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3" r:id="rId4"/>
    <p:sldId id="273" r:id="rId5"/>
    <p:sldId id="272" r:id="rId6"/>
    <p:sldId id="257" r:id="rId7"/>
    <p:sldId id="260" r:id="rId8"/>
    <p:sldId id="261" r:id="rId9"/>
    <p:sldId id="274" r:id="rId10"/>
    <p:sldId id="278" r:id="rId11"/>
    <p:sldId id="285" r:id="rId12"/>
    <p:sldId id="286" r:id="rId13"/>
    <p:sldId id="287" r:id="rId14"/>
    <p:sldId id="262" r:id="rId15"/>
    <p:sldId id="277" r:id="rId16"/>
    <p:sldId id="263" r:id="rId17"/>
    <p:sldId id="276" r:id="rId18"/>
    <p:sldId id="266" r:id="rId19"/>
    <p:sldId id="275" r:id="rId20"/>
    <p:sldId id="268" r:id="rId21"/>
    <p:sldId id="267" r:id="rId22"/>
    <p:sldId id="284" r:id="rId23"/>
    <p:sldId id="280" r:id="rId24"/>
    <p:sldId id="271" r:id="rId25"/>
    <p:sldId id="281" r:id="rId26"/>
    <p:sldId id="27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102"/>
    <a:srgbClr val="FF9D00"/>
    <a:srgbClr val="FF6702"/>
    <a:srgbClr val="FF3305"/>
    <a:srgbClr val="CF3E00"/>
    <a:srgbClr val="236F7A"/>
    <a:srgbClr val="EEB42D"/>
    <a:srgbClr val="5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>
        <p:scale>
          <a:sx n="60" d="100"/>
          <a:sy n="60" d="100"/>
        </p:scale>
        <p:origin x="-3084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3F7F87-66E9-482C-B4D5-8234F6CA0A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7FBC3-7F31-49AB-97F4-FC11BD7C6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5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8F6CC-0372-48BA-A68E-E9035E1F2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80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9DC0D-D3F3-467B-AEB8-853125DC6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2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F13B0-8E82-4167-AFDD-1453A8C50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69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5591F-6D5D-4077-A2D7-BE8436D3E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26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F979C-78EF-410B-BDAB-EFD3CDC0A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06552-4D36-4867-81F6-BC9076451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01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5DD4A-6AC9-4E6F-BB12-54CFD698B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62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8EDE8-7694-4155-B5B0-1C887CC6D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11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5B6A6-15E0-442A-A5F1-0204DB44D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1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F5C1A58-25EF-4E6A-82A0-19712CE5A0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24400"/>
            <a:ext cx="8077200" cy="1371600"/>
          </a:xfrm>
        </p:spPr>
        <p:txBody>
          <a:bodyPr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LifeGate Youth Sermon February 21, 2021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306" name="Picture 2" descr="Image result for god to the resc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4836"/>
            <a:ext cx="6324600" cy="381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Image result for soccer team prac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89935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2777" y="457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Soccer Bully Story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8786" name="Picture 2" descr="Image result for icy hot ge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255548" cy="22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7526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Grace and peace to you from God our Father and the Lord Jesus Christ, 4  </a:t>
            </a:r>
            <a:r>
              <a:rPr lang="en-US" sz="3600" dirty="0" smtClean="0"/>
              <a:t>Who </a:t>
            </a:r>
            <a:r>
              <a:rPr lang="en-US" sz="3600" dirty="0"/>
              <a:t>gave </a:t>
            </a:r>
            <a:r>
              <a:rPr lang="en-US" sz="3600" dirty="0" smtClean="0"/>
              <a:t>Himself </a:t>
            </a:r>
            <a:r>
              <a:rPr lang="en-US" sz="3600" dirty="0"/>
              <a:t>for our sins to rescue us from the present evil age, </a:t>
            </a:r>
            <a:r>
              <a:rPr lang="en-US" sz="3600" dirty="0" smtClean="0"/>
              <a:t>according to the will of our God and Father, 5  to Whom </a:t>
            </a:r>
            <a:r>
              <a:rPr lang="en-US" sz="3600" dirty="0"/>
              <a:t>be glory for ever and ever. Amen. Galatians 1:3-5 (NIV)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609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Verse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8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mage result for Let's break it 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070074" cy="40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828800"/>
            <a:ext cx="429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Who gave Himself for our sins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618660" y="3613665"/>
            <a:ext cx="201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To rescue us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1143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WHOSE TO BLAME HERE?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782668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WHAT DID WE NEED RESCUED FROM 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9684" y="5029200"/>
            <a:ext cx="3676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rom the present evil age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33507" y="549300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WHAT IS SO EVIL ABOUT THIS EVIL AGE?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Image result for God created 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18" y="820576"/>
            <a:ext cx="2519022" cy="14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6" name="Picture 4" descr="Image result for Sin is rebellion against Go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r="11517" b="13851"/>
          <a:stretch/>
        </p:blipFill>
        <p:spPr bwMode="auto">
          <a:xfrm>
            <a:off x="5486399" y="761770"/>
            <a:ext cx="2514599" cy="14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307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9144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584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endParaRPr lang="en-US" sz="3200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133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endParaRPr lang="en-US" sz="3200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78" name="Picture 6" descr="Image result for actions have consequenc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31818" r="2678" b="31026"/>
          <a:stretch/>
        </p:blipFill>
        <p:spPr bwMode="auto">
          <a:xfrm>
            <a:off x="794980" y="3094037"/>
            <a:ext cx="2557820" cy="14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52400" y="44444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Good/</a:t>
            </a:r>
            <a:endParaRPr lang="en-US" sz="3200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2004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2004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68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Genesis 1:27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392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Romans 5:12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2741517"/>
            <a:ext cx="371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Genesis 3:24 – Romans 3:12;23</a:t>
            </a:r>
            <a:endParaRPr lang="en-US" dirty="0"/>
          </a:p>
        </p:txBody>
      </p:sp>
      <p:sp>
        <p:nvSpPr>
          <p:cNvPr id="6" name="AutoShape 8" descr="Image result for God does not set aside his law"/>
          <p:cNvSpPr>
            <a:spLocks noChangeAspect="1" noChangeArrowheads="1"/>
          </p:cNvSpPr>
          <p:nvPr/>
        </p:nvSpPr>
        <p:spPr bwMode="auto">
          <a:xfrm>
            <a:off x="1762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02" y="3124200"/>
            <a:ext cx="2623565" cy="145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2201" y="3962400"/>
            <a:ext cx="312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God Does Not Set Aside </a:t>
            </a:r>
          </a:p>
          <a:p>
            <a:r>
              <a:rPr lang="en-US" sz="1600" b="1" dirty="0" smtClean="0"/>
              <a:t>His Law and Judgments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94402" y="274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Romans 3:26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44444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endParaRPr lang="en-US" sz="3200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53340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5102" y="1688068"/>
            <a:ext cx="156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REBELLION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5483" name="Picture 11" descr="Image result for God calls us to retur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8" b="5509"/>
          <a:stretch/>
        </p:blipFill>
        <p:spPr bwMode="auto">
          <a:xfrm>
            <a:off x="2286000" y="5259503"/>
            <a:ext cx="2240970" cy="136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10200" y="487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Isaiah 53:5,6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1" y="5488103"/>
            <a:ext cx="210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Asks Us To Return To Him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5735" y="488210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Isaiah 44:22</a:t>
            </a:r>
            <a:endParaRPr lang="en-US" dirty="0"/>
          </a:p>
        </p:txBody>
      </p:sp>
      <p:pic>
        <p:nvPicPr>
          <p:cNvPr id="105487" name="Picture 15" descr="Image result for jesus on the cros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4867" r="6388" b="8115"/>
          <a:stretch/>
        </p:blipFill>
        <p:spPr bwMode="auto">
          <a:xfrm>
            <a:off x="4724400" y="5259503"/>
            <a:ext cx="2438400" cy="13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8200" y="604265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endParaRPr lang="en-US" sz="3200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7543800" cy="1143000"/>
          </a:xfrm>
        </p:spPr>
        <p:txBody>
          <a:bodyPr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Eternal Design Of Rescue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0" y="4419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Freewill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30108" y="220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Foolishness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2209800"/>
            <a:ext cx="281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Fantastic Plan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0400" y="56636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Frees Us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89" name="Picture 17" descr="Image result for reward punishm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83" y="3094037"/>
            <a:ext cx="176741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783419" y="279031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Romans 6:20-23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8200" y="445675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endParaRPr lang="en-US" sz="3200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44444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9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/>
      <p:bldP spid="10" grpId="0"/>
      <p:bldP spid="11" grpId="0"/>
      <p:bldP spid="4" grpId="0"/>
      <p:bldP spid="13" grpId="0"/>
      <p:bldP spid="14" grpId="0"/>
      <p:bldP spid="8" grpId="0"/>
      <p:bldP spid="18" grpId="0"/>
      <p:bldP spid="19" grpId="0"/>
      <p:bldP spid="20" grpId="0"/>
      <p:bldP spid="12" grpId="0"/>
      <p:bldP spid="23" grpId="0"/>
      <p:bldP spid="15" grpId="0"/>
      <p:bldP spid="25" grpId="0"/>
      <p:bldP spid="28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Rescues Us </a:t>
            </a:r>
          </a:p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Cross by: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28977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0107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24887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590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Our Attention </a:t>
            </a:r>
            <a:r>
              <a:rPr lang="en-US" sz="2800" dirty="0" smtClean="0"/>
              <a:t>– From Being Clueless We are Doing something dangerous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26931" y="3922693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Our Penalty </a:t>
            </a:r>
            <a:r>
              <a:rPr lang="en-US" sz="2800" dirty="0" smtClean="0"/>
              <a:t>– Jesus took our punishment – fought the Bully for us – paid our fine – went to JAIL/ HELL for us.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24303" y="5370493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Us Sorry For Our Sins </a:t>
            </a:r>
            <a:r>
              <a:rPr lang="en-US" sz="2800" dirty="0" smtClean="0"/>
              <a:t>– Helping us to want to live for this amazing Savior  </a:t>
            </a:r>
            <a:endParaRPr lang="en-US" sz="2800" dirty="0"/>
          </a:p>
        </p:txBody>
      </p:sp>
      <p:sp>
        <p:nvSpPr>
          <p:cNvPr id="9" name="AutoShape 2" descr="Image result for jesus on the cross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11" y="381000"/>
            <a:ext cx="2497464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4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Image result for god to the resc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29648" r="23333"/>
          <a:stretch/>
        </p:blipFill>
        <p:spPr bwMode="auto">
          <a:xfrm>
            <a:off x="454907" y="1650547"/>
            <a:ext cx="2684721" cy="20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Image result for quick s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25159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048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Harder To Be Rescued From?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34" name="Picture 6" descr="Image result for Tar pi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3" b="8731"/>
          <a:stretch/>
        </p:blipFill>
        <p:spPr bwMode="auto">
          <a:xfrm>
            <a:off x="3270031" y="2025766"/>
            <a:ext cx="2209800" cy="21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 descr="Image result for bad attitud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r="21946"/>
          <a:stretch/>
        </p:blipFill>
        <p:spPr bwMode="auto">
          <a:xfrm>
            <a:off x="5943600" y="4419600"/>
            <a:ext cx="2488324" cy="209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3025"/>
          <a:stretch/>
        </p:blipFill>
        <p:spPr bwMode="auto">
          <a:xfrm>
            <a:off x="6122276" y="1840991"/>
            <a:ext cx="2667000" cy="232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9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GOD MAKE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 PRISON/ JAIL – HELL?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5714" name="Picture 2" descr="Image result for soul p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3857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265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 FIRST BULLY IN THE UNIVERSE – Satan –</a:t>
            </a:r>
          </a:p>
          <a:p>
            <a:r>
              <a:rPr lang="en-US" sz="2400" dirty="0" smtClean="0"/>
              <a:t>TO KEEP ALL OF THE OTHER BULLIES OUT OF HEAVEN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410200" y="2017827"/>
            <a:ext cx="335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"Then he will say to those on his left, 'Depart from me, you who are cursed, into the eternal fire prepared for the devil and his angels. </a:t>
            </a:r>
            <a:r>
              <a:rPr lang="en-US" sz="2400" b="1" dirty="0" smtClean="0"/>
              <a:t>Matthew 25:41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Image result for little kid being bossy to an ad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7" b="11925"/>
          <a:stretch/>
        </p:blipFill>
        <p:spPr bwMode="auto">
          <a:xfrm>
            <a:off x="2590800" y="2133600"/>
            <a:ext cx="3962400" cy="394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Ever Seen A Child Get Bossy with Their Parents?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9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Ever Seen An Ant Get Bossy With A Human?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1618" name="Picture 2" descr="Image result for ant bossy with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209800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s://mariomurilloministries.files.wordpress.com/2019/07/miracle-mom.jpg?w=700&amp;h=5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6"/>
          <a:stretch/>
        </p:blipFill>
        <p:spPr bwMode="auto">
          <a:xfrm>
            <a:off x="685800" y="2362200"/>
            <a:ext cx="6667500" cy="376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4" name="Picture 4" descr="Image result for cristina murillo passes away california MArio Murillo mo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399"/>
            <a:ext cx="2743792" cy="365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777" y="4572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Humans Take Charge Of the Creator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42" name="Picture 2" descr="Image result for Jesus being whipp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010371"/>
            <a:ext cx="7102577" cy="40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74838"/>
            <a:ext cx="8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Finally Pilate handed Him  (Jesus) over to them to be crucified.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So the soldiers took charge of Jesus</a:t>
            </a:r>
            <a:r>
              <a:rPr lang="en-US" sz="2800" dirty="0" smtClean="0"/>
              <a:t>. </a:t>
            </a:r>
            <a:r>
              <a:rPr lang="en-US" sz="2800" baseline="30000" dirty="0" smtClean="0"/>
              <a:t>17 </a:t>
            </a:r>
            <a:r>
              <a:rPr lang="en-US" sz="2800" dirty="0" smtClean="0"/>
              <a:t> Carrying His own cross, he went out to the place of the Skull (which in Aramaic is called Golgotha). </a:t>
            </a:r>
            <a:r>
              <a:rPr lang="en-US" sz="2800" baseline="30000" dirty="0" smtClean="0"/>
              <a:t>18 </a:t>
            </a:r>
            <a:r>
              <a:rPr lang="en-US" sz="2800" dirty="0" smtClean="0"/>
              <a:t> Here they crucified him, and with him two others--one on each side and Jesus in the middle. </a:t>
            </a:r>
            <a:r>
              <a:rPr lang="en-US" sz="2800" b="1" dirty="0" smtClean="0"/>
              <a:t>John 19:16-18 (NIV)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82777" y="4572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Most Shocking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Verses Of The Bible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9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Image result for innocent lam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5"/>
          <a:stretch/>
        </p:blipFill>
        <p:spPr bwMode="auto">
          <a:xfrm>
            <a:off x="5029199" y="1842195"/>
            <a:ext cx="3124201" cy="2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8423" y="457200"/>
            <a:ext cx="7483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Whole Thing That Makes Jesus Dying For Us – So Crazy – Is That We Deserve The Punishment – He is Innocent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83114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Jesus did something painful and crazy for you to give you a blessing you didn't deserve Jesus was innocent and he was treated as a criminal he was treated as deserving death when he deserved to be exalted and lifted high </a:t>
            </a:r>
          </a:p>
        </p:txBody>
      </p:sp>
      <p:pic>
        <p:nvPicPr>
          <p:cNvPr id="123908" name="Picture 4" descr="Image result for brat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8039"/>
            <a:ext cx="3577009" cy="22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4114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You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499" y="4114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Jesus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Image result for lock box in bank va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8" t="12118" r="29835" b="34511"/>
          <a:stretch/>
        </p:blipFill>
        <p:spPr bwMode="auto">
          <a:xfrm>
            <a:off x="4191000" y="1020792"/>
            <a:ext cx="4267200" cy="37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6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Image result for Finding a hidden treas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b="7085"/>
          <a:stretch/>
        </p:blipFill>
        <p:spPr bwMode="auto">
          <a:xfrm>
            <a:off x="5638800" y="2897863"/>
            <a:ext cx="2869043" cy="18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2777" y="457200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Person On The Earth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Has Access To The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To An Unthinkable 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Hidden Treasure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2" name="Picture 4" descr="Image result for lock box in bank va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9" y="2667000"/>
            <a:ext cx="5715000" cy="38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he key of faith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56" y="2286000"/>
            <a:ext cx="531601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Key That Opens 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Treasures Of The Cross?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6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2777" y="4572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People Make Fun Of This Plan Of God?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love Jesus for being such a great King?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378" y="401056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you give Him your heart through the key of FAITH?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9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resolved to know nothing cross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4051426" cy="405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 descr="Image result for apostle pa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20848"/>
            <a:ext cx="3919325" cy="26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543800" cy="1143000"/>
          </a:xfrm>
        </p:spPr>
        <p:txBody>
          <a:bodyPr/>
          <a:lstStyle/>
          <a:p>
            <a:r>
              <a:rPr lang="en-US" dirty="0" smtClean="0"/>
              <a:t>Definition Of RESCUE: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253805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save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(someone) from a dangerous or distressing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situation. To deliver, redeem, ransom, reclaim, save mean to set free.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666" name="Picture 2" descr="Image result for Resc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86188"/>
            <a:ext cx="3862387" cy="25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Image result for Have you ever been rescu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9"/>
          <a:stretch/>
        </p:blipFill>
        <p:spPr bwMode="auto">
          <a:xfrm>
            <a:off x="457200" y="2286000"/>
            <a:ext cx="8229600" cy="366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096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Ever 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 Rescued?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3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HAve you rescued soeone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Ave you rescued soeone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3810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Ever Rescued Someone?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359" name="Picture 7" descr="Image result for rescu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Image result for Can You predict when someone needs rescu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098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096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Predict When Someone Needs Rescued?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9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Image result for How does God rescue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3759200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36948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God Predict When Someone Needs Rescued?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386" y="38862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(THERE WILL BE JUDGMENT FOR) -all whose names have not been written in the book of life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belonging to the Lamb that was slain from the creation of the world</a:t>
            </a:r>
            <a:r>
              <a:rPr lang="en-US" sz="3200" dirty="0" smtClean="0"/>
              <a:t>. </a:t>
            </a:r>
            <a:r>
              <a:rPr lang="en-US" sz="3200" b="1" dirty="0" smtClean="0"/>
              <a:t>Revelation 13:8 (NIV)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29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11430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Ignore A Warning?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498" name="Picture 2" descr="Image result for the Bus is le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green_cave_design_slides">
  <a:themeElements>
    <a:clrScheme name="Office Them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Bluegreen_cave_design_slides</Template>
  <TotalTime>929</TotalTime>
  <Words>606</Words>
  <Application>Microsoft Office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Bluegreen_cave_design_slides</vt:lpstr>
      <vt:lpstr>LifeGate Youth Sermon February 21, 2021</vt:lpstr>
      <vt:lpstr>PowerPoint Presentation</vt:lpstr>
      <vt:lpstr>PowerPoint Presentation</vt:lpstr>
      <vt:lpstr>Definition Of RESCUE:</vt:lpstr>
      <vt:lpstr>PowerPoint Presentation</vt:lpstr>
      <vt:lpstr>PowerPoint Presentation</vt:lpstr>
      <vt:lpstr>PowerPoint Presentation</vt:lpstr>
      <vt:lpstr>PowerPoint Presentation</vt:lpstr>
      <vt:lpstr>What If You Ignore A Warning?</vt:lpstr>
      <vt:lpstr>PowerPoint Presentation</vt:lpstr>
      <vt:lpstr>PowerPoint Presentation</vt:lpstr>
      <vt:lpstr>PowerPoint Presentation</vt:lpstr>
      <vt:lpstr>PowerPoint Presentation</vt:lpstr>
      <vt:lpstr>God’s Eternal Design Of Rescue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To The Rescue</dc:title>
  <dc:creator>Don Lamb</dc:creator>
  <cp:lastModifiedBy>LifeGate</cp:lastModifiedBy>
  <cp:revision>62</cp:revision>
  <cp:lastPrinted>1601-01-01T00:00:00Z</cp:lastPrinted>
  <dcterms:created xsi:type="dcterms:W3CDTF">2021-02-21T00:46:08Z</dcterms:created>
  <dcterms:modified xsi:type="dcterms:W3CDTF">2021-02-21T16:52:01Z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TC010721211033</vt:lpwstr>
  </property>
</Properties>
</file>