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8" r:id="rId2"/>
    <p:sldId id="281" r:id="rId3"/>
    <p:sldId id="256" r:id="rId4"/>
    <p:sldId id="260" r:id="rId5"/>
    <p:sldId id="261" r:id="rId6"/>
    <p:sldId id="258" r:id="rId7"/>
    <p:sldId id="259" r:id="rId8"/>
    <p:sldId id="285" r:id="rId9"/>
    <p:sldId id="286" r:id="rId10"/>
    <p:sldId id="287" r:id="rId11"/>
    <p:sldId id="262" r:id="rId12"/>
    <p:sldId id="263" r:id="rId13"/>
    <p:sldId id="264" r:id="rId14"/>
    <p:sldId id="265" r:id="rId15"/>
    <p:sldId id="280" r:id="rId16"/>
    <p:sldId id="266" r:id="rId17"/>
    <p:sldId id="267" r:id="rId18"/>
    <p:sldId id="268" r:id="rId19"/>
    <p:sldId id="269" r:id="rId20"/>
    <p:sldId id="270" r:id="rId21"/>
    <p:sldId id="271" r:id="rId22"/>
    <p:sldId id="272" r:id="rId23"/>
    <p:sldId id="257" r:id="rId24"/>
    <p:sldId id="289" r:id="rId25"/>
    <p:sldId id="274" r:id="rId26"/>
    <p:sldId id="282" r:id="rId27"/>
    <p:sldId id="283" r:id="rId28"/>
    <p:sldId id="284" r:id="rId29"/>
    <p:sldId id="275" r:id="rId30"/>
    <p:sldId id="276" r:id="rId31"/>
    <p:sldId id="277" r:id="rId32"/>
    <p:sldId id="278" r:id="rId33"/>
    <p:sldId id="273" r:id="rId34"/>
    <p:sldId id="290" r:id="rId35"/>
    <p:sldId id="27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3" d="100"/>
          <a:sy n="73" d="100"/>
        </p:scale>
        <p:origin x="-2034" y="-9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1/30/2022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biblegateway.com/passage/?search=2+Corinthians+5&amp;version=NIV#fen-NIV-28899b"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94181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496389"/>
            <a:ext cx="10131425" cy="6113417"/>
          </a:xfrm>
        </p:spPr>
        <p:txBody>
          <a:bodyPr/>
          <a:lstStyle/>
          <a:p>
            <a:pPr marL="0" indent="0">
              <a:buNone/>
            </a:pPr>
            <a:r>
              <a:rPr lang="en-US" sz="5400" b="1" baseline="30000" dirty="0">
                <a:effectLst>
                  <a:outerShdw blurRad="38100" dist="38100" dir="2700000" algn="tl">
                    <a:srgbClr val="000000">
                      <a:alpha val="43137"/>
                    </a:srgbClr>
                  </a:outerShdw>
                </a:effectLst>
              </a:rPr>
              <a:t>4 </a:t>
            </a:r>
            <a:r>
              <a:rPr lang="en-US" sz="5400" b="1" dirty="0">
                <a:effectLst>
                  <a:outerShdw blurRad="38100" dist="38100" dir="2700000" algn="tl">
                    <a:srgbClr val="000000">
                      <a:alpha val="43137"/>
                    </a:srgbClr>
                  </a:outerShdw>
                </a:effectLst>
              </a:rPr>
              <a:t>Every valley shall be raised up,</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    every mountain and hill made low;</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the rough ground shall become level,</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    the rugged places a plain.</a:t>
            </a:r>
          </a:p>
          <a:p>
            <a:pPr marL="0" indent="0">
              <a:buNone/>
            </a:pPr>
            <a:endParaRPr lang="en-US" dirty="0"/>
          </a:p>
        </p:txBody>
      </p:sp>
    </p:spTree>
    <p:extLst>
      <p:ext uri="{BB962C8B-B14F-4D97-AF65-F5344CB8AC3E}">
        <p14:creationId xmlns:p14="http://schemas.microsoft.com/office/powerpoint/2010/main" val="3458907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r>
              <a:rPr lang="en-US" sz="6600" b="1" dirty="0" smtClean="0">
                <a:effectLst>
                  <a:outerShdw blurRad="38100" dist="38100" dir="2700000" algn="tl">
                    <a:srgbClr val="000000">
                      <a:alpha val="43137"/>
                    </a:srgbClr>
                  </a:outerShdw>
                </a:effectLst>
              </a:rPr>
              <a:t>Isaiah 56</a:t>
            </a:r>
            <a:endParaRPr lang="en-US" sz="6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9007" y="2142067"/>
            <a:ext cx="11769634" cy="3649133"/>
          </a:xfrm>
        </p:spPr>
        <p:txBody>
          <a:bodyPr>
            <a:noAutofit/>
          </a:bodyPr>
          <a:lstStyle/>
          <a:p>
            <a:pPr marL="0" indent="0">
              <a:buNone/>
            </a:pPr>
            <a:r>
              <a:rPr lang="en-US" sz="4400" b="1" dirty="0" smtClean="0">
                <a:effectLst>
                  <a:outerShdw blurRad="38100" dist="38100" dir="2700000" algn="tl">
                    <a:srgbClr val="000000">
                      <a:alpha val="43137"/>
                    </a:srgbClr>
                  </a:outerShdw>
                </a:effectLst>
              </a:rPr>
              <a:t>1“Maintain </a:t>
            </a:r>
            <a:r>
              <a:rPr lang="en-US" sz="4400" b="1" dirty="0">
                <a:effectLst>
                  <a:outerShdw blurRad="38100" dist="38100" dir="2700000" algn="tl">
                    <a:srgbClr val="000000">
                      <a:alpha val="43137"/>
                    </a:srgbClr>
                  </a:outerShdw>
                </a:effectLst>
              </a:rPr>
              <a:t>justice</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and do what is right,</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for my salvation is close at hand</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and my righteousness will soon be revealed.</a:t>
            </a:r>
            <a:br>
              <a:rPr lang="en-US" sz="4400" b="1" dirty="0">
                <a:effectLst>
                  <a:outerShdw blurRad="38100" dist="38100" dir="2700000" algn="tl">
                    <a:srgbClr val="000000">
                      <a:alpha val="43137"/>
                    </a:srgbClr>
                  </a:outerShdw>
                </a:effectLst>
              </a:rPr>
            </a:br>
            <a:r>
              <a:rPr lang="en-US" sz="4400" b="1" baseline="30000" dirty="0">
                <a:effectLst>
                  <a:outerShdw blurRad="38100" dist="38100" dir="2700000" algn="tl">
                    <a:srgbClr val="000000">
                      <a:alpha val="43137"/>
                    </a:srgbClr>
                  </a:outerShdw>
                </a:effectLst>
              </a:rPr>
              <a:t>2 </a:t>
            </a:r>
            <a:r>
              <a:rPr lang="en-US" sz="4400" b="1" dirty="0">
                <a:effectLst>
                  <a:outerShdw blurRad="38100" dist="38100" dir="2700000" algn="tl">
                    <a:srgbClr val="000000">
                      <a:alpha val="43137"/>
                    </a:srgbClr>
                  </a:outerShdw>
                </a:effectLst>
              </a:rPr>
              <a:t>Blessed is the one who does this—</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the person who holds it fast,</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who keeps the Sabbath without desecrating it,</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and keeps their hands from doing any evil.”</a:t>
            </a:r>
          </a:p>
        </p:txBody>
      </p:sp>
    </p:spTree>
    <p:extLst>
      <p:ext uri="{BB962C8B-B14F-4D97-AF65-F5344CB8AC3E}">
        <p14:creationId xmlns:p14="http://schemas.microsoft.com/office/powerpoint/2010/main" val="2242999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80960" y="4319168"/>
            <a:ext cx="4511040" cy="2538832"/>
          </a:xfrm>
          <a:prstGeom prst="rect">
            <a:avLst/>
          </a:prstGeom>
        </p:spPr>
      </p:pic>
      <p:sp>
        <p:nvSpPr>
          <p:cNvPr id="3" name="Content Placeholder 2"/>
          <p:cNvSpPr>
            <a:spLocks noGrp="1"/>
          </p:cNvSpPr>
          <p:nvPr>
            <p:ph idx="1"/>
          </p:nvPr>
        </p:nvSpPr>
        <p:spPr>
          <a:xfrm>
            <a:off x="711927" y="1057850"/>
            <a:ext cx="10131425" cy="3649133"/>
          </a:xfrm>
        </p:spPr>
        <p:txBody>
          <a:bodyPr>
            <a:noAutofit/>
          </a:bodyPr>
          <a:lstStyle/>
          <a:p>
            <a:pPr marL="0" indent="0">
              <a:buNone/>
            </a:pPr>
            <a:r>
              <a:rPr lang="en-US" sz="5400" b="1" baseline="30000" dirty="0"/>
              <a:t>3 </a:t>
            </a:r>
            <a:r>
              <a:rPr lang="en-US" sz="5400" b="1" dirty="0"/>
              <a:t>Let no foreigner who is bound to the </a:t>
            </a:r>
            <a:r>
              <a:rPr lang="en-US" sz="5400" b="1" cap="small" dirty="0"/>
              <a:t>Lord</a:t>
            </a:r>
            <a:r>
              <a:rPr lang="en-US" sz="5400" b="1" dirty="0"/>
              <a:t> say,</a:t>
            </a:r>
            <a:br>
              <a:rPr lang="en-US" sz="5400" b="1" dirty="0"/>
            </a:br>
            <a:r>
              <a:rPr lang="en-US" sz="5400" b="1" dirty="0"/>
              <a:t>    “The </a:t>
            </a:r>
            <a:r>
              <a:rPr lang="en-US" sz="5400" b="1" cap="small" dirty="0"/>
              <a:t>Lord</a:t>
            </a:r>
            <a:r>
              <a:rPr lang="en-US" sz="5400" b="1" dirty="0"/>
              <a:t> will surely exclude me from his people.”</a:t>
            </a:r>
            <a:br>
              <a:rPr lang="en-US" sz="5400" b="1" dirty="0"/>
            </a:br>
            <a:r>
              <a:rPr lang="en-US" sz="5400" b="1" dirty="0"/>
              <a:t>And let no eunuch complain,</a:t>
            </a:r>
            <a:br>
              <a:rPr lang="en-US" sz="5400" b="1" dirty="0"/>
            </a:br>
            <a:r>
              <a:rPr lang="en-US" sz="5400" b="1" dirty="0"/>
              <a:t>    “I am only a dry tree.”</a:t>
            </a:r>
          </a:p>
        </p:txBody>
      </p:sp>
    </p:spTree>
    <p:extLst>
      <p:ext uri="{BB962C8B-B14F-4D97-AF65-F5344CB8AC3E}">
        <p14:creationId xmlns:p14="http://schemas.microsoft.com/office/powerpoint/2010/main" val="1194188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5400" b="1" baseline="30000" dirty="0">
                <a:effectLst>
                  <a:outerShdw blurRad="38100" dist="38100" dir="2700000" algn="tl">
                    <a:srgbClr val="000000">
                      <a:alpha val="43137"/>
                    </a:srgbClr>
                  </a:outerShdw>
                </a:effectLst>
              </a:rPr>
              <a:t>4 </a:t>
            </a:r>
            <a:r>
              <a:rPr lang="en-US" sz="5400" b="1" dirty="0">
                <a:effectLst>
                  <a:outerShdw blurRad="38100" dist="38100" dir="2700000" algn="tl">
                    <a:srgbClr val="000000">
                      <a:alpha val="43137"/>
                    </a:srgbClr>
                  </a:outerShdw>
                </a:effectLst>
              </a:rPr>
              <a:t>For this is what the </a:t>
            </a:r>
            <a:r>
              <a:rPr lang="en-US" sz="5400" b="1" cap="small" dirty="0">
                <a:effectLst>
                  <a:outerShdw blurRad="38100" dist="38100" dir="2700000" algn="tl">
                    <a:srgbClr val="000000">
                      <a:alpha val="43137"/>
                    </a:srgbClr>
                  </a:outerShdw>
                </a:effectLst>
              </a:rPr>
              <a:t>Lord</a:t>
            </a:r>
            <a:r>
              <a:rPr lang="en-US" sz="5400" b="1" dirty="0">
                <a:effectLst>
                  <a:outerShdw blurRad="38100" dist="38100" dir="2700000" algn="tl">
                    <a:srgbClr val="000000">
                      <a:alpha val="43137"/>
                    </a:srgbClr>
                  </a:outerShdw>
                </a:effectLst>
              </a:rPr>
              <a:t> says:</a:t>
            </a:r>
          </a:p>
          <a:p>
            <a:pPr marL="0" indent="0">
              <a:buNone/>
            </a:pPr>
            <a:r>
              <a:rPr lang="en-US" sz="5400" b="1" dirty="0">
                <a:effectLst>
                  <a:outerShdw blurRad="38100" dist="38100" dir="2700000" algn="tl">
                    <a:srgbClr val="000000">
                      <a:alpha val="43137"/>
                    </a:srgbClr>
                  </a:outerShdw>
                </a:effectLst>
              </a:rPr>
              <a:t>“To the eunuchs who keep my Sabbaths,</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    who choose what pleases me</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    and hold fast to my covenant—</a:t>
            </a:r>
            <a:br>
              <a:rPr lang="en-US" sz="5400" b="1" dirty="0">
                <a:effectLst>
                  <a:outerShdw blurRad="38100" dist="38100" dir="2700000" algn="tl">
                    <a:srgbClr val="000000">
                      <a:alpha val="43137"/>
                    </a:srgbClr>
                  </a:outerShdw>
                </a:effectLst>
              </a:rPr>
            </a:b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033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40081"/>
            <a:ext cx="10131425" cy="5151120"/>
          </a:xfrm>
        </p:spPr>
        <p:txBody>
          <a:bodyPr>
            <a:normAutofit fontScale="85000" lnSpcReduction="20000"/>
          </a:bodyPr>
          <a:lstStyle/>
          <a:p>
            <a:pPr marL="0" indent="0">
              <a:buNone/>
            </a:pPr>
            <a:r>
              <a:rPr lang="en-US" sz="6400" b="1" baseline="30000" dirty="0">
                <a:effectLst>
                  <a:outerShdw blurRad="38100" dist="38100" dir="2700000" algn="tl">
                    <a:srgbClr val="000000">
                      <a:alpha val="43137"/>
                    </a:srgbClr>
                  </a:outerShdw>
                </a:effectLst>
              </a:rPr>
              <a:t>5 </a:t>
            </a:r>
            <a:r>
              <a:rPr lang="en-US" sz="6400" b="1" dirty="0">
                <a:effectLst>
                  <a:outerShdw blurRad="38100" dist="38100" dir="2700000" algn="tl">
                    <a:srgbClr val="000000">
                      <a:alpha val="43137"/>
                    </a:srgbClr>
                  </a:outerShdw>
                </a:effectLst>
              </a:rPr>
              <a:t>to them I will give within my temple and its walls</a:t>
            </a:r>
            <a:br>
              <a:rPr lang="en-US" sz="6400" b="1" dirty="0">
                <a:effectLst>
                  <a:outerShdw blurRad="38100" dist="38100" dir="2700000" algn="tl">
                    <a:srgbClr val="000000">
                      <a:alpha val="43137"/>
                    </a:srgbClr>
                  </a:outerShdw>
                </a:effectLst>
              </a:rPr>
            </a:br>
            <a:r>
              <a:rPr lang="en-US" sz="6400" b="1" dirty="0">
                <a:effectLst>
                  <a:outerShdw blurRad="38100" dist="38100" dir="2700000" algn="tl">
                    <a:srgbClr val="000000">
                      <a:alpha val="43137"/>
                    </a:srgbClr>
                  </a:outerShdw>
                </a:effectLst>
              </a:rPr>
              <a:t>    a memorial and a name</a:t>
            </a:r>
            <a:br>
              <a:rPr lang="en-US" sz="6400" b="1" dirty="0">
                <a:effectLst>
                  <a:outerShdw blurRad="38100" dist="38100" dir="2700000" algn="tl">
                    <a:srgbClr val="000000">
                      <a:alpha val="43137"/>
                    </a:srgbClr>
                  </a:outerShdw>
                </a:effectLst>
              </a:rPr>
            </a:br>
            <a:r>
              <a:rPr lang="en-US" sz="6400" b="1" dirty="0">
                <a:effectLst>
                  <a:outerShdw blurRad="38100" dist="38100" dir="2700000" algn="tl">
                    <a:srgbClr val="000000">
                      <a:alpha val="43137"/>
                    </a:srgbClr>
                  </a:outerShdw>
                </a:effectLst>
              </a:rPr>
              <a:t>    better than sons and daughters;</a:t>
            </a:r>
            <a:br>
              <a:rPr lang="en-US" sz="6400" b="1" dirty="0">
                <a:effectLst>
                  <a:outerShdw blurRad="38100" dist="38100" dir="2700000" algn="tl">
                    <a:srgbClr val="000000">
                      <a:alpha val="43137"/>
                    </a:srgbClr>
                  </a:outerShdw>
                </a:effectLst>
              </a:rPr>
            </a:br>
            <a:r>
              <a:rPr lang="en-US" sz="6400" b="1" dirty="0">
                <a:effectLst>
                  <a:outerShdw blurRad="38100" dist="38100" dir="2700000" algn="tl">
                    <a:srgbClr val="000000">
                      <a:alpha val="43137"/>
                    </a:srgbClr>
                  </a:outerShdw>
                </a:effectLst>
              </a:rPr>
              <a:t>I will give them an everlasting name</a:t>
            </a:r>
            <a:br>
              <a:rPr lang="en-US" sz="6400" b="1" dirty="0">
                <a:effectLst>
                  <a:outerShdw blurRad="38100" dist="38100" dir="2700000" algn="tl">
                    <a:srgbClr val="000000">
                      <a:alpha val="43137"/>
                    </a:srgbClr>
                  </a:outerShdw>
                </a:effectLst>
              </a:rPr>
            </a:br>
            <a:r>
              <a:rPr lang="en-US" sz="6400" b="1" dirty="0">
                <a:effectLst>
                  <a:outerShdw blurRad="38100" dist="38100" dir="2700000" algn="tl">
                    <a:srgbClr val="000000">
                      <a:alpha val="43137"/>
                    </a:srgbClr>
                  </a:outerShdw>
                </a:effectLst>
              </a:rPr>
              <a:t>    that will endure forever.</a:t>
            </a:r>
          </a:p>
          <a:p>
            <a:endParaRPr lang="en-US" dirty="0"/>
          </a:p>
        </p:txBody>
      </p:sp>
    </p:spTree>
    <p:extLst>
      <p:ext uri="{BB962C8B-B14F-4D97-AF65-F5344CB8AC3E}">
        <p14:creationId xmlns:p14="http://schemas.microsoft.com/office/powerpoint/2010/main" val="3868409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40081"/>
            <a:ext cx="10131425" cy="5151120"/>
          </a:xfrm>
        </p:spPr>
        <p:txBody>
          <a:bodyPr>
            <a:normAutofit fontScale="85000" lnSpcReduction="20000"/>
          </a:bodyPr>
          <a:lstStyle/>
          <a:p>
            <a:pPr marL="0" indent="0">
              <a:buNone/>
            </a:pPr>
            <a:r>
              <a:rPr lang="en-US" sz="6400" b="1" baseline="30000" dirty="0">
                <a:effectLst>
                  <a:outerShdw blurRad="38100" dist="38100" dir="2700000" algn="tl">
                    <a:srgbClr val="000000">
                      <a:alpha val="43137"/>
                    </a:srgbClr>
                  </a:outerShdw>
                </a:effectLst>
              </a:rPr>
              <a:t>5 </a:t>
            </a:r>
            <a:r>
              <a:rPr lang="en-US" sz="6400" b="1" dirty="0">
                <a:effectLst>
                  <a:outerShdw blurRad="38100" dist="38100" dir="2700000" algn="tl">
                    <a:srgbClr val="000000">
                      <a:alpha val="43137"/>
                    </a:srgbClr>
                  </a:outerShdw>
                </a:effectLst>
              </a:rPr>
              <a:t>to them I will give within my temple and its walls</a:t>
            </a:r>
            <a:br>
              <a:rPr lang="en-US" sz="6400" b="1" dirty="0">
                <a:effectLst>
                  <a:outerShdw blurRad="38100" dist="38100" dir="2700000" algn="tl">
                    <a:srgbClr val="000000">
                      <a:alpha val="43137"/>
                    </a:srgbClr>
                  </a:outerShdw>
                </a:effectLst>
              </a:rPr>
            </a:br>
            <a:r>
              <a:rPr lang="en-US" sz="6400" b="1" dirty="0">
                <a:effectLst>
                  <a:outerShdw blurRad="38100" dist="38100" dir="2700000" algn="tl">
                    <a:srgbClr val="000000">
                      <a:alpha val="43137"/>
                    </a:srgbClr>
                  </a:outerShdw>
                </a:effectLst>
              </a:rPr>
              <a:t>    </a:t>
            </a:r>
            <a:r>
              <a:rPr lang="en-US" sz="6400" b="1" dirty="0">
                <a:solidFill>
                  <a:srgbClr val="FFFF00"/>
                </a:solidFill>
                <a:effectLst>
                  <a:outerShdw blurRad="38100" dist="38100" dir="2700000" algn="tl">
                    <a:srgbClr val="000000">
                      <a:alpha val="43137"/>
                    </a:srgbClr>
                  </a:outerShdw>
                </a:effectLst>
              </a:rPr>
              <a:t>a memorial and a name</a:t>
            </a:r>
            <a:br>
              <a:rPr lang="en-US" sz="6400" b="1" dirty="0">
                <a:solidFill>
                  <a:srgbClr val="FFFF00"/>
                </a:solidFill>
                <a:effectLst>
                  <a:outerShdw blurRad="38100" dist="38100" dir="2700000" algn="tl">
                    <a:srgbClr val="000000">
                      <a:alpha val="43137"/>
                    </a:srgbClr>
                  </a:outerShdw>
                </a:effectLst>
              </a:rPr>
            </a:br>
            <a:r>
              <a:rPr lang="en-US" sz="6400" b="1" dirty="0">
                <a:solidFill>
                  <a:srgbClr val="FFFF00"/>
                </a:solidFill>
                <a:effectLst>
                  <a:outerShdw blurRad="38100" dist="38100" dir="2700000" algn="tl">
                    <a:srgbClr val="000000">
                      <a:alpha val="43137"/>
                    </a:srgbClr>
                  </a:outerShdw>
                </a:effectLst>
              </a:rPr>
              <a:t>    better than sons and daughters</a:t>
            </a:r>
            <a:r>
              <a:rPr lang="en-US" sz="6400" b="1" dirty="0">
                <a:effectLst>
                  <a:outerShdw blurRad="38100" dist="38100" dir="2700000" algn="tl">
                    <a:srgbClr val="000000">
                      <a:alpha val="43137"/>
                    </a:srgbClr>
                  </a:outerShdw>
                </a:effectLst>
              </a:rPr>
              <a:t>;</a:t>
            </a:r>
            <a:br>
              <a:rPr lang="en-US" sz="6400" b="1" dirty="0">
                <a:effectLst>
                  <a:outerShdw blurRad="38100" dist="38100" dir="2700000" algn="tl">
                    <a:srgbClr val="000000">
                      <a:alpha val="43137"/>
                    </a:srgbClr>
                  </a:outerShdw>
                </a:effectLst>
              </a:rPr>
            </a:br>
            <a:r>
              <a:rPr lang="en-US" sz="6400" b="1" dirty="0">
                <a:effectLst>
                  <a:outerShdw blurRad="38100" dist="38100" dir="2700000" algn="tl">
                    <a:srgbClr val="000000">
                      <a:alpha val="43137"/>
                    </a:srgbClr>
                  </a:outerShdw>
                </a:effectLst>
              </a:rPr>
              <a:t>I will give them an everlasting name</a:t>
            </a:r>
            <a:br>
              <a:rPr lang="en-US" sz="6400" b="1" dirty="0">
                <a:effectLst>
                  <a:outerShdw blurRad="38100" dist="38100" dir="2700000" algn="tl">
                    <a:srgbClr val="000000">
                      <a:alpha val="43137"/>
                    </a:srgbClr>
                  </a:outerShdw>
                </a:effectLst>
              </a:rPr>
            </a:br>
            <a:r>
              <a:rPr lang="en-US" sz="6400" b="1" dirty="0">
                <a:effectLst>
                  <a:outerShdw blurRad="38100" dist="38100" dir="2700000" algn="tl">
                    <a:srgbClr val="000000">
                      <a:alpha val="43137"/>
                    </a:srgbClr>
                  </a:outerShdw>
                </a:effectLst>
              </a:rPr>
              <a:t>    that will endure forever.</a:t>
            </a:r>
          </a:p>
          <a:p>
            <a:endParaRPr lang="en-US" dirty="0"/>
          </a:p>
        </p:txBody>
      </p:sp>
    </p:spTree>
    <p:extLst>
      <p:ext uri="{BB962C8B-B14F-4D97-AF65-F5344CB8AC3E}">
        <p14:creationId xmlns:p14="http://schemas.microsoft.com/office/powerpoint/2010/main" val="1315214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864" y="1384422"/>
            <a:ext cx="10131425" cy="3649133"/>
          </a:xfrm>
        </p:spPr>
        <p:txBody>
          <a:bodyPr>
            <a:noAutofit/>
          </a:bodyPr>
          <a:lstStyle/>
          <a:p>
            <a:pPr marL="0" indent="0">
              <a:buNone/>
            </a:pPr>
            <a:r>
              <a:rPr lang="en-US" sz="4800" b="1" baseline="30000" dirty="0">
                <a:effectLst>
                  <a:outerShdw blurRad="38100" dist="38100" dir="2700000" algn="tl">
                    <a:srgbClr val="000000">
                      <a:alpha val="43137"/>
                    </a:srgbClr>
                  </a:outerShdw>
                </a:effectLst>
              </a:rPr>
              <a:t>6 </a:t>
            </a:r>
            <a:r>
              <a:rPr lang="en-US" sz="4800" b="1" dirty="0">
                <a:effectLst>
                  <a:outerShdw blurRad="38100" dist="38100" dir="2700000" algn="tl">
                    <a:srgbClr val="000000">
                      <a:alpha val="43137"/>
                    </a:srgbClr>
                  </a:outerShdw>
                </a:effectLst>
              </a:rPr>
              <a:t>And foreigners who bind themselves to the </a:t>
            </a:r>
            <a:r>
              <a:rPr lang="en-US" sz="4800" b="1" cap="small" dirty="0">
                <a:effectLst>
                  <a:outerShdw blurRad="38100" dist="38100" dir="2700000" algn="tl">
                    <a:srgbClr val="000000">
                      <a:alpha val="43137"/>
                    </a:srgbClr>
                  </a:outerShdw>
                </a:effectLst>
              </a:rPr>
              <a:t>Lord</a:t>
            </a:r>
            <a:r>
              <a:rPr lang="en-US" sz="4800" b="1" dirty="0">
                <a:effectLst>
                  <a:outerShdw blurRad="38100" dist="38100" dir="2700000" algn="tl">
                    <a:srgbClr val="000000">
                      <a:alpha val="43137"/>
                    </a:srgbClr>
                  </a:outerShdw>
                </a:effectLst>
              </a:rPr>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    to minister to him,</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to love the name of the </a:t>
            </a:r>
            <a:r>
              <a:rPr lang="en-US" sz="4800" b="1" cap="small" dirty="0">
                <a:effectLst>
                  <a:outerShdw blurRad="38100" dist="38100" dir="2700000" algn="tl">
                    <a:srgbClr val="000000">
                      <a:alpha val="43137"/>
                    </a:srgbClr>
                  </a:outerShdw>
                </a:effectLst>
              </a:rPr>
              <a:t>Lord</a:t>
            </a:r>
            <a:r>
              <a:rPr lang="en-US" sz="4800" b="1" dirty="0">
                <a:effectLst>
                  <a:outerShdw blurRad="38100" dist="38100" dir="2700000" algn="tl">
                    <a:srgbClr val="000000">
                      <a:alpha val="43137"/>
                    </a:srgbClr>
                  </a:outerShdw>
                </a:effectLst>
              </a:rPr>
              <a:t>,</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    and to be his servants,</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all who keep the Sabbath without desecrating it</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    and who hold fast to my covenant—</a:t>
            </a:r>
          </a:p>
        </p:txBody>
      </p:sp>
    </p:spTree>
    <p:extLst>
      <p:ext uri="{BB962C8B-B14F-4D97-AF65-F5344CB8AC3E}">
        <p14:creationId xmlns:p14="http://schemas.microsoft.com/office/powerpoint/2010/main" val="277348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0" indent="0">
              <a:buNone/>
            </a:pPr>
            <a:r>
              <a:rPr lang="en-US" sz="4800" b="1" baseline="30000" dirty="0"/>
              <a:t>7 </a:t>
            </a:r>
            <a:r>
              <a:rPr lang="en-US" sz="4800" b="1" dirty="0"/>
              <a:t>these I will bring to my holy mountain</a:t>
            </a:r>
            <a:br>
              <a:rPr lang="en-US" sz="4800" b="1" dirty="0"/>
            </a:br>
            <a:r>
              <a:rPr lang="en-US" sz="4800" b="1" dirty="0"/>
              <a:t>    and give them joy in my house of prayer.</a:t>
            </a:r>
            <a:br>
              <a:rPr lang="en-US" sz="4800" b="1" dirty="0"/>
            </a:br>
            <a:r>
              <a:rPr lang="en-US" sz="4800" b="1" dirty="0"/>
              <a:t>Their burnt offerings and sacrifices</a:t>
            </a:r>
            <a:br>
              <a:rPr lang="en-US" sz="4800" b="1" dirty="0"/>
            </a:br>
            <a:r>
              <a:rPr lang="en-US" sz="4800" b="1" dirty="0"/>
              <a:t>    will be accepted on my altar;</a:t>
            </a:r>
            <a:br>
              <a:rPr lang="en-US" sz="4800" b="1" dirty="0"/>
            </a:br>
            <a:r>
              <a:rPr lang="en-US" sz="4800" b="1" dirty="0"/>
              <a:t>for my house will be called</a:t>
            </a:r>
            <a:br>
              <a:rPr lang="en-US" sz="4800" b="1" dirty="0"/>
            </a:br>
            <a:r>
              <a:rPr lang="en-US" sz="4800" b="1" dirty="0"/>
              <a:t>    a house of prayer for all nations.”</a:t>
            </a:r>
          </a:p>
        </p:txBody>
      </p:sp>
    </p:spTree>
    <p:extLst>
      <p:ext uri="{BB962C8B-B14F-4D97-AF65-F5344CB8AC3E}">
        <p14:creationId xmlns:p14="http://schemas.microsoft.com/office/powerpoint/2010/main" val="2154089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053" y="1175416"/>
            <a:ext cx="10131425" cy="3649133"/>
          </a:xfrm>
        </p:spPr>
        <p:txBody>
          <a:bodyPr>
            <a:noAutofit/>
          </a:bodyPr>
          <a:lstStyle/>
          <a:p>
            <a:pPr marL="0" indent="0">
              <a:buNone/>
            </a:pPr>
            <a:r>
              <a:rPr lang="en-US" sz="5400" b="1" baseline="30000" dirty="0">
                <a:effectLst>
                  <a:outerShdw blurRad="38100" dist="38100" dir="2700000" algn="tl">
                    <a:srgbClr val="000000">
                      <a:alpha val="43137"/>
                    </a:srgbClr>
                  </a:outerShdw>
                </a:effectLst>
              </a:rPr>
              <a:t>8 </a:t>
            </a:r>
            <a:r>
              <a:rPr lang="en-US" sz="5400" b="1" dirty="0">
                <a:effectLst>
                  <a:outerShdw blurRad="38100" dist="38100" dir="2700000" algn="tl">
                    <a:srgbClr val="000000">
                      <a:alpha val="43137"/>
                    </a:srgbClr>
                  </a:outerShdw>
                </a:effectLst>
              </a:rPr>
              <a:t>The Sovereign </a:t>
            </a:r>
            <a:r>
              <a:rPr lang="en-US" sz="5400" b="1" cap="small" dirty="0">
                <a:effectLst>
                  <a:outerShdw blurRad="38100" dist="38100" dir="2700000" algn="tl">
                    <a:srgbClr val="000000">
                      <a:alpha val="43137"/>
                    </a:srgbClr>
                  </a:outerShdw>
                </a:effectLst>
              </a:rPr>
              <a:t>Lord</a:t>
            </a:r>
            <a:r>
              <a:rPr lang="en-US" sz="5400" b="1" dirty="0">
                <a:effectLst>
                  <a:outerShdw blurRad="38100" dist="38100" dir="2700000" algn="tl">
                    <a:srgbClr val="000000">
                      <a:alpha val="43137"/>
                    </a:srgbClr>
                  </a:outerShdw>
                </a:effectLst>
              </a:rPr>
              <a:t> declares—</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    he who gathers the exiles of Israel:</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“I will gather still others to them</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    besides those already gathered.”</a:t>
            </a:r>
          </a:p>
        </p:txBody>
      </p:sp>
    </p:spTree>
    <p:extLst>
      <p:ext uri="{BB962C8B-B14F-4D97-AF65-F5344CB8AC3E}">
        <p14:creationId xmlns:p14="http://schemas.microsoft.com/office/powerpoint/2010/main" val="972006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5400" b="1" baseline="30000" dirty="0">
                <a:effectLst>
                  <a:outerShdw blurRad="38100" dist="38100" dir="2700000" algn="tl">
                    <a:srgbClr val="000000">
                      <a:alpha val="43137"/>
                    </a:srgbClr>
                  </a:outerShdw>
                </a:effectLst>
              </a:rPr>
              <a:t>9 </a:t>
            </a:r>
            <a:r>
              <a:rPr lang="en-US" sz="5400" b="1" dirty="0">
                <a:effectLst>
                  <a:outerShdw blurRad="38100" dist="38100" dir="2700000" algn="tl">
                    <a:srgbClr val="000000">
                      <a:alpha val="43137"/>
                    </a:srgbClr>
                  </a:outerShdw>
                </a:effectLst>
              </a:rPr>
              <a:t>Come, all you beasts of the field,</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    come and devour, all you beasts of the forest!</a:t>
            </a:r>
          </a:p>
        </p:txBody>
      </p:sp>
    </p:spTree>
    <p:extLst>
      <p:ext uri="{BB962C8B-B14F-4D97-AF65-F5344CB8AC3E}">
        <p14:creationId xmlns:p14="http://schemas.microsoft.com/office/powerpoint/2010/main" val="1266429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493" y="1524000"/>
            <a:ext cx="10131425" cy="1456267"/>
          </a:xfrm>
        </p:spPr>
        <p:txBody>
          <a:bodyPr>
            <a:normAutofit fontScale="90000"/>
          </a:bodyPr>
          <a:lstStyle/>
          <a:p>
            <a:r>
              <a:rPr lang="en-US" sz="7200" b="1" dirty="0" smtClean="0">
                <a:effectLst>
                  <a:outerShdw blurRad="38100" dist="38100" dir="2700000" algn="tl">
                    <a:srgbClr val="000000">
                      <a:alpha val="43137"/>
                    </a:srgbClr>
                  </a:outerShdw>
                </a:effectLst>
              </a:rPr>
              <a:t>Isaiah 56 </a:t>
            </a:r>
            <a:br>
              <a:rPr lang="en-US" sz="7200" b="1" dirty="0" smtClean="0">
                <a:effectLst>
                  <a:outerShdw blurRad="38100" dist="38100" dir="2700000" algn="tl">
                    <a:srgbClr val="000000">
                      <a:alpha val="43137"/>
                    </a:srgbClr>
                  </a:outerShdw>
                </a:effectLst>
              </a:rPr>
            </a:br>
            <a:r>
              <a:rPr lang="en-US" sz="7200" b="1" dirty="0" smtClean="0">
                <a:effectLst>
                  <a:outerShdw blurRad="38100" dist="38100" dir="2700000" algn="tl">
                    <a:srgbClr val="000000">
                      <a:alpha val="43137"/>
                    </a:srgbClr>
                  </a:outerShdw>
                </a:effectLst>
              </a:rPr>
              <a:t>“</a:t>
            </a:r>
            <a:r>
              <a:rPr lang="en-US" sz="7200" dirty="0" smtClean="0"/>
              <a:t>A </a:t>
            </a:r>
            <a:r>
              <a:rPr lang="en-US" sz="7200" dirty="0"/>
              <a:t>Name Better than Sons and Daughters!</a:t>
            </a:r>
            <a:br>
              <a:rPr lang="en-US" sz="7200" dirty="0"/>
            </a:br>
            <a:endParaRPr lang="en-US" sz="7200"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546596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4800" b="1" baseline="30000" dirty="0">
                <a:effectLst>
                  <a:outerShdw blurRad="38100" dist="38100" dir="2700000" algn="tl">
                    <a:srgbClr val="000000">
                      <a:alpha val="43137"/>
                    </a:srgbClr>
                  </a:outerShdw>
                </a:effectLst>
              </a:rPr>
              <a:t>10 </a:t>
            </a:r>
            <a:r>
              <a:rPr lang="en-US" sz="4800" b="1" dirty="0">
                <a:effectLst>
                  <a:outerShdw blurRad="38100" dist="38100" dir="2700000" algn="tl">
                    <a:srgbClr val="000000">
                      <a:alpha val="43137"/>
                    </a:srgbClr>
                  </a:outerShdw>
                </a:effectLst>
              </a:rPr>
              <a:t>Israel’s watchmen are blind,</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    they all lack knowledge;</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they are all mute dogs,</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    they cannot bark;</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they lie around and dream,</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    they love to sleep.</a:t>
            </a:r>
          </a:p>
        </p:txBody>
      </p:sp>
    </p:spTree>
    <p:extLst>
      <p:ext uri="{BB962C8B-B14F-4D97-AF65-F5344CB8AC3E}">
        <p14:creationId xmlns:p14="http://schemas.microsoft.com/office/powerpoint/2010/main" val="3141858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4800" b="1" baseline="30000" dirty="0"/>
              <a:t>11 </a:t>
            </a:r>
            <a:r>
              <a:rPr lang="en-US" sz="4800" b="1" dirty="0"/>
              <a:t>They are dogs with mighty appetites;</a:t>
            </a:r>
            <a:br>
              <a:rPr lang="en-US" sz="4800" b="1" dirty="0"/>
            </a:br>
            <a:r>
              <a:rPr lang="en-US" sz="4800" b="1" dirty="0"/>
              <a:t>    they never have enough.</a:t>
            </a:r>
            <a:br>
              <a:rPr lang="en-US" sz="4800" b="1" dirty="0"/>
            </a:br>
            <a:r>
              <a:rPr lang="en-US" sz="4800" b="1" dirty="0"/>
              <a:t>They are shepherds who lack understanding;</a:t>
            </a:r>
            <a:br>
              <a:rPr lang="en-US" sz="4800" b="1" dirty="0"/>
            </a:br>
            <a:r>
              <a:rPr lang="en-US" sz="4800" b="1" dirty="0"/>
              <a:t>    they all turn to their own way,</a:t>
            </a:r>
            <a:br>
              <a:rPr lang="en-US" sz="4800" b="1" dirty="0"/>
            </a:br>
            <a:r>
              <a:rPr lang="en-US" sz="4800" b="1" dirty="0"/>
              <a:t>    they seek their own gain.</a:t>
            </a:r>
          </a:p>
        </p:txBody>
      </p:sp>
    </p:spTree>
    <p:extLst>
      <p:ext uri="{BB962C8B-B14F-4D97-AF65-F5344CB8AC3E}">
        <p14:creationId xmlns:p14="http://schemas.microsoft.com/office/powerpoint/2010/main" val="1426619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buNone/>
            </a:pPr>
            <a:r>
              <a:rPr lang="en-US" sz="4800" b="1" baseline="30000" dirty="0">
                <a:effectLst>
                  <a:outerShdw blurRad="38100" dist="38100" dir="2700000" algn="tl">
                    <a:srgbClr val="000000">
                      <a:alpha val="43137"/>
                    </a:srgbClr>
                  </a:outerShdw>
                </a:effectLst>
              </a:rPr>
              <a:t>12 </a:t>
            </a:r>
            <a:r>
              <a:rPr lang="en-US" sz="4800" b="1" dirty="0">
                <a:effectLst>
                  <a:outerShdw blurRad="38100" dist="38100" dir="2700000" algn="tl">
                    <a:srgbClr val="000000">
                      <a:alpha val="43137"/>
                    </a:srgbClr>
                  </a:outerShdw>
                </a:effectLst>
              </a:rPr>
              <a:t>“Come,” each one cries, “let me get wine!</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    Let us drink our fill of beer!</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And tomorrow will be like today,</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    or even far better.”</a:t>
            </a:r>
          </a:p>
        </p:txBody>
      </p:sp>
    </p:spTree>
    <p:extLst>
      <p:ext uri="{BB962C8B-B14F-4D97-AF65-F5344CB8AC3E}">
        <p14:creationId xmlns:p14="http://schemas.microsoft.com/office/powerpoint/2010/main" val="2580892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17566"/>
            <a:ext cx="10665822" cy="6622867"/>
          </a:xfrm>
        </p:spPr>
        <p:txBody>
          <a:bodyPr>
            <a:normAutofit fontScale="77500" lnSpcReduction="20000"/>
          </a:bodyPr>
          <a:lstStyle/>
          <a:p>
            <a:pPr marL="0" indent="0">
              <a:buNone/>
            </a:pPr>
            <a:r>
              <a:rPr lang="en-US" sz="5600" b="1" dirty="0"/>
              <a:t>ISAIAH 56:1</a:t>
            </a:r>
            <a:r>
              <a:rPr lang="en-US" sz="5600" dirty="0"/>
              <a:t> </a:t>
            </a:r>
            <a:r>
              <a:rPr lang="en-US" sz="6000" b="1" dirty="0" smtClean="0">
                <a:effectLst>
                  <a:outerShdw blurRad="38100" dist="38100" dir="2700000" algn="tl">
                    <a:srgbClr val="000000">
                      <a:alpha val="43137"/>
                    </a:srgbClr>
                  </a:outerShdw>
                </a:effectLst>
              </a:rPr>
              <a:t>“</a:t>
            </a:r>
            <a:r>
              <a:rPr lang="en-US" sz="6000" b="1" dirty="0">
                <a:effectLst>
                  <a:outerShdw blurRad="38100" dist="38100" dir="2700000" algn="tl">
                    <a:srgbClr val="000000">
                      <a:alpha val="43137"/>
                    </a:srgbClr>
                  </a:outerShdw>
                </a:effectLst>
              </a:rPr>
              <a:t>Maintain justice</a:t>
            </a: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    and do what is right,</a:t>
            </a: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for my salvation is close at hand</a:t>
            </a:r>
            <a:br>
              <a:rPr 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    and my righteousness will soon be revealed</a:t>
            </a:r>
            <a:r>
              <a:rPr lang="en-US" sz="6000" b="1" dirty="0" smtClean="0">
                <a:effectLst>
                  <a:outerShdw blurRad="38100" dist="38100" dir="2700000" algn="tl">
                    <a:srgbClr val="000000">
                      <a:alpha val="43137"/>
                    </a:srgbClr>
                  </a:outerShdw>
                </a:effectLst>
              </a:rPr>
              <a:t>.”</a:t>
            </a:r>
            <a:r>
              <a:rPr lang="en-US" sz="6000" b="1" dirty="0">
                <a:effectLst>
                  <a:outerShdw blurRad="38100" dist="38100" dir="2700000" algn="tl">
                    <a:srgbClr val="000000">
                      <a:alpha val="43137"/>
                    </a:srgbClr>
                  </a:outerShdw>
                </a:effectLst>
              </a:rPr>
              <a:t/>
            </a:r>
            <a:br>
              <a:rPr lang="en-US" sz="6000" b="1" dirty="0">
                <a:effectLst>
                  <a:outerShdw blurRad="38100" dist="38100" dir="2700000" algn="tl">
                    <a:srgbClr val="000000">
                      <a:alpha val="43137"/>
                    </a:srgbClr>
                  </a:outerShdw>
                </a:effectLst>
              </a:rPr>
            </a:br>
            <a:endParaRPr lang="en-US" sz="6000" b="1" dirty="0" smtClean="0">
              <a:effectLst>
                <a:outerShdw blurRad="38100" dist="38100" dir="2700000" algn="tl">
                  <a:srgbClr val="000000">
                    <a:alpha val="43137"/>
                  </a:srgbClr>
                </a:outerShdw>
              </a:effectLst>
            </a:endParaRPr>
          </a:p>
          <a:p>
            <a:pPr marL="0" indent="0">
              <a:buNone/>
            </a:pPr>
            <a:r>
              <a:rPr lang="en-US" sz="5600" b="1" dirty="0" smtClean="0"/>
              <a:t>Titus </a:t>
            </a:r>
            <a:r>
              <a:rPr lang="en-US" sz="5600" b="1" dirty="0"/>
              <a:t>2:12</a:t>
            </a:r>
            <a:r>
              <a:rPr lang="en-US" sz="5600" dirty="0"/>
              <a:t> Teaching us that… we should live soberly, righteously, and godly…</a:t>
            </a:r>
            <a:br>
              <a:rPr lang="en-US" sz="5600" dirty="0"/>
            </a:br>
            <a:r>
              <a:rPr lang="en-US" sz="4000" dirty="0" smtClean="0"/>
              <a:t>13</a:t>
            </a:r>
            <a:r>
              <a:rPr lang="en-US" sz="5600" dirty="0" smtClean="0"/>
              <a:t>Looking </a:t>
            </a:r>
            <a:r>
              <a:rPr lang="en-US" sz="5600" dirty="0"/>
              <a:t>for… the glorious appearing of the great God and our </a:t>
            </a:r>
            <a:r>
              <a:rPr lang="en-US" sz="5600" dirty="0" err="1"/>
              <a:t>Saviour</a:t>
            </a:r>
            <a:r>
              <a:rPr lang="en-US" sz="5600" dirty="0"/>
              <a:t> Jesus Christ</a:t>
            </a:r>
            <a:r>
              <a:rPr lang="en-US" sz="5600" dirty="0" smtClean="0"/>
              <a:t>;</a:t>
            </a:r>
          </a:p>
          <a:p>
            <a:endParaRPr lang="en-US" dirty="0"/>
          </a:p>
        </p:txBody>
      </p:sp>
    </p:spTree>
    <p:extLst>
      <p:ext uri="{BB962C8B-B14F-4D97-AF65-F5344CB8AC3E}">
        <p14:creationId xmlns:p14="http://schemas.microsoft.com/office/powerpoint/2010/main" val="3155118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400" dirty="0" smtClean="0"/>
              <a:t>Titus 3:1-2 </a:t>
            </a:r>
            <a:r>
              <a:rPr lang="en-US" sz="4400" dirty="0"/>
              <a:t>Be subject to ruler and authorities, to be obedient, to be ready to do whatever is good, to slander no one, to be peaceable and considerate, and to </a:t>
            </a:r>
            <a:r>
              <a:rPr lang="en-US" sz="4400" dirty="0" err="1"/>
              <a:t>sho</a:t>
            </a:r>
            <a:r>
              <a:rPr lang="en-US" sz="4400" dirty="0"/>
              <a:t> true humility toward all men.</a:t>
            </a:r>
          </a:p>
          <a:p>
            <a:pPr marL="0" indent="0">
              <a:buNone/>
            </a:pPr>
            <a:endParaRPr lang="en-US" dirty="0"/>
          </a:p>
        </p:txBody>
      </p:sp>
    </p:spTree>
    <p:extLst>
      <p:ext uri="{BB962C8B-B14F-4D97-AF65-F5344CB8AC3E}">
        <p14:creationId xmlns:p14="http://schemas.microsoft.com/office/powerpoint/2010/main" val="3429432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effectLst>
                  <a:outerShdw blurRad="38100" dist="38100" dir="2700000" algn="tl">
                    <a:srgbClr val="000000">
                      <a:alpha val="43137"/>
                    </a:srgbClr>
                  </a:outerShdw>
                </a:effectLst>
              </a:rPr>
              <a:t>How shall we do this?</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13956" y="2065867"/>
            <a:ext cx="10131425" cy="3649133"/>
          </a:xfrm>
        </p:spPr>
        <p:txBody>
          <a:bodyPr/>
          <a:lstStyle/>
          <a:p>
            <a:pPr marL="0" indent="0">
              <a:buNone/>
            </a:pPr>
            <a:r>
              <a:rPr lang="en-US" sz="6000" dirty="0" smtClean="0"/>
              <a:t>Know who you are!</a:t>
            </a:r>
          </a:p>
          <a:p>
            <a:pPr marL="0" indent="0">
              <a:buNone/>
            </a:pPr>
            <a:r>
              <a:rPr lang="en-US" sz="6000" dirty="0" smtClean="0"/>
              <a:t>You have Name better than sons and daughters.</a:t>
            </a:r>
          </a:p>
          <a:p>
            <a:pPr marL="0" indent="0">
              <a:buNone/>
            </a:pPr>
            <a:endParaRPr lang="en-US" dirty="0"/>
          </a:p>
        </p:txBody>
      </p:sp>
    </p:spTree>
    <p:extLst>
      <p:ext uri="{BB962C8B-B14F-4D97-AF65-F5344CB8AC3E}">
        <p14:creationId xmlns:p14="http://schemas.microsoft.com/office/powerpoint/2010/main" val="2772470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675" y="1358296"/>
            <a:ext cx="10131425" cy="3649133"/>
          </a:xfrm>
        </p:spPr>
        <p:txBody>
          <a:bodyPr>
            <a:noAutofit/>
          </a:bodyPr>
          <a:lstStyle/>
          <a:p>
            <a:pPr marL="0" indent="0">
              <a:buNone/>
            </a:pPr>
            <a:r>
              <a:rPr lang="en-US" sz="4800" dirty="0" smtClean="0"/>
              <a:t>1 John 4: 16 “</a:t>
            </a:r>
            <a:r>
              <a:rPr lang="en-US" sz="4800" dirty="0"/>
              <a:t>And so we know and rely on the love God has for </a:t>
            </a:r>
            <a:r>
              <a:rPr lang="en-US" sz="4800" dirty="0" smtClean="0"/>
              <a:t>us.  God </a:t>
            </a:r>
            <a:r>
              <a:rPr lang="en-US" sz="4800" dirty="0"/>
              <a:t>is </a:t>
            </a:r>
            <a:r>
              <a:rPr lang="en-US" sz="4800" dirty="0" smtClean="0"/>
              <a:t>love  Whoever </a:t>
            </a:r>
            <a:r>
              <a:rPr lang="en-US" sz="4800" dirty="0"/>
              <a:t>lives in love lives in God, and God in them. </a:t>
            </a:r>
            <a:endParaRPr lang="en-US" sz="4800" dirty="0" smtClean="0"/>
          </a:p>
          <a:p>
            <a:pPr marL="0" indent="0">
              <a:buNone/>
            </a:pPr>
            <a:r>
              <a:rPr lang="en-US" sz="4800" b="1" baseline="30000" dirty="0" smtClean="0"/>
              <a:t>17</a:t>
            </a:r>
            <a:r>
              <a:rPr lang="en-US" sz="4800" b="1" baseline="30000" dirty="0"/>
              <a:t> </a:t>
            </a:r>
            <a:r>
              <a:rPr lang="en-US" sz="4800" dirty="0"/>
              <a:t>This is how love is made complete among us so that we will have confidence on the day of judgment: </a:t>
            </a:r>
            <a:r>
              <a:rPr lang="en-US" sz="4800" dirty="0">
                <a:solidFill>
                  <a:srgbClr val="FFFF00"/>
                </a:solidFill>
              </a:rPr>
              <a:t>In this world we are like Jesus.</a:t>
            </a:r>
          </a:p>
        </p:txBody>
      </p:sp>
    </p:spTree>
    <p:extLst>
      <p:ext uri="{BB962C8B-B14F-4D97-AF65-F5344CB8AC3E}">
        <p14:creationId xmlns:p14="http://schemas.microsoft.com/office/powerpoint/2010/main" val="2235927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528113"/>
            <a:ext cx="10131425" cy="3649133"/>
          </a:xfrm>
        </p:spPr>
        <p:txBody>
          <a:bodyPr>
            <a:noAutofit/>
          </a:bodyPr>
          <a:lstStyle/>
          <a:p>
            <a:pPr marL="0" indent="0">
              <a:buNone/>
            </a:pPr>
            <a:r>
              <a:rPr lang="en-US" sz="4000" b="1" baseline="30000" dirty="0" smtClean="0"/>
              <a:t>20</a:t>
            </a:r>
            <a:r>
              <a:rPr lang="en-US" sz="4000" b="1" baseline="30000" dirty="0"/>
              <a:t> </a:t>
            </a:r>
            <a:r>
              <a:rPr lang="en-US" sz="4000" dirty="0"/>
              <a:t>That, however, is not the way of life you learned </a:t>
            </a:r>
            <a:r>
              <a:rPr lang="en-US" sz="4000" b="1" baseline="30000" dirty="0"/>
              <a:t>21 </a:t>
            </a:r>
            <a:r>
              <a:rPr lang="en-US" sz="4000" dirty="0"/>
              <a:t>when you heard about Christ and were taught in him in accordance with the truth that is in Jesus. </a:t>
            </a:r>
            <a:r>
              <a:rPr lang="en-US" sz="4000" b="1" baseline="30000" dirty="0"/>
              <a:t>22 </a:t>
            </a:r>
            <a:r>
              <a:rPr lang="en-US" sz="4000" dirty="0"/>
              <a:t>You were taught, with regard to your former way of life, to put off your old self, which is being corrupted by its deceitful desires; </a:t>
            </a:r>
            <a:r>
              <a:rPr lang="en-US" sz="4000" b="1" baseline="30000" dirty="0"/>
              <a:t>23 </a:t>
            </a:r>
            <a:r>
              <a:rPr lang="en-US" sz="4000" dirty="0"/>
              <a:t>to be made new in the attitude of your minds; </a:t>
            </a:r>
            <a:r>
              <a:rPr lang="en-US" sz="4000" b="1" baseline="30000" dirty="0"/>
              <a:t>24 </a:t>
            </a:r>
            <a:r>
              <a:rPr lang="en-US" sz="4000" dirty="0"/>
              <a:t>and to put on the new self, </a:t>
            </a:r>
            <a:r>
              <a:rPr lang="en-US" sz="4000" dirty="0">
                <a:solidFill>
                  <a:srgbClr val="FFFF00"/>
                </a:solidFill>
              </a:rPr>
              <a:t>created to be like God in true righteousness and holiness.</a:t>
            </a:r>
          </a:p>
        </p:txBody>
      </p:sp>
    </p:spTree>
    <p:extLst>
      <p:ext uri="{BB962C8B-B14F-4D97-AF65-F5344CB8AC3E}">
        <p14:creationId xmlns:p14="http://schemas.microsoft.com/office/powerpoint/2010/main" val="3643790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2069"/>
            <a:ext cx="10131425" cy="5569131"/>
          </a:xfrm>
        </p:spPr>
        <p:txBody>
          <a:bodyPr>
            <a:normAutofit lnSpcReduction="10000"/>
          </a:bodyPr>
          <a:lstStyle/>
          <a:p>
            <a:pPr marL="0" indent="0">
              <a:buNone/>
            </a:pPr>
            <a:r>
              <a:rPr lang="en-US" sz="6000" dirty="0" smtClean="0"/>
              <a:t>1 Corinthians 6:17  “ He who unites himself with the Lord is ONE with him in spirit.”</a:t>
            </a:r>
          </a:p>
          <a:p>
            <a:pPr marL="0" indent="0">
              <a:buNone/>
            </a:pPr>
            <a:r>
              <a:rPr lang="en-US" sz="6000" dirty="0" smtClean="0"/>
              <a:t> </a:t>
            </a:r>
          </a:p>
          <a:p>
            <a:pPr marL="0" indent="0">
              <a:buNone/>
            </a:pPr>
            <a:r>
              <a:rPr lang="en-US" sz="6000" dirty="0" smtClean="0"/>
              <a:t>One=</a:t>
            </a:r>
            <a:r>
              <a:rPr lang="en-US" sz="6000" dirty="0" err="1" smtClean="0"/>
              <a:t>grk</a:t>
            </a:r>
            <a:r>
              <a:rPr lang="en-US" sz="6000" dirty="0" smtClean="0"/>
              <a:t>- singular one to the exclusion of the other.</a:t>
            </a:r>
            <a:endParaRPr lang="en-US" sz="6000" dirty="0"/>
          </a:p>
        </p:txBody>
      </p:sp>
    </p:spTree>
    <p:extLst>
      <p:ext uri="{BB962C8B-B14F-4D97-AF65-F5344CB8AC3E}">
        <p14:creationId xmlns:p14="http://schemas.microsoft.com/office/powerpoint/2010/main" val="118900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681" y="861907"/>
            <a:ext cx="10131425" cy="3649133"/>
          </a:xfrm>
        </p:spPr>
        <p:txBody>
          <a:bodyPr>
            <a:normAutofit/>
          </a:bodyPr>
          <a:lstStyle/>
          <a:p>
            <a:pPr marL="0" indent="0">
              <a:buNone/>
            </a:pPr>
            <a:r>
              <a:rPr lang="en-US" sz="4800" b="1" dirty="0" smtClean="0">
                <a:effectLst>
                  <a:outerShdw blurRad="38100" dist="38100" dir="2700000" algn="tl">
                    <a:srgbClr val="000000">
                      <a:alpha val="43137"/>
                    </a:srgbClr>
                  </a:outerShdw>
                </a:effectLst>
              </a:rPr>
              <a:t>2 Corinthians 5:17  </a:t>
            </a:r>
            <a:r>
              <a:rPr lang="en-US" sz="4800" b="1" baseline="30000" dirty="0" smtClean="0">
                <a:effectLst>
                  <a:outerShdw blurRad="38100" dist="38100" dir="2700000" algn="tl">
                    <a:srgbClr val="000000">
                      <a:alpha val="43137"/>
                    </a:srgbClr>
                  </a:outerShdw>
                </a:effectLst>
              </a:rPr>
              <a:t>“</a:t>
            </a:r>
            <a:r>
              <a:rPr lang="en-US" sz="4800" b="1" baseline="30000" dirty="0">
                <a:effectLst>
                  <a:outerShdw blurRad="38100" dist="38100" dir="2700000" algn="tl">
                    <a:srgbClr val="000000">
                      <a:alpha val="43137"/>
                    </a:srgbClr>
                  </a:outerShdw>
                </a:effectLst>
              </a:rPr>
              <a:t> </a:t>
            </a:r>
            <a:r>
              <a:rPr lang="en-US" sz="4800" b="1" dirty="0">
                <a:effectLst>
                  <a:outerShdw blurRad="38100" dist="38100" dir="2700000" algn="tl">
                    <a:srgbClr val="000000">
                      <a:alpha val="43137"/>
                    </a:srgbClr>
                  </a:outerShdw>
                </a:effectLst>
              </a:rPr>
              <a:t>Therefore, if anyone is in Christ, the new creation has come</a:t>
            </a:r>
            <a:r>
              <a:rPr lang="en-US" sz="4800" b="1" dirty="0" smtClean="0">
                <a:effectLst>
                  <a:outerShdw blurRad="38100" dist="38100" dir="2700000" algn="tl">
                    <a:srgbClr val="000000">
                      <a:alpha val="43137"/>
                    </a:srgbClr>
                  </a:outerShdw>
                </a:effectLst>
              </a:rPr>
              <a:t>:</a:t>
            </a:r>
            <a:r>
              <a:rPr lang="en-US" sz="4800" b="1" dirty="0">
                <a:effectLst>
                  <a:outerShdw blurRad="38100" dist="38100" dir="2700000" algn="tl">
                    <a:srgbClr val="000000">
                      <a:alpha val="43137"/>
                    </a:srgbClr>
                  </a:outerShdw>
                </a:effectLst>
              </a:rPr>
              <a:t> The old has gone, the new is here</a:t>
            </a:r>
            <a:r>
              <a:rPr lang="en-US" sz="4800" b="1" dirty="0" smtClean="0">
                <a:effectLst>
                  <a:outerShdw blurRad="38100" dist="38100" dir="2700000" algn="tl">
                    <a:srgbClr val="000000">
                      <a:alpha val="43137"/>
                    </a:srgbClr>
                  </a:outerShdw>
                </a:effectLst>
              </a:rPr>
              <a:t>!”</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9252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2342" y="561702"/>
            <a:ext cx="7197726" cy="1054703"/>
          </a:xfrm>
        </p:spPr>
        <p:txBody>
          <a:bodyPr>
            <a:normAutofit fontScale="90000"/>
          </a:bodyPr>
          <a:lstStyle/>
          <a:p>
            <a:r>
              <a:rPr lang="en-US" sz="6600" b="1" dirty="0" smtClean="0">
                <a:effectLst>
                  <a:outerShdw blurRad="38100" dist="38100" dir="2700000" algn="tl">
                    <a:srgbClr val="000000">
                      <a:alpha val="43137"/>
                    </a:srgbClr>
                  </a:outerShdw>
                </a:effectLst>
              </a:rPr>
              <a:t>Isaiah-Mini-bible</a:t>
            </a:r>
            <a:endParaRPr lang="en-US" sz="6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35577" y="1995229"/>
            <a:ext cx="11064240" cy="1405467"/>
          </a:xfrm>
        </p:spPr>
        <p:txBody>
          <a:bodyPr>
            <a:noAutofit/>
          </a:bodyPr>
          <a:lstStyle/>
          <a:p>
            <a:r>
              <a:rPr lang="en-US" sz="6600" dirty="0">
                <a:effectLst>
                  <a:outerShdw blurRad="38100" dist="38100" dir="2700000" algn="tl">
                    <a:srgbClr val="000000">
                      <a:alpha val="43137"/>
                    </a:srgbClr>
                  </a:outerShdw>
                </a:effectLst>
              </a:rPr>
              <a:t>https://</a:t>
            </a:r>
            <a:r>
              <a:rPr lang="en-US" sz="6600" dirty="0" smtClean="0">
                <a:effectLst>
                  <a:outerShdw blurRad="38100" dist="38100" dir="2700000" algn="tl">
                    <a:srgbClr val="000000">
                      <a:alpha val="43137"/>
                    </a:srgbClr>
                  </a:outerShdw>
                </a:effectLst>
              </a:rPr>
              <a:t>isaiahminibible.com </a:t>
            </a:r>
            <a:endParaRPr lang="en-US" sz="6600" dirty="0">
              <a:effectLst>
                <a:outerShdw blurRad="38100" dist="38100" dir="2700000" algn="tl">
                  <a:srgbClr val="000000">
                    <a:alpha val="43137"/>
                  </a:srgbClr>
                </a:outerShdw>
              </a:effectLst>
            </a:endParaRPr>
          </a:p>
        </p:txBody>
      </p:sp>
      <p:sp>
        <p:nvSpPr>
          <p:cNvPr id="4" name="TextBox 3"/>
          <p:cNvSpPr txBox="1"/>
          <p:nvPr/>
        </p:nvSpPr>
        <p:spPr>
          <a:xfrm>
            <a:off x="640080" y="3529548"/>
            <a:ext cx="10633166" cy="2585323"/>
          </a:xfrm>
          <a:prstGeom prst="rect">
            <a:avLst/>
          </a:prstGeom>
          <a:noFill/>
        </p:spPr>
        <p:txBody>
          <a:bodyPr wrap="square" rtlCol="0">
            <a:spAutoFit/>
          </a:bodyPr>
          <a:lstStyle/>
          <a:p>
            <a:r>
              <a:rPr lang="en-US" sz="5400" dirty="0" smtClean="0"/>
              <a:t>66 Chapters of the Book of Isaiah</a:t>
            </a:r>
          </a:p>
          <a:p>
            <a:r>
              <a:rPr lang="en-US" sz="5400" dirty="0" smtClean="0"/>
              <a:t>66 Books of the Bible</a:t>
            </a:r>
          </a:p>
          <a:p>
            <a:r>
              <a:rPr lang="en-US" sz="5400" dirty="0" smtClean="0"/>
              <a:t>Each book correspond to a chapter </a:t>
            </a:r>
            <a:endParaRPr lang="en-US" sz="5400" dirty="0"/>
          </a:p>
        </p:txBody>
      </p:sp>
    </p:spTree>
    <p:extLst>
      <p:ext uri="{BB962C8B-B14F-4D97-AF65-F5344CB8AC3E}">
        <p14:creationId xmlns:p14="http://schemas.microsoft.com/office/powerpoint/2010/main" val="1572032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1" y="1337733"/>
            <a:ext cx="10131425" cy="3649133"/>
          </a:xfrm>
        </p:spPr>
        <p:txBody>
          <a:bodyPr>
            <a:noAutofit/>
          </a:bodyPr>
          <a:lstStyle/>
          <a:p>
            <a:pPr marL="0" indent="0">
              <a:buNone/>
            </a:pPr>
            <a:r>
              <a:rPr lang="en-US" sz="5400" b="1" baseline="30000" dirty="0"/>
              <a:t>20 </a:t>
            </a:r>
            <a:r>
              <a:rPr lang="en-US" sz="5400" dirty="0"/>
              <a:t>We are therefore Christ’s ambassadors, as though God were making his appeal through us. We implore you on Christ’s behalf: Be reconciled to God. </a:t>
            </a:r>
          </a:p>
        </p:txBody>
      </p:sp>
    </p:spTree>
    <p:extLst>
      <p:ext uri="{BB962C8B-B14F-4D97-AF65-F5344CB8AC3E}">
        <p14:creationId xmlns:p14="http://schemas.microsoft.com/office/powerpoint/2010/main" val="212426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862149" y="1337733"/>
            <a:ext cx="9955077" cy="3416320"/>
          </a:xfrm>
          <a:prstGeom prst="rect">
            <a:avLst/>
          </a:prstGeom>
        </p:spPr>
        <p:txBody>
          <a:bodyPr wrap="square">
            <a:spAutoFit/>
          </a:bodyPr>
          <a:lstStyle/>
          <a:p>
            <a:r>
              <a:rPr lang="en-US" sz="5400" b="1" baseline="30000" dirty="0"/>
              <a:t>21 </a:t>
            </a:r>
            <a:r>
              <a:rPr lang="en-US" sz="5400" dirty="0"/>
              <a:t>God made him who had no sin to be sin</a:t>
            </a:r>
            <a:r>
              <a:rPr lang="en-US" sz="5400" baseline="30000" dirty="0"/>
              <a:t>[</a:t>
            </a:r>
            <a:r>
              <a:rPr lang="en-US" sz="5400" baseline="30000" dirty="0">
                <a:hlinkClick r:id="rId2" tooltip="See footnote b"/>
              </a:rPr>
              <a:t>b</a:t>
            </a:r>
            <a:r>
              <a:rPr lang="en-US" sz="5400" baseline="30000" dirty="0"/>
              <a:t>]</a:t>
            </a:r>
            <a:r>
              <a:rPr lang="en-US" sz="5400" dirty="0"/>
              <a:t> for us, so that in him we might become the righteousness of God.</a:t>
            </a:r>
          </a:p>
        </p:txBody>
      </p:sp>
    </p:spTree>
    <p:extLst>
      <p:ext uri="{BB962C8B-B14F-4D97-AF65-F5344CB8AC3E}">
        <p14:creationId xmlns:p14="http://schemas.microsoft.com/office/powerpoint/2010/main" val="1444931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effectLst>
                  <a:outerShdw blurRad="38100" dist="38100" dir="2700000" algn="tl">
                    <a:srgbClr val="000000">
                      <a:alpha val="43137"/>
                    </a:srgbClr>
                  </a:outerShdw>
                </a:effectLst>
              </a:rPr>
              <a:t>1 Corinthians 2:15-16</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2142067"/>
            <a:ext cx="10131425" cy="4297922"/>
          </a:xfrm>
        </p:spPr>
        <p:txBody>
          <a:bodyPr>
            <a:normAutofit fontScale="92500" lnSpcReduction="20000"/>
          </a:bodyPr>
          <a:lstStyle/>
          <a:p>
            <a:pPr marL="0" indent="0">
              <a:buNone/>
            </a:pPr>
            <a:r>
              <a:rPr lang="en-US" sz="4800" b="1" baseline="30000" dirty="0"/>
              <a:t>15 </a:t>
            </a:r>
            <a:r>
              <a:rPr lang="en-US" sz="4800" b="1" dirty="0"/>
              <a:t>The person with the Spirit makes judgments about all things, but such a person is not subject to merely human judgments, </a:t>
            </a:r>
            <a:r>
              <a:rPr lang="en-US" sz="4800" b="1" baseline="30000" dirty="0"/>
              <a:t>16 </a:t>
            </a:r>
            <a:r>
              <a:rPr lang="en-US" sz="4800" b="1" dirty="0"/>
              <a:t>for,</a:t>
            </a:r>
          </a:p>
          <a:p>
            <a:pPr marL="0" indent="0">
              <a:buNone/>
            </a:pPr>
            <a:r>
              <a:rPr lang="en-US" sz="4800" b="1" dirty="0"/>
              <a:t>“Who has known the mind of the Lord</a:t>
            </a:r>
            <a:br>
              <a:rPr lang="en-US" sz="4800" b="1" dirty="0"/>
            </a:br>
            <a:r>
              <a:rPr lang="en-US" sz="4800" b="1" dirty="0"/>
              <a:t>    so as to instruct him</a:t>
            </a:r>
            <a:r>
              <a:rPr lang="en-US" sz="4800" b="1" dirty="0" smtClean="0"/>
              <a:t>?”</a:t>
            </a:r>
            <a:endParaRPr lang="en-US" sz="4800" b="1" dirty="0"/>
          </a:p>
          <a:p>
            <a:pPr marL="0" indent="0">
              <a:buNone/>
            </a:pPr>
            <a:r>
              <a:rPr lang="en-US" sz="4800" b="1" dirty="0"/>
              <a:t>But </a:t>
            </a:r>
            <a:r>
              <a:rPr lang="en-US" sz="4800" b="1" dirty="0">
                <a:solidFill>
                  <a:srgbClr val="FFFF00"/>
                </a:solidFill>
              </a:rPr>
              <a:t>we have the mind of Christ.</a:t>
            </a:r>
          </a:p>
          <a:p>
            <a:pPr marL="0" indent="0">
              <a:buNone/>
            </a:pPr>
            <a:endParaRPr lang="en-US" dirty="0"/>
          </a:p>
        </p:txBody>
      </p:sp>
    </p:spTree>
    <p:extLst>
      <p:ext uri="{BB962C8B-B14F-4D97-AF65-F5344CB8AC3E}">
        <p14:creationId xmlns:p14="http://schemas.microsoft.com/office/powerpoint/2010/main" val="1411692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 What?</a:t>
            </a:r>
            <a:endParaRPr lang="en-US" b="1" dirty="0"/>
          </a:p>
        </p:txBody>
      </p:sp>
      <p:sp>
        <p:nvSpPr>
          <p:cNvPr id="3" name="Content Placeholder 2"/>
          <p:cNvSpPr>
            <a:spLocks noGrp="1"/>
          </p:cNvSpPr>
          <p:nvPr>
            <p:ph idx="1"/>
          </p:nvPr>
        </p:nvSpPr>
        <p:spPr>
          <a:xfrm>
            <a:off x="685801" y="2011681"/>
            <a:ext cx="10131425" cy="3779520"/>
          </a:xfrm>
        </p:spPr>
        <p:txBody>
          <a:bodyPr>
            <a:noAutofit/>
          </a:bodyPr>
          <a:lstStyle/>
          <a:p>
            <a:pPr marL="0" indent="0">
              <a:buNone/>
            </a:pPr>
            <a:r>
              <a:rPr lang="en-US" sz="2000" b="1" dirty="0" smtClean="0"/>
              <a:t>Maintain Justice</a:t>
            </a:r>
          </a:p>
          <a:p>
            <a:pPr marL="0" indent="0">
              <a:buNone/>
            </a:pPr>
            <a:r>
              <a:rPr lang="en-US" sz="2000" b="1" dirty="0" smtClean="0"/>
              <a:t>Do what is right</a:t>
            </a:r>
          </a:p>
          <a:p>
            <a:pPr marL="0" indent="0">
              <a:buNone/>
            </a:pPr>
            <a:r>
              <a:rPr lang="en-US" sz="2000" b="1" dirty="0" smtClean="0"/>
              <a:t>Believe that his Salvation is close at hand</a:t>
            </a:r>
          </a:p>
          <a:p>
            <a:pPr marL="0" indent="0">
              <a:buNone/>
            </a:pPr>
            <a:r>
              <a:rPr lang="en-US" sz="2000" b="1" dirty="0" smtClean="0"/>
              <a:t>Discern what is happening in the spirit </a:t>
            </a:r>
          </a:p>
          <a:p>
            <a:pPr marL="0" indent="0">
              <a:buNone/>
            </a:pPr>
            <a:r>
              <a:rPr lang="en-US" sz="2000" b="1" dirty="0" smtClean="0"/>
              <a:t>Your holiness is not based on your performance</a:t>
            </a:r>
          </a:p>
          <a:p>
            <a:pPr marL="0" indent="0">
              <a:buNone/>
            </a:pPr>
            <a:r>
              <a:rPr lang="en-US" sz="2000" b="1" dirty="0"/>
              <a:t>“Created” means you had nothing to do with it.</a:t>
            </a:r>
          </a:p>
          <a:p>
            <a:pPr marL="0" indent="0">
              <a:buNone/>
            </a:pPr>
            <a:endParaRPr lang="en-US" sz="2000" b="1" dirty="0" smtClean="0"/>
          </a:p>
          <a:p>
            <a:pPr marL="0" indent="0">
              <a:buNone/>
            </a:pPr>
            <a:r>
              <a:rPr lang="en-US" sz="2000" b="1" dirty="0" smtClean="0"/>
              <a:t>Your spirit is perfect= Your spirit is identical to the Lord’s Spirit</a:t>
            </a:r>
          </a:p>
          <a:p>
            <a:pPr marL="0" indent="0">
              <a:buNone/>
            </a:pPr>
            <a:r>
              <a:rPr lang="en-US" sz="2000" b="1" dirty="0" smtClean="0"/>
              <a:t>Acknowledge God in all of your ways</a:t>
            </a:r>
          </a:p>
          <a:p>
            <a:pPr marL="0" indent="0">
              <a:buNone/>
            </a:pPr>
            <a:endParaRPr lang="en-US" dirty="0"/>
          </a:p>
        </p:txBody>
      </p:sp>
    </p:spTree>
    <p:extLst>
      <p:ext uri="{BB962C8B-B14F-4D97-AF65-F5344CB8AC3E}">
        <p14:creationId xmlns:p14="http://schemas.microsoft.com/office/powerpoint/2010/main" val="1844056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640085"/>
            <a:ext cx="10835639" cy="5595257"/>
          </a:xfrm>
        </p:spPr>
        <p:txBody>
          <a:bodyPr/>
          <a:lstStyle/>
          <a:p>
            <a:pPr marL="0" indent="0" algn="ctr">
              <a:buNone/>
            </a:pPr>
            <a:r>
              <a:rPr lang="en-US" sz="4400" b="1" dirty="0">
                <a:effectLst>
                  <a:outerShdw blurRad="38100" dist="38100" dir="2700000" algn="tl">
                    <a:srgbClr val="000000">
                      <a:alpha val="43137"/>
                    </a:srgbClr>
                  </a:outerShdw>
                </a:effectLst>
              </a:rPr>
              <a:t>Come on my soul</a:t>
            </a:r>
          </a:p>
          <a:p>
            <a:pPr marL="0" indent="0" algn="ctr">
              <a:buNone/>
            </a:pPr>
            <a:r>
              <a:rPr lang="en-US" sz="4400" b="1" dirty="0">
                <a:effectLst>
                  <a:outerShdw blurRad="38100" dist="38100" dir="2700000" algn="tl">
                    <a:srgbClr val="000000">
                      <a:alpha val="43137"/>
                    </a:srgbClr>
                  </a:outerShdw>
                </a:effectLst>
              </a:rPr>
              <a:t>Oh don’t you get shy on me</a:t>
            </a:r>
          </a:p>
          <a:p>
            <a:pPr marL="0" indent="0" algn="ctr">
              <a:buNone/>
            </a:pPr>
            <a:r>
              <a:rPr lang="en-US" sz="4400" b="1" dirty="0">
                <a:effectLst>
                  <a:outerShdw blurRad="38100" dist="38100" dir="2700000" algn="tl">
                    <a:srgbClr val="000000">
                      <a:alpha val="43137"/>
                    </a:srgbClr>
                  </a:outerShdw>
                </a:effectLst>
              </a:rPr>
              <a:t>Lift up your song</a:t>
            </a:r>
          </a:p>
          <a:p>
            <a:pPr marL="0" indent="0" algn="ctr">
              <a:buNone/>
            </a:pPr>
            <a:r>
              <a:rPr lang="en-US" sz="4400" b="1" dirty="0">
                <a:effectLst>
                  <a:outerShdw blurRad="38100" dist="38100" dir="2700000" algn="tl">
                    <a:srgbClr val="000000">
                      <a:alpha val="43137"/>
                    </a:srgbClr>
                  </a:outerShdw>
                </a:effectLst>
              </a:rPr>
              <a:t>‘Cause you’ve got a lion inside of those lungs</a:t>
            </a:r>
          </a:p>
          <a:p>
            <a:pPr marL="0" indent="0" algn="ctr">
              <a:buNone/>
            </a:pPr>
            <a:r>
              <a:rPr lang="en-US" sz="4400" b="1" dirty="0">
                <a:effectLst>
                  <a:outerShdw blurRad="38100" dist="38100" dir="2700000" algn="tl">
                    <a:srgbClr val="000000">
                      <a:alpha val="43137"/>
                    </a:srgbClr>
                  </a:outerShdw>
                </a:effectLst>
              </a:rPr>
              <a:t>Get up and praise the Lord</a:t>
            </a:r>
          </a:p>
          <a:p>
            <a:endParaRPr lang="en-US" dirty="0"/>
          </a:p>
        </p:txBody>
      </p:sp>
    </p:spTree>
    <p:extLst>
      <p:ext uri="{BB962C8B-B14F-4D97-AF65-F5344CB8AC3E}">
        <p14:creationId xmlns:p14="http://schemas.microsoft.com/office/powerpoint/2010/main" val="3978772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86936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549" y="496389"/>
            <a:ext cx="10131425" cy="5394959"/>
          </a:xfrm>
        </p:spPr>
        <p:txBody>
          <a:bodyPr>
            <a:noAutofit/>
          </a:bodyPr>
          <a:lstStyle/>
          <a:p>
            <a:pPr marL="0" indent="0">
              <a:buNone/>
            </a:pPr>
            <a:r>
              <a:rPr lang="en-US" sz="5400" dirty="0" smtClean="0"/>
              <a:t>Isaiah 1-39=The Creation, Fall, Israel, The Law, and Judgement of God</a:t>
            </a:r>
          </a:p>
          <a:p>
            <a:pPr marL="0" indent="0">
              <a:buNone/>
            </a:pPr>
            <a:endParaRPr lang="en-US" sz="5400" dirty="0" smtClean="0"/>
          </a:p>
          <a:p>
            <a:pPr marL="0" indent="0">
              <a:buNone/>
            </a:pPr>
            <a:r>
              <a:rPr lang="en-US" sz="5400" dirty="0" smtClean="0"/>
              <a:t>Isaiah 40-66 = </a:t>
            </a:r>
            <a:r>
              <a:rPr lang="en-US" sz="5400" dirty="0"/>
              <a:t>S</a:t>
            </a:r>
            <a:r>
              <a:rPr lang="en-US" sz="5400" dirty="0" smtClean="0"/>
              <a:t>alvation, the Coming of the Lord and the Eternal State</a:t>
            </a:r>
            <a:endParaRPr lang="en-US" sz="5400" dirty="0"/>
          </a:p>
        </p:txBody>
      </p:sp>
    </p:spTree>
    <p:extLst>
      <p:ext uri="{BB962C8B-B14F-4D97-AF65-F5344CB8AC3E}">
        <p14:creationId xmlns:p14="http://schemas.microsoft.com/office/powerpoint/2010/main" val="253647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737" y="1567301"/>
            <a:ext cx="10131425" cy="3649133"/>
          </a:xfrm>
        </p:spPr>
        <p:txBody>
          <a:bodyPr>
            <a:noAutofit/>
          </a:bodyPr>
          <a:lstStyle/>
          <a:p>
            <a:pPr marL="0" indent="0">
              <a:buNone/>
            </a:pPr>
            <a:r>
              <a:rPr lang="en-US" sz="4000" b="1" dirty="0">
                <a:effectLst>
                  <a:outerShdw blurRad="38100" dist="38100" dir="2700000" algn="tl">
                    <a:srgbClr val="000000">
                      <a:alpha val="43137"/>
                    </a:srgbClr>
                  </a:outerShdw>
                </a:effectLst>
              </a:rPr>
              <a:t>ISAIAH 43:10</a:t>
            </a:r>
            <a:r>
              <a:rPr lang="en-US" sz="4000" dirty="0">
                <a:effectLst>
                  <a:outerShdw blurRad="38100" dist="38100" dir="2700000" algn="tl">
                    <a:srgbClr val="000000">
                      <a:alpha val="43137"/>
                    </a:srgbClr>
                  </a:outerShdw>
                </a:effectLst>
              </a:rPr>
              <a:t> …understand that I am he: before me there was no God formed, neither shall there be after me</a:t>
            </a:r>
            <a:r>
              <a:rPr lang="en-US" sz="4000" dirty="0" smtClean="0">
                <a:effectLst>
                  <a:outerShdw blurRad="38100" dist="38100" dir="2700000" algn="tl">
                    <a:srgbClr val="000000">
                      <a:alpha val="43137"/>
                    </a:srgbClr>
                  </a:outerShdw>
                </a:effectLst>
              </a:rPr>
              <a:t>.</a:t>
            </a:r>
          </a:p>
          <a:p>
            <a:pPr marL="0" indent="0">
              <a:buNone/>
            </a:pPr>
            <a:r>
              <a:rPr lang="en-US" sz="4000" dirty="0" smtClean="0">
                <a:effectLst>
                  <a:outerShdw blurRad="38100" dist="38100" dir="2700000" algn="tl">
                    <a:srgbClr val="000000">
                      <a:alpha val="43137"/>
                    </a:srgbClr>
                  </a:outerShdw>
                </a:effectLst>
              </a:rPr>
              <a:t>____________________________________</a:t>
            </a:r>
            <a:r>
              <a:rPr lang="en-US" sz="4000" dirty="0">
                <a:effectLst>
                  <a:outerShdw blurRad="38100" dist="38100" dir="2700000" algn="tl">
                    <a:srgbClr val="000000">
                      <a:alpha val="43137"/>
                    </a:srgbClr>
                  </a:outerShdw>
                </a:effectLst>
              </a:rPr>
              <a:t/>
            </a:r>
            <a:br>
              <a:rPr lang="en-US" sz="4000"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JOHN 13:19</a:t>
            </a:r>
            <a:r>
              <a:rPr lang="en-US" sz="4000" dirty="0">
                <a:effectLst>
                  <a:outerShdw blurRad="38100" dist="38100" dir="2700000" algn="tl">
                    <a:srgbClr val="000000">
                      <a:alpha val="43137"/>
                    </a:srgbClr>
                  </a:outerShdw>
                </a:effectLst>
              </a:rPr>
              <a:t> …when it is come to pass, ye may believe that I am he.</a:t>
            </a:r>
            <a:br>
              <a:rPr lang="en-US" sz="4000"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JOHN 8:24</a:t>
            </a:r>
            <a:r>
              <a:rPr lang="en-US" sz="4000" dirty="0">
                <a:effectLst>
                  <a:outerShdw blurRad="38100" dist="38100" dir="2700000" algn="tl">
                    <a:srgbClr val="000000">
                      <a:alpha val="43137"/>
                    </a:srgbClr>
                  </a:outerShdw>
                </a:effectLst>
              </a:rPr>
              <a:t> …if ye believe not that I am he, ye shall die in your sins.</a:t>
            </a:r>
            <a:br>
              <a:rPr lang="en-US" sz="4000"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JOHN 8:28</a:t>
            </a:r>
            <a:r>
              <a:rPr lang="en-US" sz="4000" dirty="0">
                <a:effectLst>
                  <a:outerShdw blurRad="38100" dist="38100" dir="2700000" algn="tl">
                    <a:srgbClr val="000000">
                      <a:alpha val="43137"/>
                    </a:srgbClr>
                  </a:outerShdw>
                </a:effectLst>
              </a:rPr>
              <a:t> …then shall ye know that I am he…</a:t>
            </a:r>
            <a:br>
              <a:rPr lang="en-US" sz="4000"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JOHN 18:8</a:t>
            </a:r>
            <a:r>
              <a:rPr lang="en-US" sz="4000" dirty="0">
                <a:effectLst>
                  <a:outerShdw blurRad="38100" dist="38100" dir="2700000" algn="tl">
                    <a:srgbClr val="000000">
                      <a:alpha val="43137"/>
                    </a:srgbClr>
                  </a:outerShdw>
                </a:effectLst>
              </a:rPr>
              <a:t> Jesus answered, I have told you that I am he…</a:t>
            </a:r>
          </a:p>
        </p:txBody>
      </p:sp>
    </p:spTree>
    <p:extLst>
      <p:ext uri="{BB962C8B-B14F-4D97-AF65-F5344CB8AC3E}">
        <p14:creationId xmlns:p14="http://schemas.microsoft.com/office/powerpoint/2010/main" val="2883790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263" y="1985312"/>
            <a:ext cx="11547566" cy="3649133"/>
          </a:xfrm>
        </p:spPr>
        <p:txBody>
          <a:bodyPr>
            <a:noAutofit/>
          </a:bodyPr>
          <a:lstStyle/>
          <a:p>
            <a:pPr marL="0" indent="0">
              <a:buNone/>
            </a:pPr>
            <a:r>
              <a:rPr lang="en-US" sz="4800" b="1" baseline="30000" dirty="0">
                <a:effectLst>
                  <a:outerShdw blurRad="38100" dist="38100" dir="2700000" algn="tl">
                    <a:srgbClr val="000000">
                      <a:alpha val="43137"/>
                    </a:srgbClr>
                  </a:outerShdw>
                </a:effectLst>
              </a:rPr>
              <a:t>5 </a:t>
            </a:r>
            <a:r>
              <a:rPr lang="en-US" sz="4800" b="1" dirty="0">
                <a:effectLst>
                  <a:outerShdw blurRad="38100" dist="38100" dir="2700000" algn="tl">
                    <a:srgbClr val="000000">
                      <a:alpha val="43137"/>
                    </a:srgbClr>
                  </a:outerShdw>
                </a:effectLst>
              </a:rPr>
              <a:t>Then Isaiah said to Hezekiah, “Hear the word of the </a:t>
            </a:r>
            <a:r>
              <a:rPr lang="en-US" sz="4800" b="1" cap="small" dirty="0">
                <a:effectLst>
                  <a:outerShdw blurRad="38100" dist="38100" dir="2700000" algn="tl">
                    <a:srgbClr val="000000">
                      <a:alpha val="43137"/>
                    </a:srgbClr>
                  </a:outerShdw>
                </a:effectLst>
              </a:rPr>
              <a:t>Lord</a:t>
            </a:r>
            <a:r>
              <a:rPr lang="en-US" sz="4800" b="1" dirty="0">
                <a:effectLst>
                  <a:outerShdw blurRad="38100" dist="38100" dir="2700000" algn="tl">
                    <a:srgbClr val="000000">
                      <a:alpha val="43137"/>
                    </a:srgbClr>
                  </a:outerShdw>
                </a:effectLst>
              </a:rPr>
              <a:t> Almighty: </a:t>
            </a:r>
            <a:endParaRPr lang="en-US" sz="4800" b="1" dirty="0" smtClean="0">
              <a:effectLst>
                <a:outerShdw blurRad="38100" dist="38100" dir="2700000" algn="tl">
                  <a:srgbClr val="000000">
                    <a:alpha val="43137"/>
                  </a:srgbClr>
                </a:outerShdw>
              </a:effectLst>
            </a:endParaRPr>
          </a:p>
          <a:p>
            <a:pPr marL="0" indent="0">
              <a:buNone/>
            </a:pPr>
            <a:r>
              <a:rPr lang="en-US" sz="4800" b="1" baseline="30000" dirty="0" smtClean="0">
                <a:effectLst>
                  <a:outerShdw blurRad="38100" dist="38100" dir="2700000" algn="tl">
                    <a:srgbClr val="000000">
                      <a:alpha val="43137"/>
                    </a:srgbClr>
                  </a:outerShdw>
                </a:effectLst>
              </a:rPr>
              <a:t>6</a:t>
            </a:r>
            <a:r>
              <a:rPr lang="en-US" sz="4800" b="1" baseline="30000" dirty="0">
                <a:effectLst>
                  <a:outerShdw blurRad="38100" dist="38100" dir="2700000" algn="tl">
                    <a:srgbClr val="000000">
                      <a:alpha val="43137"/>
                    </a:srgbClr>
                  </a:outerShdw>
                </a:effectLst>
              </a:rPr>
              <a:t> </a:t>
            </a:r>
            <a:r>
              <a:rPr lang="en-US" sz="4800" b="1" dirty="0">
                <a:effectLst>
                  <a:outerShdw blurRad="38100" dist="38100" dir="2700000" algn="tl">
                    <a:srgbClr val="000000">
                      <a:alpha val="43137"/>
                    </a:srgbClr>
                  </a:outerShdw>
                </a:effectLst>
              </a:rPr>
              <a:t>The time will surely come when everything in your palace, and all that your predecessors have stored up until this day, will be carried off to Babylon. Nothing will be left, says the </a:t>
            </a:r>
            <a:r>
              <a:rPr lang="en-US" sz="4800" b="1" cap="small" dirty="0">
                <a:effectLst>
                  <a:outerShdw blurRad="38100" dist="38100" dir="2700000" algn="tl">
                    <a:srgbClr val="000000">
                      <a:alpha val="43137"/>
                    </a:srgbClr>
                  </a:outerShdw>
                </a:effectLst>
              </a:rPr>
              <a:t>Lord</a:t>
            </a:r>
            <a:r>
              <a:rPr lang="en-US" sz="4800" b="1" dirty="0">
                <a:effectLst>
                  <a:outerShdw blurRad="38100" dist="38100" dir="2700000" algn="tl">
                    <a:srgbClr val="000000">
                      <a:alpha val="43137"/>
                    </a:srgbClr>
                  </a:outerShdw>
                </a:effectLst>
              </a:rPr>
              <a:t>. </a:t>
            </a:r>
            <a:endParaRPr lang="en-US" sz="4800" b="1" dirty="0" smtClean="0">
              <a:effectLst>
                <a:outerShdw blurRad="38100" dist="38100" dir="2700000" algn="tl">
                  <a:srgbClr val="000000">
                    <a:alpha val="43137"/>
                  </a:srgbClr>
                </a:outerShdw>
              </a:effectLst>
            </a:endParaRPr>
          </a:p>
        </p:txBody>
      </p:sp>
      <p:sp>
        <p:nvSpPr>
          <p:cNvPr id="4" name="Title 1"/>
          <p:cNvSpPr>
            <a:spLocks noGrp="1"/>
          </p:cNvSpPr>
          <p:nvPr>
            <p:ph type="title"/>
          </p:nvPr>
        </p:nvSpPr>
        <p:spPr>
          <a:xfrm>
            <a:off x="607424" y="117565"/>
            <a:ext cx="10131425" cy="1216782"/>
          </a:xfrm>
        </p:spPr>
        <p:txBody>
          <a:bodyPr>
            <a:normAutofit/>
          </a:bodyPr>
          <a:lstStyle/>
          <a:p>
            <a:r>
              <a:rPr lang="en-US" sz="5400" b="1" dirty="0" smtClean="0"/>
              <a:t>Isaiah 39:5-7</a:t>
            </a:r>
            <a:endParaRPr lang="en-US" sz="5400" b="1" dirty="0"/>
          </a:p>
        </p:txBody>
      </p:sp>
    </p:spTree>
    <p:extLst>
      <p:ext uri="{BB962C8B-B14F-4D97-AF65-F5344CB8AC3E}">
        <p14:creationId xmlns:p14="http://schemas.microsoft.com/office/powerpoint/2010/main" val="1071042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927" y="483327"/>
            <a:ext cx="10131425" cy="4302034"/>
          </a:xfrm>
        </p:spPr>
        <p:txBody>
          <a:bodyPr>
            <a:normAutofit lnSpcReduction="10000"/>
          </a:bodyPr>
          <a:lstStyle/>
          <a:p>
            <a:pPr marL="0" indent="0">
              <a:buNone/>
            </a:pPr>
            <a:r>
              <a:rPr lang="en-US" sz="5400" b="1" baseline="30000" dirty="0">
                <a:effectLst>
                  <a:outerShdw blurRad="38100" dist="38100" dir="2700000" algn="tl">
                    <a:srgbClr val="000000">
                      <a:alpha val="43137"/>
                    </a:srgbClr>
                  </a:outerShdw>
                </a:effectLst>
              </a:rPr>
              <a:t>7 </a:t>
            </a:r>
            <a:r>
              <a:rPr lang="en-US" sz="5400" b="1" dirty="0">
                <a:effectLst>
                  <a:outerShdw blurRad="38100" dist="38100" dir="2700000" algn="tl">
                    <a:srgbClr val="000000">
                      <a:alpha val="43137"/>
                    </a:srgbClr>
                  </a:outerShdw>
                </a:effectLst>
              </a:rPr>
              <a:t>And some of your descendants, your own flesh and blood who will be born to you, will be taken away, and they will become eunuchs in the palace of the king of Babylon.”</a:t>
            </a:r>
          </a:p>
          <a:p>
            <a:endParaRPr lang="en-US" dirty="0"/>
          </a:p>
        </p:txBody>
      </p:sp>
    </p:spTree>
    <p:extLst>
      <p:ext uri="{BB962C8B-B14F-4D97-AF65-F5344CB8AC3E}">
        <p14:creationId xmlns:p14="http://schemas.microsoft.com/office/powerpoint/2010/main" val="4078477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207" y="1"/>
            <a:ext cx="10131425" cy="1123406"/>
          </a:xfrm>
        </p:spPr>
        <p:txBody>
          <a:bodyPr>
            <a:normAutofit/>
          </a:bodyPr>
          <a:lstStyle/>
          <a:p>
            <a:r>
              <a:rPr lang="en-US" sz="6000" b="1" dirty="0" smtClean="0"/>
              <a:t>Isaiah 40</a:t>
            </a:r>
            <a:endParaRPr lang="en-US" sz="6000" b="1" dirty="0"/>
          </a:p>
        </p:txBody>
      </p:sp>
      <p:sp>
        <p:nvSpPr>
          <p:cNvPr id="3" name="Content Placeholder 2"/>
          <p:cNvSpPr>
            <a:spLocks noGrp="1"/>
          </p:cNvSpPr>
          <p:nvPr>
            <p:ph idx="1"/>
          </p:nvPr>
        </p:nvSpPr>
        <p:spPr>
          <a:xfrm>
            <a:off x="757647" y="1695511"/>
            <a:ext cx="10131425" cy="3649133"/>
          </a:xfrm>
        </p:spPr>
        <p:txBody>
          <a:bodyPr>
            <a:noAutofit/>
          </a:bodyPr>
          <a:lstStyle/>
          <a:p>
            <a:pPr marL="0" indent="0">
              <a:buNone/>
            </a:pPr>
            <a:endParaRPr lang="en-US" sz="4000" dirty="0" smtClean="0"/>
          </a:p>
          <a:p>
            <a:pPr marL="0" indent="0">
              <a:buNone/>
            </a:pPr>
            <a:r>
              <a:rPr lang="en-US" sz="4400" b="1" dirty="0" smtClean="0"/>
              <a:t>Comfort</a:t>
            </a:r>
            <a:r>
              <a:rPr lang="en-US" sz="4400" b="1" dirty="0"/>
              <a:t>, comfort my people,</a:t>
            </a:r>
            <a:br>
              <a:rPr lang="en-US" sz="4400" b="1" dirty="0"/>
            </a:br>
            <a:r>
              <a:rPr lang="en-US" sz="4400" b="1" dirty="0"/>
              <a:t>    says your God.</a:t>
            </a:r>
            <a:br>
              <a:rPr lang="en-US" sz="4400" b="1" dirty="0"/>
            </a:br>
            <a:r>
              <a:rPr lang="en-US" sz="4400" b="1" baseline="30000" dirty="0"/>
              <a:t>2 </a:t>
            </a:r>
            <a:r>
              <a:rPr lang="en-US" sz="4400" b="1" dirty="0"/>
              <a:t>Speak tenderly to Jerusalem,</a:t>
            </a:r>
            <a:br>
              <a:rPr lang="en-US" sz="4400" b="1" dirty="0"/>
            </a:br>
            <a:r>
              <a:rPr lang="en-US" sz="4400" b="1" dirty="0"/>
              <a:t>    and proclaim to her</a:t>
            </a:r>
            <a:br>
              <a:rPr lang="en-US" sz="4400" b="1" dirty="0"/>
            </a:br>
            <a:r>
              <a:rPr lang="en-US" sz="4400" b="1" dirty="0"/>
              <a:t>that her hard service has been completed,</a:t>
            </a:r>
            <a:br>
              <a:rPr lang="en-US" sz="4400" b="1" dirty="0"/>
            </a:br>
            <a:r>
              <a:rPr lang="en-US" sz="4400" b="1" dirty="0"/>
              <a:t>    that her sin has been paid for,</a:t>
            </a:r>
            <a:br>
              <a:rPr lang="en-US" sz="4400" b="1" dirty="0"/>
            </a:br>
            <a:r>
              <a:rPr lang="en-US" sz="4400" b="1" dirty="0"/>
              <a:t>that she has received from the </a:t>
            </a:r>
            <a:r>
              <a:rPr lang="en-US" sz="4400" b="1" cap="small" dirty="0"/>
              <a:t>Lord</a:t>
            </a:r>
            <a:r>
              <a:rPr lang="en-US" sz="4400" b="1" dirty="0"/>
              <a:t>’s hand</a:t>
            </a:r>
            <a:br>
              <a:rPr lang="en-US" sz="4400" b="1" dirty="0"/>
            </a:br>
            <a:r>
              <a:rPr lang="en-US" sz="4400" b="1" dirty="0"/>
              <a:t>    double for all her sins.</a:t>
            </a:r>
          </a:p>
        </p:txBody>
      </p:sp>
    </p:spTree>
    <p:extLst>
      <p:ext uri="{BB962C8B-B14F-4D97-AF65-F5344CB8AC3E}">
        <p14:creationId xmlns:p14="http://schemas.microsoft.com/office/powerpoint/2010/main" val="3610727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43691"/>
            <a:ext cx="10131425" cy="6413863"/>
          </a:xfrm>
        </p:spPr>
        <p:txBody>
          <a:bodyPr>
            <a:noAutofit/>
          </a:bodyPr>
          <a:lstStyle/>
          <a:p>
            <a:pPr marL="0" indent="0">
              <a:buNone/>
            </a:pPr>
            <a:r>
              <a:rPr lang="en-US" sz="6000" baseline="30000" dirty="0">
                <a:effectLst>
                  <a:outerShdw blurRad="38100" dist="38100" dir="2700000" algn="tl">
                    <a:srgbClr val="000000">
                      <a:alpha val="43137"/>
                    </a:srgbClr>
                  </a:outerShdw>
                </a:effectLst>
              </a:rPr>
              <a:t>3 </a:t>
            </a:r>
            <a:r>
              <a:rPr lang="en-US" sz="6000" dirty="0">
                <a:effectLst>
                  <a:outerShdw blurRad="38100" dist="38100" dir="2700000" algn="tl">
                    <a:srgbClr val="000000">
                      <a:alpha val="43137"/>
                    </a:srgbClr>
                  </a:outerShdw>
                </a:effectLst>
              </a:rPr>
              <a:t>A voice of one calling:</a:t>
            </a:r>
            <a:br>
              <a:rPr lang="en-US" sz="6000" dirty="0">
                <a:effectLst>
                  <a:outerShdw blurRad="38100" dist="38100" dir="2700000" algn="tl">
                    <a:srgbClr val="000000">
                      <a:alpha val="43137"/>
                    </a:srgbClr>
                  </a:outerShdw>
                </a:effectLst>
              </a:rPr>
            </a:br>
            <a:r>
              <a:rPr lang="en-US" sz="6000" dirty="0">
                <a:effectLst>
                  <a:outerShdw blurRad="38100" dist="38100" dir="2700000" algn="tl">
                    <a:srgbClr val="000000">
                      <a:alpha val="43137"/>
                    </a:srgbClr>
                  </a:outerShdw>
                </a:effectLst>
              </a:rPr>
              <a:t>“In the wilderness prepare</a:t>
            </a:r>
            <a:br>
              <a:rPr lang="en-US" sz="6000" dirty="0">
                <a:effectLst>
                  <a:outerShdw blurRad="38100" dist="38100" dir="2700000" algn="tl">
                    <a:srgbClr val="000000">
                      <a:alpha val="43137"/>
                    </a:srgbClr>
                  </a:outerShdw>
                </a:effectLst>
              </a:rPr>
            </a:br>
            <a:r>
              <a:rPr lang="en-US" sz="6000" dirty="0">
                <a:effectLst>
                  <a:outerShdw blurRad="38100" dist="38100" dir="2700000" algn="tl">
                    <a:srgbClr val="000000">
                      <a:alpha val="43137"/>
                    </a:srgbClr>
                  </a:outerShdw>
                </a:effectLst>
              </a:rPr>
              <a:t>    the way for the </a:t>
            </a:r>
            <a:r>
              <a:rPr lang="en-US" sz="6000" cap="small" dirty="0" smtClean="0">
                <a:effectLst>
                  <a:outerShdw blurRad="38100" dist="38100" dir="2700000" algn="tl">
                    <a:srgbClr val="000000">
                      <a:alpha val="43137"/>
                    </a:srgbClr>
                  </a:outerShdw>
                </a:effectLst>
              </a:rPr>
              <a:t>Lord</a:t>
            </a:r>
            <a:r>
              <a:rPr lang="en-US" sz="6000" dirty="0" smtClean="0">
                <a:effectLst>
                  <a:outerShdw blurRad="38100" dist="38100" dir="2700000" algn="tl">
                    <a:srgbClr val="000000">
                      <a:alpha val="43137"/>
                    </a:srgbClr>
                  </a:outerShdw>
                </a:effectLst>
              </a:rPr>
              <a:t>;</a:t>
            </a:r>
            <a:r>
              <a:rPr lang="en-US" sz="6000" dirty="0">
                <a:effectLst>
                  <a:outerShdw blurRad="38100" dist="38100" dir="2700000" algn="tl">
                    <a:srgbClr val="000000">
                      <a:alpha val="43137"/>
                    </a:srgbClr>
                  </a:outerShdw>
                </a:effectLst>
              </a:rPr>
              <a:t/>
            </a:r>
            <a:br>
              <a:rPr lang="en-US" sz="6000" dirty="0">
                <a:effectLst>
                  <a:outerShdw blurRad="38100" dist="38100" dir="2700000" algn="tl">
                    <a:srgbClr val="000000">
                      <a:alpha val="43137"/>
                    </a:srgbClr>
                  </a:outerShdw>
                </a:effectLst>
              </a:rPr>
            </a:br>
            <a:r>
              <a:rPr lang="en-US" sz="6000" dirty="0">
                <a:effectLst>
                  <a:outerShdw blurRad="38100" dist="38100" dir="2700000" algn="tl">
                    <a:srgbClr val="000000">
                      <a:alpha val="43137"/>
                    </a:srgbClr>
                  </a:outerShdw>
                </a:effectLst>
              </a:rPr>
              <a:t>make straight in the desert</a:t>
            </a:r>
            <a:br>
              <a:rPr lang="en-US" sz="6000" dirty="0">
                <a:effectLst>
                  <a:outerShdw blurRad="38100" dist="38100" dir="2700000" algn="tl">
                    <a:srgbClr val="000000">
                      <a:alpha val="43137"/>
                    </a:srgbClr>
                  </a:outerShdw>
                </a:effectLst>
              </a:rPr>
            </a:br>
            <a:r>
              <a:rPr lang="en-US" sz="6000" dirty="0">
                <a:effectLst>
                  <a:outerShdw blurRad="38100" dist="38100" dir="2700000" algn="tl">
                    <a:srgbClr val="000000">
                      <a:alpha val="43137"/>
                    </a:srgbClr>
                  </a:outerShdw>
                </a:effectLst>
              </a:rPr>
              <a:t>    a highway for our God</a:t>
            </a:r>
            <a:r>
              <a:rPr lang="en-US" sz="6000" dirty="0" smtClean="0">
                <a:effectLst>
                  <a:outerShdw blurRad="38100" dist="38100" dir="2700000" algn="tl">
                    <a:srgbClr val="000000">
                      <a:alpha val="43137"/>
                    </a:srgbClr>
                  </a:outerShdw>
                </a:effectLst>
              </a:rPr>
              <a:t>.</a:t>
            </a:r>
            <a:r>
              <a:rPr lang="en-US" sz="6000" dirty="0">
                <a:effectLst>
                  <a:outerShdw blurRad="38100" dist="38100" dir="2700000" algn="tl">
                    <a:srgbClr val="000000">
                      <a:alpha val="43137"/>
                    </a:srgbClr>
                  </a:outerShdw>
                </a:effectLst>
              </a:rPr>
              <a:t/>
            </a:r>
            <a:br>
              <a:rPr lang="en-US" sz="6000" dirty="0">
                <a:effectLst>
                  <a:outerShdw blurRad="38100" dist="38100" dir="2700000" algn="tl">
                    <a:srgbClr val="000000">
                      <a:alpha val="43137"/>
                    </a:srgbClr>
                  </a:outerShdw>
                </a:effectLst>
              </a:rPr>
            </a:b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76897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279</TotalTime>
  <Words>316</Words>
  <Application>Microsoft Office PowerPoint</Application>
  <PresentationFormat>Custom</PresentationFormat>
  <Paragraphs>68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Celestial</vt:lpstr>
      <vt:lpstr>PowerPoint Presentation</vt:lpstr>
      <vt:lpstr>Isaiah 56  “A Name Better than Sons and Daughters! </vt:lpstr>
      <vt:lpstr>Isaiah-Mini-bible</vt:lpstr>
      <vt:lpstr>PowerPoint Presentation</vt:lpstr>
      <vt:lpstr>PowerPoint Presentation</vt:lpstr>
      <vt:lpstr>Isaiah 39:5-7</vt:lpstr>
      <vt:lpstr>PowerPoint Presentation</vt:lpstr>
      <vt:lpstr>Isaiah 40</vt:lpstr>
      <vt:lpstr>PowerPoint Presentation</vt:lpstr>
      <vt:lpstr>PowerPoint Presentation</vt:lpstr>
      <vt:lpstr>Isaiah 56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shall we do this?</vt:lpstr>
      <vt:lpstr>PowerPoint Presentation</vt:lpstr>
      <vt:lpstr>PowerPoint Presentation</vt:lpstr>
      <vt:lpstr>PowerPoint Presentation</vt:lpstr>
      <vt:lpstr>PowerPoint Presentation</vt:lpstr>
      <vt:lpstr>PowerPoint Presentation</vt:lpstr>
      <vt:lpstr>PowerPoint Presentation</vt:lpstr>
      <vt:lpstr>1 Corinthians 2:15-16</vt:lpstr>
      <vt:lpstr>So What?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Isaiah-Mini-bible</dc:title>
  <dc:creator>Peter Ogilvie</dc:creator>
  <cp:lastModifiedBy>LifeGate</cp:lastModifiedBy>
  <cp:revision>21</cp:revision>
  <dcterms:created xsi:type="dcterms:W3CDTF">2022-01-29T20:30:07Z</dcterms:created>
  <dcterms:modified xsi:type="dcterms:W3CDTF">2022-01-30T16:49:29Z</dcterms:modified>
</cp:coreProperties>
</file>