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4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72" r:id="rId21"/>
    <p:sldId id="280" r:id="rId22"/>
    <p:sldId id="27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8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20A2-362A-4563-85A6-F01A79B200C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C0E0-9EF5-470D-8498-1694B9F2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eyond Today -- Christ&amp;#39;s Thousand-Year Reign on Earth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6" y="1722547"/>
            <a:ext cx="8821391" cy="49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683" y="536028"/>
            <a:ext cx="806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</a:rPr>
              <a:t>Are you ready for some positive news? </a:t>
            </a:r>
            <a:endParaRPr lang="en-U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03" y="5665076"/>
            <a:ext cx="333178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Isaiah 60 -61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9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007" y="525517"/>
            <a:ext cx="79983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4"/>
            </a:pPr>
            <a:r>
              <a:rPr lang="en-US" sz="2400" dirty="0" smtClean="0"/>
              <a:t>Israel is going to have three things happen to it: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a) It’s going to ebb and flow until the rapture…..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While being persecuted/  blessed and 			preserved!</a:t>
            </a:r>
          </a:p>
          <a:p>
            <a:r>
              <a:rPr lang="en-US" sz="2400" dirty="0" smtClean="0"/>
              <a:t>	b) When the rapture takes place there will be a time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during the tribulation when 144,000 will be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raised up to partner with Jesus and go out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evangelize.  Willing to die for Christ.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c) Christ is going to return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time to defeat the Beast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and the false Prophet  ( Rev. 19:19 – 21)</a:t>
            </a:r>
          </a:p>
          <a:p>
            <a:endParaRPr lang="en-US" sz="2400" dirty="0"/>
          </a:p>
          <a:p>
            <a:r>
              <a:rPr lang="en-US" sz="2400" dirty="0" smtClean="0"/>
              <a:t>5) How and when the Millennial Reign of Christ takes shape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we don’t have all the details.  (Rev. 20: 1- 6)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describes Satan being tied up and thrown into the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bottomless pit for 1,000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81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</a:t>
            </a:r>
            <a:r>
              <a:rPr lang="en-US" dirty="0" err="1" smtClean="0"/>
              <a:t>Mellenial</a:t>
            </a:r>
            <a:r>
              <a:rPr lang="en-US" dirty="0" smtClean="0"/>
              <a:t> reign of Christ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Look Like? </a:t>
            </a:r>
            <a:endParaRPr lang="en-US" dirty="0"/>
          </a:p>
        </p:txBody>
      </p:sp>
      <p:pic>
        <p:nvPicPr>
          <p:cNvPr id="4098" name="Picture 2" descr="A Repeat Performance - The Millennial Kingdom - YouTube | Hollywood  records, Disney music, Millennia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9" y="1690689"/>
            <a:ext cx="6558492" cy="491886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03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Isaiah 60  --- Describes this time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People are going to rally back to Israel</a:t>
            </a:r>
          </a:p>
          <a:p>
            <a:r>
              <a:rPr lang="en-US" dirty="0" smtClean="0"/>
              <a:t>Nations are going to Gather to you</a:t>
            </a:r>
          </a:p>
          <a:p>
            <a:r>
              <a:rPr lang="en-US" dirty="0" smtClean="0"/>
              <a:t>Kings and leaders are going to become servants</a:t>
            </a:r>
          </a:p>
          <a:p>
            <a:r>
              <a:rPr lang="en-US" dirty="0" smtClean="0"/>
              <a:t>Happiness will fill the land -  good reason</a:t>
            </a:r>
          </a:p>
          <a:p>
            <a:r>
              <a:rPr lang="en-US" dirty="0" smtClean="0"/>
              <a:t>Abundance and wealth</a:t>
            </a:r>
          </a:p>
          <a:p>
            <a:r>
              <a:rPr lang="en-US" dirty="0" smtClean="0"/>
              <a:t>People will invest time and money to build Israel</a:t>
            </a:r>
          </a:p>
          <a:p>
            <a:r>
              <a:rPr lang="en-US" dirty="0" smtClean="0"/>
              <a:t>Israel will be respected</a:t>
            </a:r>
          </a:p>
          <a:p>
            <a:r>
              <a:rPr lang="en-US" dirty="0" smtClean="0"/>
              <a:t>Jesus will be their King/  World Premiere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08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Amazing time of Unity/ Blessing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and absence of evil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People will be judged fairly</a:t>
            </a:r>
          </a:p>
          <a:p>
            <a:r>
              <a:rPr lang="en-US" dirty="0" smtClean="0"/>
              <a:t>There will be good laws and honest government</a:t>
            </a:r>
          </a:p>
          <a:p>
            <a:r>
              <a:rPr lang="en-US" dirty="0" smtClean="0"/>
              <a:t>There will be cooperation with nature</a:t>
            </a:r>
          </a:p>
          <a:p>
            <a:r>
              <a:rPr lang="en-US" dirty="0" smtClean="0"/>
              <a:t>No sickness and disease</a:t>
            </a:r>
          </a:p>
          <a:p>
            <a:r>
              <a:rPr lang="en-US" dirty="0" smtClean="0"/>
              <a:t>Nationals will get along</a:t>
            </a:r>
          </a:p>
          <a:p>
            <a:r>
              <a:rPr lang="en-US" dirty="0" smtClean="0"/>
              <a:t>Families will flourish</a:t>
            </a:r>
          </a:p>
          <a:p>
            <a:r>
              <a:rPr lang="en-US" dirty="0" smtClean="0"/>
              <a:t>No need Hospitals/  Prisons</a:t>
            </a:r>
          </a:p>
          <a:p>
            <a:r>
              <a:rPr lang="en-US" dirty="0" smtClean="0"/>
              <a:t>God will be honored and Heaven will be on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8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passages deal with restoration of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Isaiah  2: 3 – 4    People will seek out instruction</a:t>
            </a:r>
          </a:p>
          <a:p>
            <a:r>
              <a:rPr lang="en-US" dirty="0" smtClean="0"/>
              <a:t>Micah 4:1- 4	People flooding to Israel</a:t>
            </a:r>
          </a:p>
          <a:p>
            <a:r>
              <a:rPr lang="en-US" dirty="0" smtClean="0"/>
              <a:t>Isaiah  11:9 -  Knowledge of the Lord will cover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earth as water cover the earth.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3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“Kingdom Building”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Christian’s live life on earth with an expectation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Christ return any day.</a:t>
            </a:r>
          </a:p>
          <a:p>
            <a:r>
              <a:rPr lang="en-US" dirty="0" smtClean="0"/>
              <a:t>Christian’s live consistent lives to draw the interest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of the unsaved to the “Heavenly scent”, open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their hearts to be a Christ follower.</a:t>
            </a:r>
          </a:p>
          <a:p>
            <a:r>
              <a:rPr lang="en-US" dirty="0" smtClean="0"/>
              <a:t>Christian’s live their lives with a view of this life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experiences are getting me ready for heaven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9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Isaiah 61 -  Good News/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with Luke 4: 14- 21   Jesus opens the</a:t>
            </a:r>
          </a:p>
          <a:p>
            <a:pPr lvl="1"/>
            <a:r>
              <a:rPr lang="en-US" dirty="0" smtClean="0"/>
              <a:t>Pathway for all this future glory to take place. </a:t>
            </a:r>
          </a:p>
          <a:p>
            <a:pPr lvl="1"/>
            <a:r>
              <a:rPr lang="en-US" dirty="0" smtClean="0"/>
              <a:t>Not only does Jesus bring </a:t>
            </a:r>
            <a:r>
              <a:rPr lang="en-US" dirty="0" err="1" smtClean="0"/>
              <a:t>vicotroy</a:t>
            </a:r>
            <a:r>
              <a:rPr lang="en-US" dirty="0" smtClean="0"/>
              <a:t> and blessing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for our personal journey on earth.</a:t>
            </a:r>
          </a:p>
          <a:p>
            <a:pPr marL="457200" lvl="1" indent="0">
              <a:buNone/>
            </a:pPr>
            <a:r>
              <a:rPr lang="en-US" dirty="0" smtClean="0"/>
              <a:t>.   He brings hope for a beautiful future!!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1" y="1345324"/>
            <a:ext cx="7870255" cy="4831639"/>
          </a:xfrm>
        </p:spPr>
      </p:pic>
    </p:spTree>
    <p:extLst>
      <p:ext uri="{BB962C8B-B14F-4D97-AF65-F5344CB8AC3E}">
        <p14:creationId xmlns:p14="http://schemas.microsoft.com/office/powerpoint/2010/main" val="51476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" y="1208690"/>
            <a:ext cx="7974961" cy="4968273"/>
          </a:xfrm>
        </p:spPr>
      </p:pic>
    </p:spTree>
    <p:extLst>
      <p:ext uri="{BB962C8B-B14F-4D97-AF65-F5344CB8AC3E}">
        <p14:creationId xmlns:p14="http://schemas.microsoft.com/office/powerpoint/2010/main" val="41229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2" y="1019503"/>
            <a:ext cx="7453792" cy="5157460"/>
          </a:xfrm>
        </p:spPr>
      </p:pic>
    </p:spTree>
    <p:extLst>
      <p:ext uri="{BB962C8B-B14F-4D97-AF65-F5344CB8AC3E}">
        <p14:creationId xmlns:p14="http://schemas.microsoft.com/office/powerpoint/2010/main" val="68204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“Build the Kingdom”  Christianity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2133600"/>
            <a:ext cx="838922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God uses the Church to impact every sphere of life…..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- Education    -  Government   -  Business   -  Medical   -   Entertainment</a:t>
            </a:r>
          </a:p>
          <a:p>
            <a:r>
              <a:rPr lang="en-US" sz="2000" b="1" dirty="0" smtClean="0"/>
              <a:t>-    </a:t>
            </a:r>
            <a:r>
              <a:rPr lang="en-US" sz="2200" b="1" dirty="0" smtClean="0">
                <a:solidFill>
                  <a:srgbClr val="C00000"/>
                </a:solidFill>
              </a:rPr>
              <a:t>We are here to bless world</a:t>
            </a:r>
            <a:r>
              <a:rPr lang="en-US" sz="2000" b="1" dirty="0" smtClean="0"/>
              <a:t>, model Christ, Present an example what 	heaven looks like…  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C00000"/>
                </a:solidFill>
              </a:rPr>
              <a:t>Disciple every nation </a:t>
            </a:r>
            <a:r>
              <a:rPr lang="en-US" sz="2000" b="1" dirty="0" smtClean="0"/>
              <a:t>-  teach and train them how to behave like Christ,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and live in a way to change the practical and spiritual climate.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C00000"/>
                </a:solidFill>
              </a:rPr>
              <a:t>Finding ways to activate the church </a:t>
            </a:r>
            <a:r>
              <a:rPr lang="en-US" sz="2000" b="1" dirty="0" smtClean="0"/>
              <a:t>out of it’s “neutrality”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- We have the right and need to speak out about cultural issues.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- We have the obligation to help the down and outers/ marginalized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- God gives us the grace we need to do our part.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C00000"/>
                </a:solidFill>
              </a:rPr>
              <a:t>Building the Kingdom does not force you to stop </a:t>
            </a:r>
            <a:r>
              <a:rPr lang="en-US" sz="2200" dirty="0" smtClean="0"/>
              <a:t>being connected </a:t>
            </a:r>
          </a:p>
          <a:p>
            <a:r>
              <a:rPr lang="en-US" sz="2200" b="1" dirty="0"/>
              <a:t> </a:t>
            </a:r>
            <a:r>
              <a:rPr lang="en-US" sz="2200" b="1" dirty="0" smtClean="0"/>
              <a:t>         </a:t>
            </a:r>
            <a:r>
              <a:rPr lang="en-US" sz="2000" dirty="0" smtClean="0"/>
              <a:t> some of the programs of Church Life. (Bible studies, fellowship,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Sunday schools, Pray gatherings, outreaches 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9785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What if Christians lived like they were under the Millennial reign of Christ?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914400" lvl="2" indent="0">
              <a:buNone/>
            </a:pPr>
            <a:r>
              <a:rPr lang="en-US" sz="2500" dirty="0"/>
              <a:t>1. People of Integrity -   you can trust their word</a:t>
            </a:r>
          </a:p>
          <a:p>
            <a:r>
              <a:rPr lang="en-US" dirty="0"/>
              <a:t>	2. People of Compassion -  They will go out of their way to help</a:t>
            </a:r>
          </a:p>
          <a:p>
            <a:r>
              <a:rPr lang="en-US" dirty="0"/>
              <a:t>	3. People of Sacrifice -  They will give time, money and possessions</a:t>
            </a:r>
          </a:p>
          <a:p>
            <a:r>
              <a:rPr lang="en-US" dirty="0"/>
              <a:t>		to make a difference.</a:t>
            </a:r>
          </a:p>
          <a:p>
            <a:r>
              <a:rPr lang="en-US" dirty="0"/>
              <a:t>	4. People of hard work -  they are not lazy, they do not shirk 						responsibility, they go the extra mile</a:t>
            </a:r>
          </a:p>
          <a:p>
            <a:r>
              <a:rPr lang="en-US" dirty="0"/>
              <a:t>	5. People who forgive, and demonstrate 2</a:t>
            </a:r>
            <a:r>
              <a:rPr lang="en-US" baseline="30000" dirty="0"/>
              <a:t>nd</a:t>
            </a:r>
            <a:r>
              <a:rPr lang="en-US" dirty="0"/>
              <a:t> chances – willing to give</a:t>
            </a:r>
          </a:p>
          <a:p>
            <a:r>
              <a:rPr lang="en-US" dirty="0"/>
              <a:t>			others opportunity to change and become better</a:t>
            </a:r>
          </a:p>
          <a:p>
            <a:r>
              <a:rPr lang="en-US" dirty="0"/>
              <a:t>	6. People of worship -  they are committed to honoring God by…</a:t>
            </a:r>
          </a:p>
          <a:p>
            <a:r>
              <a:rPr lang="en-US" dirty="0"/>
              <a:t>			- specific times of community worship</a:t>
            </a:r>
          </a:p>
          <a:p>
            <a:r>
              <a:rPr lang="en-US" dirty="0"/>
              <a:t>			- Scripture reading and application</a:t>
            </a:r>
          </a:p>
          <a:p>
            <a:r>
              <a:rPr lang="en-US" dirty="0"/>
              <a:t>			- Value baptism,  communion, prayer, fasting</a:t>
            </a:r>
          </a:p>
          <a:p>
            <a:r>
              <a:rPr lang="en-US" dirty="0"/>
              <a:t>	7. Positively impact their neighbors,  neighborhood,  community and</a:t>
            </a:r>
          </a:p>
          <a:p>
            <a:r>
              <a:rPr lang="en-US" dirty="0"/>
              <a:t>		nation. ( Do people around them like their behavior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8.  People who engage in ministry to help the Hurting and Marginalized 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 King of Kings Day”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A practical act of worship before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The Millennial reign of </a:t>
            </a:r>
            <a:r>
              <a:rPr lang="en-US" dirty="0" err="1" smtClean="0"/>
              <a:t>Chirst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916" y="2206081"/>
            <a:ext cx="5549729" cy="36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 will see push back and persecution.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Just as the current Jewish nation faces opposition</a:t>
            </a:r>
          </a:p>
          <a:p>
            <a:r>
              <a:rPr lang="en-US" dirty="0" smtClean="0"/>
              <a:t>The Church will be attacked</a:t>
            </a:r>
          </a:p>
          <a:p>
            <a:r>
              <a:rPr lang="en-US" dirty="0" smtClean="0"/>
              <a:t>But, we can also take stock that moves of God can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Produce amazing reprieves of human suffering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violence!!</a:t>
            </a:r>
          </a:p>
          <a:p>
            <a:r>
              <a:rPr lang="en-US" dirty="0" smtClean="0"/>
              <a:t>It’s the task of the Church to unify and figure out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ways to influence society even before the return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of Christ and the </a:t>
            </a:r>
            <a:r>
              <a:rPr lang="en-US" smtClean="0"/>
              <a:t>establishment of Millennial </a:t>
            </a:r>
            <a:r>
              <a:rPr lang="en-US" dirty="0" smtClean="0"/>
              <a:t>reign.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   Are there biblical references to</a:t>
            </a:r>
            <a:br>
              <a:rPr lang="en-US" sz="3200" b="1" dirty="0" smtClean="0"/>
            </a:br>
            <a:r>
              <a:rPr lang="en-US" sz="3200" b="1" dirty="0" smtClean="0"/>
              <a:t>discussion about societal problems/ issues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Israel and their desire for a king  - Samuel (Saul)</a:t>
            </a:r>
          </a:p>
          <a:p>
            <a:r>
              <a:rPr lang="en-US" dirty="0" smtClean="0"/>
              <a:t>David’s battle to become King -  spiritual battle</a:t>
            </a:r>
          </a:p>
          <a:p>
            <a:r>
              <a:rPr lang="en-US" dirty="0" smtClean="0"/>
              <a:t>Solomon and his wayward spin towards lust…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Eventually destroyed Israel over tax argument.</a:t>
            </a:r>
          </a:p>
          <a:p>
            <a:r>
              <a:rPr lang="en-US" dirty="0" smtClean="0"/>
              <a:t>Jesus recognizes the role of Caesar -  give unto</a:t>
            </a:r>
          </a:p>
          <a:p>
            <a:pPr marL="457200" lvl="1" indent="0">
              <a:buNone/>
            </a:pPr>
            <a:r>
              <a:rPr lang="en-US" sz="2800" dirty="0" smtClean="0"/>
              <a:t>Caesar what is Caesar’s. </a:t>
            </a:r>
          </a:p>
          <a:p>
            <a:pPr lvl="1"/>
            <a:r>
              <a:rPr lang="en-US" sz="2800" dirty="0" smtClean="0"/>
              <a:t>Peter speaks about or responsibility to government.  (USA is unique in that we are the</a:t>
            </a:r>
          </a:p>
          <a:p>
            <a:pPr marL="2286000" lvl="5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ones in charge.)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6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Truth matters -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1" y="1825625"/>
            <a:ext cx="8681545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church needs to get bold on false narratives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- Our country is not base on biblical truths</a:t>
            </a:r>
          </a:p>
          <a:p>
            <a:r>
              <a:rPr lang="en-US" sz="2400" dirty="0" smtClean="0"/>
              <a:t>When people are applauding homosexual relationships – we need to be clear that those relationships are set up for failure.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Because the Creator said so.  </a:t>
            </a:r>
            <a:endParaRPr lang="en-US" sz="2400" dirty="0" smtClean="0"/>
          </a:p>
          <a:p>
            <a:r>
              <a:rPr lang="en-US" sz="2400" dirty="0" smtClean="0"/>
              <a:t>Whether it’s social debates over appropriate books or the right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for people to decide if want vaccines….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Fact and truth matters</a:t>
            </a:r>
            <a:r>
              <a:rPr lang="en-US" sz="2400" dirty="0" smtClean="0"/>
              <a:t>.   It’s hard to operate in culture where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one side gets to determine what is beneficial to society. </a:t>
            </a:r>
          </a:p>
        </p:txBody>
      </p:sp>
    </p:spTree>
    <p:extLst>
      <p:ext uri="{BB962C8B-B14F-4D97-AF65-F5344CB8AC3E}">
        <p14:creationId xmlns:p14="http://schemas.microsoft.com/office/powerpoint/2010/main" val="309529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hepaperboy.com/frontpages/archive/The_Guardian_12_9_2018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3" y="144361"/>
            <a:ext cx="6371348" cy="67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88" y="1929961"/>
            <a:ext cx="4771697" cy="2252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7889" y="4182460"/>
            <a:ext cx="492902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US Men’s soccer Team Defeats Taliban</a:t>
            </a:r>
          </a:p>
          <a:p>
            <a:r>
              <a:rPr lang="en-US" sz="1600" b="1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Never been played before strategy  - </a:t>
            </a:r>
            <a:r>
              <a:rPr lang="en-US" sz="1400" b="1" dirty="0" smtClean="0">
                <a:solidFill>
                  <a:srgbClr val="FF0000"/>
                </a:solidFill>
              </a:rPr>
              <a:t>“Sudden Give Away”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 rot="20251187">
            <a:off x="2280745" y="1587062"/>
            <a:ext cx="2364827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Win’s    0  -  13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7888" y="4782207"/>
            <a:ext cx="4929021" cy="13542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b="1" dirty="0" smtClean="0">
                <a:latin typeface="Bodoni MT Condensed" panose="02070606080606020203" pitchFamily="18" charset="0"/>
              </a:rPr>
              <a:t>- Incredible victory   …never seen such coordinated effort!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Bodoni MT Condensed" panose="02070606080606020203" pitchFamily="18" charset="0"/>
              </a:rPr>
              <a:t>Greatest sports victory in the world. 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Bodoni MT Condensed" panose="02070606080606020203" pitchFamily="18" charset="0"/>
              </a:rPr>
              <a:t>Amazing success.  20 other teams are looking into how they can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Bodoni MT Condensed" panose="02070606080606020203" pitchFamily="18" charset="0"/>
              </a:rPr>
              <a:t> </a:t>
            </a:r>
            <a:r>
              <a:rPr lang="en-US" sz="1600" b="1" dirty="0" smtClean="0">
                <a:latin typeface="Bodoni MT Condensed" panose="02070606080606020203" pitchFamily="18" charset="0"/>
              </a:rPr>
              <a:t>      be a part of the same winning strategy soon.  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latin typeface="Bodoni MT Condensed" panose="02070606080606020203" pitchFamily="18" charset="0"/>
              </a:rPr>
              <a:t>Going Green, saving money on tickets and electricity!!!</a:t>
            </a:r>
            <a:endParaRPr lang="en-US" sz="16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Peter 2:9 - 17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44" y="1471448"/>
            <a:ext cx="8502869" cy="470551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Vrse</a:t>
            </a:r>
            <a:r>
              <a:rPr lang="en-US" sz="2400" dirty="0" smtClean="0"/>
              <a:t> 9 – 10    God raised up the church out of all peoples.  We were nobodies, became somebodies!</a:t>
            </a:r>
          </a:p>
          <a:p>
            <a:r>
              <a:rPr lang="en-US" sz="2400" dirty="0" err="1" smtClean="0"/>
              <a:t>Vrs</a:t>
            </a:r>
            <a:r>
              <a:rPr lang="en-US" sz="2400" dirty="0" smtClean="0"/>
              <a:t> 11-12    Even though we’re here temporarily, we are </a:t>
            </a:r>
            <a:r>
              <a:rPr lang="en-US" sz="2400" dirty="0" err="1" smtClean="0"/>
              <a:t>en</a:t>
            </a:r>
            <a:r>
              <a:rPr lang="en-US" sz="2400" dirty="0" smtClean="0"/>
              <a:t>- </a:t>
            </a:r>
            <a:r>
              <a:rPr lang="en-US" sz="2400" dirty="0" err="1" smtClean="0"/>
              <a:t>couraged</a:t>
            </a:r>
            <a:r>
              <a:rPr lang="en-US" sz="2400" dirty="0" smtClean="0"/>
              <a:t> to be a consistent Christian show world who Christ is.</a:t>
            </a:r>
          </a:p>
          <a:p>
            <a:r>
              <a:rPr lang="en-US" sz="2400" dirty="0" err="1" smtClean="0"/>
              <a:t>Vrs</a:t>
            </a:r>
            <a:r>
              <a:rPr lang="en-US" sz="2400" dirty="0" smtClean="0"/>
              <a:t>. 13- 14   Get involved in your government, We have a amazing privilege to serve our communities and still prepare for heaven. </a:t>
            </a:r>
          </a:p>
          <a:p>
            <a:r>
              <a:rPr lang="en-US" sz="2400" dirty="0" err="1" smtClean="0"/>
              <a:t>Vrs</a:t>
            </a:r>
            <a:r>
              <a:rPr lang="en-US" sz="2400" dirty="0" smtClean="0"/>
              <a:t>. 15 – 17 Life in freedom! Silent the “Fake News” by your actions of love and humility. (Some will think you are fools!)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6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I can’t wait for the future glory!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 deal with todays struggles while knowing our </a:t>
            </a:r>
            <a:r>
              <a:rPr lang="en-US" dirty="0" err="1" smtClean="0"/>
              <a:t>utltimate</a:t>
            </a:r>
            <a:r>
              <a:rPr lang="en-US" dirty="0" smtClean="0"/>
              <a:t> hope lies with God’s future glory.</a:t>
            </a:r>
          </a:p>
          <a:p>
            <a:r>
              <a:rPr lang="en-US" dirty="0" smtClean="0"/>
              <a:t>Can we trust God in the seasons of testing?</a:t>
            </a:r>
          </a:p>
          <a:p>
            <a:r>
              <a:rPr lang="en-US" dirty="0" smtClean="0"/>
              <a:t>We have to never cave into the Devil’s lies…that</a:t>
            </a:r>
          </a:p>
          <a:p>
            <a:pPr lvl="1"/>
            <a:r>
              <a:rPr lang="en-US" dirty="0" smtClean="0"/>
              <a:t>Gods doesn't’ care	You're not important</a:t>
            </a:r>
          </a:p>
          <a:p>
            <a:r>
              <a:rPr lang="en-US" dirty="0" smtClean="0"/>
              <a:t>The Blessed Hope of God’s power and glory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setting all things right needs to be big part of our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internal guidance.</a:t>
            </a:r>
          </a:p>
        </p:txBody>
      </p:sp>
    </p:spTree>
    <p:extLst>
      <p:ext uri="{BB962C8B-B14F-4D97-AF65-F5344CB8AC3E}">
        <p14:creationId xmlns:p14="http://schemas.microsoft.com/office/powerpoint/2010/main" val="183759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Isaiah 60  --- Describes this time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People are going to rally back to Israel</a:t>
            </a:r>
          </a:p>
          <a:p>
            <a:r>
              <a:rPr lang="en-US" dirty="0" smtClean="0"/>
              <a:t>Nations are going to Gather to you</a:t>
            </a:r>
          </a:p>
          <a:p>
            <a:r>
              <a:rPr lang="en-US" dirty="0" smtClean="0"/>
              <a:t>Kings and leaders are going to become servants</a:t>
            </a:r>
          </a:p>
          <a:p>
            <a:r>
              <a:rPr lang="en-US" dirty="0" smtClean="0"/>
              <a:t>Happiness will fill the land -  good reason</a:t>
            </a:r>
          </a:p>
          <a:p>
            <a:r>
              <a:rPr lang="en-US" dirty="0" smtClean="0"/>
              <a:t>Abundance and wealth</a:t>
            </a:r>
          </a:p>
          <a:p>
            <a:r>
              <a:rPr lang="en-US" dirty="0" smtClean="0"/>
              <a:t>People will invest time and money to build Israel</a:t>
            </a:r>
          </a:p>
          <a:p>
            <a:r>
              <a:rPr lang="en-US" dirty="0" smtClean="0"/>
              <a:t>Israel will be respected</a:t>
            </a:r>
          </a:p>
          <a:p>
            <a:r>
              <a:rPr lang="en-US" dirty="0" smtClean="0"/>
              <a:t>Jesus will be their King/  World Premiere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0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01" y="217981"/>
            <a:ext cx="8336674" cy="1325563"/>
          </a:xfr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Isaiah 60 -  Full restoration of Israel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1646948"/>
            <a:ext cx="8660524" cy="521105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400" dirty="0" smtClean="0"/>
              <a:t>Look at reality of Israel Today:    A people of promise</a:t>
            </a:r>
          </a:p>
          <a:p>
            <a:pPr marL="0" indent="0">
              <a:buNone/>
            </a:pPr>
            <a:r>
              <a:rPr lang="en-US" sz="2400" dirty="0" smtClean="0"/>
              <a:t>    	 A people of rebellion   - A people who are special</a:t>
            </a:r>
          </a:p>
          <a:p>
            <a:pPr marL="0" indent="0">
              <a:buNone/>
            </a:pPr>
            <a:r>
              <a:rPr lang="en-US" sz="2400" dirty="0" smtClean="0"/>
              <a:t>   	  A people who rejected Christ  - A people brought</a:t>
            </a:r>
          </a:p>
          <a:p>
            <a:pPr marL="0" indent="0">
              <a:buNone/>
            </a:pPr>
            <a:r>
              <a:rPr lang="en-US" sz="2400" dirty="0" smtClean="0"/>
              <a:t>   	  Salvation to world through Jesus Christ!</a:t>
            </a:r>
          </a:p>
          <a:p>
            <a:pPr marL="0" indent="0">
              <a:buNone/>
            </a:pPr>
            <a:r>
              <a:rPr lang="en-US" sz="2400" dirty="0" smtClean="0"/>
              <a:t>2) Many prophecies about Israel have already happened – others    	are still in the future.   (Formation of Israel 1948 )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3) Israel is God’s Chosen -  Current citizens need to repent and 	follow Jesus.  But God’s hand is still upon this Nation…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( Facts about Israel -  incredible wisdom and blessing)</a:t>
            </a:r>
          </a:p>
          <a:p>
            <a:pPr marL="0" indent="0">
              <a:buNone/>
            </a:pPr>
            <a:r>
              <a:rPr lang="en-US" sz="2400" dirty="0" smtClean="0"/>
              <a:t>4) Equally Israel is hated -  More UN resolutions against it than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any other nations. </a:t>
            </a:r>
          </a:p>
        </p:txBody>
      </p:sp>
    </p:spTree>
    <p:extLst>
      <p:ext uri="{BB962C8B-B14F-4D97-AF65-F5344CB8AC3E}">
        <p14:creationId xmlns:p14="http://schemas.microsoft.com/office/powerpoint/2010/main" val="220483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2565</TotalTime>
  <Words>790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   “Build the Kingdom”  Christianity </vt:lpstr>
      <vt:lpstr>   Are there biblical references to discussion about societal problems/ issues</vt:lpstr>
      <vt:lpstr>Truth matters - </vt:lpstr>
      <vt:lpstr>PowerPoint Presentation</vt:lpstr>
      <vt:lpstr>I Peter 2:9 - 17</vt:lpstr>
      <vt:lpstr>I can’t wait for the future glory!</vt:lpstr>
      <vt:lpstr> Isaiah 60  --- Describes this time </vt:lpstr>
      <vt:lpstr>Isaiah 60 -  Full restoration of Israel</vt:lpstr>
      <vt:lpstr>PowerPoint Presentation</vt:lpstr>
      <vt:lpstr>What will Mellenial reign of Christ  Look Like? </vt:lpstr>
      <vt:lpstr> Isaiah 60  --- Describes this time </vt:lpstr>
      <vt:lpstr>Amazing time of Unity/ Blessing  and absence of evil </vt:lpstr>
      <vt:lpstr>Other passages deal with restoration of Israel</vt:lpstr>
      <vt:lpstr>In a “Kingdom Building” mindset</vt:lpstr>
      <vt:lpstr>Isaiah 61 -  Good News/ Jesus</vt:lpstr>
      <vt:lpstr>PowerPoint Presentation</vt:lpstr>
      <vt:lpstr>PowerPoint Presentation</vt:lpstr>
      <vt:lpstr>PowerPoint Presentation</vt:lpstr>
      <vt:lpstr>What if Christians lived like they were under the Millennial reign of Christ?</vt:lpstr>
      <vt:lpstr>“ King of Kings Day”    A practical act of worship before  The Millennial reign of Chirst. </vt:lpstr>
      <vt:lpstr>We will see push back and persecution.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</dc:creator>
  <cp:lastModifiedBy>LifeGate</cp:lastModifiedBy>
  <cp:revision>21</cp:revision>
  <cp:lastPrinted>2022-02-27T13:52:47Z</cp:lastPrinted>
  <dcterms:created xsi:type="dcterms:W3CDTF">2022-02-27T11:31:49Z</dcterms:created>
  <dcterms:modified xsi:type="dcterms:W3CDTF">2022-03-06T16:50:10Z</dcterms:modified>
</cp:coreProperties>
</file>