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Lindemuth" userId="512add0e191f48e2" providerId="LiveId" clId="{A8606EA5-3445-4599-9952-2BAD9BF59668}"/>
    <pc:docChg chg="undo custSel addSld delSld modSld">
      <pc:chgData name="Stephen Lindemuth" userId="512add0e191f48e2" providerId="LiveId" clId="{A8606EA5-3445-4599-9952-2BAD9BF59668}" dt="2022-05-14T22:23:10.330" v="7920" actId="255"/>
      <pc:docMkLst>
        <pc:docMk/>
      </pc:docMkLst>
      <pc:sldChg chg="addSp modSp mod">
        <pc:chgData name="Stephen Lindemuth" userId="512add0e191f48e2" providerId="LiveId" clId="{A8606EA5-3445-4599-9952-2BAD9BF59668}" dt="2022-05-14T03:52:44.946" v="5905" actId="14100"/>
        <pc:sldMkLst>
          <pc:docMk/>
          <pc:sldMk cId="2653385224" sldId="256"/>
        </pc:sldMkLst>
        <pc:spChg chg="mod">
          <ac:chgData name="Stephen Lindemuth" userId="512add0e191f48e2" providerId="LiveId" clId="{A8606EA5-3445-4599-9952-2BAD9BF59668}" dt="2022-05-14T03:51:01.940" v="5894" actId="1076"/>
          <ac:spMkLst>
            <pc:docMk/>
            <pc:sldMk cId="2653385224" sldId="256"/>
            <ac:spMk id="2" creationId="{23942D10-8AAD-68DA-712D-3108002C727E}"/>
          </ac:spMkLst>
        </pc:spChg>
        <pc:spChg chg="mod">
          <ac:chgData name="Stephen Lindemuth" userId="512add0e191f48e2" providerId="LiveId" clId="{A8606EA5-3445-4599-9952-2BAD9BF59668}" dt="2022-05-14T03:52:22.710" v="5902" actId="14100"/>
          <ac:spMkLst>
            <pc:docMk/>
            <pc:sldMk cId="2653385224" sldId="256"/>
            <ac:spMk id="3" creationId="{ECD9F51E-1BC3-E9CA-38F6-A40B23AC5F3F}"/>
          </ac:spMkLst>
        </pc:spChg>
        <pc:picChg chg="mod">
          <ac:chgData name="Stephen Lindemuth" userId="512add0e191f48e2" providerId="LiveId" clId="{A8606EA5-3445-4599-9952-2BAD9BF59668}" dt="2022-05-14T03:52:44.946" v="5905" actId="14100"/>
          <ac:picMkLst>
            <pc:docMk/>
            <pc:sldMk cId="2653385224" sldId="256"/>
            <ac:picMk id="5" creationId="{FC885E5D-E563-45AE-DC6C-F8ECFDC220EB}"/>
          </ac:picMkLst>
        </pc:picChg>
        <pc:picChg chg="add mod">
          <ac:chgData name="Stephen Lindemuth" userId="512add0e191f48e2" providerId="LiveId" clId="{A8606EA5-3445-4599-9952-2BAD9BF59668}" dt="2022-05-14T03:52:34.519" v="5904" actId="1076"/>
          <ac:picMkLst>
            <pc:docMk/>
            <pc:sldMk cId="2653385224" sldId="256"/>
            <ac:picMk id="6" creationId="{92C66509-3C0B-1F11-27CF-73D9CDAB5AF0}"/>
          </ac:picMkLst>
        </pc:picChg>
      </pc:sldChg>
      <pc:sldChg chg="addSp delSp modSp new mod">
        <pc:chgData name="Stephen Lindemuth" userId="512add0e191f48e2" providerId="LiveId" clId="{A8606EA5-3445-4599-9952-2BAD9BF59668}" dt="2022-05-14T03:55:04.161" v="5918" actId="14100"/>
        <pc:sldMkLst>
          <pc:docMk/>
          <pc:sldMk cId="3352914695" sldId="257"/>
        </pc:sldMkLst>
        <pc:spChg chg="mod">
          <ac:chgData name="Stephen Lindemuth" userId="512add0e191f48e2" providerId="LiveId" clId="{A8606EA5-3445-4599-9952-2BAD9BF59668}" dt="2022-05-14T03:54:59.192" v="5917" actId="14100"/>
          <ac:spMkLst>
            <pc:docMk/>
            <pc:sldMk cId="3352914695" sldId="257"/>
            <ac:spMk id="2" creationId="{854DAB19-4885-D9D0-40A6-0B27A1C66779}"/>
          </ac:spMkLst>
        </pc:spChg>
        <pc:spChg chg="del">
          <ac:chgData name="Stephen Lindemuth" userId="512add0e191f48e2" providerId="LiveId" clId="{A8606EA5-3445-4599-9952-2BAD9BF59668}" dt="2022-05-07T19:18:50.021" v="52" actId="931"/>
          <ac:spMkLst>
            <pc:docMk/>
            <pc:sldMk cId="3352914695" sldId="257"/>
            <ac:spMk id="3" creationId="{56D274B5-88F4-06DD-94CD-664F3A5DA673}"/>
          </ac:spMkLst>
        </pc:spChg>
        <pc:spChg chg="add del mod">
          <ac:chgData name="Stephen Lindemuth" userId="512add0e191f48e2" providerId="LiveId" clId="{A8606EA5-3445-4599-9952-2BAD9BF59668}" dt="2022-05-14T03:53:30.529" v="5908" actId="931"/>
          <ac:spMkLst>
            <pc:docMk/>
            <pc:sldMk cId="3352914695" sldId="257"/>
            <ac:spMk id="4" creationId="{F02F8706-BF18-E448-1C82-93B87B46A41A}"/>
          </ac:spMkLst>
        </pc:spChg>
        <pc:spChg chg="add mod">
          <ac:chgData name="Stephen Lindemuth" userId="512add0e191f48e2" providerId="LiveId" clId="{A8606EA5-3445-4599-9952-2BAD9BF59668}" dt="2022-05-14T03:54:38.790" v="5915" actId="255"/>
          <ac:spMkLst>
            <pc:docMk/>
            <pc:sldMk cId="3352914695" sldId="257"/>
            <ac:spMk id="6" creationId="{EFD390BF-69E5-77B7-5050-286921883503}"/>
          </ac:spMkLst>
        </pc:spChg>
        <pc:picChg chg="add del mod">
          <ac:chgData name="Stephen Lindemuth" userId="512add0e191f48e2" providerId="LiveId" clId="{A8606EA5-3445-4599-9952-2BAD9BF59668}" dt="2022-05-14T03:51:58.502" v="5898" actId="21"/>
          <ac:picMkLst>
            <pc:docMk/>
            <pc:sldMk cId="3352914695" sldId="257"/>
            <ac:picMk id="5" creationId="{3A8F03DB-C6E7-FA14-E290-F966DE91C0B9}"/>
          </ac:picMkLst>
        </pc:picChg>
        <pc:picChg chg="add mod">
          <ac:chgData name="Stephen Lindemuth" userId="512add0e191f48e2" providerId="LiveId" clId="{A8606EA5-3445-4599-9952-2BAD9BF59668}" dt="2022-05-14T03:55:04.161" v="5918" actId="14100"/>
          <ac:picMkLst>
            <pc:docMk/>
            <pc:sldMk cId="3352914695" sldId="257"/>
            <ac:picMk id="8" creationId="{BCB53B13-7CD6-0E7D-81D3-141FECDD7D9C}"/>
          </ac:picMkLst>
        </pc:picChg>
        <pc:picChg chg="add mod">
          <ac:chgData name="Stephen Lindemuth" userId="512add0e191f48e2" providerId="LiveId" clId="{A8606EA5-3445-4599-9952-2BAD9BF59668}" dt="2022-05-14T03:53:54.139" v="5910" actId="1076"/>
          <ac:picMkLst>
            <pc:docMk/>
            <pc:sldMk cId="3352914695" sldId="257"/>
            <ac:picMk id="12" creationId="{36B523A5-68D3-F3D8-A1CA-5DFF2D96FBDA}"/>
          </ac:picMkLst>
        </pc:picChg>
        <pc:cxnChg chg="add del">
          <ac:chgData name="Stephen Lindemuth" userId="512add0e191f48e2" providerId="LiveId" clId="{A8606EA5-3445-4599-9952-2BAD9BF59668}" dt="2022-05-07T19:20:43.248" v="100" actId="11529"/>
          <ac:cxnSpMkLst>
            <pc:docMk/>
            <pc:sldMk cId="3352914695" sldId="257"/>
            <ac:cxnSpMk id="8" creationId="{508B747E-93CF-F20C-D868-45E29789BF80}"/>
          </ac:cxnSpMkLst>
        </pc:cxnChg>
        <pc:cxnChg chg="add del">
          <ac:chgData name="Stephen Lindemuth" userId="512add0e191f48e2" providerId="LiveId" clId="{A8606EA5-3445-4599-9952-2BAD9BF59668}" dt="2022-05-07T19:20:42.798" v="99" actId="11529"/>
          <ac:cxnSpMkLst>
            <pc:docMk/>
            <pc:sldMk cId="3352914695" sldId="257"/>
            <ac:cxnSpMk id="9" creationId="{D71DB926-D5F7-5C2E-0A10-7E61CCFABB2F}"/>
          </ac:cxnSpMkLst>
        </pc:cxnChg>
        <pc:cxnChg chg="add del">
          <ac:chgData name="Stephen Lindemuth" userId="512add0e191f48e2" providerId="LiveId" clId="{A8606EA5-3445-4599-9952-2BAD9BF59668}" dt="2022-05-07T19:20:42.329" v="98" actId="11529"/>
          <ac:cxnSpMkLst>
            <pc:docMk/>
            <pc:sldMk cId="3352914695" sldId="257"/>
            <ac:cxnSpMk id="10" creationId="{BE0112D2-90B3-6B87-65BE-AA7F8EA6714F}"/>
          </ac:cxnSpMkLst>
        </pc:cxnChg>
      </pc:sldChg>
      <pc:sldChg chg="addSp delSp modSp new mod">
        <pc:chgData name="Stephen Lindemuth" userId="512add0e191f48e2" providerId="LiveId" clId="{A8606EA5-3445-4599-9952-2BAD9BF59668}" dt="2022-05-14T04:02:17.175" v="5928" actId="1076"/>
        <pc:sldMkLst>
          <pc:docMk/>
          <pc:sldMk cId="2060059054" sldId="258"/>
        </pc:sldMkLst>
        <pc:spChg chg="mod">
          <ac:chgData name="Stephen Lindemuth" userId="512add0e191f48e2" providerId="LiveId" clId="{A8606EA5-3445-4599-9952-2BAD9BF59668}" dt="2022-05-14T03:57:17.956" v="5920" actId="14100"/>
          <ac:spMkLst>
            <pc:docMk/>
            <pc:sldMk cId="2060059054" sldId="258"/>
            <ac:spMk id="2" creationId="{26FA648C-6741-DD13-B109-F18885C12ED9}"/>
          </ac:spMkLst>
        </pc:spChg>
        <pc:spChg chg="mod">
          <ac:chgData name="Stephen Lindemuth" userId="512add0e191f48e2" providerId="LiveId" clId="{A8606EA5-3445-4599-9952-2BAD9BF59668}" dt="2022-05-07T19:38:25.529" v="450" actId="1076"/>
          <ac:spMkLst>
            <pc:docMk/>
            <pc:sldMk cId="2060059054" sldId="258"/>
            <ac:spMk id="3" creationId="{8EF9B493-42D0-7469-552D-C68E6E6AECF4}"/>
          </ac:spMkLst>
        </pc:spChg>
        <pc:picChg chg="add mod">
          <ac:chgData name="Stephen Lindemuth" userId="512add0e191f48e2" providerId="LiveId" clId="{A8606EA5-3445-4599-9952-2BAD9BF59668}" dt="2022-05-14T04:02:06.183" v="5927" actId="1076"/>
          <ac:picMkLst>
            <pc:docMk/>
            <pc:sldMk cId="2060059054" sldId="258"/>
            <ac:picMk id="5" creationId="{D84AA453-0747-289C-8F93-492FCBBEB3BD}"/>
          </ac:picMkLst>
        </pc:picChg>
        <pc:picChg chg="add del mod">
          <ac:chgData name="Stephen Lindemuth" userId="512add0e191f48e2" providerId="LiveId" clId="{A8606EA5-3445-4599-9952-2BAD9BF59668}" dt="2022-05-14T04:01:59.846" v="5926" actId="478"/>
          <ac:picMkLst>
            <pc:docMk/>
            <pc:sldMk cId="2060059054" sldId="258"/>
            <ac:picMk id="1026" creationId="{676B5365-B89F-A3AA-8699-7BC612A2918A}"/>
          </ac:picMkLst>
        </pc:picChg>
        <pc:picChg chg="add mod">
          <ac:chgData name="Stephen Lindemuth" userId="512add0e191f48e2" providerId="LiveId" clId="{A8606EA5-3445-4599-9952-2BAD9BF59668}" dt="2022-05-14T04:02:17.175" v="5928" actId="1076"/>
          <ac:picMkLst>
            <pc:docMk/>
            <pc:sldMk cId="2060059054" sldId="258"/>
            <ac:picMk id="1028" creationId="{1CAA7707-3DC8-4745-435D-D04B7D203DAD}"/>
          </ac:picMkLst>
        </pc:picChg>
      </pc:sldChg>
      <pc:sldChg chg="addSp delSp modSp new mod">
        <pc:chgData name="Stephen Lindemuth" userId="512add0e191f48e2" providerId="LiveId" clId="{A8606EA5-3445-4599-9952-2BAD9BF59668}" dt="2022-05-07T20:35:42.220" v="931" actId="14100"/>
        <pc:sldMkLst>
          <pc:docMk/>
          <pc:sldMk cId="1761197994" sldId="259"/>
        </pc:sldMkLst>
        <pc:spChg chg="mod">
          <ac:chgData name="Stephen Lindemuth" userId="512add0e191f48e2" providerId="LiveId" clId="{A8606EA5-3445-4599-9952-2BAD9BF59668}" dt="2022-05-07T19:46:02.298" v="482" actId="2711"/>
          <ac:spMkLst>
            <pc:docMk/>
            <pc:sldMk cId="1761197994" sldId="259"/>
            <ac:spMk id="2" creationId="{D0DC6341-2CE3-41E5-8689-F2B3E4D9954A}"/>
          </ac:spMkLst>
        </pc:spChg>
        <pc:spChg chg="mod">
          <ac:chgData name="Stephen Lindemuth" userId="512add0e191f48e2" providerId="LiveId" clId="{A8606EA5-3445-4599-9952-2BAD9BF59668}" dt="2022-05-07T19:58:16.268" v="680" actId="14100"/>
          <ac:spMkLst>
            <pc:docMk/>
            <pc:sldMk cId="1761197994" sldId="259"/>
            <ac:spMk id="3" creationId="{F7154E7D-234A-16DA-2A4E-AFF4DDECEC41}"/>
          </ac:spMkLst>
        </pc:spChg>
        <pc:picChg chg="add mod">
          <ac:chgData name="Stephen Lindemuth" userId="512add0e191f48e2" providerId="LiveId" clId="{A8606EA5-3445-4599-9952-2BAD9BF59668}" dt="2022-05-07T20:35:42.220" v="931" actId="14100"/>
          <ac:picMkLst>
            <pc:docMk/>
            <pc:sldMk cId="1761197994" sldId="259"/>
            <ac:picMk id="5" creationId="{E35B7D2E-A36E-D177-FF15-8923C1ED3BF3}"/>
          </ac:picMkLst>
        </pc:picChg>
        <pc:picChg chg="add del mod">
          <ac:chgData name="Stephen Lindemuth" userId="512add0e191f48e2" providerId="LiveId" clId="{A8606EA5-3445-4599-9952-2BAD9BF59668}" dt="2022-05-07T20:35:12.619" v="926" actId="478"/>
          <ac:picMkLst>
            <pc:docMk/>
            <pc:sldMk cId="1761197994" sldId="259"/>
            <ac:picMk id="6" creationId="{F669AC34-ED13-7484-AC0D-B85640174757}"/>
          </ac:picMkLst>
        </pc:picChg>
        <pc:picChg chg="add del mod">
          <ac:chgData name="Stephen Lindemuth" userId="512add0e191f48e2" providerId="LiveId" clId="{A8606EA5-3445-4599-9952-2BAD9BF59668}" dt="2022-05-07T20:01:07.830" v="686" actId="478"/>
          <ac:picMkLst>
            <pc:docMk/>
            <pc:sldMk cId="1761197994" sldId="259"/>
            <ac:picMk id="7" creationId="{5C26313C-70F2-47B2-F0E4-893B48494BF8}"/>
          </ac:picMkLst>
        </pc:picChg>
        <pc:picChg chg="add mod">
          <ac:chgData name="Stephen Lindemuth" userId="512add0e191f48e2" providerId="LiveId" clId="{A8606EA5-3445-4599-9952-2BAD9BF59668}" dt="2022-05-07T20:35:38.629" v="930" actId="14100"/>
          <ac:picMkLst>
            <pc:docMk/>
            <pc:sldMk cId="1761197994" sldId="259"/>
            <ac:picMk id="8" creationId="{D48EB130-81F8-05C0-F065-C194E7B8036A}"/>
          </ac:picMkLst>
        </pc:picChg>
        <pc:picChg chg="add del mod">
          <ac:chgData name="Stephen Lindemuth" userId="512add0e191f48e2" providerId="LiveId" clId="{A8606EA5-3445-4599-9952-2BAD9BF59668}" dt="2022-05-07T20:32:49.678" v="920" actId="478"/>
          <ac:picMkLst>
            <pc:docMk/>
            <pc:sldMk cId="1761197994" sldId="259"/>
            <ac:picMk id="9" creationId="{28EB722C-7A54-0F88-267E-955C2EC52529}"/>
          </ac:picMkLst>
        </pc:picChg>
        <pc:picChg chg="add del mod">
          <ac:chgData name="Stephen Lindemuth" userId="512add0e191f48e2" providerId="LiveId" clId="{A8606EA5-3445-4599-9952-2BAD9BF59668}" dt="2022-05-07T20:31:12.618" v="907" actId="478"/>
          <ac:picMkLst>
            <pc:docMk/>
            <pc:sldMk cId="1761197994" sldId="259"/>
            <ac:picMk id="11" creationId="{59FFC6BF-DA09-3845-D451-E078F94E2DB0}"/>
          </ac:picMkLst>
        </pc:picChg>
        <pc:picChg chg="add mod">
          <ac:chgData name="Stephen Lindemuth" userId="512add0e191f48e2" providerId="LiveId" clId="{A8606EA5-3445-4599-9952-2BAD9BF59668}" dt="2022-05-07T20:35:26.640" v="928" actId="14100"/>
          <ac:picMkLst>
            <pc:docMk/>
            <pc:sldMk cId="1761197994" sldId="259"/>
            <ac:picMk id="12" creationId="{91C30D35-BECE-2146-4F01-5505285873E4}"/>
          </ac:picMkLst>
        </pc:picChg>
      </pc:sldChg>
      <pc:sldChg chg="addSp modSp new mod">
        <pc:chgData name="Stephen Lindemuth" userId="512add0e191f48e2" providerId="LiveId" clId="{A8606EA5-3445-4599-9952-2BAD9BF59668}" dt="2022-05-07T20:29:45.327" v="905" actId="20577"/>
        <pc:sldMkLst>
          <pc:docMk/>
          <pc:sldMk cId="356497684" sldId="260"/>
        </pc:sldMkLst>
        <pc:spChg chg="mod">
          <ac:chgData name="Stephen Lindemuth" userId="512add0e191f48e2" providerId="LiveId" clId="{A8606EA5-3445-4599-9952-2BAD9BF59668}" dt="2022-05-07T20:21:49.200" v="857" actId="14100"/>
          <ac:spMkLst>
            <pc:docMk/>
            <pc:sldMk cId="356497684" sldId="260"/>
            <ac:spMk id="2" creationId="{EBF3DDFF-6608-9D03-F6CE-92940F212BB0}"/>
          </ac:spMkLst>
        </pc:spChg>
        <pc:spChg chg="mod">
          <ac:chgData name="Stephen Lindemuth" userId="512add0e191f48e2" providerId="LiveId" clId="{A8606EA5-3445-4599-9952-2BAD9BF59668}" dt="2022-05-07T20:29:45.327" v="905" actId="20577"/>
          <ac:spMkLst>
            <pc:docMk/>
            <pc:sldMk cId="356497684" sldId="260"/>
            <ac:spMk id="3" creationId="{65E52EAB-619B-402B-7EFB-B03A0C2591FD}"/>
          </ac:spMkLst>
        </pc:spChg>
        <pc:picChg chg="add mod">
          <ac:chgData name="Stephen Lindemuth" userId="512add0e191f48e2" providerId="LiveId" clId="{A8606EA5-3445-4599-9952-2BAD9BF59668}" dt="2022-05-07T20:29:13.220" v="881" actId="1076"/>
          <ac:picMkLst>
            <pc:docMk/>
            <pc:sldMk cId="356497684" sldId="260"/>
            <ac:picMk id="5" creationId="{C9B55B4A-1657-7E05-02B3-C36737D8D0C3}"/>
          </ac:picMkLst>
        </pc:picChg>
        <pc:picChg chg="add mod">
          <ac:chgData name="Stephen Lindemuth" userId="512add0e191f48e2" providerId="LiveId" clId="{A8606EA5-3445-4599-9952-2BAD9BF59668}" dt="2022-05-07T20:29:05.399" v="879" actId="1076"/>
          <ac:picMkLst>
            <pc:docMk/>
            <pc:sldMk cId="356497684" sldId="260"/>
            <ac:picMk id="6" creationId="{B33BE729-5BB1-FA02-F3DC-02264361D612}"/>
          </ac:picMkLst>
        </pc:picChg>
      </pc:sldChg>
      <pc:sldChg chg="addSp delSp modSp new mod">
        <pc:chgData name="Stephen Lindemuth" userId="512add0e191f48e2" providerId="LiveId" clId="{A8606EA5-3445-4599-9952-2BAD9BF59668}" dt="2022-05-14T17:02:25.658" v="6472" actId="113"/>
        <pc:sldMkLst>
          <pc:docMk/>
          <pc:sldMk cId="3413439781" sldId="261"/>
        </pc:sldMkLst>
        <pc:spChg chg="del mod">
          <ac:chgData name="Stephen Lindemuth" userId="512add0e191f48e2" providerId="LiveId" clId="{A8606EA5-3445-4599-9952-2BAD9BF59668}" dt="2022-05-07T20:44:40.219" v="961" actId="478"/>
          <ac:spMkLst>
            <pc:docMk/>
            <pc:sldMk cId="3413439781" sldId="261"/>
            <ac:spMk id="2" creationId="{D49EB727-AED3-BD92-E57D-76EC5E102219}"/>
          </ac:spMkLst>
        </pc:spChg>
        <pc:spChg chg="del">
          <ac:chgData name="Stephen Lindemuth" userId="512add0e191f48e2" providerId="LiveId" clId="{A8606EA5-3445-4599-9952-2BAD9BF59668}" dt="2022-05-07T20:39:53.978" v="946" actId="931"/>
          <ac:spMkLst>
            <pc:docMk/>
            <pc:sldMk cId="3413439781" sldId="261"/>
            <ac:spMk id="3" creationId="{4D756A81-2007-8206-E4EB-52C912F5C1D0}"/>
          </ac:spMkLst>
        </pc:spChg>
        <pc:spChg chg="add mod">
          <ac:chgData name="Stephen Lindemuth" userId="512add0e191f48e2" providerId="LiveId" clId="{A8606EA5-3445-4599-9952-2BAD9BF59668}" dt="2022-05-07T20:48:48.219" v="1156" actId="255"/>
          <ac:spMkLst>
            <pc:docMk/>
            <pc:sldMk cId="3413439781" sldId="261"/>
            <ac:spMk id="8" creationId="{30B15536-1F5C-9506-D79A-09B029E21CC2}"/>
          </ac:spMkLst>
        </pc:spChg>
        <pc:spChg chg="add mod">
          <ac:chgData name="Stephen Lindemuth" userId="512add0e191f48e2" providerId="LiveId" clId="{A8606EA5-3445-4599-9952-2BAD9BF59668}" dt="2022-05-14T17:02:25.658" v="6472" actId="113"/>
          <ac:spMkLst>
            <pc:docMk/>
            <pc:sldMk cId="3413439781" sldId="261"/>
            <ac:spMk id="9" creationId="{388A370C-3FD7-763A-BA73-79CA53D7752A}"/>
          </ac:spMkLst>
        </pc:spChg>
        <pc:picChg chg="add mod">
          <ac:chgData name="Stephen Lindemuth" userId="512add0e191f48e2" providerId="LiveId" clId="{A8606EA5-3445-4599-9952-2BAD9BF59668}" dt="2022-05-07T20:49:14.438" v="1157" actId="1076"/>
          <ac:picMkLst>
            <pc:docMk/>
            <pc:sldMk cId="3413439781" sldId="261"/>
            <ac:picMk id="5" creationId="{1A429579-EDC5-7B88-8FCA-7386EB65757A}"/>
          </ac:picMkLst>
        </pc:picChg>
        <pc:picChg chg="add mod">
          <ac:chgData name="Stephen Lindemuth" userId="512add0e191f48e2" providerId="LiveId" clId="{A8606EA5-3445-4599-9952-2BAD9BF59668}" dt="2022-05-07T20:40:43.559" v="953" actId="1076"/>
          <ac:picMkLst>
            <pc:docMk/>
            <pc:sldMk cId="3413439781" sldId="261"/>
            <ac:picMk id="7" creationId="{10FDFBF2-542C-C7E8-3709-06C26E4584C3}"/>
          </ac:picMkLst>
        </pc:picChg>
      </pc:sldChg>
      <pc:sldChg chg="modSp new mod">
        <pc:chgData name="Stephen Lindemuth" userId="512add0e191f48e2" providerId="LiveId" clId="{A8606EA5-3445-4599-9952-2BAD9BF59668}" dt="2022-05-14T17:01:23.818" v="6469" actId="114"/>
        <pc:sldMkLst>
          <pc:docMk/>
          <pc:sldMk cId="786473828" sldId="262"/>
        </pc:sldMkLst>
        <pc:spChg chg="mod">
          <ac:chgData name="Stephen Lindemuth" userId="512add0e191f48e2" providerId="LiveId" clId="{A8606EA5-3445-4599-9952-2BAD9BF59668}" dt="2022-05-14T16:46:41.064" v="6071" actId="27636"/>
          <ac:spMkLst>
            <pc:docMk/>
            <pc:sldMk cId="786473828" sldId="262"/>
            <ac:spMk id="2" creationId="{FEB1A05E-9E18-1561-2C95-3E36C1FBBC65}"/>
          </ac:spMkLst>
        </pc:spChg>
        <pc:spChg chg="mod">
          <ac:chgData name="Stephen Lindemuth" userId="512add0e191f48e2" providerId="LiveId" clId="{A8606EA5-3445-4599-9952-2BAD9BF59668}" dt="2022-05-14T17:01:23.818" v="6469" actId="114"/>
          <ac:spMkLst>
            <pc:docMk/>
            <pc:sldMk cId="786473828" sldId="262"/>
            <ac:spMk id="3" creationId="{03AC9C1A-393F-47FE-2CE7-9560BC305DFE}"/>
          </ac:spMkLst>
        </pc:spChg>
      </pc:sldChg>
      <pc:sldChg chg="modSp new mod">
        <pc:chgData name="Stephen Lindemuth" userId="512add0e191f48e2" providerId="LiveId" clId="{A8606EA5-3445-4599-9952-2BAD9BF59668}" dt="2022-05-14T04:15:08.245" v="6002" actId="20577"/>
        <pc:sldMkLst>
          <pc:docMk/>
          <pc:sldMk cId="1452610219" sldId="263"/>
        </pc:sldMkLst>
        <pc:spChg chg="mod">
          <ac:chgData name="Stephen Lindemuth" userId="512add0e191f48e2" providerId="LiveId" clId="{A8606EA5-3445-4599-9952-2BAD9BF59668}" dt="2022-05-14T04:06:10.046" v="5934" actId="255"/>
          <ac:spMkLst>
            <pc:docMk/>
            <pc:sldMk cId="1452610219" sldId="263"/>
            <ac:spMk id="2" creationId="{69E54842-9D9A-AE7D-560E-E010A9A05BAB}"/>
          </ac:spMkLst>
        </pc:spChg>
        <pc:spChg chg="mod">
          <ac:chgData name="Stephen Lindemuth" userId="512add0e191f48e2" providerId="LiveId" clId="{A8606EA5-3445-4599-9952-2BAD9BF59668}" dt="2022-05-14T04:15:08.245" v="6002" actId="20577"/>
          <ac:spMkLst>
            <pc:docMk/>
            <pc:sldMk cId="1452610219" sldId="263"/>
            <ac:spMk id="3" creationId="{5D633C36-3B9A-7F2B-FC73-C236A9A45BE5}"/>
          </ac:spMkLst>
        </pc:spChg>
      </pc:sldChg>
      <pc:sldChg chg="addSp delSp modSp new mod">
        <pc:chgData name="Stephen Lindemuth" userId="512add0e191f48e2" providerId="LiveId" clId="{A8606EA5-3445-4599-9952-2BAD9BF59668}" dt="2022-05-11T23:49:39.264" v="3716" actId="13926"/>
        <pc:sldMkLst>
          <pc:docMk/>
          <pc:sldMk cId="2359191135" sldId="264"/>
        </pc:sldMkLst>
        <pc:spChg chg="mod">
          <ac:chgData name="Stephen Lindemuth" userId="512add0e191f48e2" providerId="LiveId" clId="{A8606EA5-3445-4599-9952-2BAD9BF59668}" dt="2022-05-07T21:31:30.470" v="2396" actId="14100"/>
          <ac:spMkLst>
            <pc:docMk/>
            <pc:sldMk cId="2359191135" sldId="264"/>
            <ac:spMk id="2" creationId="{7483471E-AB74-C5D8-7F4A-BA8F8AD34807}"/>
          </ac:spMkLst>
        </pc:spChg>
        <pc:spChg chg="del mod">
          <ac:chgData name="Stephen Lindemuth" userId="512add0e191f48e2" providerId="LiveId" clId="{A8606EA5-3445-4599-9952-2BAD9BF59668}" dt="2022-05-07T21:33:42.468" v="2399" actId="931"/>
          <ac:spMkLst>
            <pc:docMk/>
            <pc:sldMk cId="2359191135" sldId="264"/>
            <ac:spMk id="3" creationId="{8F712BB2-BC79-D549-E5B9-E4CAC3F4DD7D}"/>
          </ac:spMkLst>
        </pc:spChg>
        <pc:spChg chg="add mod">
          <ac:chgData name="Stephen Lindemuth" userId="512add0e191f48e2" providerId="LiveId" clId="{A8606EA5-3445-4599-9952-2BAD9BF59668}" dt="2022-05-11T23:49:39.264" v="3716" actId="13926"/>
          <ac:spMkLst>
            <pc:docMk/>
            <pc:sldMk cId="2359191135" sldId="264"/>
            <ac:spMk id="7" creationId="{ED088166-C484-8B16-7ABE-EA6D3386DCE7}"/>
          </ac:spMkLst>
        </pc:spChg>
        <pc:picChg chg="add del mod">
          <ac:chgData name="Stephen Lindemuth" userId="512add0e191f48e2" providerId="LiveId" clId="{A8606EA5-3445-4599-9952-2BAD9BF59668}" dt="2022-05-07T21:36:06.853" v="2406" actId="478"/>
          <ac:picMkLst>
            <pc:docMk/>
            <pc:sldMk cId="2359191135" sldId="264"/>
            <ac:picMk id="5" creationId="{03FA76B1-5BA4-C670-EA48-34703DA8B924}"/>
          </ac:picMkLst>
        </pc:picChg>
        <pc:picChg chg="add del mod">
          <ac:chgData name="Stephen Lindemuth" userId="512add0e191f48e2" providerId="LiveId" clId="{A8606EA5-3445-4599-9952-2BAD9BF59668}" dt="2022-05-07T21:44:40.090" v="2473" actId="478"/>
          <ac:picMkLst>
            <pc:docMk/>
            <pc:sldMk cId="2359191135" sldId="264"/>
            <ac:picMk id="9" creationId="{BCCC8DA6-01B3-4DED-9984-FF64E350DD01}"/>
          </ac:picMkLst>
        </pc:picChg>
      </pc:sldChg>
      <pc:sldChg chg="addSp delSp modSp new del mod">
        <pc:chgData name="Stephen Lindemuth" userId="512add0e191f48e2" providerId="LiveId" clId="{A8606EA5-3445-4599-9952-2BAD9BF59668}" dt="2022-05-12T02:48:18.568" v="5039" actId="2696"/>
        <pc:sldMkLst>
          <pc:docMk/>
          <pc:sldMk cId="2072772110" sldId="265"/>
        </pc:sldMkLst>
        <pc:spChg chg="del mod">
          <ac:chgData name="Stephen Lindemuth" userId="512add0e191f48e2" providerId="LiveId" clId="{A8606EA5-3445-4599-9952-2BAD9BF59668}" dt="2022-05-07T21:50:54.369" v="2580" actId="478"/>
          <ac:spMkLst>
            <pc:docMk/>
            <pc:sldMk cId="2072772110" sldId="265"/>
            <ac:spMk id="2" creationId="{006F59FF-2D3D-187A-4386-95D14CAB8C82}"/>
          </ac:spMkLst>
        </pc:spChg>
        <pc:spChg chg="del">
          <ac:chgData name="Stephen Lindemuth" userId="512add0e191f48e2" providerId="LiveId" clId="{A8606EA5-3445-4599-9952-2BAD9BF59668}" dt="2022-05-07T21:51:01.934" v="2581" actId="931"/>
          <ac:spMkLst>
            <pc:docMk/>
            <pc:sldMk cId="2072772110" sldId="265"/>
            <ac:spMk id="3" creationId="{05F0FBA9-D365-C45C-FEF8-DAD96E09A744}"/>
          </ac:spMkLst>
        </pc:spChg>
        <pc:spChg chg="add mod">
          <ac:chgData name="Stephen Lindemuth" userId="512add0e191f48e2" providerId="LiveId" clId="{A8606EA5-3445-4599-9952-2BAD9BF59668}" dt="2022-05-12T02:46:43.987" v="5028" actId="21"/>
          <ac:spMkLst>
            <pc:docMk/>
            <pc:sldMk cId="2072772110" sldId="265"/>
            <ac:spMk id="3" creationId="{BF7D1A68-A1DA-2F12-797B-A4B739750D06}"/>
          </ac:spMkLst>
        </pc:spChg>
        <pc:picChg chg="add del mod">
          <ac:chgData name="Stephen Lindemuth" userId="512add0e191f48e2" providerId="LiveId" clId="{A8606EA5-3445-4599-9952-2BAD9BF59668}" dt="2022-05-12T02:46:43.987" v="5028" actId="21"/>
          <ac:picMkLst>
            <pc:docMk/>
            <pc:sldMk cId="2072772110" sldId="265"/>
            <ac:picMk id="5" creationId="{539FA2C0-1BBD-7E2D-CF99-4D0BE4E503ED}"/>
          </ac:picMkLst>
        </pc:picChg>
      </pc:sldChg>
      <pc:sldChg chg="modSp new mod">
        <pc:chgData name="Stephen Lindemuth" userId="512add0e191f48e2" providerId="LiveId" clId="{A8606EA5-3445-4599-9952-2BAD9BF59668}" dt="2022-05-07T22:20:35.329" v="2752" actId="27636"/>
        <pc:sldMkLst>
          <pc:docMk/>
          <pc:sldMk cId="482161362" sldId="266"/>
        </pc:sldMkLst>
        <pc:spChg chg="mod">
          <ac:chgData name="Stephen Lindemuth" userId="512add0e191f48e2" providerId="LiveId" clId="{A8606EA5-3445-4599-9952-2BAD9BF59668}" dt="2022-05-07T22:05:06.948" v="2624" actId="14100"/>
          <ac:spMkLst>
            <pc:docMk/>
            <pc:sldMk cId="482161362" sldId="266"/>
            <ac:spMk id="2" creationId="{43A3DB84-7855-C112-1578-0F280065AF2C}"/>
          </ac:spMkLst>
        </pc:spChg>
        <pc:spChg chg="mod">
          <ac:chgData name="Stephen Lindemuth" userId="512add0e191f48e2" providerId="LiveId" clId="{A8606EA5-3445-4599-9952-2BAD9BF59668}" dt="2022-05-07T22:20:35.329" v="2752" actId="27636"/>
          <ac:spMkLst>
            <pc:docMk/>
            <pc:sldMk cId="482161362" sldId="266"/>
            <ac:spMk id="3" creationId="{09B97F14-333A-659D-0C43-AC8D4B796775}"/>
          </ac:spMkLst>
        </pc:spChg>
      </pc:sldChg>
      <pc:sldChg chg="new del">
        <pc:chgData name="Stephen Lindemuth" userId="512add0e191f48e2" providerId="LiveId" clId="{A8606EA5-3445-4599-9952-2BAD9BF59668}" dt="2022-05-07T22:02:21.930" v="2591" actId="2696"/>
        <pc:sldMkLst>
          <pc:docMk/>
          <pc:sldMk cId="1952945944" sldId="266"/>
        </pc:sldMkLst>
      </pc:sldChg>
      <pc:sldChg chg="addSp delSp modSp new mod">
        <pc:chgData name="Stephen Lindemuth" userId="512add0e191f48e2" providerId="LiveId" clId="{A8606EA5-3445-4599-9952-2BAD9BF59668}" dt="2022-05-12T02:47:48.801" v="5038" actId="14100"/>
        <pc:sldMkLst>
          <pc:docMk/>
          <pc:sldMk cId="1008869851" sldId="267"/>
        </pc:sldMkLst>
        <pc:spChg chg="mod">
          <ac:chgData name="Stephen Lindemuth" userId="512add0e191f48e2" providerId="LiveId" clId="{A8606EA5-3445-4599-9952-2BAD9BF59668}" dt="2022-05-09T01:57:11.104" v="2870" actId="114"/>
          <ac:spMkLst>
            <pc:docMk/>
            <pc:sldMk cId="1008869851" sldId="267"/>
            <ac:spMk id="2" creationId="{D3E65F21-E00F-DFD2-B738-4940BEEAA4A9}"/>
          </ac:spMkLst>
        </pc:spChg>
        <pc:spChg chg="del">
          <ac:chgData name="Stephen Lindemuth" userId="512add0e191f48e2" providerId="LiveId" clId="{A8606EA5-3445-4599-9952-2BAD9BF59668}" dt="2022-05-09T01:57:45.374" v="2871" actId="931"/>
          <ac:spMkLst>
            <pc:docMk/>
            <pc:sldMk cId="1008869851" sldId="267"/>
            <ac:spMk id="3" creationId="{73EA6DAF-5186-C289-5F8C-CA26DDFE825A}"/>
          </ac:spMkLst>
        </pc:spChg>
        <pc:picChg chg="add mod">
          <ac:chgData name="Stephen Lindemuth" userId="512add0e191f48e2" providerId="LiveId" clId="{A8606EA5-3445-4599-9952-2BAD9BF59668}" dt="2022-05-12T02:47:39.669" v="5037" actId="1076"/>
          <ac:picMkLst>
            <pc:docMk/>
            <pc:sldMk cId="1008869851" sldId="267"/>
            <ac:picMk id="3" creationId="{09C5BEFA-1C5A-23CB-2C57-E529A9AA369B}"/>
          </ac:picMkLst>
        </pc:picChg>
        <pc:picChg chg="add mod">
          <ac:chgData name="Stephen Lindemuth" userId="512add0e191f48e2" providerId="LiveId" clId="{A8606EA5-3445-4599-9952-2BAD9BF59668}" dt="2022-05-12T02:47:08.645" v="5031" actId="1076"/>
          <ac:picMkLst>
            <pc:docMk/>
            <pc:sldMk cId="1008869851" sldId="267"/>
            <ac:picMk id="5" creationId="{B5E0E685-A06A-8BFC-0603-BFE22D8AAEFC}"/>
          </ac:picMkLst>
        </pc:picChg>
        <pc:picChg chg="add mod">
          <ac:chgData name="Stephen Lindemuth" userId="512add0e191f48e2" providerId="LiveId" clId="{A8606EA5-3445-4599-9952-2BAD9BF59668}" dt="2022-05-12T02:47:48.801" v="5038" actId="14100"/>
          <ac:picMkLst>
            <pc:docMk/>
            <pc:sldMk cId="1008869851" sldId="267"/>
            <ac:picMk id="7" creationId="{BF606575-DD97-E1CF-242C-32DD459CD91E}"/>
          </ac:picMkLst>
        </pc:picChg>
        <pc:picChg chg="add del mod">
          <ac:chgData name="Stephen Lindemuth" userId="512add0e191f48e2" providerId="LiveId" clId="{A8606EA5-3445-4599-9952-2BAD9BF59668}" dt="2022-05-12T02:46:30.629" v="5027" actId="478"/>
          <ac:picMkLst>
            <pc:docMk/>
            <pc:sldMk cId="1008869851" sldId="267"/>
            <ac:picMk id="9" creationId="{D264D671-85E1-2FD9-A5F8-6E6A6EE4BE0F}"/>
          </ac:picMkLst>
        </pc:picChg>
      </pc:sldChg>
      <pc:sldChg chg="addSp modSp new mod">
        <pc:chgData name="Stephen Lindemuth" userId="512add0e191f48e2" providerId="LiveId" clId="{A8606EA5-3445-4599-9952-2BAD9BF59668}" dt="2022-05-14T22:02:39.592" v="7878" actId="255"/>
        <pc:sldMkLst>
          <pc:docMk/>
          <pc:sldMk cId="2541186184" sldId="268"/>
        </pc:sldMkLst>
        <pc:spChg chg="mod">
          <ac:chgData name="Stephen Lindemuth" userId="512add0e191f48e2" providerId="LiveId" clId="{A8606EA5-3445-4599-9952-2BAD9BF59668}" dt="2022-05-14T22:02:39.592" v="7878" actId="255"/>
          <ac:spMkLst>
            <pc:docMk/>
            <pc:sldMk cId="2541186184" sldId="268"/>
            <ac:spMk id="2" creationId="{D8607C2F-215E-E0DE-868F-63816CA31757}"/>
          </ac:spMkLst>
        </pc:spChg>
        <pc:spChg chg="mod">
          <ac:chgData name="Stephen Lindemuth" userId="512add0e191f48e2" providerId="LiveId" clId="{A8606EA5-3445-4599-9952-2BAD9BF59668}" dt="2022-05-14T04:16:28.499" v="6007" actId="255"/>
          <ac:spMkLst>
            <pc:docMk/>
            <pc:sldMk cId="2541186184" sldId="268"/>
            <ac:spMk id="3" creationId="{4360A471-53C1-45B6-2044-CB521A590B23}"/>
          </ac:spMkLst>
        </pc:spChg>
        <pc:picChg chg="add mod">
          <ac:chgData name="Stephen Lindemuth" userId="512add0e191f48e2" providerId="LiveId" clId="{A8606EA5-3445-4599-9952-2BAD9BF59668}" dt="2022-05-14T04:16:50.732" v="6010" actId="1076"/>
          <ac:picMkLst>
            <pc:docMk/>
            <pc:sldMk cId="2541186184" sldId="268"/>
            <ac:picMk id="5" creationId="{A9393746-57BD-D77E-FEBB-1AC68BE65AD7}"/>
          </ac:picMkLst>
        </pc:picChg>
        <pc:picChg chg="add mod">
          <ac:chgData name="Stephen Lindemuth" userId="512add0e191f48e2" providerId="LiveId" clId="{A8606EA5-3445-4599-9952-2BAD9BF59668}" dt="2022-05-14T04:17:03.057" v="6012" actId="1076"/>
          <ac:picMkLst>
            <pc:docMk/>
            <pc:sldMk cId="2541186184" sldId="268"/>
            <ac:picMk id="7" creationId="{66843AF1-537E-C810-F1B9-E3B504AF18C0}"/>
          </ac:picMkLst>
        </pc:picChg>
      </pc:sldChg>
      <pc:sldChg chg="modSp new mod">
        <pc:chgData name="Stephen Lindemuth" userId="512add0e191f48e2" providerId="LiveId" clId="{A8606EA5-3445-4599-9952-2BAD9BF59668}" dt="2022-05-09T03:17:07.623" v="3713" actId="20577"/>
        <pc:sldMkLst>
          <pc:docMk/>
          <pc:sldMk cId="2980055788" sldId="269"/>
        </pc:sldMkLst>
        <pc:spChg chg="mod">
          <ac:chgData name="Stephen Lindemuth" userId="512add0e191f48e2" providerId="LiveId" clId="{A8606EA5-3445-4599-9952-2BAD9BF59668}" dt="2022-05-09T03:17:07.623" v="3713" actId="20577"/>
          <ac:spMkLst>
            <pc:docMk/>
            <pc:sldMk cId="2980055788" sldId="269"/>
            <ac:spMk id="2" creationId="{7AFCE3C2-B593-28AC-D433-5F190DD6716B}"/>
          </ac:spMkLst>
        </pc:spChg>
        <pc:spChg chg="mod">
          <ac:chgData name="Stephen Lindemuth" userId="512add0e191f48e2" providerId="LiveId" clId="{A8606EA5-3445-4599-9952-2BAD9BF59668}" dt="2022-05-09T02:55:41.666" v="3413" actId="12"/>
          <ac:spMkLst>
            <pc:docMk/>
            <pc:sldMk cId="2980055788" sldId="269"/>
            <ac:spMk id="3" creationId="{5F83CF0A-C1DE-51E9-7689-FCCA849C0E82}"/>
          </ac:spMkLst>
        </pc:spChg>
      </pc:sldChg>
      <pc:sldChg chg="modSp new mod">
        <pc:chgData name="Stephen Lindemuth" userId="512add0e191f48e2" providerId="LiveId" clId="{A8606EA5-3445-4599-9952-2BAD9BF59668}" dt="2022-05-12T01:23:26.291" v="3807" actId="20577"/>
        <pc:sldMkLst>
          <pc:docMk/>
          <pc:sldMk cId="3961592843" sldId="270"/>
        </pc:sldMkLst>
        <pc:spChg chg="mod">
          <ac:chgData name="Stephen Lindemuth" userId="512add0e191f48e2" providerId="LiveId" clId="{A8606EA5-3445-4599-9952-2BAD9BF59668}" dt="2022-05-09T03:01:17.215" v="3430" actId="27636"/>
          <ac:spMkLst>
            <pc:docMk/>
            <pc:sldMk cId="3961592843" sldId="270"/>
            <ac:spMk id="2" creationId="{B249DA50-99D4-3668-318C-B4DBBCBBDC99}"/>
          </ac:spMkLst>
        </pc:spChg>
        <pc:spChg chg="mod">
          <ac:chgData name="Stephen Lindemuth" userId="512add0e191f48e2" providerId="LiveId" clId="{A8606EA5-3445-4599-9952-2BAD9BF59668}" dt="2022-05-12T01:23:26.291" v="3807" actId="20577"/>
          <ac:spMkLst>
            <pc:docMk/>
            <pc:sldMk cId="3961592843" sldId="270"/>
            <ac:spMk id="3" creationId="{232EA63F-D8AE-DE4B-6F04-645AEE942715}"/>
          </ac:spMkLst>
        </pc:spChg>
      </pc:sldChg>
      <pc:sldChg chg="modSp new mod">
        <pc:chgData name="Stephen Lindemuth" userId="512add0e191f48e2" providerId="LiveId" clId="{A8606EA5-3445-4599-9952-2BAD9BF59668}" dt="2022-05-14T03:11:28.199" v="5791" actId="27636"/>
        <pc:sldMkLst>
          <pc:docMk/>
          <pc:sldMk cId="2200314718" sldId="271"/>
        </pc:sldMkLst>
        <pc:spChg chg="mod">
          <ac:chgData name="Stephen Lindemuth" userId="512add0e191f48e2" providerId="LiveId" clId="{A8606EA5-3445-4599-9952-2BAD9BF59668}" dt="2022-05-12T01:27:51.772" v="3856" actId="20577"/>
          <ac:spMkLst>
            <pc:docMk/>
            <pc:sldMk cId="2200314718" sldId="271"/>
            <ac:spMk id="2" creationId="{D1E83F5F-F7EF-FFCA-B802-595B8EAA0CFB}"/>
          </ac:spMkLst>
        </pc:spChg>
        <pc:spChg chg="mod">
          <ac:chgData name="Stephen Lindemuth" userId="512add0e191f48e2" providerId="LiveId" clId="{A8606EA5-3445-4599-9952-2BAD9BF59668}" dt="2022-05-14T03:11:28.199" v="5791" actId="27636"/>
          <ac:spMkLst>
            <pc:docMk/>
            <pc:sldMk cId="2200314718" sldId="271"/>
            <ac:spMk id="3" creationId="{0A6328A9-25DE-F804-1740-8DD4FE3CE8AD}"/>
          </ac:spMkLst>
        </pc:spChg>
      </pc:sldChg>
      <pc:sldChg chg="addSp delSp modSp new mod">
        <pc:chgData name="Stephen Lindemuth" userId="512add0e191f48e2" providerId="LiveId" clId="{A8606EA5-3445-4599-9952-2BAD9BF59668}" dt="2022-05-14T19:13:44.500" v="7832" actId="113"/>
        <pc:sldMkLst>
          <pc:docMk/>
          <pc:sldMk cId="73899479" sldId="272"/>
        </pc:sldMkLst>
        <pc:spChg chg="del mod">
          <ac:chgData name="Stephen Lindemuth" userId="512add0e191f48e2" providerId="LiveId" clId="{A8606EA5-3445-4599-9952-2BAD9BF59668}" dt="2022-05-12T02:22:47.900" v="5004" actId="478"/>
          <ac:spMkLst>
            <pc:docMk/>
            <pc:sldMk cId="73899479" sldId="272"/>
            <ac:spMk id="2" creationId="{16A05E2B-B15D-2150-1355-AC6A47615835}"/>
          </ac:spMkLst>
        </pc:spChg>
        <pc:spChg chg="mod">
          <ac:chgData name="Stephen Lindemuth" userId="512add0e191f48e2" providerId="LiveId" clId="{A8606EA5-3445-4599-9952-2BAD9BF59668}" dt="2022-05-14T19:13:44.500" v="7832" actId="113"/>
          <ac:spMkLst>
            <pc:docMk/>
            <pc:sldMk cId="73899479" sldId="272"/>
            <ac:spMk id="3" creationId="{0203FD12-F1EC-BCB5-5F9B-C56C8EAD7C5D}"/>
          </ac:spMkLst>
        </pc:spChg>
        <pc:picChg chg="add del mod">
          <ac:chgData name="Stephen Lindemuth" userId="512add0e191f48e2" providerId="LiveId" clId="{A8606EA5-3445-4599-9952-2BAD9BF59668}" dt="2022-05-14T02:49:47.885" v="5042" actId="21"/>
          <ac:picMkLst>
            <pc:docMk/>
            <pc:sldMk cId="73899479" sldId="272"/>
            <ac:picMk id="5" creationId="{512B33A8-917D-43F7-DAB3-962AE988E0FE}"/>
          </ac:picMkLst>
        </pc:picChg>
      </pc:sldChg>
      <pc:sldChg chg="addSp delSp modSp new mod">
        <pc:chgData name="Stephen Lindemuth" userId="512add0e191f48e2" providerId="LiveId" clId="{A8606EA5-3445-4599-9952-2BAD9BF59668}" dt="2022-05-14T03:06:03.024" v="5686" actId="20577"/>
        <pc:sldMkLst>
          <pc:docMk/>
          <pc:sldMk cId="150677794" sldId="273"/>
        </pc:sldMkLst>
        <pc:spChg chg="del mod">
          <ac:chgData name="Stephen Lindemuth" userId="512add0e191f48e2" providerId="LiveId" clId="{A8606EA5-3445-4599-9952-2BAD9BF59668}" dt="2022-05-14T02:50:25.516" v="5046" actId="478"/>
          <ac:spMkLst>
            <pc:docMk/>
            <pc:sldMk cId="150677794" sldId="273"/>
            <ac:spMk id="2" creationId="{4680CD65-6E14-268A-EA42-5F951CABE9AF}"/>
          </ac:spMkLst>
        </pc:spChg>
        <pc:spChg chg="del">
          <ac:chgData name="Stephen Lindemuth" userId="512add0e191f48e2" providerId="LiveId" clId="{A8606EA5-3445-4599-9952-2BAD9BF59668}" dt="2022-05-14T02:50:06.467" v="5043"/>
          <ac:spMkLst>
            <pc:docMk/>
            <pc:sldMk cId="150677794" sldId="273"/>
            <ac:spMk id="3" creationId="{12884E3D-45D9-2CD8-E714-80DC17DE567D}"/>
          </ac:spMkLst>
        </pc:spChg>
        <pc:spChg chg="add mod">
          <ac:chgData name="Stephen Lindemuth" userId="512add0e191f48e2" providerId="LiveId" clId="{A8606EA5-3445-4599-9952-2BAD9BF59668}" dt="2022-05-14T03:06:03.024" v="5686" actId="20577"/>
          <ac:spMkLst>
            <pc:docMk/>
            <pc:sldMk cId="150677794" sldId="273"/>
            <ac:spMk id="5" creationId="{10CB15EE-AA69-67E0-F2EB-16BB53B5A959}"/>
          </ac:spMkLst>
        </pc:spChg>
        <pc:picChg chg="add mod">
          <ac:chgData name="Stephen Lindemuth" userId="512add0e191f48e2" providerId="LiveId" clId="{A8606EA5-3445-4599-9952-2BAD9BF59668}" dt="2022-05-14T03:04:34.151" v="5684" actId="1076"/>
          <ac:picMkLst>
            <pc:docMk/>
            <pc:sldMk cId="150677794" sldId="273"/>
            <ac:picMk id="4" creationId="{B359D249-6D75-A500-F141-B00316B4CCFF}"/>
          </ac:picMkLst>
        </pc:picChg>
      </pc:sldChg>
      <pc:sldChg chg="addSp modSp new mod">
        <pc:chgData name="Stephen Lindemuth" userId="512add0e191f48e2" providerId="LiveId" clId="{A8606EA5-3445-4599-9952-2BAD9BF59668}" dt="2022-05-14T03:35:54.899" v="5891" actId="1076"/>
        <pc:sldMkLst>
          <pc:docMk/>
          <pc:sldMk cId="304254234" sldId="274"/>
        </pc:sldMkLst>
        <pc:spChg chg="mod">
          <ac:chgData name="Stephen Lindemuth" userId="512add0e191f48e2" providerId="LiveId" clId="{A8606EA5-3445-4599-9952-2BAD9BF59668}" dt="2022-05-14T03:34:08.344" v="5883" actId="14100"/>
          <ac:spMkLst>
            <pc:docMk/>
            <pc:sldMk cId="304254234" sldId="274"/>
            <ac:spMk id="2" creationId="{6E11AC6F-BBF1-3AB3-9C0E-51DCCE72A4D2}"/>
          </ac:spMkLst>
        </pc:spChg>
        <pc:spChg chg="mod">
          <ac:chgData name="Stephen Lindemuth" userId="512add0e191f48e2" providerId="LiveId" clId="{A8606EA5-3445-4599-9952-2BAD9BF59668}" dt="2022-05-14T03:34:13.220" v="5884" actId="14100"/>
          <ac:spMkLst>
            <pc:docMk/>
            <pc:sldMk cId="304254234" sldId="274"/>
            <ac:spMk id="3" creationId="{00C54D2C-D224-960B-67D6-F76D2235097B}"/>
          </ac:spMkLst>
        </pc:spChg>
        <pc:picChg chg="add mod">
          <ac:chgData name="Stephen Lindemuth" userId="512add0e191f48e2" providerId="LiveId" clId="{A8606EA5-3445-4599-9952-2BAD9BF59668}" dt="2022-05-14T03:35:54.899" v="5891" actId="1076"/>
          <ac:picMkLst>
            <pc:docMk/>
            <pc:sldMk cId="304254234" sldId="274"/>
            <ac:picMk id="5" creationId="{AB84F25E-50EA-24B0-C22E-D6168C01F018}"/>
          </ac:picMkLst>
        </pc:picChg>
        <pc:picChg chg="add mod">
          <ac:chgData name="Stephen Lindemuth" userId="512add0e191f48e2" providerId="LiveId" clId="{A8606EA5-3445-4599-9952-2BAD9BF59668}" dt="2022-05-14T03:35:50.185" v="5890" actId="1076"/>
          <ac:picMkLst>
            <pc:docMk/>
            <pc:sldMk cId="304254234" sldId="274"/>
            <ac:picMk id="7" creationId="{63740140-861C-CE1D-ED67-B1F67AFC5496}"/>
          </ac:picMkLst>
        </pc:picChg>
      </pc:sldChg>
      <pc:sldChg chg="addSp delSp modSp new mod">
        <pc:chgData name="Stephen Lindemuth" userId="512add0e191f48e2" providerId="LiveId" clId="{A8606EA5-3445-4599-9952-2BAD9BF59668}" dt="2022-05-14T17:30:58.284" v="7192" actId="14100"/>
        <pc:sldMkLst>
          <pc:docMk/>
          <pc:sldMk cId="54194949" sldId="275"/>
        </pc:sldMkLst>
        <pc:spChg chg="mod">
          <ac:chgData name="Stephen Lindemuth" userId="512add0e191f48e2" providerId="LiveId" clId="{A8606EA5-3445-4599-9952-2BAD9BF59668}" dt="2022-05-14T17:10:24.449" v="6584" actId="255"/>
          <ac:spMkLst>
            <pc:docMk/>
            <pc:sldMk cId="54194949" sldId="275"/>
            <ac:spMk id="2" creationId="{2BCCA73A-07B2-F103-EEFB-F7B2CF7B4AA3}"/>
          </ac:spMkLst>
        </pc:spChg>
        <pc:spChg chg="del mod">
          <ac:chgData name="Stephen Lindemuth" userId="512add0e191f48e2" providerId="LiveId" clId="{A8606EA5-3445-4599-9952-2BAD9BF59668}" dt="2022-05-14T17:13:10.256" v="6587" actId="931"/>
          <ac:spMkLst>
            <pc:docMk/>
            <pc:sldMk cId="54194949" sldId="275"/>
            <ac:spMk id="3" creationId="{24FD529C-FF07-27D3-6740-7726A5343BD9}"/>
          </ac:spMkLst>
        </pc:spChg>
        <pc:spChg chg="add del mod">
          <ac:chgData name="Stephen Lindemuth" userId="512add0e191f48e2" providerId="LiveId" clId="{A8606EA5-3445-4599-9952-2BAD9BF59668}" dt="2022-05-14T17:14:54.640" v="6594" actId="3680"/>
          <ac:spMkLst>
            <pc:docMk/>
            <pc:sldMk cId="54194949" sldId="275"/>
            <ac:spMk id="7" creationId="{3B24FBE2-9A78-EDF9-8291-39397D05548D}"/>
          </ac:spMkLst>
        </pc:spChg>
        <pc:graphicFrameChg chg="add mod ord modGraphic">
          <ac:chgData name="Stephen Lindemuth" userId="512add0e191f48e2" providerId="LiveId" clId="{A8606EA5-3445-4599-9952-2BAD9BF59668}" dt="2022-05-14T17:30:58.284" v="7192" actId="14100"/>
          <ac:graphicFrameMkLst>
            <pc:docMk/>
            <pc:sldMk cId="54194949" sldId="275"/>
            <ac:graphicFrameMk id="8" creationId="{78928E1C-5B3E-BB07-1992-9491B53488B5}"/>
          </ac:graphicFrameMkLst>
        </pc:graphicFrameChg>
        <pc:picChg chg="add del mod">
          <ac:chgData name="Stephen Lindemuth" userId="512add0e191f48e2" providerId="LiveId" clId="{A8606EA5-3445-4599-9952-2BAD9BF59668}" dt="2022-05-14T17:14:12.920" v="6591" actId="478"/>
          <ac:picMkLst>
            <pc:docMk/>
            <pc:sldMk cId="54194949" sldId="275"/>
            <ac:picMk id="5" creationId="{FC43B26B-112C-1090-0EC3-264625225C8D}"/>
          </ac:picMkLst>
        </pc:picChg>
      </pc:sldChg>
      <pc:sldChg chg="addSp modSp new mod">
        <pc:chgData name="Stephen Lindemuth" userId="512add0e191f48e2" providerId="LiveId" clId="{A8606EA5-3445-4599-9952-2BAD9BF59668}" dt="2022-05-14T18:52:36.850" v="7459" actId="1076"/>
        <pc:sldMkLst>
          <pc:docMk/>
          <pc:sldMk cId="1455491428" sldId="276"/>
        </pc:sldMkLst>
        <pc:spChg chg="mod">
          <ac:chgData name="Stephen Lindemuth" userId="512add0e191f48e2" providerId="LiveId" clId="{A8606EA5-3445-4599-9952-2BAD9BF59668}" dt="2022-05-14T17:42:23.299" v="7356" actId="20577"/>
          <ac:spMkLst>
            <pc:docMk/>
            <pc:sldMk cId="1455491428" sldId="276"/>
            <ac:spMk id="2" creationId="{E9E20021-1771-33F8-EE17-E3DB534C648A}"/>
          </ac:spMkLst>
        </pc:spChg>
        <pc:spChg chg="mod">
          <ac:chgData name="Stephen Lindemuth" userId="512add0e191f48e2" providerId="LiveId" clId="{A8606EA5-3445-4599-9952-2BAD9BF59668}" dt="2022-05-14T18:51:55.568" v="7455" actId="20577"/>
          <ac:spMkLst>
            <pc:docMk/>
            <pc:sldMk cId="1455491428" sldId="276"/>
            <ac:spMk id="3" creationId="{F8879FDE-7EAB-E572-028C-CBC76F27A972}"/>
          </ac:spMkLst>
        </pc:spChg>
        <pc:picChg chg="add mod">
          <ac:chgData name="Stephen Lindemuth" userId="512add0e191f48e2" providerId="LiveId" clId="{A8606EA5-3445-4599-9952-2BAD9BF59668}" dt="2022-05-14T18:52:36.850" v="7459" actId="1076"/>
          <ac:picMkLst>
            <pc:docMk/>
            <pc:sldMk cId="1455491428" sldId="276"/>
            <ac:picMk id="5" creationId="{10A75FD2-8645-CBFA-8C5C-BCBE24005FF4}"/>
          </ac:picMkLst>
        </pc:picChg>
      </pc:sldChg>
      <pc:sldChg chg="addSp delSp modSp new mod">
        <pc:chgData name="Stephen Lindemuth" userId="512add0e191f48e2" providerId="LiveId" clId="{A8606EA5-3445-4599-9952-2BAD9BF59668}" dt="2022-05-14T22:15:27.254" v="7885" actId="478"/>
        <pc:sldMkLst>
          <pc:docMk/>
          <pc:sldMk cId="1712978083" sldId="277"/>
        </pc:sldMkLst>
        <pc:spChg chg="mod">
          <ac:chgData name="Stephen Lindemuth" userId="512add0e191f48e2" providerId="LiveId" clId="{A8606EA5-3445-4599-9952-2BAD9BF59668}" dt="2022-05-14T19:02:05.227" v="7656" actId="255"/>
          <ac:spMkLst>
            <pc:docMk/>
            <pc:sldMk cId="1712978083" sldId="277"/>
            <ac:spMk id="2" creationId="{5078171F-9737-179B-EE94-0E854E84F28C}"/>
          </ac:spMkLst>
        </pc:spChg>
        <pc:spChg chg="mod">
          <ac:chgData name="Stephen Lindemuth" userId="512add0e191f48e2" providerId="LiveId" clId="{A8606EA5-3445-4599-9952-2BAD9BF59668}" dt="2022-05-14T19:15:39.900" v="7860" actId="20577"/>
          <ac:spMkLst>
            <pc:docMk/>
            <pc:sldMk cId="1712978083" sldId="277"/>
            <ac:spMk id="3" creationId="{9AD55602-CA43-B806-0CCD-41D6FE2F81A6}"/>
          </ac:spMkLst>
        </pc:spChg>
        <pc:picChg chg="add del mod">
          <ac:chgData name="Stephen Lindemuth" userId="512add0e191f48e2" providerId="LiveId" clId="{A8606EA5-3445-4599-9952-2BAD9BF59668}" dt="2022-05-14T22:15:27.254" v="7885" actId="478"/>
          <ac:picMkLst>
            <pc:docMk/>
            <pc:sldMk cId="1712978083" sldId="277"/>
            <ac:picMk id="5" creationId="{56549452-DBDA-16AE-0336-A8B9D83B741A}"/>
          </ac:picMkLst>
        </pc:picChg>
        <pc:picChg chg="add del mod">
          <ac:chgData name="Stephen Lindemuth" userId="512add0e191f48e2" providerId="LiveId" clId="{A8606EA5-3445-4599-9952-2BAD9BF59668}" dt="2022-05-14T22:15:23.801" v="7884" actId="478"/>
          <ac:picMkLst>
            <pc:docMk/>
            <pc:sldMk cId="1712978083" sldId="277"/>
            <ac:picMk id="7" creationId="{8B201025-2D1F-D5C9-3396-5E850FD82A03}"/>
          </ac:picMkLst>
        </pc:picChg>
      </pc:sldChg>
      <pc:sldChg chg="addSp delSp modSp new mod">
        <pc:chgData name="Stephen Lindemuth" userId="512add0e191f48e2" providerId="LiveId" clId="{A8606EA5-3445-4599-9952-2BAD9BF59668}" dt="2022-05-14T22:23:10.330" v="7920" actId="255"/>
        <pc:sldMkLst>
          <pc:docMk/>
          <pc:sldMk cId="1496916748" sldId="278"/>
        </pc:sldMkLst>
        <pc:spChg chg="mod">
          <ac:chgData name="Stephen Lindemuth" userId="512add0e191f48e2" providerId="LiveId" clId="{A8606EA5-3445-4599-9952-2BAD9BF59668}" dt="2022-05-14T22:16:33.398" v="7904" actId="14100"/>
          <ac:spMkLst>
            <pc:docMk/>
            <pc:sldMk cId="1496916748" sldId="278"/>
            <ac:spMk id="2" creationId="{8E6D8154-E791-7966-4152-193A36EF4C23}"/>
          </ac:spMkLst>
        </pc:spChg>
        <pc:spChg chg="del">
          <ac:chgData name="Stephen Lindemuth" userId="512add0e191f48e2" providerId="LiveId" clId="{A8606EA5-3445-4599-9952-2BAD9BF59668}" dt="2022-05-14T22:16:47.866" v="7905" actId="931"/>
          <ac:spMkLst>
            <pc:docMk/>
            <pc:sldMk cId="1496916748" sldId="278"/>
            <ac:spMk id="3" creationId="{EAD36C5D-DEE8-F5CC-38E4-D1335644040D}"/>
          </ac:spMkLst>
        </pc:spChg>
        <pc:spChg chg="add mod">
          <ac:chgData name="Stephen Lindemuth" userId="512add0e191f48e2" providerId="LiveId" clId="{A8606EA5-3445-4599-9952-2BAD9BF59668}" dt="2022-05-14T22:23:10.330" v="7920" actId="255"/>
          <ac:spMkLst>
            <pc:docMk/>
            <pc:sldMk cId="1496916748" sldId="278"/>
            <ac:spMk id="8" creationId="{C6FA41C3-45CD-6095-853C-0C018250E27B}"/>
          </ac:spMkLst>
        </pc:spChg>
        <pc:picChg chg="add mod">
          <ac:chgData name="Stephen Lindemuth" userId="512add0e191f48e2" providerId="LiveId" clId="{A8606EA5-3445-4599-9952-2BAD9BF59668}" dt="2022-05-14T22:17:48.358" v="7913" actId="14100"/>
          <ac:picMkLst>
            <pc:docMk/>
            <pc:sldMk cId="1496916748" sldId="278"/>
            <ac:picMk id="5" creationId="{A6BE0BA7-B0AC-0EC3-3389-68F598284119}"/>
          </ac:picMkLst>
        </pc:picChg>
        <pc:picChg chg="add mod">
          <ac:chgData name="Stephen Lindemuth" userId="512add0e191f48e2" providerId="LiveId" clId="{A8606EA5-3445-4599-9952-2BAD9BF59668}" dt="2022-05-14T22:17:53.622" v="7914" actId="14100"/>
          <ac:picMkLst>
            <pc:docMk/>
            <pc:sldMk cId="1496916748" sldId="278"/>
            <ac:picMk id="7" creationId="{EF53BD44-30DA-42D2-5AF7-435EC7475C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753C0-4A9C-AC6B-82FE-7E93DC0DF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167E5C-8DC8-8491-CA5C-3C6CD36D3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0CD00-3DDE-1909-3967-C753DB5A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38FAF-BCAF-3C7D-0A79-050FB16E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05E16-47BE-FA0D-F090-67C45480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0B30A-8EF4-3C3B-4C13-B6C0C893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A80C20-ECC0-C75B-324A-9A076FC53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C3ADED-19BC-D076-FB79-C121F254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D6680-4845-6CED-E848-AE9A3DD6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D782A-EAD8-E637-C235-9BA65F04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C605B2-00A2-0676-05BB-AF3C32DFA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4F5600-DB6B-E7EC-2568-9E36492B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85D2E4-24F6-71BC-9B21-0BFF5CF8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F0974D-0016-2077-19B8-B88042C6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709A6C-B927-62B5-A71C-63721DFA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F74EE-6224-5080-98BF-CE89EEAE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338A1-7D1A-C1DA-E8ED-0F7FB592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21D0D-0D48-FDE3-32EB-0434F5B5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71426-1853-D34B-F450-1E6C1531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09C40-AFD9-7D64-52D1-C6DFF14E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4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672DD-3A65-11F8-76B8-3C54F9B8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9052CC-8A68-AB95-BAB5-30DF9817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3A221-FB7A-8BBA-0774-40C650D7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F9144-CBD8-626B-6BC0-6F52AE3D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0E6FA-4793-3B14-9A1A-BD6C5F2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314B6-8419-E4D2-4333-FF82D4A3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8CD48-63C1-6A34-8F4E-48FEF8019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10B249-5502-EFA9-01FC-3D0E6825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796C87-BDC8-F620-5F26-2F1B571E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7AB952-100D-8DBD-F7C6-C22E9E52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C7510B-E001-1628-93CE-773F0BDA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88D07-F8A2-EDD9-FFE0-312E45EC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7061EE-E9DE-A4CB-A7AF-A6E81ECE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D663AD-2876-6A66-6E7A-DD55C9D19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D7AB6C-7C1D-3A99-4CB0-E90CE076A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D48B32-D56D-F974-CBA9-9046A4E91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B9B4A1-AB4A-4E05-C2CB-6CC788F1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0E4B3A-24F2-9541-26C1-8F898386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5DACFC-1D8F-F153-ADAA-499917E8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4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50AA9-BF1F-D196-CB04-0B7321E2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D00A08-AA46-2964-5A1B-9621747D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1C608-AD7E-E087-9899-4F547317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822162-6D9A-E052-14C3-121D0256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834313-F6B5-1CB2-7586-400FF01C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142C7C-D356-0623-528C-E96D516F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648A61-827A-9A3C-2393-7DF45F01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DE128-02DA-E835-68BD-E0C8AE4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3CA36-E396-045A-5DF4-79191890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3066F7-4306-5676-C91F-129E96B0A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AD4F8-890B-6377-B55E-A3B7D4B2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895FFE-A2F0-E3F7-6469-E2A4D718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916EFB-FD45-4B7D-623D-A9FBB9BC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9AAC0-70B1-5C09-80E2-64D9834E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2FBB81-6600-8729-EDE2-DC7A02BE4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F071D-2D33-3EC4-D043-DDA88E3D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9A978D-EABC-15E2-5A82-364C35A9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F66811-7FC0-19C8-634F-2A65E587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A95702-C494-2C55-4BFE-A6874E96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BC91B6-F9D2-0872-E0A3-7B70166A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D40C0-4C7F-CAD5-71D4-A2BE5D93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EE364-FE8D-F78C-A37C-BA238C43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18AB-0059-4DDB-8E7F-EBC79E6728A3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A27D3-6881-6E16-4420-BBC0638A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924500-8F87-390B-B167-5B723E414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3700-E63D-4239-967C-C2C46688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42D10-8AAD-68DA-712D-3108002C7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276" y="591671"/>
            <a:ext cx="9157447" cy="151977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A Return to Bipolar Absolutism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D9F51E-1BC3-E9CA-38F6-A40B23AC5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1" y="2111449"/>
            <a:ext cx="10609730" cy="4558292"/>
          </a:xfrm>
        </p:spPr>
        <p:txBody>
          <a:bodyPr/>
          <a:lstStyle/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sz="4000" dirty="0">
                <a:latin typeface="Arial Rounded MT Bold" panose="020F0704030504030204" pitchFamily="34" charset="0"/>
              </a:rPr>
              <a:t>Cold War Theology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885E5D-E563-45AE-DC6C-F8ECFDC2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8" y="3481274"/>
            <a:ext cx="4199965" cy="315597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2C66509-3C0B-1F11-27CF-73D9CDAB5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7" y="3261671"/>
            <a:ext cx="4044307" cy="34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3471E-AB74-C5D8-7F4A-BA8F8AD3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Truth vs. Falsehood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088166-C484-8B16-7ABE-EA6D3386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311588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Dispute Over Whose Children Jesus’ Opponents Are</a:t>
            </a:r>
          </a:p>
          <a:p>
            <a:pPr algn="l"/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To the Jews who had believed him, Jesus said, 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“If you hold to my teaching, you are really my disciples.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Then you will know the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truth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and the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truth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will set you free.”</a:t>
            </a:r>
          </a:p>
          <a:p>
            <a:r>
              <a:rPr lang="en-US" b="1" i="0" baseline="30000" dirty="0">
                <a:solidFill>
                  <a:srgbClr val="FF0000"/>
                </a:solidFill>
                <a:effectLst/>
                <a:latin typeface="system-ui"/>
              </a:rPr>
              <a:t>36 </a:t>
            </a:r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So if the Son sets you free, you will be free indeed.</a:t>
            </a:r>
          </a:p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Why is my language not clear to you? Because you are unable to hear what I say.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You belong to your father, the devil, and you want to carry out your father’s desires. He was a murderer from the beginning, not holding to the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truth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for there is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no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truth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in him. When he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lies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he speaks his native language, for he is a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liar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and the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father of lies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Yet because I tell the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truth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you do not believe me!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							- (Excerpts from John 8)</a:t>
            </a:r>
          </a:p>
          <a:p>
            <a:endParaRPr lang="en-US" sz="2000" dirty="0">
              <a:solidFill>
                <a:srgbClr val="000000"/>
              </a:solidFill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5F21-E00F-DFD2-B738-4940BEEA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Disinformation Governance Board: Biden’s ‘Ministry of Truth’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US" sz="24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How can any government be an arbiter of what is true and what is false?</a:t>
            </a:r>
            <a:r>
              <a:rPr lang="en-US" sz="10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en-US" sz="10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</a:br>
            <a:r>
              <a:rPr lang="en-US" sz="10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						</a:t>
            </a:r>
            <a:r>
              <a:rPr lang="en-US" sz="1800" dirty="0">
                <a:solidFill>
                  <a:srgbClr val="3E3E3E"/>
                </a:solidFill>
                <a:latin typeface="Open Sans" panose="020B0606030504020204" pitchFamily="34" charset="0"/>
              </a:rPr>
              <a:t>- </a:t>
            </a:r>
            <a:r>
              <a:rPr lang="en-US" sz="1800" i="1" dirty="0">
                <a:solidFill>
                  <a:srgbClr val="3E3E3E"/>
                </a:solidFill>
                <a:latin typeface="Open Sans" panose="020B0606030504020204" pitchFamily="34" charset="0"/>
              </a:rPr>
              <a:t>The Washington Times  </a:t>
            </a:r>
            <a:r>
              <a:rPr lang="en-US" sz="1800" dirty="0">
                <a:solidFill>
                  <a:srgbClr val="3E3E3E"/>
                </a:solidFill>
                <a:latin typeface="Open Sans" panose="020B0606030504020204" pitchFamily="34" charset="0"/>
              </a:rPr>
              <a:t>-  May 2, 2022</a:t>
            </a: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E0E685-A06A-8BFC-0603-BFE22D8A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" y="1690688"/>
            <a:ext cx="4012085" cy="2339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606575-DD97-E1CF-242C-32DD459C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9" y="4294411"/>
            <a:ext cx="3781649" cy="1985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C5BEFA-1C5A-23CB-2C57-E529A9AA3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51" y="2895130"/>
            <a:ext cx="6974150" cy="37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B84-7855-C112-1578-0F280065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Wisdom vs. Foolishness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B97F14-333A-659D-0C43-AC8D4B79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5499847"/>
          </a:xfrm>
        </p:spPr>
        <p:txBody>
          <a:bodyPr>
            <a:normAutofit/>
          </a:bodyPr>
          <a:lstStyle/>
          <a:p>
            <a:r>
              <a:rPr lang="en-US" sz="2400" b="1" i="0" baseline="30000" dirty="0">
                <a:solidFill>
                  <a:srgbClr val="FF0000"/>
                </a:solidFill>
                <a:effectLst/>
                <a:latin typeface="system-ui"/>
              </a:rPr>
              <a:t>2 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The heart of the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wise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 inclines to the right,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but the heart of the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fool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 to the left.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i="0" baseline="30000" dirty="0">
                <a:solidFill>
                  <a:srgbClr val="FF0000"/>
                </a:solidFill>
                <a:effectLst/>
                <a:latin typeface="system-ui"/>
              </a:rPr>
              <a:t>3 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Even as fools walk along the road,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they lack sense and show everyone how stupid they are.  (Eccl. 10:2-3)</a:t>
            </a:r>
          </a:p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For the message of the cross is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foolishness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to those who are perishing, but to us who are being saved it is the power of God…. 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For the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foolishness of God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ystem-ui"/>
              </a:rPr>
              <a:t>wiser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than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human wisdom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and the weakness of God is stronger than human strength.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(1 Cor. 1:18,25)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Do not deceive yourselves. If any of you think you are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wise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by the standards of this age, you should become “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fools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” so that you may become wise.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For the wisdom of this world is foolishness in God’s sight.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As it is written: “He catches the wise in their craftiness”;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again, “The Lord knows that the thoughts of the wise are futile.”  						(1 Cor. 3:18-20)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07C2F-215E-E0DE-868F-63816CA3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29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Spirit vs. Flesh  </a:t>
            </a:r>
            <a:r>
              <a:rPr lang="en-US" sz="2400" dirty="0">
                <a:latin typeface="Arial Rounded MT Bold" panose="020F0704030504030204" pitchFamily="34" charset="0"/>
              </a:rPr>
              <a:t>(Gal. 5:16-23)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60A471-53C1-45B6-2044-CB521A59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874188" cy="5715000"/>
          </a:xfrm>
        </p:spPr>
        <p:txBody>
          <a:bodyPr>
            <a:normAutofit/>
          </a:bodyPr>
          <a:lstStyle/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So I say, walk by the Spirit, and you will not gratify the desires of the flesh.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For the flesh desires what is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contrary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to the Spirit, and the Spirit what is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contrary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to the flesh. They are in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conflict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with each other, so that you are not to do whatever</a:t>
            </a:r>
            <a:r>
              <a:rPr lang="en-US" sz="24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you want.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But if you are led by the Spirit, you are not under the law.</a:t>
            </a:r>
          </a:p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 acts of the flesh are obvious: sexual immorality, impurity and debauchery;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idolatry and witchcraft; hatred, discord, jealousy, fits of rage, selfish ambition, dissensions, factions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envy; drunkenness, orgies, and the like. I warn you, as I did before, that those who live like this will not inherit the kingdom of God.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But the fruit of the Spirit is love, joy, peace, forbearance, kindness, goodness, faithfulness,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gentleness and self-control. Against such things there is no law.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393746-57BD-D77E-FEBB-1AC68BE65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4853961"/>
            <a:ext cx="2500260" cy="189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843AF1-537E-C810-F1B9-E3B504AF1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50" y="4760258"/>
            <a:ext cx="2147698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CE3C2-B593-28AC-D433-5F190DD6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9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So what are you saying Steve?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3CF0A-C1DE-51E9-7689-FCCA849C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8" y="1194733"/>
            <a:ext cx="10941424" cy="55019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Today’s society (world) almost demands that we seek the </a:t>
            </a:r>
            <a:r>
              <a:rPr lang="en-US" b="1" dirty="0"/>
              <a:t>middle</a:t>
            </a:r>
            <a:r>
              <a:rPr lang="en-US" dirty="0"/>
              <a:t> ground.</a:t>
            </a:r>
          </a:p>
          <a:p>
            <a:r>
              <a:rPr lang="en-US" dirty="0"/>
              <a:t>We are taught to embrace the “</a:t>
            </a:r>
            <a:r>
              <a:rPr lang="en-US" b="1" dirty="0"/>
              <a:t>gray</a:t>
            </a:r>
            <a:r>
              <a:rPr lang="en-US" dirty="0"/>
              <a:t> area.”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“a color made by mixing black and white”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“designating a vague, intermediate area” </a:t>
            </a:r>
            <a:r>
              <a:rPr lang="en-US" dirty="0"/>
              <a:t>	</a:t>
            </a:r>
            <a:r>
              <a:rPr lang="en-US" sz="2000" dirty="0"/>
              <a:t>- (Webster’s Dictionary)</a:t>
            </a:r>
          </a:p>
          <a:p>
            <a:r>
              <a:rPr lang="en-US" sz="3500" b="1" dirty="0"/>
              <a:t>Is this what we are called to as Christians?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Do not turn to the right or the left;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keep your foot from evil. 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system-ui"/>
              </a:rPr>
              <a:t>(Prov. 4:27)	- also (Joshua 1:7)</a:t>
            </a:r>
          </a:p>
          <a:p>
            <a:pPr marL="0" indent="0">
              <a:buNone/>
            </a:pPr>
            <a:endParaRPr lang="en-US" sz="2200" b="0" i="0" dirty="0">
              <a:solidFill>
                <a:srgbClr val="FF0000"/>
              </a:solidFill>
              <a:effectLst/>
              <a:latin typeface="system-ui"/>
            </a:endParaRPr>
          </a:p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Do not be over righteous,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neither be overwise—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why destroy yourself?</a:t>
            </a:r>
            <a:r>
              <a:rPr lang="en-US" dirty="0"/>
              <a:t/>
            </a:r>
            <a:br>
              <a:rPr lang="en-US" dirty="0"/>
            </a:b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Do not be overwicked,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do not be a fool—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why die before your time?</a:t>
            </a:r>
            <a:r>
              <a:rPr lang="en-US" dirty="0"/>
              <a:t/>
            </a:r>
            <a:br>
              <a:rPr lang="en-US" dirty="0"/>
            </a:b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It is good to grasp the one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not let go of the other.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Whoever fears God will avoid all extremes.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(Eccl. 7:16-18)</a:t>
            </a:r>
          </a:p>
          <a:p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9DA50-99D4-3668-318C-B4DBBCBB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But then…?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EA63F-D8AE-DE4B-6F04-645AEE94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872"/>
            <a:ext cx="10515600" cy="5674657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All you need to say is simply ‘Yes’ or ‘No’; anything beyond this comes from the evil one.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 (Matt. 5:37)</a:t>
            </a:r>
          </a:p>
          <a:p>
            <a:pPr algn="l"/>
            <a:r>
              <a:rPr lang="en-US" sz="2400" b="1" i="0" baseline="30000" dirty="0">
                <a:solidFill>
                  <a:srgbClr val="FF0000"/>
                </a:solidFill>
                <a:effectLst/>
                <a:latin typeface="system-ui"/>
              </a:rPr>
              <a:t>14 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“To the angel of the church in Laodicea write:</a:t>
            </a:r>
          </a:p>
          <a:p>
            <a:pPr algn="l"/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These are the words of the Amen, the faithful and true witness, the ruler of God’s creation. </a:t>
            </a:r>
            <a:r>
              <a:rPr lang="en-US" sz="2400" b="1" i="0" baseline="30000" dirty="0">
                <a:solidFill>
                  <a:srgbClr val="FF0000"/>
                </a:solidFill>
                <a:effectLst/>
                <a:latin typeface="system-ui"/>
              </a:rPr>
              <a:t>15 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I know your deeds, that you are neither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cold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 nor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hot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. I wish you were either one or the other! </a:t>
            </a:r>
            <a:r>
              <a:rPr lang="en-US" sz="2400" b="1" i="0" baseline="30000" dirty="0">
                <a:solidFill>
                  <a:srgbClr val="FF0000"/>
                </a:solidFill>
                <a:effectLst/>
                <a:latin typeface="system-ui"/>
              </a:rPr>
              <a:t>16 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So, because you are </a:t>
            </a:r>
            <a:r>
              <a:rPr lang="en-US" sz="2400" b="0" i="0" u="sng" dirty="0">
                <a:solidFill>
                  <a:srgbClr val="FF0000"/>
                </a:solidFill>
                <a:effectLst/>
                <a:latin typeface="system-ui"/>
              </a:rPr>
              <a:t>lukewarm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—neither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hot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 nor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ystem-ui"/>
              </a:rPr>
              <a:t>cold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—I am about to spit you out of my mouth. 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system-ui"/>
              </a:rPr>
              <a:t>(Rev. 3:14-16)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system-ui"/>
              </a:rPr>
              <a:t>What do we do with the Ten Commandments?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system-ui"/>
              </a:rPr>
              <a:t>You shall have no other gods before me.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system-ui"/>
              </a:rPr>
              <a:t>You shall not murder.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system-ui"/>
              </a:rPr>
              <a:t>You shall not commit adultery.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system-ui"/>
              </a:rPr>
              <a:t>You shall not steal.</a:t>
            </a:r>
          </a:p>
          <a:p>
            <a:r>
              <a:rPr lang="en-US" sz="3200" dirty="0">
                <a:solidFill>
                  <a:srgbClr val="000000"/>
                </a:solidFill>
                <a:latin typeface="system-ui"/>
              </a:rPr>
              <a:t>Don’t these seem pretty straight-forward?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83F5F-F7EF-FFCA-B802-595B8EAA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The Great Commission  </a:t>
            </a:r>
            <a:r>
              <a:rPr lang="en-US" sz="2800" dirty="0">
                <a:latin typeface="Arial Rounded MT Bold" panose="020F0704030504030204" pitchFamily="34" charset="0"/>
              </a:rPr>
              <a:t>(Matt. 28:18-20)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328A9-25DE-F804-1740-8DD4FE3C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128"/>
            <a:ext cx="10515600" cy="5419165"/>
          </a:xfrm>
        </p:spPr>
        <p:txBody>
          <a:bodyPr>
            <a:normAutofit lnSpcReduction="10000"/>
          </a:bodyPr>
          <a:lstStyle/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Then Jesus came to them and said, “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All authority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in heaven and on earth has been given to me.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Therefore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go and make disciples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of all nations,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baptizing them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in the name of the Father and of the Son and of the Holy Spirit,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and </a:t>
            </a:r>
            <a:r>
              <a:rPr lang="en-US" sz="2400" b="0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teaching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 them to obey </a:t>
            </a:r>
            <a:r>
              <a:rPr lang="en-US" sz="24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everything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 I have commanded you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 And surely I am with you always, to the very end of the age.”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John 8:31  -  Jesus said,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“If you hold to my teaching, you are really my disciples.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r>
              <a:rPr lang="en-US" sz="2400" dirty="0">
                <a:solidFill>
                  <a:srgbClr val="000000"/>
                </a:solidFill>
                <a:latin typeface="system-ui"/>
              </a:rPr>
              <a:t>Is the Church teaching with moral authority anymore?</a:t>
            </a:r>
          </a:p>
          <a:p>
            <a:r>
              <a:rPr lang="en-US" sz="2400" dirty="0">
                <a:solidFill>
                  <a:srgbClr val="000000"/>
                </a:solidFill>
                <a:latin typeface="system-ui"/>
              </a:rPr>
              <a:t>As the Church, w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e are often quick to evangelize and baptize, but we often slip up on the teaching &amp; discipleship part!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What does Jesus teach on…purity, property, power, personal freedom?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“All the miseries and evils which men suffer from vice, crime, ambition, injustice, 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oppression, slavery, and war, proceed from their despising or neglecting the precepts contained in the Bible.” 	               								</a:t>
            </a:r>
            <a:r>
              <a:rPr lang="en-US" sz="2400" dirty="0">
                <a:solidFill>
                  <a:srgbClr val="FF0000"/>
                </a:solidFill>
                <a:latin typeface="system-ui"/>
              </a:rPr>
              <a:t>- (Noah Webster)</a:t>
            </a:r>
            <a:endParaRPr lang="en-US" sz="2400" b="0" i="0" dirty="0">
              <a:solidFill>
                <a:srgbClr val="FF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3FD12-F1EC-BCB5-5F9B-C56C8EAD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176"/>
            <a:ext cx="10515600" cy="641424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“The </a:t>
            </a:r>
            <a:r>
              <a:rPr lang="en-US" sz="3200" u="sng" dirty="0"/>
              <a:t>church</a:t>
            </a:r>
            <a:r>
              <a:rPr lang="en-US" sz="3200" dirty="0"/>
              <a:t> must take right ground in regard to </a:t>
            </a:r>
            <a:r>
              <a:rPr lang="en-US" sz="3200" u="sng" dirty="0"/>
              <a:t>politics</a:t>
            </a:r>
            <a:r>
              <a:rPr lang="en-US" sz="3200" dirty="0"/>
              <a:t>.  </a:t>
            </a:r>
            <a:r>
              <a:rPr lang="en-US" sz="3200" b="1" dirty="0"/>
              <a:t>Politics</a:t>
            </a:r>
            <a:r>
              <a:rPr lang="en-US" sz="3200" dirty="0"/>
              <a:t> are part of a </a:t>
            </a:r>
            <a:r>
              <a:rPr lang="en-US" sz="3200" b="1" dirty="0"/>
              <a:t>religion</a:t>
            </a:r>
            <a:r>
              <a:rPr lang="en-US" sz="3200" dirty="0"/>
              <a:t> in a country as this, and Christians must do their duty to their </a:t>
            </a:r>
            <a:r>
              <a:rPr lang="en-US" sz="3200" u="sng" dirty="0"/>
              <a:t>country</a:t>
            </a:r>
            <a:r>
              <a:rPr lang="en-US" sz="3200" dirty="0"/>
              <a:t> as a part of their duty to </a:t>
            </a:r>
            <a:r>
              <a:rPr lang="en-US" sz="3200" u="sng" dirty="0"/>
              <a:t>God</a:t>
            </a:r>
            <a:r>
              <a:rPr lang="en-US" sz="3200" dirty="0"/>
              <a:t>.  God will bless or curse this nation according to the course Christians take in </a:t>
            </a:r>
            <a:r>
              <a:rPr lang="en-US" sz="3200" u="sng" dirty="0"/>
              <a:t>politics</a:t>
            </a:r>
            <a:r>
              <a:rPr lang="en-US" sz="3200" dirty="0"/>
              <a:t>.”     </a:t>
            </a:r>
            <a:r>
              <a:rPr lang="en-US" dirty="0"/>
              <a:t>									</a:t>
            </a:r>
            <a:r>
              <a:rPr lang="en-US" sz="2000" dirty="0"/>
              <a:t>-  (Charles Finney)</a:t>
            </a:r>
          </a:p>
          <a:p>
            <a:endParaRPr lang="en-US" sz="2000" dirty="0"/>
          </a:p>
          <a:p>
            <a:r>
              <a:rPr lang="en-US" dirty="0"/>
              <a:t>What are we often told?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Politics and religion don’t mix!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Keep politics out of the church.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You don’t want to lose your ‘tax exempt’ status…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What does this say about the Separation of Church and State?</a:t>
            </a:r>
          </a:p>
          <a:p>
            <a:r>
              <a:rPr lang="en-US" dirty="0"/>
              <a:t>It’s time for this lie from the “Father of Lies” to crumble!</a:t>
            </a:r>
          </a:p>
          <a:p>
            <a:r>
              <a:rPr lang="en-US" dirty="0"/>
              <a:t>Truth is…</a:t>
            </a:r>
            <a:r>
              <a:rPr lang="en-US" b="1" dirty="0"/>
              <a:t>True faith cannot separate one’s moral beliefs from one’s political policy if the Bible is really one’s standard for faith &amp; practice!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359D249-6D75-A500-F141-B00316B4C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61" y="2345606"/>
            <a:ext cx="8783678" cy="4326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CB15EE-AA69-67E0-F2EB-16BB53B5A959}"/>
              </a:ext>
            </a:extLst>
          </p:cNvPr>
          <p:cNvSpPr txBox="1"/>
          <p:nvPr/>
        </p:nvSpPr>
        <p:spPr>
          <a:xfrm>
            <a:off x="632013" y="389965"/>
            <a:ext cx="10865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“Human law must rest its authority ultimately upon the authority of that law which is divine.  Far from being rivals or enemies, </a:t>
            </a:r>
            <a:r>
              <a:rPr lang="en-US" sz="2800" b="1" dirty="0"/>
              <a:t>religion and law are twin sisters, friends, and mutual assistants.</a:t>
            </a:r>
            <a:r>
              <a:rPr lang="en-US" sz="2800" dirty="0"/>
              <a:t>  Indeed, these two sciences run into each other.”  		</a:t>
            </a:r>
            <a:r>
              <a:rPr lang="en-US" sz="2400" dirty="0"/>
              <a:t>- James Wilson (Signer of the Constitution)</a:t>
            </a:r>
          </a:p>
        </p:txBody>
      </p:sp>
    </p:spTree>
    <p:extLst>
      <p:ext uri="{BB962C8B-B14F-4D97-AF65-F5344CB8AC3E}">
        <p14:creationId xmlns:p14="http://schemas.microsoft.com/office/powerpoint/2010/main" val="1506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1AC6F-BBF1-3AB3-9C0E-51DCCE72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US" sz="4000" dirty="0">
                <a:latin typeface="Arial Rounded MT Bold" panose="020F0704030504030204" pitchFamily="34" charset="0"/>
              </a:rPr>
              <a:t>Sheep vs. Goats  </a:t>
            </a:r>
            <a:r>
              <a:rPr lang="en-US" sz="2800" dirty="0">
                <a:latin typeface="Arial Rounded MT Bold" panose="020F0704030504030204" pitchFamily="34" charset="0"/>
              </a:rPr>
              <a:t>(Matthew 25:31-33)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C54D2C-D224-960B-67D6-F76D2235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554"/>
            <a:ext cx="10515600" cy="5363321"/>
          </a:xfrm>
        </p:spPr>
        <p:txBody>
          <a:bodyPr/>
          <a:lstStyle/>
          <a:p>
            <a:r>
              <a:rPr lang="en-US" b="1" i="0" baseline="30000" dirty="0">
                <a:solidFill>
                  <a:srgbClr val="FF0000"/>
                </a:solidFill>
                <a:effectLst/>
                <a:latin typeface="system-ui"/>
              </a:rPr>
              <a:t>31 </a:t>
            </a:r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When the Son of Man comes in his glory, and all the angels with him, he will sit on his glorious throne. 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system-ui"/>
              </a:rPr>
              <a:t>32 </a:t>
            </a:r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All the nations will be gathered before him, and he will separate the people one from another as a shepherd separates the sheep from the goats. 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system-ui"/>
              </a:rPr>
              <a:t>33 </a:t>
            </a:r>
            <a:r>
              <a:rPr lang="en-US" b="0" i="0" dirty="0">
                <a:solidFill>
                  <a:srgbClr val="FF0000"/>
                </a:solidFill>
                <a:effectLst/>
                <a:latin typeface="system-ui"/>
              </a:rPr>
              <a:t>He will put the sheep on his right and the goats on his left.</a:t>
            </a:r>
          </a:p>
          <a:p>
            <a:r>
              <a:rPr lang="en-US" dirty="0"/>
              <a:t>What do you know about sheep and goats?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84F25E-50EA-24B0-C22E-D6168C01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82" y="3689424"/>
            <a:ext cx="3920377" cy="3005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740140-861C-CE1D-ED67-B1F67AFC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" y="3862278"/>
            <a:ext cx="4247029" cy="28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DAB19-4885-D9D0-40A6-0B27A1C6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Russia vs. United States (Cold War)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D390BF-69E5-77B7-5050-286921883503}"/>
              </a:ext>
            </a:extLst>
          </p:cNvPr>
          <p:cNvSpPr txBox="1"/>
          <p:nvPr/>
        </p:nvSpPr>
        <p:spPr>
          <a:xfrm>
            <a:off x="6096000" y="1545852"/>
            <a:ext cx="57508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Communism vs. Capitalism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State Run vs. Free Enterprise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Command Economy vs. Free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Totalitarian vs. Representative Republic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B523A5-68D3-F3D8-A1CA-5DFF2D96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17" y="3858800"/>
            <a:ext cx="4874048" cy="274165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CB53B13-7CD6-0E7D-81D3-141FECDD7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5" y="1148226"/>
            <a:ext cx="5553635" cy="5452226"/>
          </a:xfrm>
        </p:spPr>
      </p:pic>
    </p:spTree>
    <p:extLst>
      <p:ext uri="{BB962C8B-B14F-4D97-AF65-F5344CB8AC3E}">
        <p14:creationId xmlns:p14="http://schemas.microsoft.com/office/powerpoint/2010/main" val="33529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CA73A-07B2-F103-EEFB-F7B2CF7B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Sheep &amp; Goats are quite different.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78928E1C-5B3E-BB07-1992-9491B5348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00993"/>
              </p:ext>
            </p:extLst>
          </p:nvPr>
        </p:nvGraphicFramePr>
        <p:xfrm>
          <a:off x="833717" y="1331257"/>
          <a:ext cx="10663517" cy="516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30">
                  <a:extLst>
                    <a:ext uri="{9D8B030D-6E8A-4147-A177-3AD203B41FA5}">
                      <a16:colId xmlns:a16="http://schemas.microsoft.com/office/drawing/2014/main" xmlns="" val="3338189350"/>
                    </a:ext>
                  </a:extLst>
                </a:gridCol>
                <a:gridCol w="5329487">
                  <a:extLst>
                    <a:ext uri="{9D8B030D-6E8A-4147-A177-3AD203B41FA5}">
                      <a16:colId xmlns:a16="http://schemas.microsoft.com/office/drawing/2014/main" xmlns="" val="1389512370"/>
                    </a:ext>
                  </a:extLst>
                </a:gridCol>
              </a:tblGrid>
              <a:tr h="6356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771584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54 Chromosomes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379471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Tails hang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Tails point upward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14554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Wooly (Need shearing)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Don’t need shearing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0612040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Thick, curvy horns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Narrow, straight horns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056118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Meatier &amp; thicker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Slimmer &amp; more compact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266337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Mellow, less curious, less agile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adventurous, troublesome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41220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Flock together in large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Playful together in smaller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435894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Stressed when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independent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1646804"/>
                  </a:ext>
                </a:extLst>
              </a:tr>
              <a:tr h="502886">
                <a:tc>
                  <a:txBody>
                    <a:bodyPr/>
                    <a:lstStyle/>
                    <a:p>
                      <a:r>
                        <a:rPr lang="en-US" sz="2400" dirty="0"/>
                        <a:t>Graze at ground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Browse at eye level and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321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20021-1771-33F8-EE17-E3DB534C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Other sheep / goat facts: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79FDE-7EAB-E572-028C-CBC76F27A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448"/>
            <a:ext cx="10515600" cy="5446058"/>
          </a:xfrm>
        </p:spPr>
        <p:txBody>
          <a:bodyPr/>
          <a:lstStyle/>
          <a:p>
            <a:r>
              <a:rPr lang="en-US" dirty="0"/>
              <a:t>They don’t mate together well.</a:t>
            </a:r>
          </a:p>
          <a:p>
            <a:r>
              <a:rPr lang="en-US" dirty="0"/>
              <a:t>They don’t make a good “hybrid.”</a:t>
            </a:r>
          </a:p>
          <a:p>
            <a:r>
              <a:rPr lang="en-US" dirty="0"/>
              <a:t>Many times the offspring doesn’t even survive!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A75FD2-8645-CBFA-8C5C-BCBE24005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68" y="2676544"/>
            <a:ext cx="5877463" cy="3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8171F-9737-179B-EE94-0E854E84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Action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55602-CA43-B806-0CCD-41D6FE2F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318"/>
            <a:ext cx="10515600" cy="5540188"/>
          </a:xfrm>
        </p:spPr>
        <p:txBody>
          <a:bodyPr/>
          <a:lstStyle/>
          <a:p>
            <a:r>
              <a:rPr lang="en-US" dirty="0"/>
              <a:t>St. Francis of </a:t>
            </a:r>
            <a:r>
              <a:rPr lang="en-US" dirty="0" err="1"/>
              <a:t>Assissi</a:t>
            </a:r>
            <a:r>
              <a:rPr lang="en-US" dirty="0"/>
              <a:t>  - “Preach the gospel at all times and when necessary use words.”</a:t>
            </a:r>
          </a:p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For I am not ashamed of the gospel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because it is the power of God that brings salvation to everyone who believes: first to the Jew, then to the Gentile.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(Romans 1:16)</a:t>
            </a:r>
          </a:p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“Whoever 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acknowledges me before others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I will also acknowledge before my Father in heaven.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But whoever disowns me before others, I will disown before my Father in heaven.”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(Matt. 10:32-33)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Love &amp; Witness (by our lives)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Evangelize (by our words)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Stand &amp; De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fend Godly principles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Practice Apologetics &amp; Defend Absolute Truths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Vote </a:t>
            </a:r>
            <a:r>
              <a:rPr lang="en-US" b="0" i="0">
                <a:solidFill>
                  <a:srgbClr val="000000"/>
                </a:solidFill>
                <a:effectLst/>
                <a:latin typeface="system-ui"/>
              </a:rPr>
              <a:t>Accordingly for Faith-Based Candidates  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A648C-6741-DD13-B109-F18885C1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78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We used to have </a:t>
            </a:r>
            <a:r>
              <a:rPr lang="en-US" u="sng" dirty="0">
                <a:latin typeface="Arial Rounded MT Bold" panose="020F0704030504030204" pitchFamily="34" charset="0"/>
              </a:rPr>
              <a:t>Absolute</a:t>
            </a:r>
            <a:r>
              <a:rPr lang="en-US" dirty="0">
                <a:latin typeface="Arial Rounded MT Bold" panose="020F0704030504030204" pitchFamily="34" charset="0"/>
              </a:rPr>
              <a:t>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9B493-42D0-7469-552D-C68E6E6A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06" y="2364996"/>
            <a:ext cx="9728917" cy="42778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The sky is blue!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Grass is green!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Fire is hot!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Ice is cold!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2 + 2 = 4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Men &amp; Women are different.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An apple falls to the ground.</a:t>
            </a:r>
          </a:p>
        </p:txBody>
      </p:sp>
      <p:pic>
        <p:nvPicPr>
          <p:cNvPr id="1028" name="Picture 4" descr="PowerSchool Learning : 8th Grade Science : Newton's concept of gravity">
            <a:extLst>
              <a:ext uri="{FF2B5EF4-FFF2-40B4-BE49-F238E27FC236}">
                <a16:creationId xmlns:a16="http://schemas.microsoft.com/office/drawing/2014/main" xmlns="" id="{1CAA7707-3DC8-4745-435D-D04B7D20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04" y="1387186"/>
            <a:ext cx="3111872" cy="33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4AA453-0747-289C-8F93-492FCBBEB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17" y="1489354"/>
            <a:ext cx="3281801" cy="51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C6341-2CE3-41E5-8689-F2B3E4D9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Bipolar Truths in the Bible?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54E7D-234A-16DA-2A4E-AFF4DDEC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Light vs. Darkness 	(John 1:4-5), (Romans 13:12-13)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Day vs. Night		(Genesis 1:3-5)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Life vs. Death		(Gen. 2:7, 2:20b-23), (Gen. 3:17-19)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Male &amp; Female 		(Gen. 1:26-27)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B7D2E-A36E-D177-FF15-8923C1ED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123514"/>
            <a:ext cx="5358888" cy="2369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8EB130-81F8-05C0-F065-C194E7B8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8" y="4036266"/>
            <a:ext cx="3774928" cy="2456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C30D35-BECE-2146-4F01-550528587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88" y="264644"/>
            <a:ext cx="2257100" cy="18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3DDFF-6608-9D03-F6CE-92940F21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311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Design vs. Chance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52EAB-619B-402B-7EFB-B03A0C25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60"/>
            <a:ext cx="10515600" cy="5256492"/>
          </a:xfrm>
        </p:spPr>
        <p:txBody>
          <a:bodyPr/>
          <a:lstStyle/>
          <a:p>
            <a:r>
              <a:rPr lang="en-US" dirty="0"/>
              <a:t>“In the beginning God created the heavens and the earth.”  (Gen. 1:1) 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In the beginning was the Word, and the Word was with God, and the Word was God.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He was with God in the beginning.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Through him all things were made; without him nothing was made that has been made.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In him was life, and that life was the light of all mankind.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The light shines in the darkness, and the darkness has not 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understood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it. 									     </a:t>
            </a:r>
            <a:r>
              <a:rPr lang="en-US" sz="2400" dirty="0"/>
              <a:t>(John 1:1-5)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B55B4A-1657-7E05-02B3-C36737D8D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8" y="4002742"/>
            <a:ext cx="2689410" cy="268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3BE729-5BB1-FA02-F3DC-02264361D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8975"/>
            <a:ext cx="5024189" cy="18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D8154-E791-7966-4152-193A36EF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Heaven vs. Hell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BE0BA7-B0AC-0EC3-3389-68F598284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170407"/>
            <a:ext cx="6220813" cy="33048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53BD44-30DA-42D2-5AF7-435EC7475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965030"/>
            <a:ext cx="4975413" cy="3632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FA41C3-45CD-6095-853C-0C018250E27B}"/>
              </a:ext>
            </a:extLst>
          </p:cNvPr>
          <p:cNvSpPr txBox="1"/>
          <p:nvPr/>
        </p:nvSpPr>
        <p:spPr>
          <a:xfrm>
            <a:off x="838200" y="5782234"/>
            <a:ext cx="580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paths part here, goodbye my friend.</a:t>
            </a:r>
          </a:p>
        </p:txBody>
      </p:sp>
    </p:spTree>
    <p:extLst>
      <p:ext uri="{BB962C8B-B14F-4D97-AF65-F5344CB8AC3E}">
        <p14:creationId xmlns:p14="http://schemas.microsoft.com/office/powerpoint/2010/main" val="14969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429579-EDC5-7B88-8FCA-7386EB657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36" y="1045230"/>
            <a:ext cx="4893269" cy="29344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FDFBF2-542C-C7E8-3709-06C26E45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1" y="3768302"/>
            <a:ext cx="5215335" cy="2934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B15536-1F5C-9506-D79A-09B029E21CC2}"/>
              </a:ext>
            </a:extLst>
          </p:cNvPr>
          <p:cNvSpPr txBox="1"/>
          <p:nvPr/>
        </p:nvSpPr>
        <p:spPr>
          <a:xfrm>
            <a:off x="533961" y="403412"/>
            <a:ext cx="61088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Good vs. Evil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“Woe to those who call evil good and good evil, who put darkness for light and light for darkness, who put bitter for sweet and sweet for bitter.”  (Isaiah 5:20)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8A370C-3FD7-763A-BA73-79CA53D7752A}"/>
              </a:ext>
            </a:extLst>
          </p:cNvPr>
          <p:cNvSpPr txBox="1"/>
          <p:nvPr/>
        </p:nvSpPr>
        <p:spPr>
          <a:xfrm>
            <a:off x="6642847" y="4329953"/>
            <a:ext cx="5109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This verse exemplifies our post-modern culture like no other!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In post-modernity, “</a:t>
            </a:r>
            <a:r>
              <a:rPr lang="en-US" sz="2400" b="1" u="sng" dirty="0">
                <a:latin typeface="Arial Rounded MT Bold" panose="020F0704030504030204" pitchFamily="34" charset="0"/>
              </a:rPr>
              <a:t>my</a:t>
            </a:r>
            <a:r>
              <a:rPr lang="en-US" sz="2400" dirty="0">
                <a:latin typeface="Arial Rounded MT Bold" panose="020F0704030504030204" pitchFamily="34" charset="0"/>
              </a:rPr>
              <a:t> truth is as valid as </a:t>
            </a:r>
            <a:r>
              <a:rPr lang="en-US" sz="2400" u="sng" dirty="0">
                <a:latin typeface="Arial Rounded MT Bold" panose="020F0704030504030204" pitchFamily="34" charset="0"/>
              </a:rPr>
              <a:t>your</a:t>
            </a:r>
            <a:r>
              <a:rPr lang="en-US" sz="2400" dirty="0">
                <a:latin typeface="Arial Rounded MT Bold" panose="020F0704030504030204" pitchFamily="34" charset="0"/>
              </a:rPr>
              <a:t> truth!”</a:t>
            </a:r>
          </a:p>
        </p:txBody>
      </p:sp>
    </p:spTree>
    <p:extLst>
      <p:ext uri="{BB962C8B-B14F-4D97-AF65-F5344CB8AC3E}">
        <p14:creationId xmlns:p14="http://schemas.microsoft.com/office/powerpoint/2010/main" val="34134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A05E-9E18-1561-2C95-3E36C1FB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07706" cy="6837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Now, we hear a lot of </a:t>
            </a:r>
            <a:r>
              <a:rPr lang="en-US" u="sng" dirty="0">
                <a:latin typeface="Arial Rounded MT Bold" panose="020F0704030504030204" pitchFamily="34" charset="0"/>
              </a:rPr>
              <a:t>Relative</a:t>
            </a:r>
            <a:r>
              <a:rPr lang="en-US" dirty="0">
                <a:latin typeface="Arial Rounded MT Bold" panose="020F0704030504030204" pitchFamily="34" charset="0"/>
              </a:rPr>
              <a:t> truths.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AC9C1A-393F-47FE-2CE7-9560BC30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513294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“We don’t need to get married.”</a:t>
            </a:r>
            <a:r>
              <a:rPr lang="en-US" dirty="0"/>
              <a:t>	(Divorce is normal / Cohabitate)</a:t>
            </a:r>
          </a:p>
          <a:p>
            <a:r>
              <a:rPr lang="en-US" i="1" dirty="0"/>
              <a:t>“My body, My choice!”	</a:t>
            </a:r>
            <a:r>
              <a:rPr lang="en-US" dirty="0"/>
              <a:t>		(Abortion as legit birth control)	</a:t>
            </a:r>
          </a:p>
          <a:p>
            <a:r>
              <a:rPr lang="en-US" i="1" dirty="0"/>
              <a:t>“Man, I feel like a woman!”  </a:t>
            </a:r>
            <a:r>
              <a:rPr lang="en-US" dirty="0"/>
              <a:t>		(Gender identity confusion)</a:t>
            </a:r>
          </a:p>
          <a:p>
            <a:r>
              <a:rPr lang="en-US" i="1" dirty="0"/>
              <a:t>“I can quit anytime.”</a:t>
            </a:r>
            <a:r>
              <a:rPr lang="en-US" dirty="0"/>
              <a:t>			(Drug addiction / legalized MJ)</a:t>
            </a:r>
          </a:p>
          <a:p>
            <a:r>
              <a:rPr lang="en-US" i="1" dirty="0"/>
              <a:t>“Hands up, don’t shoot!”</a:t>
            </a:r>
            <a:r>
              <a:rPr lang="en-US" dirty="0"/>
              <a:t>		(Perverted Justice System)</a:t>
            </a:r>
          </a:p>
          <a:p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Police are attacked, bum-rushed, targeted and killed.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Thieves break in and steal, but you’re at fault.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Smash and grab is commonplace in our big cities.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Criminals are defended; law-abiding are criminalized.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i="1" dirty="0"/>
              <a:t>“It’s just private property.” </a:t>
            </a:r>
            <a:r>
              <a:rPr lang="en-US" sz="2800" dirty="0"/>
              <a:t>	     -Vandalism &amp; violence don’t matter.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A society living without any consequences for their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54842-9D9A-AE7D-560E-E010A9A0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What does scripture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33C36-3B9A-7F2B-FC73-C236A9A4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3229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“There is a way that seems right to a man, but in the end it leads to death.”  </a:t>
            </a:r>
            <a:r>
              <a:rPr lang="en-US" sz="2400" dirty="0">
                <a:solidFill>
                  <a:srgbClr val="FF0000"/>
                </a:solidFill>
              </a:rPr>
              <a:t>(Proverbs 14:12, 16:25)</a:t>
            </a:r>
          </a:p>
          <a:p>
            <a:r>
              <a:rPr lang="en-US" sz="3200" dirty="0"/>
              <a:t>“For the wages of sin is death” </a:t>
            </a:r>
            <a:r>
              <a:rPr lang="en-US" sz="2400" dirty="0"/>
              <a:t>(Romans 6:23)</a:t>
            </a:r>
          </a:p>
          <a:p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“Play a stupid game, win a stupid prize!” 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(Candace Owens)</a:t>
            </a:r>
          </a:p>
          <a:p>
            <a:endParaRPr lang="en-US" sz="3200" u="sng" dirty="0"/>
          </a:p>
          <a:p>
            <a:r>
              <a:rPr lang="en-US" sz="3200" u="sng" dirty="0"/>
              <a:t>On the contrary</a:t>
            </a:r>
            <a:r>
              <a:rPr lang="en-US" sz="3200" dirty="0"/>
              <a:t>…</a:t>
            </a:r>
          </a:p>
          <a:p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Trust in the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with all your heart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and lean not on your own understanding;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in all your ways submit (acknowledge) to him,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and he will make your paths straight.”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(Prov. 3:5-6)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526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615</Words>
  <Application>Microsoft Office PowerPoint</Application>
  <PresentationFormat>Custom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Return to Bipolar Absolutism</vt:lpstr>
      <vt:lpstr>Russia vs. United States (Cold War)</vt:lpstr>
      <vt:lpstr>We used to have Absolute truths!</vt:lpstr>
      <vt:lpstr>Bipolar Truths in the Bible?</vt:lpstr>
      <vt:lpstr>Design vs. Chance</vt:lpstr>
      <vt:lpstr>Heaven vs. Hell </vt:lpstr>
      <vt:lpstr>PowerPoint Presentation</vt:lpstr>
      <vt:lpstr>Now, we hear a lot of Relative truths.</vt:lpstr>
      <vt:lpstr>What does scripture say?</vt:lpstr>
      <vt:lpstr>Truth vs. Falsehood</vt:lpstr>
      <vt:lpstr>Disinformation Governance Board: Biden’s ‘Ministry of Truth’ How can any government be an arbiter of what is true and what is false?       - The Washington Times  -  May 2, 2022</vt:lpstr>
      <vt:lpstr>Wisdom vs. Foolishness</vt:lpstr>
      <vt:lpstr>Spirit vs. Flesh  (Gal. 5:16-23)</vt:lpstr>
      <vt:lpstr>So what are you saying Steve?</vt:lpstr>
      <vt:lpstr>But then…?</vt:lpstr>
      <vt:lpstr>The Great Commission  (Matt. 28:18-20)</vt:lpstr>
      <vt:lpstr>PowerPoint Presentation</vt:lpstr>
      <vt:lpstr>PowerPoint Presentation</vt:lpstr>
      <vt:lpstr>Sheep vs. Goats  (Matthew 25:31-33)</vt:lpstr>
      <vt:lpstr>Sheep &amp; Goats are quite different.</vt:lpstr>
      <vt:lpstr>Other sheep / goat facts:</vt:lpstr>
      <vt:lpstr>Action Steps: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Return to  Bipolar Absolutism</dc:title>
  <dc:creator>Stephen Lindemuth</dc:creator>
  <cp:lastModifiedBy>LifeGate</cp:lastModifiedBy>
  <cp:revision>17</cp:revision>
  <dcterms:created xsi:type="dcterms:W3CDTF">2022-05-07T19:13:26Z</dcterms:created>
  <dcterms:modified xsi:type="dcterms:W3CDTF">2022-05-15T16:04:11Z</dcterms:modified>
</cp:coreProperties>
</file>