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074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1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5843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4529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10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5317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1395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4252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3557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0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197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674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42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673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17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194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3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B76FEBD-9360-4D5A-8B37-31557B7495B9}" type="datetimeFigureOut">
              <a:rPr lang="en-US" smtClean="0"/>
              <a:t>7/10/2022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E6DA92C-22EC-4C52-8019-C7B597B66D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21</a:t>
            </a:r>
            <a:r>
              <a:rPr lang="en-US" baseline="30000" dirty="0" smtClean="0"/>
              <a:t>st</a:t>
            </a:r>
            <a:r>
              <a:rPr lang="en-US" dirty="0" smtClean="0"/>
              <a:t> Century Church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Bringing Change? Or Being Silenced?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13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last three years have tested the church: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People have isolated and formed new opinions of value of church life and personal commitment.</a:t>
            </a:r>
          </a:p>
          <a:p>
            <a:r>
              <a:rPr lang="en-US" dirty="0" smtClean="0"/>
              <a:t>Churches have swayed on societal matters from Black Live matter, to Gay marriage, to Transgender issues to getting involved in government issues.</a:t>
            </a:r>
          </a:p>
          <a:p>
            <a:r>
              <a:rPr lang="en-US" dirty="0" smtClean="0"/>
              <a:t>While the world is swirling in a head long push to moral depravity and </a:t>
            </a:r>
            <a:r>
              <a:rPr lang="en-US" dirty="0" smtClean="0"/>
              <a:t>destruction!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Church is to be doing three things.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 people into a saving knowledge and personal relationship with Jesus Christ.</a:t>
            </a:r>
          </a:p>
          <a:p>
            <a:r>
              <a:rPr lang="en-US" dirty="0" smtClean="0"/>
              <a:t>Provide a safe, encouraging space to work out changes and learn to discern the leading of Holy Spirit in their lives.</a:t>
            </a:r>
          </a:p>
          <a:p>
            <a:r>
              <a:rPr lang="en-US" dirty="0" smtClean="0"/>
              <a:t>Helping believers to find their roles and assignments in making a difference in the homes, business, jobs, schools, community and churches.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02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 Tensions in our society pressuring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Can the church still be Salt and light to a world that is destined to fall away and become more evil?</a:t>
            </a:r>
          </a:p>
          <a:p>
            <a:r>
              <a:rPr lang="en-US" dirty="0" smtClean="0"/>
              <a:t>Can the Church be involved in politics and still preach the gospel?</a:t>
            </a:r>
          </a:p>
          <a:p>
            <a:r>
              <a:rPr lang="en-US" dirty="0" smtClean="0"/>
              <a:t>Can the church welcome sinners into it’s fellowship while preaching about moral boundaries?</a:t>
            </a:r>
          </a:p>
          <a:p>
            <a:r>
              <a:rPr lang="en-US" dirty="0" smtClean="0"/>
              <a:t>Learning how to love the sinner while recognizing the system they may be in </a:t>
            </a:r>
            <a:r>
              <a:rPr lang="en-US" smtClean="0"/>
              <a:t>is </a:t>
            </a:r>
            <a:r>
              <a:rPr lang="en-US" smtClean="0"/>
              <a:t>inherently </a:t>
            </a:r>
            <a:r>
              <a:rPr lang="en-US" dirty="0" smtClean="0"/>
              <a:t>evil.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8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Correcting Mindsets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Remember greater is He that is in Us, than the power of the flesh, world and the Devil!</a:t>
            </a:r>
          </a:p>
          <a:p>
            <a:r>
              <a:rPr lang="en-US" dirty="0" smtClean="0"/>
              <a:t>Godly behavior is the result of Holy Spirit changing us.</a:t>
            </a:r>
          </a:p>
          <a:p>
            <a:r>
              <a:rPr lang="en-US" dirty="0" smtClean="0"/>
              <a:t>Pray for our leaders.  Seek a godly government.</a:t>
            </a:r>
          </a:p>
          <a:p>
            <a:r>
              <a:rPr lang="en-US" dirty="0" smtClean="0"/>
              <a:t>God never convicts someone of good behavior!</a:t>
            </a:r>
          </a:p>
          <a:p>
            <a:r>
              <a:rPr lang="en-US" dirty="0" smtClean="0"/>
              <a:t>Holy Spirit is always fighting for you to defeat the flesh, the world and the Devil!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7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Sticking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864" y="2490135"/>
            <a:ext cx="7052735" cy="34449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Allowing God to flood out hearts with His love for the lost.  (It’s not easy when you are offended by their life styles.)</a:t>
            </a:r>
          </a:p>
          <a:p>
            <a:r>
              <a:rPr lang="en-US" dirty="0" smtClean="0"/>
              <a:t>We can not judge the world in it blindness to sin, but we can identify what is healthy for our society and what is not.</a:t>
            </a:r>
          </a:p>
          <a:p>
            <a:r>
              <a:rPr lang="en-US" dirty="0" smtClean="0"/>
              <a:t>Walk with discernment with baby Christians and their struggles with commitment to biblical teaching. They need our patience and loving rebukes.</a:t>
            </a:r>
          </a:p>
          <a:p>
            <a:r>
              <a:rPr lang="en-US" dirty="0" smtClean="0"/>
              <a:t>Never allow popular opinion to determine our position on </a:t>
            </a:r>
            <a:r>
              <a:rPr lang="en-US" smtClean="0"/>
              <a:t>social matters </a:t>
            </a:r>
            <a:r>
              <a:rPr lang="en-US" dirty="0" smtClean="0"/>
              <a:t>as the church.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00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144</TotalTime>
  <Words>385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Organic</vt:lpstr>
      <vt:lpstr>The 21st Century Church</vt:lpstr>
      <vt:lpstr>The last three years have tested the church:</vt:lpstr>
      <vt:lpstr>Church is to be doing three things.</vt:lpstr>
      <vt:lpstr>Four Tensions in our society pressuring the Church</vt:lpstr>
      <vt:lpstr>Correcting Mindsets</vt:lpstr>
      <vt:lpstr>Sticking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21st Century Church</dc:title>
  <dc:creator>Doug</dc:creator>
  <cp:lastModifiedBy>LifeGate</cp:lastModifiedBy>
  <cp:revision>5</cp:revision>
  <cp:lastPrinted>2022-07-10T13:27:51Z</cp:lastPrinted>
  <dcterms:created xsi:type="dcterms:W3CDTF">2022-07-10T13:11:20Z</dcterms:created>
  <dcterms:modified xsi:type="dcterms:W3CDTF">2022-07-10T15:52:12Z</dcterms:modified>
</cp:coreProperties>
</file>