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1" r:id="rId2"/>
    <p:sldId id="256" r:id="rId3"/>
    <p:sldId id="269" r:id="rId4"/>
    <p:sldId id="270" r:id="rId5"/>
    <p:sldId id="271" r:id="rId6"/>
    <p:sldId id="272" r:id="rId7"/>
    <p:sldId id="273" r:id="rId8"/>
    <p:sldId id="274" r:id="rId9"/>
    <p:sldId id="278" r:id="rId10"/>
    <p:sldId id="279" r:id="rId11"/>
    <p:sldId id="280" r:id="rId12"/>
    <p:sldId id="282" r:id="rId13"/>
    <p:sldId id="281" r:id="rId14"/>
    <p:sldId id="283" r:id="rId15"/>
    <p:sldId id="284" r:id="rId16"/>
    <p:sldId id="311" r:id="rId17"/>
    <p:sldId id="285" r:id="rId18"/>
    <p:sldId id="287" r:id="rId19"/>
    <p:sldId id="306" r:id="rId20"/>
    <p:sldId id="291" r:id="rId21"/>
    <p:sldId id="307" r:id="rId22"/>
    <p:sldId id="300" r:id="rId23"/>
    <p:sldId id="301" r:id="rId24"/>
    <p:sldId id="305" r:id="rId25"/>
    <p:sldId id="308" r:id="rId26"/>
    <p:sldId id="309" r:id="rId27"/>
    <p:sldId id="304" r:id="rId28"/>
    <p:sldId id="310" r:id="rId29"/>
    <p:sldId id="303" r:id="rId30"/>
    <p:sldId id="293" r:id="rId31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MLB Philadelphia Phillies 1980" pitchFamily="2" charset="0"/>
      <p:regular r:id="rId38"/>
    </p:embeddedFont>
    <p:embeddedFont>
      <p:font typeface="Script MT Bold" panose="03040602040607080904" pitchFamily="66" charset="0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FE4BB-D2CE-5D0F-6190-96DCB8C0A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7BCDD3-BE58-330B-E613-3F68C1446D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ADC2E-7BAD-A299-A16E-F67C19212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09B3-B21E-47FA-B26F-1CF248C093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0E194-FEA2-8682-0D6E-B31559399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37E50-FA11-7467-7EE0-39E63564C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3784-D5FE-4137-99DB-E50265E54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03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8DE7E-54A3-D239-6CE0-6A8B2C95B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3716D3-21AF-D50A-8C0C-FB91FB3BB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D9255-52BE-090A-B048-52014C8E9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09B3-B21E-47FA-B26F-1CF248C093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84570-6579-D6CF-1B52-281E1B2FA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99AF4-9FB1-1AC5-DC3D-73D69714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3784-D5FE-4137-99DB-E50265E54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48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7D5819-74CA-5131-A7F8-E5B7EB8C66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6A1E42-92EF-F4E8-CB24-6E61E9722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E4803-2594-9821-D478-A38EA9572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09B3-B21E-47FA-B26F-1CF248C093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F21C4-D3AD-CCDB-B67B-56C453A51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37305-4630-4E98-56B6-7B56BDDAB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3784-D5FE-4137-99DB-E50265E54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57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1B7A7-B04A-1EF1-148B-C9C5D49C3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1F6C8-677E-6FDF-B005-40CACFC1A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708B5-2901-4B87-B8F4-B78F97967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09B3-B21E-47FA-B26F-1CF248C093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D2FE2-EDEC-3F27-F342-90216AC7F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8743B-36E7-5EC8-E962-77458FD35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3784-D5FE-4137-99DB-E50265E54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17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BEAEB-279B-1E33-8167-F6C5F719E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F4554-2FCA-ADF6-F016-C4E10D86C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8B68F-CA6F-D6F8-41E4-9A0D90FAB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09B3-B21E-47FA-B26F-1CF248C093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F556F-1EA4-6A87-6E6C-56215C301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4724-B7FB-3620-A8C1-661709FA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3784-D5FE-4137-99DB-E50265E54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7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ED7BE-3BF2-2BFD-EA4C-F7CC143D1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B0443-0716-9B87-9997-98BEE7A91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F171A4-1191-D766-036D-C8AE91FF3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1D379-E535-0E74-563D-D600718AF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09B3-B21E-47FA-B26F-1CF248C093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B2573F-1746-F8F8-BDF0-AEC681144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3DE97-BD00-89F8-19BF-BEF0409FB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3784-D5FE-4137-99DB-E50265E54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3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6254D-41F1-37FF-310F-264BE98AF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AA7B3-65EC-DDC4-0BE7-B4A8F64D2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C0C53-6D34-E061-E18D-76BEB7CD4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37C2C8-ADE9-46BA-1A8D-EC6CD7231E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C9C054-EDD4-F404-245D-0E9408DAD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08F13C-1E1F-6675-0BD0-9C353841B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09B3-B21E-47FA-B26F-1CF248C093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7D80F7-C8CF-4022-1289-00F892C48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E69C2F-EDDF-65C0-98F6-5D26E45BE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3784-D5FE-4137-99DB-E50265E54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432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EF7B2-CA0D-968C-6250-6E63A1057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FD58C6-6360-1F81-4AC3-DE493F7A5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09B3-B21E-47FA-B26F-1CF248C093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383EE3-B2CD-45EB-6A96-C63CDFF76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E776FC-A6AE-AC8B-A350-176DA36C2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3784-D5FE-4137-99DB-E50265E54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61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EE13E4-2C25-65E7-5DFA-0E54C47AB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09B3-B21E-47FA-B26F-1CF248C093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3078AE-55E1-343D-66C9-F7A5B5D64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AB968D-CCBD-7D1D-FFAF-B5F456846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3784-D5FE-4137-99DB-E50265E54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4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B68A7-505B-66C4-C96C-E1F5F2F98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03C66-0535-4554-2486-61273FC90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C174DC-904E-9CEE-EAEA-726D582F7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F0DB3-1FD9-9692-FAA5-60428F084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09B3-B21E-47FA-B26F-1CF248C093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E552E6-58B3-B69E-C290-B271E3EB5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0BF59-CF93-4B7C-54F3-644B72B38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3784-D5FE-4137-99DB-E50265E54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01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17D70-BB16-3D4C-416E-5DE3864A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AF37BD-7D7C-8A5A-92A0-55244E0B88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8DE6E9-80B3-0E37-1C35-A43ED7490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8964F9-BDD1-DCD9-EB19-BCB1A918D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09B3-B21E-47FA-B26F-1CF248C093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C35204-804D-E0B3-E880-E4A26BDCF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7F25D2-719C-792A-4E1B-B4D62242A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03784-D5FE-4137-99DB-E50265E54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78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0DA364-E333-1520-E36E-3474849D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74C07-84B0-4431-B5D4-E0F44AF56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EA1E0-D3A7-8608-1FE9-EFEEB995BB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409B3-B21E-47FA-B26F-1CF248C093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D7CAE-FF0D-4B17-6BCD-29A4CAAF11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97B53-EEDB-63E1-4FE6-AD9C4DB832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03784-D5FE-4137-99DB-E50265E54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54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874161-C436-895B-2622-431B2119B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091" y="3096491"/>
            <a:ext cx="7523018" cy="3761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F74884-9862-9C6C-3F7A-A00C69BCE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119" y="0"/>
            <a:ext cx="5988881" cy="41997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CD141D-1A7F-C87D-6780-725733BA19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6618" y="134596"/>
            <a:ext cx="3798309" cy="284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00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9EDA1A-105B-2A63-9616-2D8062F6D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96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9CA6E9-F4D2-9896-3126-579230657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25" y="309769"/>
            <a:ext cx="11080749" cy="623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09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5ADE4E-EDC6-E9B6-DB82-751DA8963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7" y="133350"/>
            <a:ext cx="10944225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88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9CA6E9-F4D2-9896-3126-579230657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25" y="309769"/>
            <a:ext cx="11080749" cy="623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60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EC53F2-43C1-DA5B-CDF4-04B83D08C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76" y="0"/>
            <a:ext cx="545910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0BA4DD-B814-E015-8BCA-C22D6E8B7666}"/>
              </a:ext>
            </a:extLst>
          </p:cNvPr>
          <p:cNvSpPr txBox="1"/>
          <p:nvPr/>
        </p:nvSpPr>
        <p:spPr>
          <a:xfrm>
            <a:off x="6410036" y="775855"/>
            <a:ext cx="54819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“Screaming, shouting, and even resorting to terror and violence against one another in the streets have become normal campaign tactics.”</a:t>
            </a:r>
          </a:p>
        </p:txBody>
      </p:sp>
    </p:spTree>
    <p:extLst>
      <p:ext uri="{BB962C8B-B14F-4D97-AF65-F5344CB8AC3E}">
        <p14:creationId xmlns:p14="http://schemas.microsoft.com/office/powerpoint/2010/main" val="3562400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5CF75B-38A9-D05C-8AFF-646A90A0C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072" y="2874048"/>
            <a:ext cx="5975927" cy="39839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6E4667-CB09-696F-8A67-080524716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35855" cy="33379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AAC0CB-53C5-5DD2-AEAD-34A36702F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00" y="3337929"/>
            <a:ext cx="5145472" cy="34303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618DC2-91A1-EE73-2548-823195A61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6855" y="0"/>
            <a:ext cx="5303647" cy="353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71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3439A7-7992-669E-D18F-6FBC53F9F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5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102185-1AC6-AD35-9B55-C71DA4BDF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40" y="223982"/>
            <a:ext cx="11401250" cy="641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40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66882F-2F34-B903-1735-B29F3D689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447" y="483754"/>
            <a:ext cx="7138843" cy="551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5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511945-255F-BD0C-04AB-2B8325E46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515" y="0"/>
            <a:ext cx="10292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54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43943-EC38-E7DB-85B2-905108D41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104" y="726393"/>
            <a:ext cx="11400090" cy="162133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MLB Philadelphia Phillies 1980" pitchFamily="2" charset="0"/>
              </a:rPr>
              <a:t>Phillies Lose but We All Win</a:t>
            </a:r>
            <a:r>
              <a:rPr lang="en-US" dirty="0">
                <a:solidFill>
                  <a:srgbClr val="FF0000"/>
                </a:solidFill>
                <a:latin typeface="MLB Philadelphia Phillies 1980" pitchFamily="2" charset="0"/>
              </a:rPr>
              <a:t>!</a:t>
            </a:r>
          </a:p>
        </p:txBody>
      </p:sp>
      <p:pic>
        <p:nvPicPr>
          <p:cNvPr id="1030" name="Picture 6" descr="Philadelphia Phillies logo transparent">
            <a:extLst>
              <a:ext uri="{FF2B5EF4-FFF2-40B4-BE49-F238E27FC236}">
                <a16:creationId xmlns:a16="http://schemas.microsoft.com/office/drawing/2014/main" id="{9A2F94F5-24DD-6221-4E32-289CA7BCF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28" y="2729827"/>
            <a:ext cx="4168841" cy="356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132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E644B9-A8BE-9DBC-F783-F5FFF2331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70" y="1004309"/>
            <a:ext cx="10263861" cy="540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77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C33FDD-56B6-8582-988D-18882433C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88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E5FD9C-BCCC-8BBC-3F22-0DDE5BA2F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9"/>
            <a:ext cx="12192000" cy="68560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9689A6-9D40-1484-2720-DB865E4630B0}"/>
              </a:ext>
            </a:extLst>
          </p:cNvPr>
          <p:cNvSpPr txBox="1"/>
          <p:nvPr/>
        </p:nvSpPr>
        <p:spPr>
          <a:xfrm>
            <a:off x="858979" y="258618"/>
            <a:ext cx="57357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0" dirty="0">
                <a:latin typeface="Script MT Bold" panose="03040602040607080904" pitchFamily="66" charset="0"/>
              </a:rPr>
              <a:t>How is your prayer life?</a:t>
            </a:r>
          </a:p>
        </p:txBody>
      </p:sp>
    </p:spTree>
    <p:extLst>
      <p:ext uri="{BB962C8B-B14F-4D97-AF65-F5344CB8AC3E}">
        <p14:creationId xmlns:p14="http://schemas.microsoft.com/office/powerpoint/2010/main" val="1530660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7F8A80-5A5A-3B32-3B8A-9485A9EDF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839" y="0"/>
            <a:ext cx="4856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47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5E625E-79E5-99A6-7DD1-85BB52D58159}"/>
              </a:ext>
            </a:extLst>
          </p:cNvPr>
          <p:cNvSpPr txBox="1"/>
          <p:nvPr/>
        </p:nvSpPr>
        <p:spPr>
          <a:xfrm>
            <a:off x="752763" y="568374"/>
            <a:ext cx="1068647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prayed alone	</a:t>
            </a:r>
          </a:p>
          <a:p>
            <a:r>
              <a:rPr lang="en-US" sz="4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He prayed in public </a:t>
            </a:r>
          </a:p>
          <a:p>
            <a:r>
              <a:rPr lang="en-US" sz="4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He prayed before meals </a:t>
            </a:r>
          </a:p>
          <a:p>
            <a:r>
              <a:rPr lang="en-US" sz="4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He prayed before important decisions </a:t>
            </a:r>
          </a:p>
          <a:p>
            <a:r>
              <a:rPr lang="en-US" sz="4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He prayed before healing </a:t>
            </a:r>
          </a:p>
          <a:p>
            <a:r>
              <a:rPr lang="en-US" sz="4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He prayed after healing</a:t>
            </a:r>
          </a:p>
          <a:p>
            <a:r>
              <a:rPr lang="en-US" sz="4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to do the Father’s will </a:t>
            </a:r>
          </a:p>
        </p:txBody>
      </p:sp>
    </p:spTree>
    <p:extLst>
      <p:ext uri="{BB962C8B-B14F-4D97-AF65-F5344CB8AC3E}">
        <p14:creationId xmlns:p14="http://schemas.microsoft.com/office/powerpoint/2010/main" val="1801859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B614AA-A073-DAB2-4561-F0205E97B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87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AB0FEA-4999-683F-1B57-BABD4F9CC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96" y="223982"/>
            <a:ext cx="12209592" cy="641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927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AD938D-5E71-0D2C-896A-180EAD4B6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57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6B68E1-62C9-79DA-F385-6CF792801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78" y="175494"/>
            <a:ext cx="11895051" cy="55325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918676-E041-BDAA-5422-07CE5AA37433}"/>
              </a:ext>
            </a:extLst>
          </p:cNvPr>
          <p:cNvSpPr txBox="1"/>
          <p:nvPr/>
        </p:nvSpPr>
        <p:spPr>
          <a:xfrm>
            <a:off x="434109" y="5846620"/>
            <a:ext cx="11323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should we pray for?</a:t>
            </a:r>
          </a:p>
        </p:txBody>
      </p:sp>
    </p:spTree>
    <p:extLst>
      <p:ext uri="{BB962C8B-B14F-4D97-AF65-F5344CB8AC3E}">
        <p14:creationId xmlns:p14="http://schemas.microsoft.com/office/powerpoint/2010/main" val="25817358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031586-4536-6C58-7FB9-A94712CCF555}"/>
              </a:ext>
            </a:extLst>
          </p:cNvPr>
          <p:cNvSpPr txBox="1"/>
          <p:nvPr/>
        </p:nvSpPr>
        <p:spPr>
          <a:xfrm>
            <a:off x="2309091" y="651361"/>
            <a:ext cx="716741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 NIGHT PRAYER - LifeGate 7:00 PM</a:t>
            </a:r>
          </a:p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AND PRAY FOR OUR OUTREACH ON SUNDAY NIGHT AT THE PARK - AND OUR NATION THAT IS IN DESPERATE NEED OF MERCY.</a:t>
            </a:r>
          </a:p>
        </p:txBody>
      </p:sp>
    </p:spTree>
    <p:extLst>
      <p:ext uri="{BB962C8B-B14F-4D97-AF65-F5344CB8AC3E}">
        <p14:creationId xmlns:p14="http://schemas.microsoft.com/office/powerpoint/2010/main" val="4012099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B51D39-1B46-9E72-F4BF-911819A89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87" y="142019"/>
            <a:ext cx="6666056" cy="40440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9D5949-E56D-68CA-E1E5-989109D54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87" y="4380557"/>
            <a:ext cx="6296941" cy="2140960"/>
          </a:xfrm>
          <a:prstGeom prst="rect">
            <a:avLst/>
          </a:prstGeom>
        </p:spPr>
      </p:pic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79CAE700-E0F1-EE9B-D280-DE990E77A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651" y="515997"/>
            <a:ext cx="5077968" cy="25115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96BAEB-20EF-54FF-0B8F-61BBA2DE6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0263" y="3650951"/>
            <a:ext cx="451485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42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86124D-3415-BACF-8891-9FABC2C90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670" y="0"/>
            <a:ext cx="514533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A488B3-9CA4-70BC-4D07-A0B7BEE65D1B}"/>
              </a:ext>
            </a:extLst>
          </p:cNvPr>
          <p:cNvSpPr txBox="1"/>
          <p:nvPr/>
        </p:nvSpPr>
        <p:spPr>
          <a:xfrm>
            <a:off x="6382327" y="637310"/>
            <a:ext cx="572654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1Thessalonians 5:17 NIV</a:t>
            </a:r>
          </a:p>
          <a:p>
            <a:pPr algn="l"/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sz="6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pray continually</a:t>
            </a:r>
          </a:p>
        </p:txBody>
      </p:sp>
    </p:spTree>
    <p:extLst>
      <p:ext uri="{BB962C8B-B14F-4D97-AF65-F5344CB8AC3E}">
        <p14:creationId xmlns:p14="http://schemas.microsoft.com/office/powerpoint/2010/main" val="188938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7D73AC-93F8-7172-BCF1-CB8CEACEC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AD3B23-C73F-EBD9-2D77-0D9743559AC0}"/>
              </a:ext>
            </a:extLst>
          </p:cNvPr>
          <p:cNvSpPr/>
          <p:nvPr/>
        </p:nvSpPr>
        <p:spPr>
          <a:xfrm>
            <a:off x="2281382" y="6354618"/>
            <a:ext cx="2743200" cy="43410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Matthew 25:14-30</a:t>
            </a:r>
          </a:p>
        </p:txBody>
      </p:sp>
    </p:spTree>
    <p:extLst>
      <p:ext uri="{BB962C8B-B14F-4D97-AF65-F5344CB8AC3E}">
        <p14:creationId xmlns:p14="http://schemas.microsoft.com/office/powerpoint/2010/main" val="4032465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FAF7BB-38F2-D69D-458C-973D0EEA9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350" y="0"/>
            <a:ext cx="8639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57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35BA4E-658E-7D4E-CE03-024535E4C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662743-D0D4-7B26-2925-D75D75391FA1}"/>
              </a:ext>
            </a:extLst>
          </p:cNvPr>
          <p:cNvSpPr txBox="1"/>
          <p:nvPr/>
        </p:nvSpPr>
        <p:spPr>
          <a:xfrm>
            <a:off x="196553" y="948583"/>
            <a:ext cx="25979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The Meaning of Matthew 25:14-30</a:t>
            </a:r>
          </a:p>
        </p:txBody>
      </p:sp>
    </p:spTree>
    <p:extLst>
      <p:ext uri="{BB962C8B-B14F-4D97-AF65-F5344CB8AC3E}">
        <p14:creationId xmlns:p14="http://schemas.microsoft.com/office/powerpoint/2010/main" val="3033321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DA0C86-880B-1D6C-D992-38A88495695A}"/>
              </a:ext>
            </a:extLst>
          </p:cNvPr>
          <p:cNvSpPr txBox="1"/>
          <p:nvPr/>
        </p:nvSpPr>
        <p:spPr>
          <a:xfrm>
            <a:off x="1136590" y="1333143"/>
            <a:ext cx="10169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Revelation 20:11-15 and 1 Corinthians 3:12-15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BDCE81-ED86-25CC-272E-F64187261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159" y="2295525"/>
            <a:ext cx="6076950" cy="4562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D86529-9DD0-91FE-4AC7-422BBA626DBE}"/>
              </a:ext>
            </a:extLst>
          </p:cNvPr>
          <p:cNvSpPr txBox="1"/>
          <p:nvPr/>
        </p:nvSpPr>
        <p:spPr>
          <a:xfrm>
            <a:off x="2888479" y="316194"/>
            <a:ext cx="6409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Verdict</a:t>
            </a:r>
          </a:p>
        </p:txBody>
      </p:sp>
    </p:spTree>
    <p:extLst>
      <p:ext uri="{BB962C8B-B14F-4D97-AF65-F5344CB8AC3E}">
        <p14:creationId xmlns:p14="http://schemas.microsoft.com/office/powerpoint/2010/main" val="2028559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0D5CFE-92D9-A7A1-931D-21253E45C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40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5B7C7F-B97E-2B9D-2311-9B9696D9E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237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808737-BC1D-C8A7-75EA-F86BA6CA7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036" y="323273"/>
            <a:ext cx="4574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44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1983</TotalTime>
  <Words>139</Words>
  <Application>Microsoft Office PowerPoint</Application>
  <PresentationFormat>Widescreen</PresentationFormat>
  <Paragraphs>20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 Light</vt:lpstr>
      <vt:lpstr>MLB Philadelphia Phillies 1980</vt:lpstr>
      <vt:lpstr>Script MT Bold</vt:lpstr>
      <vt:lpstr>Calibri</vt:lpstr>
      <vt:lpstr>Office Theme</vt:lpstr>
      <vt:lpstr>PowerPoint Presentation</vt:lpstr>
      <vt:lpstr>Phillies Lose but We All Win!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Phillies Lose but We Win!</dc:title>
  <dc:creator>Roger Fry</dc:creator>
  <cp:lastModifiedBy>Roger Fry</cp:lastModifiedBy>
  <cp:revision>49</cp:revision>
  <dcterms:created xsi:type="dcterms:W3CDTF">2022-07-27T14:25:07Z</dcterms:created>
  <dcterms:modified xsi:type="dcterms:W3CDTF">2022-08-22T21:35:21Z</dcterms:modified>
</cp:coreProperties>
</file>