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66" r:id="rId7"/>
    <p:sldId id="267" r:id="rId8"/>
    <p:sldId id="261" r:id="rId9"/>
    <p:sldId id="271" r:id="rId10"/>
    <p:sldId id="268" r:id="rId11"/>
    <p:sldId id="259" r:id="rId12"/>
    <p:sldId id="260" r:id="rId13"/>
    <p:sldId id="269" r:id="rId14"/>
    <p:sldId id="257"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77D1AB-D97C-4F70-94CE-3D4BBCC17679}" v="4" dt="2022-11-06T11:21:45.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17" d="100"/>
          <a:sy n="117" d="100"/>
        </p:scale>
        <p:origin x="-270"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lade" userId="a0f30abecd459ac6" providerId="LiveId" clId="{BF77D1AB-D97C-4F70-94CE-3D4BBCC17679}"/>
    <pc:docChg chg="undo custSel addSld delSld modSld sldOrd">
      <pc:chgData name="Daniel Slade" userId="a0f30abecd459ac6" providerId="LiveId" clId="{BF77D1AB-D97C-4F70-94CE-3D4BBCC17679}" dt="2022-11-06T12:00:11.141" v="3215"/>
      <pc:docMkLst>
        <pc:docMk/>
      </pc:docMkLst>
      <pc:sldChg chg="modSp mod">
        <pc:chgData name="Daniel Slade" userId="a0f30abecd459ac6" providerId="LiveId" clId="{BF77D1AB-D97C-4F70-94CE-3D4BBCC17679}" dt="2022-11-06T11:35:24.479" v="2512" actId="20577"/>
        <pc:sldMkLst>
          <pc:docMk/>
          <pc:sldMk cId="1790178551" sldId="256"/>
        </pc:sldMkLst>
        <pc:spChg chg="mod">
          <ac:chgData name="Daniel Slade" userId="a0f30abecd459ac6" providerId="LiveId" clId="{BF77D1AB-D97C-4F70-94CE-3D4BBCC17679}" dt="2022-11-06T11:35:24.479" v="2512" actId="20577"/>
          <ac:spMkLst>
            <pc:docMk/>
            <pc:sldMk cId="1790178551" sldId="256"/>
            <ac:spMk id="2" creationId="{913A2DA7-1E67-6CBE-84DE-EEE9377F8FE0}"/>
          </ac:spMkLst>
        </pc:spChg>
        <pc:spChg chg="mod">
          <ac:chgData name="Daniel Slade" userId="a0f30abecd459ac6" providerId="LiveId" clId="{BF77D1AB-D97C-4F70-94CE-3D4BBCC17679}" dt="2022-11-06T11:34:25.546" v="2490" actId="20577"/>
          <ac:spMkLst>
            <pc:docMk/>
            <pc:sldMk cId="1790178551" sldId="256"/>
            <ac:spMk id="3" creationId="{24276CE4-4B37-A0B7-B02D-581FF2F5B03A}"/>
          </ac:spMkLst>
        </pc:spChg>
      </pc:sldChg>
      <pc:sldChg chg="modSp mod ord">
        <pc:chgData name="Daniel Slade" userId="a0f30abecd459ac6" providerId="LiveId" clId="{BF77D1AB-D97C-4F70-94CE-3D4BBCC17679}" dt="2022-11-06T11:18:12.203" v="2133" actId="20577"/>
        <pc:sldMkLst>
          <pc:docMk/>
          <pc:sldMk cId="1524716269" sldId="257"/>
        </pc:sldMkLst>
        <pc:spChg chg="mod">
          <ac:chgData name="Daniel Slade" userId="a0f30abecd459ac6" providerId="LiveId" clId="{BF77D1AB-D97C-4F70-94CE-3D4BBCC17679}" dt="2022-11-06T11:18:12.203" v="2133" actId="20577"/>
          <ac:spMkLst>
            <pc:docMk/>
            <pc:sldMk cId="1524716269" sldId="257"/>
            <ac:spMk id="2" creationId="{24D9664E-7895-291E-0FB5-11D205F23AFF}"/>
          </ac:spMkLst>
        </pc:spChg>
        <pc:spChg chg="mod">
          <ac:chgData name="Daniel Slade" userId="a0f30abecd459ac6" providerId="LiveId" clId="{BF77D1AB-D97C-4F70-94CE-3D4BBCC17679}" dt="2022-11-06T11:17:27.341" v="2101" actId="5793"/>
          <ac:spMkLst>
            <pc:docMk/>
            <pc:sldMk cId="1524716269" sldId="257"/>
            <ac:spMk id="3" creationId="{F4DB9220-22B2-91D9-A9D6-2FDD4588390C}"/>
          </ac:spMkLst>
        </pc:spChg>
      </pc:sldChg>
      <pc:sldChg chg="modSp del mod ord">
        <pc:chgData name="Daniel Slade" userId="a0f30abecd459ac6" providerId="LiveId" clId="{BF77D1AB-D97C-4F70-94CE-3D4BBCC17679}" dt="2022-11-06T11:33:50.274" v="2442" actId="2696"/>
        <pc:sldMkLst>
          <pc:docMk/>
          <pc:sldMk cId="3988160294" sldId="258"/>
        </pc:sldMkLst>
        <pc:spChg chg="mod">
          <ac:chgData name="Daniel Slade" userId="a0f30abecd459ac6" providerId="LiveId" clId="{BF77D1AB-D97C-4F70-94CE-3D4BBCC17679}" dt="2022-11-05T20:56:30.595" v="926" actId="20577"/>
          <ac:spMkLst>
            <pc:docMk/>
            <pc:sldMk cId="3988160294" sldId="258"/>
            <ac:spMk id="2" creationId="{37BE06FB-55CE-160C-7B9B-C94C1B1695A1}"/>
          </ac:spMkLst>
        </pc:spChg>
        <pc:spChg chg="mod">
          <ac:chgData name="Daniel Slade" userId="a0f30abecd459ac6" providerId="LiveId" clId="{BF77D1AB-D97C-4F70-94CE-3D4BBCC17679}" dt="2022-11-05T20:59:23.947" v="1042" actId="13926"/>
          <ac:spMkLst>
            <pc:docMk/>
            <pc:sldMk cId="3988160294" sldId="258"/>
            <ac:spMk id="3" creationId="{4398C08D-D6EF-31E8-AD45-0C1A9245E75E}"/>
          </ac:spMkLst>
        </pc:spChg>
      </pc:sldChg>
      <pc:sldChg chg="modSp mod ord">
        <pc:chgData name="Daniel Slade" userId="a0f30abecd459ac6" providerId="LiveId" clId="{BF77D1AB-D97C-4F70-94CE-3D4BBCC17679}" dt="2022-11-06T12:00:11.141" v="3215"/>
        <pc:sldMkLst>
          <pc:docMk/>
          <pc:sldMk cId="1654076183" sldId="259"/>
        </pc:sldMkLst>
        <pc:spChg chg="mod">
          <ac:chgData name="Daniel Slade" userId="a0f30abecd459ac6" providerId="LiveId" clId="{BF77D1AB-D97C-4F70-94CE-3D4BBCC17679}" dt="2022-11-06T11:27:39.868" v="2323" actId="20577"/>
          <ac:spMkLst>
            <pc:docMk/>
            <pc:sldMk cId="1654076183" sldId="259"/>
            <ac:spMk id="2" creationId="{73DA545E-FFCF-FEBC-8222-A436DB6FAE04}"/>
          </ac:spMkLst>
        </pc:spChg>
        <pc:spChg chg="mod">
          <ac:chgData name="Daniel Slade" userId="a0f30abecd459ac6" providerId="LiveId" clId="{BF77D1AB-D97C-4F70-94CE-3D4BBCC17679}" dt="2022-11-06T11:33:16.870" v="2441" actId="20577"/>
          <ac:spMkLst>
            <pc:docMk/>
            <pc:sldMk cId="1654076183" sldId="259"/>
            <ac:spMk id="3" creationId="{F86D520E-0E1F-BBBC-CDF4-CADF335F17B7}"/>
          </ac:spMkLst>
        </pc:spChg>
      </pc:sldChg>
      <pc:sldChg chg="modSp mod ord">
        <pc:chgData name="Daniel Slade" userId="a0f30abecd459ac6" providerId="LiveId" clId="{BF77D1AB-D97C-4F70-94CE-3D4BBCC17679}" dt="2022-11-06T11:31:30.032" v="2425"/>
        <pc:sldMkLst>
          <pc:docMk/>
          <pc:sldMk cId="2962005036" sldId="260"/>
        </pc:sldMkLst>
        <pc:spChg chg="mod">
          <ac:chgData name="Daniel Slade" userId="a0f30abecd459ac6" providerId="LiveId" clId="{BF77D1AB-D97C-4F70-94CE-3D4BBCC17679}" dt="2022-11-06T11:31:10.944" v="2421" actId="20577"/>
          <ac:spMkLst>
            <pc:docMk/>
            <pc:sldMk cId="2962005036" sldId="260"/>
            <ac:spMk id="3" creationId="{48033A58-D5FB-0D16-45D0-08876B19095E}"/>
          </ac:spMkLst>
        </pc:spChg>
      </pc:sldChg>
      <pc:sldChg chg="addSp delSp modSp new mod ord">
        <pc:chgData name="Daniel Slade" userId="a0f30abecd459ac6" providerId="LiveId" clId="{BF77D1AB-D97C-4F70-94CE-3D4BBCC17679}" dt="2022-11-06T11:58:58.707" v="3210"/>
        <pc:sldMkLst>
          <pc:docMk/>
          <pc:sldMk cId="4066847974" sldId="261"/>
        </pc:sldMkLst>
        <pc:spChg chg="mod">
          <ac:chgData name="Daniel Slade" userId="a0f30abecd459ac6" providerId="LiveId" clId="{BF77D1AB-D97C-4F70-94CE-3D4BBCC17679}" dt="2022-11-06T10:19:37.137" v="1077" actId="20577"/>
          <ac:spMkLst>
            <pc:docMk/>
            <pc:sldMk cId="4066847974" sldId="261"/>
            <ac:spMk id="2" creationId="{837417F2-E3A0-493B-F97F-67F167E8FEC3}"/>
          </ac:spMkLst>
        </pc:spChg>
        <pc:spChg chg="mod">
          <ac:chgData name="Daniel Slade" userId="a0f30abecd459ac6" providerId="LiveId" clId="{BF77D1AB-D97C-4F70-94CE-3D4BBCC17679}" dt="2022-11-06T11:36:50.438" v="2514" actId="13926"/>
          <ac:spMkLst>
            <pc:docMk/>
            <pc:sldMk cId="4066847974" sldId="261"/>
            <ac:spMk id="3" creationId="{8765CA3E-0D2D-5DA2-4D55-6FC3F497A372}"/>
          </ac:spMkLst>
        </pc:spChg>
        <pc:spChg chg="add del">
          <ac:chgData name="Daniel Slade" userId="a0f30abecd459ac6" providerId="LiveId" clId="{BF77D1AB-D97C-4F70-94CE-3D4BBCC17679}" dt="2022-11-06T10:56:44.979" v="1491" actId="22"/>
          <ac:spMkLst>
            <pc:docMk/>
            <pc:sldMk cId="4066847974" sldId="261"/>
            <ac:spMk id="5" creationId="{C903793B-86A2-F469-25D3-C0FB00503562}"/>
          </ac:spMkLst>
        </pc:spChg>
      </pc:sldChg>
      <pc:sldChg chg="modSp new mod">
        <pc:chgData name="Daniel Slade" userId="a0f30abecd459ac6" providerId="LiveId" clId="{BF77D1AB-D97C-4F70-94CE-3D4BBCC17679}" dt="2022-11-06T10:34:31.670" v="1319" actId="20577"/>
        <pc:sldMkLst>
          <pc:docMk/>
          <pc:sldMk cId="2550956515" sldId="262"/>
        </pc:sldMkLst>
        <pc:spChg chg="mod">
          <ac:chgData name="Daniel Slade" userId="a0f30abecd459ac6" providerId="LiveId" clId="{BF77D1AB-D97C-4F70-94CE-3D4BBCC17679}" dt="2022-11-06T10:34:31.670" v="1319" actId="20577"/>
          <ac:spMkLst>
            <pc:docMk/>
            <pc:sldMk cId="2550956515" sldId="262"/>
            <ac:spMk id="2" creationId="{9FC0DA86-0AC7-1489-BEB0-5C7A99A573F3}"/>
          </ac:spMkLst>
        </pc:spChg>
        <pc:spChg chg="mod">
          <ac:chgData name="Daniel Slade" userId="a0f30abecd459ac6" providerId="LiveId" clId="{BF77D1AB-D97C-4F70-94CE-3D4BBCC17679}" dt="2022-11-06T10:34:24.467" v="1315" actId="255"/>
          <ac:spMkLst>
            <pc:docMk/>
            <pc:sldMk cId="2550956515" sldId="262"/>
            <ac:spMk id="3" creationId="{781AB543-08B8-8983-9154-4A9C56F7F326}"/>
          </ac:spMkLst>
        </pc:spChg>
      </pc:sldChg>
      <pc:sldChg chg="modSp new mod">
        <pc:chgData name="Daniel Slade" userId="a0f30abecd459ac6" providerId="LiveId" clId="{BF77D1AB-D97C-4F70-94CE-3D4BBCC17679}" dt="2022-11-06T10:44:12.764" v="1440" actId="13926"/>
        <pc:sldMkLst>
          <pc:docMk/>
          <pc:sldMk cId="2116990292" sldId="263"/>
        </pc:sldMkLst>
        <pc:spChg chg="mod">
          <ac:chgData name="Daniel Slade" userId="a0f30abecd459ac6" providerId="LiveId" clId="{BF77D1AB-D97C-4F70-94CE-3D4BBCC17679}" dt="2022-11-06T10:35:10.449" v="1333" actId="20577"/>
          <ac:spMkLst>
            <pc:docMk/>
            <pc:sldMk cId="2116990292" sldId="263"/>
            <ac:spMk id="2" creationId="{84241DAE-9140-3FBF-5CBC-5DBB7267D569}"/>
          </ac:spMkLst>
        </pc:spChg>
        <pc:spChg chg="mod">
          <ac:chgData name="Daniel Slade" userId="a0f30abecd459ac6" providerId="LiveId" clId="{BF77D1AB-D97C-4F70-94CE-3D4BBCC17679}" dt="2022-11-06T10:44:12.764" v="1440" actId="13926"/>
          <ac:spMkLst>
            <pc:docMk/>
            <pc:sldMk cId="2116990292" sldId="263"/>
            <ac:spMk id="3" creationId="{8AAEB037-63BE-C653-4F0D-1DD7BD0AE4B6}"/>
          </ac:spMkLst>
        </pc:spChg>
      </pc:sldChg>
      <pc:sldChg chg="modSp new mod">
        <pc:chgData name="Daniel Slade" userId="a0f30abecd459ac6" providerId="LiveId" clId="{BF77D1AB-D97C-4F70-94CE-3D4BBCC17679}" dt="2022-11-06T10:49:48.540" v="1443" actId="13926"/>
        <pc:sldMkLst>
          <pc:docMk/>
          <pc:sldMk cId="4156687982" sldId="264"/>
        </pc:sldMkLst>
        <pc:spChg chg="mod">
          <ac:chgData name="Daniel Slade" userId="a0f30abecd459ac6" providerId="LiveId" clId="{BF77D1AB-D97C-4F70-94CE-3D4BBCC17679}" dt="2022-11-06T10:36:40.526" v="1358" actId="20577"/>
          <ac:spMkLst>
            <pc:docMk/>
            <pc:sldMk cId="4156687982" sldId="264"/>
            <ac:spMk id="2" creationId="{180118A9-4E17-5A43-0B6D-E6D227DA4277}"/>
          </ac:spMkLst>
        </pc:spChg>
        <pc:spChg chg="mod">
          <ac:chgData name="Daniel Slade" userId="a0f30abecd459ac6" providerId="LiveId" clId="{BF77D1AB-D97C-4F70-94CE-3D4BBCC17679}" dt="2022-11-06T10:49:48.540" v="1443" actId="13926"/>
          <ac:spMkLst>
            <pc:docMk/>
            <pc:sldMk cId="4156687982" sldId="264"/>
            <ac:spMk id="3" creationId="{820BE0A8-FD57-AA5B-771B-812E14BCA407}"/>
          </ac:spMkLst>
        </pc:spChg>
      </pc:sldChg>
      <pc:sldChg chg="modSp new mod">
        <pc:chgData name="Daniel Slade" userId="a0f30abecd459ac6" providerId="LiveId" clId="{BF77D1AB-D97C-4F70-94CE-3D4BBCC17679}" dt="2022-11-06T10:42:37.489" v="1428" actId="13926"/>
        <pc:sldMkLst>
          <pc:docMk/>
          <pc:sldMk cId="909102993" sldId="265"/>
        </pc:sldMkLst>
        <pc:spChg chg="mod">
          <ac:chgData name="Daniel Slade" userId="a0f30abecd459ac6" providerId="LiveId" clId="{BF77D1AB-D97C-4F70-94CE-3D4BBCC17679}" dt="2022-11-06T10:38:27.264" v="1379" actId="20577"/>
          <ac:spMkLst>
            <pc:docMk/>
            <pc:sldMk cId="909102993" sldId="265"/>
            <ac:spMk id="2" creationId="{B1071A07-B0E5-489C-067C-A68DF897E2C8}"/>
          </ac:spMkLst>
        </pc:spChg>
        <pc:spChg chg="mod">
          <ac:chgData name="Daniel Slade" userId="a0f30abecd459ac6" providerId="LiveId" clId="{BF77D1AB-D97C-4F70-94CE-3D4BBCC17679}" dt="2022-11-06T10:42:37.489" v="1428" actId="13926"/>
          <ac:spMkLst>
            <pc:docMk/>
            <pc:sldMk cId="909102993" sldId="265"/>
            <ac:spMk id="3" creationId="{F05BC10F-64D7-EA90-AC19-9D40ECDEF16C}"/>
          </ac:spMkLst>
        </pc:spChg>
      </pc:sldChg>
      <pc:sldChg chg="modSp new mod">
        <pc:chgData name="Daniel Slade" userId="a0f30abecd459ac6" providerId="LiveId" clId="{BF77D1AB-D97C-4F70-94CE-3D4BBCC17679}" dt="2022-11-06T10:42:20.158" v="1425" actId="114"/>
        <pc:sldMkLst>
          <pc:docMk/>
          <pc:sldMk cId="1580702657" sldId="266"/>
        </pc:sldMkLst>
        <pc:spChg chg="mod">
          <ac:chgData name="Daniel Slade" userId="a0f30abecd459ac6" providerId="LiveId" clId="{BF77D1AB-D97C-4F70-94CE-3D4BBCC17679}" dt="2022-11-06T10:39:24.280" v="1398" actId="20577"/>
          <ac:spMkLst>
            <pc:docMk/>
            <pc:sldMk cId="1580702657" sldId="266"/>
            <ac:spMk id="2" creationId="{A30FAFB1-75E3-CA6A-CA5A-BD69E6905483}"/>
          </ac:spMkLst>
        </pc:spChg>
        <pc:spChg chg="mod">
          <ac:chgData name="Daniel Slade" userId="a0f30abecd459ac6" providerId="LiveId" clId="{BF77D1AB-D97C-4F70-94CE-3D4BBCC17679}" dt="2022-11-06T10:42:20.158" v="1425" actId="114"/>
          <ac:spMkLst>
            <pc:docMk/>
            <pc:sldMk cId="1580702657" sldId="266"/>
            <ac:spMk id="3" creationId="{76F05AB2-F4B2-36FB-C77F-CA994EC09817}"/>
          </ac:spMkLst>
        </pc:spChg>
      </pc:sldChg>
      <pc:sldChg chg="modSp new mod">
        <pc:chgData name="Daniel Slade" userId="a0f30abecd459ac6" providerId="LiveId" clId="{BF77D1AB-D97C-4F70-94CE-3D4BBCC17679}" dt="2022-11-06T11:36:00.332" v="2513" actId="255"/>
        <pc:sldMkLst>
          <pc:docMk/>
          <pc:sldMk cId="2538505191" sldId="267"/>
        </pc:sldMkLst>
        <pc:spChg chg="mod">
          <ac:chgData name="Daniel Slade" userId="a0f30abecd459ac6" providerId="LiveId" clId="{BF77D1AB-D97C-4F70-94CE-3D4BBCC17679}" dt="2022-11-06T10:40:57.287" v="1416" actId="20577"/>
          <ac:spMkLst>
            <pc:docMk/>
            <pc:sldMk cId="2538505191" sldId="267"/>
            <ac:spMk id="2" creationId="{070755DA-3876-8B53-72E2-8941D6748369}"/>
          </ac:spMkLst>
        </pc:spChg>
        <pc:spChg chg="mod">
          <ac:chgData name="Daniel Slade" userId="a0f30abecd459ac6" providerId="LiveId" clId="{BF77D1AB-D97C-4F70-94CE-3D4BBCC17679}" dt="2022-11-06T11:36:00.332" v="2513" actId="255"/>
          <ac:spMkLst>
            <pc:docMk/>
            <pc:sldMk cId="2538505191" sldId="267"/>
            <ac:spMk id="3" creationId="{577BB9E3-04E7-435C-284B-7745C7DC041C}"/>
          </ac:spMkLst>
        </pc:spChg>
      </pc:sldChg>
      <pc:sldChg chg="modSp new mod">
        <pc:chgData name="Daniel Slade" userId="a0f30abecd459ac6" providerId="LiveId" clId="{BF77D1AB-D97C-4F70-94CE-3D4BBCC17679}" dt="2022-11-06T10:58:41.703" v="1621" actId="5793"/>
        <pc:sldMkLst>
          <pc:docMk/>
          <pc:sldMk cId="2906814825" sldId="268"/>
        </pc:sldMkLst>
        <pc:spChg chg="mod">
          <ac:chgData name="Daniel Slade" userId="a0f30abecd459ac6" providerId="LiveId" clId="{BF77D1AB-D97C-4F70-94CE-3D4BBCC17679}" dt="2022-11-06T10:57:20.259" v="1509" actId="20577"/>
          <ac:spMkLst>
            <pc:docMk/>
            <pc:sldMk cId="2906814825" sldId="268"/>
            <ac:spMk id="2" creationId="{11613313-6C83-86AD-B4D6-10CA7D124B37}"/>
          </ac:spMkLst>
        </pc:spChg>
        <pc:spChg chg="mod">
          <ac:chgData name="Daniel Slade" userId="a0f30abecd459ac6" providerId="LiveId" clId="{BF77D1AB-D97C-4F70-94CE-3D4BBCC17679}" dt="2022-11-06T10:58:41.703" v="1621" actId="5793"/>
          <ac:spMkLst>
            <pc:docMk/>
            <pc:sldMk cId="2906814825" sldId="268"/>
            <ac:spMk id="3" creationId="{889761C4-3DF2-7556-B5DC-2F5FFE3BE28E}"/>
          </ac:spMkLst>
        </pc:spChg>
      </pc:sldChg>
      <pc:sldChg chg="modSp new mod">
        <pc:chgData name="Daniel Slade" userId="a0f30abecd459ac6" providerId="LiveId" clId="{BF77D1AB-D97C-4F70-94CE-3D4BBCC17679}" dt="2022-11-06T11:17:45.991" v="2115" actId="5793"/>
        <pc:sldMkLst>
          <pc:docMk/>
          <pc:sldMk cId="1377214858" sldId="269"/>
        </pc:sldMkLst>
        <pc:spChg chg="mod">
          <ac:chgData name="Daniel Slade" userId="a0f30abecd459ac6" providerId="LiveId" clId="{BF77D1AB-D97C-4F70-94CE-3D4BBCC17679}" dt="2022-11-06T11:05:55.212" v="1876" actId="20577"/>
          <ac:spMkLst>
            <pc:docMk/>
            <pc:sldMk cId="1377214858" sldId="269"/>
            <ac:spMk id="2" creationId="{51768369-166B-F2A1-18B4-325814FC3FFA}"/>
          </ac:spMkLst>
        </pc:spChg>
        <pc:spChg chg="mod">
          <ac:chgData name="Daniel Slade" userId="a0f30abecd459ac6" providerId="LiveId" clId="{BF77D1AB-D97C-4F70-94CE-3D4BBCC17679}" dt="2022-11-06T11:17:45.991" v="2115" actId="5793"/>
          <ac:spMkLst>
            <pc:docMk/>
            <pc:sldMk cId="1377214858" sldId="269"/>
            <ac:spMk id="3" creationId="{AB7257DB-20CF-FEEE-DEA4-11FCCA549319}"/>
          </ac:spMkLst>
        </pc:spChg>
      </pc:sldChg>
      <pc:sldChg chg="modSp new mod">
        <pc:chgData name="Daniel Slade" userId="a0f30abecd459ac6" providerId="LiveId" clId="{BF77D1AB-D97C-4F70-94CE-3D4BBCC17679}" dt="2022-11-06T11:54:23.047" v="3041" actId="20577"/>
        <pc:sldMkLst>
          <pc:docMk/>
          <pc:sldMk cId="3881043608" sldId="270"/>
        </pc:sldMkLst>
        <pc:spChg chg="mod">
          <ac:chgData name="Daniel Slade" userId="a0f30abecd459ac6" providerId="LiveId" clId="{BF77D1AB-D97C-4F70-94CE-3D4BBCC17679}" dt="2022-11-06T11:18:17.071" v="2136" actId="20577"/>
          <ac:spMkLst>
            <pc:docMk/>
            <pc:sldMk cId="3881043608" sldId="270"/>
            <ac:spMk id="2" creationId="{711C9EA7-2996-81F0-8AF3-46FC5BC011AA}"/>
          </ac:spMkLst>
        </pc:spChg>
        <pc:spChg chg="mod">
          <ac:chgData name="Daniel Slade" userId="a0f30abecd459ac6" providerId="LiveId" clId="{BF77D1AB-D97C-4F70-94CE-3D4BBCC17679}" dt="2022-11-06T11:54:23.047" v="3041" actId="20577"/>
          <ac:spMkLst>
            <pc:docMk/>
            <pc:sldMk cId="3881043608" sldId="270"/>
            <ac:spMk id="3" creationId="{446A120A-7178-393C-4CBB-F8F645033F77}"/>
          </ac:spMkLst>
        </pc:spChg>
      </pc:sldChg>
      <pc:sldChg chg="modSp new mod ord">
        <pc:chgData name="Daniel Slade" userId="a0f30abecd459ac6" providerId="LiveId" clId="{BF77D1AB-D97C-4F70-94CE-3D4BBCC17679}" dt="2022-11-06T11:59:15.406" v="3212"/>
        <pc:sldMkLst>
          <pc:docMk/>
          <pc:sldMk cId="1852274944" sldId="271"/>
        </pc:sldMkLst>
        <pc:spChg chg="mod">
          <ac:chgData name="Daniel Slade" userId="a0f30abecd459ac6" providerId="LiveId" clId="{BF77D1AB-D97C-4F70-94CE-3D4BBCC17679}" dt="2022-11-06T11:38:25.536" v="2545" actId="20577"/>
          <ac:spMkLst>
            <pc:docMk/>
            <pc:sldMk cId="1852274944" sldId="271"/>
            <ac:spMk id="2" creationId="{D223887B-77A3-FE8C-E2B4-74D7C6397081}"/>
          </ac:spMkLst>
        </pc:spChg>
        <pc:spChg chg="mod">
          <ac:chgData name="Daniel Slade" userId="a0f30abecd459ac6" providerId="LiveId" clId="{BF77D1AB-D97C-4F70-94CE-3D4BBCC17679}" dt="2022-11-06T11:57:23.306" v="3206" actId="20577"/>
          <ac:spMkLst>
            <pc:docMk/>
            <pc:sldMk cId="1852274944" sldId="271"/>
            <ac:spMk id="3" creationId="{CC59DB97-F90E-B1EA-4745-21CB1D87E2D4}"/>
          </ac:spMkLst>
        </pc:spChg>
      </pc:sldChg>
      <pc:sldChg chg="modSp new del mod">
        <pc:chgData name="Daniel Slade" userId="a0f30abecd459ac6" providerId="LiveId" clId="{BF77D1AB-D97C-4F70-94CE-3D4BBCC17679}" dt="2022-11-06T11:59:33.182" v="3213" actId="2696"/>
        <pc:sldMkLst>
          <pc:docMk/>
          <pc:sldMk cId="1963510336" sldId="272"/>
        </pc:sldMkLst>
        <pc:spChg chg="mod">
          <ac:chgData name="Daniel Slade" userId="a0f30abecd459ac6" providerId="LiveId" clId="{BF77D1AB-D97C-4F70-94CE-3D4BBCC17679}" dt="2022-11-06T11:47:25.838" v="3030" actId="20577"/>
          <ac:spMkLst>
            <pc:docMk/>
            <pc:sldMk cId="1963510336" sldId="272"/>
            <ac:spMk id="2" creationId="{AA40791C-F0D8-F807-E76A-C54390381A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11/6/2022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11/6/2022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3A2DA7-1E67-6CBE-84DE-EEE9377F8FE0}"/>
              </a:ext>
            </a:extLst>
          </p:cNvPr>
          <p:cNvSpPr>
            <a:spLocks noGrp="1"/>
          </p:cNvSpPr>
          <p:nvPr>
            <p:ph type="ctrTitle"/>
          </p:nvPr>
        </p:nvSpPr>
        <p:spPr/>
        <p:txBody>
          <a:bodyPr/>
          <a:lstStyle/>
          <a:p>
            <a:r>
              <a:rPr lang="en-US" b="1" dirty="0"/>
              <a:t>Do Not Let Your Love Grow Cold</a:t>
            </a:r>
          </a:p>
        </p:txBody>
      </p:sp>
      <p:sp>
        <p:nvSpPr>
          <p:cNvPr id="3" name="Subtitle 2">
            <a:extLst>
              <a:ext uri="{FF2B5EF4-FFF2-40B4-BE49-F238E27FC236}">
                <a16:creationId xmlns:a16="http://schemas.microsoft.com/office/drawing/2014/main" xmlns="" id="{24276CE4-4B37-A0B7-B02D-581FF2F5B03A}"/>
              </a:ext>
            </a:extLst>
          </p:cNvPr>
          <p:cNvSpPr>
            <a:spLocks noGrp="1"/>
          </p:cNvSpPr>
          <p:nvPr>
            <p:ph type="subTitle" idx="1"/>
          </p:nvPr>
        </p:nvSpPr>
        <p:spPr/>
        <p:txBody>
          <a:bodyPr/>
          <a:lstStyle/>
          <a:p>
            <a:r>
              <a:rPr lang="en-US" dirty="0"/>
              <a:t>11/6/22</a:t>
            </a:r>
          </a:p>
        </p:txBody>
      </p:sp>
    </p:spTree>
    <p:extLst>
      <p:ext uri="{BB962C8B-B14F-4D97-AF65-F5344CB8AC3E}">
        <p14:creationId xmlns:p14="http://schemas.microsoft.com/office/powerpoint/2010/main" val="1790178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13313-6C83-86AD-B4D6-10CA7D124B37}"/>
              </a:ext>
            </a:extLst>
          </p:cNvPr>
          <p:cNvSpPr>
            <a:spLocks noGrp="1"/>
          </p:cNvSpPr>
          <p:nvPr>
            <p:ph type="title"/>
          </p:nvPr>
        </p:nvSpPr>
        <p:spPr/>
        <p:txBody>
          <a:bodyPr/>
          <a:lstStyle/>
          <a:p>
            <a:r>
              <a:rPr lang="en-US" dirty="0"/>
              <a:t>1John 2:15-17</a:t>
            </a:r>
          </a:p>
        </p:txBody>
      </p:sp>
      <p:sp>
        <p:nvSpPr>
          <p:cNvPr id="3" name="Content Placeholder 2">
            <a:extLst>
              <a:ext uri="{FF2B5EF4-FFF2-40B4-BE49-F238E27FC236}">
                <a16:creationId xmlns:a16="http://schemas.microsoft.com/office/drawing/2014/main" xmlns="" id="{889761C4-3DF2-7556-B5DC-2F5FFE3BE28E}"/>
              </a:ext>
            </a:extLst>
          </p:cNvPr>
          <p:cNvSpPr>
            <a:spLocks noGrp="1"/>
          </p:cNvSpPr>
          <p:nvPr>
            <p:ph idx="1"/>
          </p:nvPr>
        </p:nvSpPr>
        <p:spPr/>
        <p:txBody>
          <a:bodyPr>
            <a:normAutofit/>
          </a:bodyPr>
          <a:lstStyle/>
          <a:p>
            <a:pPr marL="0" indent="0">
              <a:buNone/>
            </a:pPr>
            <a:endParaRPr lang="en-US" sz="2800" dirty="0"/>
          </a:p>
          <a:p>
            <a:r>
              <a:rPr lang="en-US" sz="2800" dirty="0"/>
              <a:t>Do Not Love the World</a:t>
            </a:r>
          </a:p>
          <a:p>
            <a:r>
              <a:rPr lang="en-US" sz="2800" dirty="0"/>
              <a:t>15Do not love the world or anything in the world. If anyone loves the world, the love of the Father is not in him. 16For all that is in the world—the desires of the flesh, the desires of the eyes, and the pride of life—is not from the Father but from the world. 17The world is passing away, along with its desires; but whoever does the will of God remains forever.</a:t>
            </a:r>
          </a:p>
        </p:txBody>
      </p:sp>
    </p:spTree>
    <p:extLst>
      <p:ext uri="{BB962C8B-B14F-4D97-AF65-F5344CB8AC3E}">
        <p14:creationId xmlns:p14="http://schemas.microsoft.com/office/powerpoint/2010/main" val="2906814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DA545E-FFCF-FEBC-8222-A436DB6FAE04}"/>
              </a:ext>
            </a:extLst>
          </p:cNvPr>
          <p:cNvSpPr>
            <a:spLocks noGrp="1"/>
          </p:cNvSpPr>
          <p:nvPr>
            <p:ph type="title"/>
          </p:nvPr>
        </p:nvSpPr>
        <p:spPr/>
        <p:txBody>
          <a:bodyPr/>
          <a:lstStyle/>
          <a:p>
            <a:r>
              <a:rPr lang="en-US" dirty="0"/>
              <a:t>Keeping our Love</a:t>
            </a:r>
          </a:p>
        </p:txBody>
      </p:sp>
      <p:sp>
        <p:nvSpPr>
          <p:cNvPr id="3" name="Content Placeholder 2">
            <a:extLst>
              <a:ext uri="{FF2B5EF4-FFF2-40B4-BE49-F238E27FC236}">
                <a16:creationId xmlns:a16="http://schemas.microsoft.com/office/drawing/2014/main" xmlns="" id="{F86D520E-0E1F-BBBC-CDF4-CADF335F17B7}"/>
              </a:ext>
            </a:extLst>
          </p:cNvPr>
          <p:cNvSpPr>
            <a:spLocks noGrp="1"/>
          </p:cNvSpPr>
          <p:nvPr>
            <p:ph idx="1"/>
          </p:nvPr>
        </p:nvSpPr>
        <p:spPr/>
        <p:txBody>
          <a:bodyPr>
            <a:normAutofit fontScale="92500"/>
          </a:bodyPr>
          <a:lstStyle/>
          <a:p>
            <a:r>
              <a:rPr lang="en-US" sz="2400" dirty="0"/>
              <a:t>Our Worship—appreciating God and who He is/LOVE/</a:t>
            </a:r>
            <a:r>
              <a:rPr lang="en-US" sz="2400" b="1" i="1" u="sng" dirty="0"/>
              <a:t>GRATITUDE/Intimacy with God</a:t>
            </a:r>
          </a:p>
          <a:p>
            <a:r>
              <a:rPr lang="en-US" sz="2400" dirty="0"/>
              <a:t>Let your LOVE be what moves you into action. NOT fear, anxiety, hatred or anger. Don’t let your love grow cold.</a:t>
            </a:r>
          </a:p>
          <a:p>
            <a:pPr marL="0" indent="0">
              <a:buNone/>
            </a:pPr>
            <a:r>
              <a:rPr lang="en-US" sz="2400" dirty="0"/>
              <a:t>  Love your neighbor! Share the love of Christ! [This does not mean compromising Truth]</a:t>
            </a:r>
          </a:p>
          <a:p>
            <a:pPr marL="0" indent="0">
              <a:buNone/>
            </a:pPr>
            <a:endParaRPr lang="en-US" sz="2400" dirty="0"/>
          </a:p>
          <a:p>
            <a:r>
              <a:rPr lang="en-US" sz="2400" dirty="0">
                <a:highlight>
                  <a:srgbClr val="FFFF00"/>
                </a:highlight>
              </a:rPr>
              <a:t>1John 3:18 “Little children, let us not love in word or talk but in deed and truth”</a:t>
            </a:r>
          </a:p>
          <a:p>
            <a:r>
              <a:rPr lang="en-US" sz="2400" dirty="0">
                <a:highlight>
                  <a:srgbClr val="FFFF00"/>
                </a:highlight>
              </a:rPr>
              <a:t>1 Corinthians 13:1-13 (2) “If I have the gift of prophecy and can fathom all mysteries and all knowledge, and if I have a faith that can move mountains, but do not have love, I am nothing.”</a:t>
            </a:r>
          </a:p>
          <a:p>
            <a:endParaRPr lang="en-US" dirty="0"/>
          </a:p>
          <a:p>
            <a:endParaRPr lang="en-US" dirty="0"/>
          </a:p>
        </p:txBody>
      </p:sp>
    </p:spTree>
    <p:extLst>
      <p:ext uri="{BB962C8B-B14F-4D97-AF65-F5344CB8AC3E}">
        <p14:creationId xmlns:p14="http://schemas.microsoft.com/office/powerpoint/2010/main" val="1654076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033E4F-0DFB-9CD4-A00B-89BDF9A97931}"/>
              </a:ext>
            </a:extLst>
          </p:cNvPr>
          <p:cNvSpPr>
            <a:spLocks noGrp="1"/>
          </p:cNvSpPr>
          <p:nvPr>
            <p:ph type="title"/>
          </p:nvPr>
        </p:nvSpPr>
        <p:spPr/>
        <p:txBody>
          <a:bodyPr/>
          <a:lstStyle/>
          <a:p>
            <a:r>
              <a:rPr lang="en-US" dirty="0"/>
              <a:t>Faith and Action</a:t>
            </a:r>
          </a:p>
        </p:txBody>
      </p:sp>
      <p:sp>
        <p:nvSpPr>
          <p:cNvPr id="3" name="Content Placeholder 2">
            <a:extLst>
              <a:ext uri="{FF2B5EF4-FFF2-40B4-BE49-F238E27FC236}">
                <a16:creationId xmlns:a16="http://schemas.microsoft.com/office/drawing/2014/main" xmlns="" id="{48033A58-D5FB-0D16-45D0-08876B19095E}"/>
              </a:ext>
            </a:extLst>
          </p:cNvPr>
          <p:cNvSpPr>
            <a:spLocks noGrp="1"/>
          </p:cNvSpPr>
          <p:nvPr>
            <p:ph idx="1"/>
          </p:nvPr>
        </p:nvSpPr>
        <p:spPr>
          <a:xfrm>
            <a:off x="1097280" y="1845734"/>
            <a:ext cx="10058400" cy="4023360"/>
          </a:xfrm>
        </p:spPr>
        <p:txBody>
          <a:bodyPr>
            <a:normAutofit fontScale="92500" lnSpcReduction="20000"/>
          </a:bodyPr>
          <a:lstStyle/>
          <a:p>
            <a:pPr marL="0" indent="0">
              <a:buNone/>
            </a:pPr>
            <a:r>
              <a:rPr lang="en-US" sz="3000" b="1" dirty="0"/>
              <a:t>God is the power from which real change can occur. He looks for those who would be part of it with Him.</a:t>
            </a:r>
            <a:br>
              <a:rPr lang="en-US" sz="3000" b="1" dirty="0"/>
            </a:br>
            <a:r>
              <a:rPr lang="en-US" sz="3000" dirty="0"/>
              <a:t/>
            </a:r>
            <a:br>
              <a:rPr lang="en-US" sz="3000" dirty="0"/>
            </a:br>
            <a:r>
              <a:rPr lang="en-US" sz="2800" dirty="0">
                <a:highlight>
                  <a:srgbClr val="FFFF00"/>
                </a:highlight>
              </a:rPr>
              <a:t>Luke 10:1-12---Why did Jesus need to send out the 72? Why doesn’t he just manifest it himself? </a:t>
            </a:r>
            <a:r>
              <a:rPr lang="en-US" sz="2800" dirty="0"/>
              <a:t/>
            </a:r>
            <a:br>
              <a:rPr lang="en-US" sz="2800" dirty="0"/>
            </a:br>
            <a:r>
              <a:rPr lang="en-US" sz="3000" b="1" dirty="0"/>
              <a:t>He wants us to be involved and to partner with him.</a:t>
            </a:r>
          </a:p>
          <a:p>
            <a:r>
              <a:rPr lang="en-US" sz="3200" i="1" dirty="0"/>
              <a:t>“Not for me”: Why? Heart Check? Are we seeking? Are we hungry? Do we push Him away? Are we taking any steps? There is more to the story… what is it? </a:t>
            </a:r>
            <a:endParaRPr lang="en-US" dirty="0"/>
          </a:p>
          <a:p>
            <a:r>
              <a:rPr lang="en-US" sz="2800" i="1" dirty="0"/>
              <a:t>And sometimes, He is simply asking us to wait, and teaching us patience. </a:t>
            </a:r>
            <a:r>
              <a:rPr lang="en-US" sz="2800" b="1" i="1" u="sng" dirty="0">
                <a:highlight>
                  <a:srgbClr val="FFFF00"/>
                </a:highlight>
              </a:rPr>
              <a:t>He is always working. He is always good. Always loving, and His promises are sure.</a:t>
            </a:r>
          </a:p>
          <a:p>
            <a:endParaRPr lang="en-US" dirty="0"/>
          </a:p>
          <a:p>
            <a:endParaRPr lang="en-US" dirty="0"/>
          </a:p>
          <a:p>
            <a:endParaRPr lang="en-US" dirty="0"/>
          </a:p>
        </p:txBody>
      </p:sp>
    </p:spTree>
    <p:extLst>
      <p:ext uri="{BB962C8B-B14F-4D97-AF65-F5344CB8AC3E}">
        <p14:creationId xmlns:p14="http://schemas.microsoft.com/office/powerpoint/2010/main" val="2962005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68369-166B-F2A1-18B4-325814FC3FFA}"/>
              </a:ext>
            </a:extLst>
          </p:cNvPr>
          <p:cNvSpPr>
            <a:spLocks noGrp="1"/>
          </p:cNvSpPr>
          <p:nvPr>
            <p:ph type="title"/>
          </p:nvPr>
        </p:nvSpPr>
        <p:spPr/>
        <p:txBody>
          <a:bodyPr/>
          <a:lstStyle/>
          <a:p>
            <a:r>
              <a:rPr lang="en-US" dirty="0"/>
              <a:t>Growing our Faith</a:t>
            </a:r>
          </a:p>
        </p:txBody>
      </p:sp>
      <p:sp>
        <p:nvSpPr>
          <p:cNvPr id="3" name="Content Placeholder 2">
            <a:extLst>
              <a:ext uri="{FF2B5EF4-FFF2-40B4-BE49-F238E27FC236}">
                <a16:creationId xmlns:a16="http://schemas.microsoft.com/office/drawing/2014/main" xmlns="" id="{AB7257DB-20CF-FEEE-DEA4-11FCCA549319}"/>
              </a:ext>
            </a:extLst>
          </p:cNvPr>
          <p:cNvSpPr>
            <a:spLocks noGrp="1"/>
          </p:cNvSpPr>
          <p:nvPr>
            <p:ph idx="1"/>
          </p:nvPr>
        </p:nvSpPr>
        <p:spPr/>
        <p:txBody>
          <a:bodyPr>
            <a:normAutofit/>
          </a:bodyPr>
          <a:lstStyle/>
          <a:p>
            <a:r>
              <a:rPr lang="en-US" sz="2800" dirty="0"/>
              <a:t>HOW?</a:t>
            </a:r>
          </a:p>
          <a:p>
            <a:pPr lvl="1"/>
            <a:r>
              <a:rPr lang="en-US" sz="3200" b="1" dirty="0"/>
              <a:t>Seeking…</a:t>
            </a:r>
            <a:r>
              <a:rPr lang="en-US" dirty="0"/>
              <a:t/>
            </a:r>
            <a:br>
              <a:rPr lang="en-US" dirty="0"/>
            </a:br>
            <a:r>
              <a:rPr lang="en-US" sz="2400" dirty="0"/>
              <a:t>Jeremiah 29:13 “You will seek Me and find Me when you search for Me with all your heart.”</a:t>
            </a:r>
            <a:br>
              <a:rPr lang="en-US" sz="2400" dirty="0"/>
            </a:br>
            <a:r>
              <a:rPr lang="en-US" sz="2400" dirty="0"/>
              <a:t>Matthew 7:7 “Ask, and it will be given to you; seek, and you will find; knock, and the door will be opened to you.”</a:t>
            </a:r>
          </a:p>
          <a:p>
            <a:pPr lvl="1"/>
            <a:r>
              <a:rPr lang="en-US" sz="3200" b="1" dirty="0"/>
              <a:t>Hearing/Listening…</a:t>
            </a:r>
            <a:r>
              <a:rPr lang="en-US" dirty="0"/>
              <a:t/>
            </a:r>
            <a:br>
              <a:rPr lang="en-US" dirty="0"/>
            </a:br>
            <a:r>
              <a:rPr lang="en-US" sz="2800" dirty="0"/>
              <a:t>Faith comes from hearing:</a:t>
            </a:r>
            <a:br>
              <a:rPr lang="en-US" sz="2800" dirty="0"/>
            </a:br>
            <a:r>
              <a:rPr lang="en-US" sz="2800" dirty="0"/>
              <a:t>NLT Rom 10:17”So faith comes from hearing, that is, hearing the Good News about Christ.” (the Word of God, our faith testimonies) </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377214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D9664E-7895-291E-0FB5-11D205F23AFF}"/>
              </a:ext>
            </a:extLst>
          </p:cNvPr>
          <p:cNvSpPr>
            <a:spLocks noGrp="1"/>
          </p:cNvSpPr>
          <p:nvPr>
            <p:ph type="title"/>
          </p:nvPr>
        </p:nvSpPr>
        <p:spPr/>
        <p:txBody>
          <a:bodyPr/>
          <a:lstStyle/>
          <a:p>
            <a:r>
              <a:rPr lang="en-US" dirty="0"/>
              <a:t>Growing our Faith (continued)</a:t>
            </a:r>
          </a:p>
        </p:txBody>
      </p:sp>
      <p:sp>
        <p:nvSpPr>
          <p:cNvPr id="3" name="Content Placeholder 2">
            <a:extLst>
              <a:ext uri="{FF2B5EF4-FFF2-40B4-BE49-F238E27FC236}">
                <a16:creationId xmlns:a16="http://schemas.microsoft.com/office/drawing/2014/main" xmlns="" id="{F4DB9220-22B2-91D9-A9D6-2FDD4588390C}"/>
              </a:ext>
            </a:extLst>
          </p:cNvPr>
          <p:cNvSpPr>
            <a:spLocks noGrp="1"/>
          </p:cNvSpPr>
          <p:nvPr>
            <p:ph idx="1"/>
          </p:nvPr>
        </p:nvSpPr>
        <p:spPr/>
        <p:txBody>
          <a:bodyPr>
            <a:normAutofit/>
          </a:bodyPr>
          <a:lstStyle/>
          <a:p>
            <a:pPr lvl="1"/>
            <a:r>
              <a:rPr lang="en-US" sz="2600" b="1" dirty="0"/>
              <a:t>Experiencing…</a:t>
            </a:r>
            <a:r>
              <a:rPr lang="en-US" sz="2600" dirty="0"/>
              <a:t/>
            </a:r>
            <a:br>
              <a:rPr lang="en-US" sz="2600" dirty="0"/>
            </a:br>
            <a:r>
              <a:rPr lang="en-US" sz="2600" dirty="0"/>
              <a:t>-Being “baptized” or “filled” with the Holy Spirit/encountering God in a lifechanging way. Do you want this? Even if it is outside your comfort zone? </a:t>
            </a:r>
            <a:br>
              <a:rPr lang="en-US" sz="2600" dirty="0"/>
            </a:br>
            <a:r>
              <a:rPr lang="en-US" sz="2600" dirty="0"/>
              <a:t>-NIV 1 John 4:19 “</a:t>
            </a:r>
            <a:r>
              <a:rPr lang="en-US" sz="2600" i="1" dirty="0">
                <a:highlight>
                  <a:srgbClr val="FFFF00"/>
                </a:highlight>
              </a:rPr>
              <a:t>We love because he first loved us.” </a:t>
            </a:r>
            <a:r>
              <a:rPr lang="en-US" sz="2600" dirty="0"/>
              <a:t>(forgiveness of sins, healing, love, grace, </a:t>
            </a:r>
            <a:r>
              <a:rPr lang="en-US" sz="2600" dirty="0" err="1"/>
              <a:t>etc</a:t>
            </a:r>
            <a:r>
              <a:rPr lang="en-US" sz="2600" dirty="0"/>
              <a:t>)</a:t>
            </a:r>
            <a:br>
              <a:rPr lang="en-US" sz="2600" dirty="0"/>
            </a:br>
            <a:r>
              <a:rPr lang="en-US" sz="2600" dirty="0"/>
              <a:t>-1John3:16 “</a:t>
            </a:r>
            <a:r>
              <a:rPr lang="en-US" sz="2600" dirty="0">
                <a:highlight>
                  <a:srgbClr val="FFFF00"/>
                </a:highlight>
              </a:rPr>
              <a:t>By this we know love, that he laid down his life for us</a:t>
            </a:r>
            <a:r>
              <a:rPr lang="en-US" sz="2600" dirty="0"/>
              <a:t>, and we ought to lay down our lives for our brothers”</a:t>
            </a:r>
            <a:br>
              <a:rPr lang="en-US" sz="2600" dirty="0"/>
            </a:br>
            <a:r>
              <a:rPr lang="en-US" sz="2600" dirty="0"/>
              <a:t>-Experiencing the love of Christ through fellowship with believers.</a:t>
            </a:r>
            <a:endParaRPr lang="en-US" sz="2600" b="1" dirty="0"/>
          </a:p>
          <a:p>
            <a:pPr marL="0" indent="0">
              <a:buNone/>
            </a:pPr>
            <a:endParaRPr lang="en-US" dirty="0"/>
          </a:p>
          <a:p>
            <a:endParaRPr lang="en-US" dirty="0"/>
          </a:p>
        </p:txBody>
      </p:sp>
    </p:spTree>
    <p:extLst>
      <p:ext uri="{BB962C8B-B14F-4D97-AF65-F5344CB8AC3E}">
        <p14:creationId xmlns:p14="http://schemas.microsoft.com/office/powerpoint/2010/main" val="1524716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1C9EA7-2996-81F0-8AF3-46FC5BC011AA}"/>
              </a:ext>
            </a:extLst>
          </p:cNvPr>
          <p:cNvSpPr>
            <a:spLocks noGrp="1"/>
          </p:cNvSpPr>
          <p:nvPr>
            <p:ph type="title"/>
          </p:nvPr>
        </p:nvSpPr>
        <p:spPr/>
        <p:txBody>
          <a:bodyPr/>
          <a:lstStyle/>
          <a:p>
            <a:r>
              <a:rPr lang="en-US" dirty="0"/>
              <a:t>Growing our Faith (continued)</a:t>
            </a:r>
          </a:p>
        </p:txBody>
      </p:sp>
      <p:sp>
        <p:nvSpPr>
          <p:cNvPr id="3" name="Content Placeholder 2">
            <a:extLst>
              <a:ext uri="{FF2B5EF4-FFF2-40B4-BE49-F238E27FC236}">
                <a16:creationId xmlns:a16="http://schemas.microsoft.com/office/drawing/2014/main" xmlns="" id="{446A120A-7178-393C-4CBB-F8F645033F77}"/>
              </a:ext>
            </a:extLst>
          </p:cNvPr>
          <p:cNvSpPr>
            <a:spLocks noGrp="1"/>
          </p:cNvSpPr>
          <p:nvPr>
            <p:ph idx="1"/>
          </p:nvPr>
        </p:nvSpPr>
        <p:spPr/>
        <p:txBody>
          <a:bodyPr/>
          <a:lstStyle/>
          <a:p>
            <a:pPr lvl="1"/>
            <a:r>
              <a:rPr lang="en-US" sz="2800" b="1" dirty="0"/>
              <a:t>Seeing…</a:t>
            </a:r>
            <a:r>
              <a:rPr lang="en-US" sz="2800" dirty="0"/>
              <a:t/>
            </a:r>
            <a:br>
              <a:rPr lang="en-US" sz="2800" dirty="0"/>
            </a:br>
            <a:r>
              <a:rPr lang="en-US" sz="2800" dirty="0"/>
              <a:t>-ESV John 20:29 “</a:t>
            </a:r>
            <a:r>
              <a:rPr lang="en-US" sz="2800" dirty="0">
                <a:highlight>
                  <a:srgbClr val="FFFF00"/>
                </a:highlight>
              </a:rPr>
              <a:t>Jesus said to him, “Have you believed because you have seen me? Blessed are those who have not seen and yet have believed</a:t>
            </a:r>
            <a:r>
              <a:rPr lang="en-US" sz="2800" dirty="0"/>
              <a:t>.” Thomas wanted to see first hand that He was risen</a:t>
            </a:r>
          </a:p>
          <a:p>
            <a:pPr lvl="1"/>
            <a:r>
              <a:rPr lang="en-US" sz="2800" b="1" dirty="0"/>
              <a:t>Doing</a:t>
            </a:r>
            <a:r>
              <a:rPr lang="en-US" sz="2800" dirty="0"/>
              <a:t>…</a:t>
            </a:r>
            <a:br>
              <a:rPr lang="en-US" sz="2800" dirty="0"/>
            </a:br>
            <a:r>
              <a:rPr lang="en-US" sz="2800" dirty="0"/>
              <a:t>-Steph’s healing, The Kids at Creation</a:t>
            </a:r>
            <a:br>
              <a:rPr lang="en-US" sz="2800" dirty="0"/>
            </a:br>
            <a:r>
              <a:rPr lang="en-US" sz="2800" dirty="0"/>
              <a:t>-Taking steps of faith (in obedience to Him) produces more faith [remember the comparison of the two bodies of water Galilee and the Dead Sea]</a:t>
            </a:r>
          </a:p>
          <a:p>
            <a:endParaRPr lang="en-US" dirty="0"/>
          </a:p>
        </p:txBody>
      </p:sp>
    </p:spTree>
    <p:extLst>
      <p:ext uri="{BB962C8B-B14F-4D97-AF65-F5344CB8AC3E}">
        <p14:creationId xmlns:p14="http://schemas.microsoft.com/office/powerpoint/2010/main" val="3881043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C0DA86-0AC7-1489-BEB0-5C7A99A573F3}"/>
              </a:ext>
            </a:extLst>
          </p:cNvPr>
          <p:cNvSpPr>
            <a:spLocks noGrp="1"/>
          </p:cNvSpPr>
          <p:nvPr>
            <p:ph type="title"/>
          </p:nvPr>
        </p:nvSpPr>
        <p:spPr/>
        <p:txBody>
          <a:bodyPr/>
          <a:lstStyle/>
          <a:p>
            <a:r>
              <a:rPr lang="en-US" dirty="0"/>
              <a:t>1 John 4:1-3</a:t>
            </a:r>
          </a:p>
        </p:txBody>
      </p:sp>
      <p:sp>
        <p:nvSpPr>
          <p:cNvPr id="3" name="Content Placeholder 2">
            <a:extLst>
              <a:ext uri="{FF2B5EF4-FFF2-40B4-BE49-F238E27FC236}">
                <a16:creationId xmlns:a16="http://schemas.microsoft.com/office/drawing/2014/main" xmlns="" id="{781AB543-08B8-8983-9154-4A9C56F7F326}"/>
              </a:ext>
            </a:extLst>
          </p:cNvPr>
          <p:cNvSpPr>
            <a:spLocks noGrp="1"/>
          </p:cNvSpPr>
          <p:nvPr>
            <p:ph idx="1"/>
          </p:nvPr>
        </p:nvSpPr>
        <p:spPr/>
        <p:txBody>
          <a:bodyPr>
            <a:normAutofit/>
          </a:bodyPr>
          <a:lstStyle/>
          <a:p>
            <a:r>
              <a:rPr lang="en-US" sz="3200" dirty="0"/>
              <a:t>1Dear friends, do not believe every spirit, but test the spirits to see whether they are from God, because many false prophets have gone out into the world. 2This is how you can recognize the Spirit of God: Every spirit that acknowledges that Jesus Christ has come in the flesh is from God, 3but every spirit that does not acknowledge Jesus is not from God. This is the spirit of the antichrist, which you have heard is coming and even now is already in the world.</a:t>
            </a:r>
          </a:p>
        </p:txBody>
      </p:sp>
    </p:spTree>
    <p:extLst>
      <p:ext uri="{BB962C8B-B14F-4D97-AF65-F5344CB8AC3E}">
        <p14:creationId xmlns:p14="http://schemas.microsoft.com/office/powerpoint/2010/main" val="2550956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241DAE-9140-3FBF-5CBC-5DBB7267D569}"/>
              </a:ext>
            </a:extLst>
          </p:cNvPr>
          <p:cNvSpPr>
            <a:spLocks noGrp="1"/>
          </p:cNvSpPr>
          <p:nvPr>
            <p:ph type="title"/>
          </p:nvPr>
        </p:nvSpPr>
        <p:spPr/>
        <p:txBody>
          <a:bodyPr/>
          <a:lstStyle/>
          <a:p>
            <a:r>
              <a:rPr lang="en-US" dirty="0"/>
              <a:t>1 John 4:4-6</a:t>
            </a:r>
          </a:p>
        </p:txBody>
      </p:sp>
      <p:sp>
        <p:nvSpPr>
          <p:cNvPr id="3" name="Content Placeholder 2">
            <a:extLst>
              <a:ext uri="{FF2B5EF4-FFF2-40B4-BE49-F238E27FC236}">
                <a16:creationId xmlns:a16="http://schemas.microsoft.com/office/drawing/2014/main" xmlns="" id="{8AAEB037-63BE-C653-4F0D-1DD7BD0AE4B6}"/>
              </a:ext>
            </a:extLst>
          </p:cNvPr>
          <p:cNvSpPr>
            <a:spLocks noGrp="1"/>
          </p:cNvSpPr>
          <p:nvPr>
            <p:ph idx="1"/>
          </p:nvPr>
        </p:nvSpPr>
        <p:spPr/>
        <p:txBody>
          <a:bodyPr>
            <a:normAutofit/>
          </a:bodyPr>
          <a:lstStyle/>
          <a:p>
            <a:r>
              <a:rPr lang="en-US" sz="3200" b="1" i="1" dirty="0">
                <a:highlight>
                  <a:srgbClr val="FFFF00"/>
                </a:highlight>
              </a:rPr>
              <a:t>4You, dear children, are from God and have overcome them, because the one who is in you is greater than the one who is in the world. </a:t>
            </a:r>
            <a:r>
              <a:rPr lang="en-US" sz="3200" dirty="0"/>
              <a:t>5They are from the world and therefore speak from the viewpoint of the world, and the world listens to them. </a:t>
            </a:r>
            <a:r>
              <a:rPr lang="en-US" sz="3200" b="1" i="1" dirty="0">
                <a:highlight>
                  <a:srgbClr val="FFFF00"/>
                </a:highlight>
              </a:rPr>
              <a:t>6We are from God, and whoever knows God listens to us; but whoever is not from God does not listen to us. This is how we recognize the Spirit a of truth and the spirit of falsehood.</a:t>
            </a:r>
          </a:p>
        </p:txBody>
      </p:sp>
    </p:spTree>
    <p:extLst>
      <p:ext uri="{BB962C8B-B14F-4D97-AF65-F5344CB8AC3E}">
        <p14:creationId xmlns:p14="http://schemas.microsoft.com/office/powerpoint/2010/main" val="2116990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0118A9-4E17-5A43-0B6D-E6D227DA4277}"/>
              </a:ext>
            </a:extLst>
          </p:cNvPr>
          <p:cNvSpPr>
            <a:spLocks noGrp="1"/>
          </p:cNvSpPr>
          <p:nvPr>
            <p:ph type="title"/>
          </p:nvPr>
        </p:nvSpPr>
        <p:spPr/>
        <p:txBody>
          <a:bodyPr/>
          <a:lstStyle/>
          <a:p>
            <a:r>
              <a:rPr lang="en-US" dirty="0"/>
              <a:t>1 John 4:7-12</a:t>
            </a:r>
          </a:p>
        </p:txBody>
      </p:sp>
      <p:sp>
        <p:nvSpPr>
          <p:cNvPr id="3" name="Content Placeholder 2">
            <a:extLst>
              <a:ext uri="{FF2B5EF4-FFF2-40B4-BE49-F238E27FC236}">
                <a16:creationId xmlns:a16="http://schemas.microsoft.com/office/drawing/2014/main" xmlns="" id="{820BE0A8-FD57-AA5B-771B-812E14BCA407}"/>
              </a:ext>
            </a:extLst>
          </p:cNvPr>
          <p:cNvSpPr>
            <a:spLocks noGrp="1"/>
          </p:cNvSpPr>
          <p:nvPr>
            <p:ph idx="1"/>
          </p:nvPr>
        </p:nvSpPr>
        <p:spPr>
          <a:xfrm>
            <a:off x="1097280" y="1737359"/>
            <a:ext cx="10058400" cy="4508457"/>
          </a:xfrm>
        </p:spPr>
        <p:txBody>
          <a:bodyPr>
            <a:noAutofit/>
          </a:bodyPr>
          <a:lstStyle/>
          <a:p>
            <a:r>
              <a:rPr lang="en-US" sz="2800" i="1" dirty="0"/>
              <a:t>God’s Love and Ours</a:t>
            </a:r>
          </a:p>
          <a:p>
            <a:r>
              <a:rPr lang="en-US" sz="2800" b="1" i="1" dirty="0">
                <a:highlight>
                  <a:srgbClr val="FFFF00"/>
                </a:highlight>
              </a:rPr>
              <a:t>7Dear friends, let us love one another, for love comes from God. Everyone who loves has been born of God and knows God. 8Whoever does not love does not know God, because God is love. 9This is how God showed his love among us: He sent his one and only Son into the world that we might live through him. </a:t>
            </a:r>
            <a:r>
              <a:rPr lang="en-US" sz="2800" dirty="0"/>
              <a:t>10This is love: not that we loved God, but that he loved us and sent his Son as an atoning sacrifice for our sins. 11Dear friends, since God so loved us, we also ought to love one another. 12No one has ever seen God; but if we love one another, God lives in us and his love is made complete in us.</a:t>
            </a:r>
          </a:p>
        </p:txBody>
      </p:sp>
    </p:spTree>
    <p:extLst>
      <p:ext uri="{BB962C8B-B14F-4D97-AF65-F5344CB8AC3E}">
        <p14:creationId xmlns:p14="http://schemas.microsoft.com/office/powerpoint/2010/main" val="4156687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71A07-B0E5-489C-067C-A68DF897E2C8}"/>
              </a:ext>
            </a:extLst>
          </p:cNvPr>
          <p:cNvSpPr>
            <a:spLocks noGrp="1"/>
          </p:cNvSpPr>
          <p:nvPr>
            <p:ph type="title"/>
          </p:nvPr>
        </p:nvSpPr>
        <p:spPr/>
        <p:txBody>
          <a:bodyPr/>
          <a:lstStyle/>
          <a:p>
            <a:r>
              <a:rPr lang="en-US" dirty="0"/>
              <a:t>1 John 4:13-16</a:t>
            </a:r>
          </a:p>
        </p:txBody>
      </p:sp>
      <p:sp>
        <p:nvSpPr>
          <p:cNvPr id="3" name="Content Placeholder 2">
            <a:extLst>
              <a:ext uri="{FF2B5EF4-FFF2-40B4-BE49-F238E27FC236}">
                <a16:creationId xmlns:a16="http://schemas.microsoft.com/office/drawing/2014/main" xmlns="" id="{F05BC10F-64D7-EA90-AC19-9D40ECDEF16C}"/>
              </a:ext>
            </a:extLst>
          </p:cNvPr>
          <p:cNvSpPr>
            <a:spLocks noGrp="1"/>
          </p:cNvSpPr>
          <p:nvPr>
            <p:ph idx="1"/>
          </p:nvPr>
        </p:nvSpPr>
        <p:spPr/>
        <p:txBody>
          <a:bodyPr>
            <a:normAutofit/>
          </a:bodyPr>
          <a:lstStyle/>
          <a:p>
            <a:r>
              <a:rPr lang="en-US" sz="3200" dirty="0"/>
              <a:t>13This is how we know that we live in him and he in us: He has given us of his Spirit. 14And we have seen and testify that the Father has sent his Son to be the Savior of the world. </a:t>
            </a:r>
            <a:r>
              <a:rPr lang="en-US" sz="3200" b="1" i="1" dirty="0">
                <a:highlight>
                  <a:srgbClr val="FFFF00"/>
                </a:highlight>
              </a:rPr>
              <a:t>15If anyone acknowledges that Jesus is the Son of God, God lives in them and they in God. 16And so we know and rely on the love God has for us.</a:t>
            </a:r>
          </a:p>
        </p:txBody>
      </p:sp>
    </p:spTree>
    <p:extLst>
      <p:ext uri="{BB962C8B-B14F-4D97-AF65-F5344CB8AC3E}">
        <p14:creationId xmlns:p14="http://schemas.microsoft.com/office/powerpoint/2010/main" val="909102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0FAFB1-75E3-CA6A-CA5A-BD69E6905483}"/>
              </a:ext>
            </a:extLst>
          </p:cNvPr>
          <p:cNvSpPr>
            <a:spLocks noGrp="1"/>
          </p:cNvSpPr>
          <p:nvPr>
            <p:ph type="title"/>
          </p:nvPr>
        </p:nvSpPr>
        <p:spPr/>
        <p:txBody>
          <a:bodyPr/>
          <a:lstStyle/>
          <a:p>
            <a:r>
              <a:rPr lang="en-US" dirty="0"/>
              <a:t>1 John 4:16-18</a:t>
            </a:r>
          </a:p>
        </p:txBody>
      </p:sp>
      <p:sp>
        <p:nvSpPr>
          <p:cNvPr id="3" name="Content Placeholder 2">
            <a:extLst>
              <a:ext uri="{FF2B5EF4-FFF2-40B4-BE49-F238E27FC236}">
                <a16:creationId xmlns:a16="http://schemas.microsoft.com/office/drawing/2014/main" xmlns="" id="{76F05AB2-F4B2-36FB-C77F-CA994EC09817}"/>
              </a:ext>
            </a:extLst>
          </p:cNvPr>
          <p:cNvSpPr>
            <a:spLocks noGrp="1"/>
          </p:cNvSpPr>
          <p:nvPr>
            <p:ph idx="1"/>
          </p:nvPr>
        </p:nvSpPr>
        <p:spPr/>
        <p:txBody>
          <a:bodyPr>
            <a:normAutofit/>
          </a:bodyPr>
          <a:lstStyle/>
          <a:p>
            <a:r>
              <a:rPr lang="en-US" sz="3200" b="1" i="1" dirty="0">
                <a:highlight>
                  <a:srgbClr val="FFFF00"/>
                </a:highlight>
              </a:rPr>
              <a:t>God is love. Whoever lives in love lives in God, and God in them. 17This is how love is made complete among us so that we will have confidence on the day of judgment: In this world we are like Jesus.</a:t>
            </a:r>
            <a:r>
              <a:rPr lang="en-US" sz="3200" b="1" i="1" dirty="0"/>
              <a:t> </a:t>
            </a:r>
            <a:r>
              <a:rPr lang="en-US" sz="3200" dirty="0"/>
              <a:t>18There is no fear in love. But perfect love drives out fear, because fear has to do with punishment. The one who fears is not made perfect in love.</a:t>
            </a:r>
          </a:p>
        </p:txBody>
      </p:sp>
    </p:spTree>
    <p:extLst>
      <p:ext uri="{BB962C8B-B14F-4D97-AF65-F5344CB8AC3E}">
        <p14:creationId xmlns:p14="http://schemas.microsoft.com/office/powerpoint/2010/main" val="1580702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0755DA-3876-8B53-72E2-8941D6748369}"/>
              </a:ext>
            </a:extLst>
          </p:cNvPr>
          <p:cNvSpPr>
            <a:spLocks noGrp="1"/>
          </p:cNvSpPr>
          <p:nvPr>
            <p:ph type="title"/>
          </p:nvPr>
        </p:nvSpPr>
        <p:spPr/>
        <p:txBody>
          <a:bodyPr/>
          <a:lstStyle/>
          <a:p>
            <a:r>
              <a:rPr lang="en-US" dirty="0"/>
              <a:t>1 John 4:19-21</a:t>
            </a:r>
          </a:p>
        </p:txBody>
      </p:sp>
      <p:sp>
        <p:nvSpPr>
          <p:cNvPr id="3" name="Content Placeholder 2">
            <a:extLst>
              <a:ext uri="{FF2B5EF4-FFF2-40B4-BE49-F238E27FC236}">
                <a16:creationId xmlns:a16="http://schemas.microsoft.com/office/drawing/2014/main" xmlns="" id="{577BB9E3-04E7-435C-284B-7745C7DC041C}"/>
              </a:ext>
            </a:extLst>
          </p:cNvPr>
          <p:cNvSpPr>
            <a:spLocks noGrp="1"/>
          </p:cNvSpPr>
          <p:nvPr>
            <p:ph idx="1"/>
          </p:nvPr>
        </p:nvSpPr>
        <p:spPr/>
        <p:txBody>
          <a:bodyPr>
            <a:normAutofit/>
          </a:bodyPr>
          <a:lstStyle/>
          <a:p>
            <a:r>
              <a:rPr lang="en-US" sz="3600" b="1" i="1" dirty="0">
                <a:highlight>
                  <a:srgbClr val="FFFF00"/>
                </a:highlight>
              </a:rPr>
              <a:t>19We love because he first loved us. </a:t>
            </a:r>
            <a:r>
              <a:rPr lang="en-US" sz="3600" dirty="0"/>
              <a:t>20Whoever claims to love God yet hates a brother or sister is a liar. For whoever does not love their brother and sister, whom they have seen, cannot love God, whom they have not seen. 21And he has given us this command: Anyone who loves God must also love their brother and sister.</a:t>
            </a:r>
          </a:p>
        </p:txBody>
      </p:sp>
    </p:spTree>
    <p:extLst>
      <p:ext uri="{BB962C8B-B14F-4D97-AF65-F5344CB8AC3E}">
        <p14:creationId xmlns:p14="http://schemas.microsoft.com/office/powerpoint/2010/main" val="2538505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7417F2-E3A0-493B-F97F-67F167E8FEC3}"/>
              </a:ext>
            </a:extLst>
          </p:cNvPr>
          <p:cNvSpPr>
            <a:spLocks noGrp="1"/>
          </p:cNvSpPr>
          <p:nvPr>
            <p:ph type="title"/>
          </p:nvPr>
        </p:nvSpPr>
        <p:spPr/>
        <p:txBody>
          <a:bodyPr/>
          <a:lstStyle/>
          <a:p>
            <a:r>
              <a:rPr lang="en-US" dirty="0"/>
              <a:t>Don’t let LOVE grow cold</a:t>
            </a:r>
          </a:p>
        </p:txBody>
      </p:sp>
      <p:sp>
        <p:nvSpPr>
          <p:cNvPr id="3" name="Content Placeholder 2">
            <a:extLst>
              <a:ext uri="{FF2B5EF4-FFF2-40B4-BE49-F238E27FC236}">
                <a16:creationId xmlns:a16="http://schemas.microsoft.com/office/drawing/2014/main" xmlns="" id="{8765CA3E-0D2D-5DA2-4D55-6FC3F497A372}"/>
              </a:ext>
            </a:extLst>
          </p:cNvPr>
          <p:cNvSpPr>
            <a:spLocks noGrp="1"/>
          </p:cNvSpPr>
          <p:nvPr>
            <p:ph idx="1"/>
          </p:nvPr>
        </p:nvSpPr>
        <p:spPr/>
        <p:txBody>
          <a:bodyPr/>
          <a:lstStyle/>
          <a:p>
            <a:pPr marL="0" indent="0">
              <a:buNone/>
            </a:pPr>
            <a:r>
              <a:rPr lang="en-US" sz="2800" dirty="0"/>
              <a:t>Jesus talking about the last days…</a:t>
            </a:r>
            <a:br>
              <a:rPr lang="en-US" sz="2800" dirty="0"/>
            </a:br>
            <a:r>
              <a:rPr lang="en-US" sz="2800" dirty="0"/>
              <a:t>Matthew 24:12 “</a:t>
            </a:r>
            <a:r>
              <a:rPr lang="en-US" sz="2800" dirty="0">
                <a:highlight>
                  <a:srgbClr val="FFFF00"/>
                </a:highlight>
              </a:rPr>
              <a:t>Sin will be rampant everywhere, and the love of many will grow cold</a:t>
            </a:r>
            <a:r>
              <a:rPr lang="en-US" sz="2800" dirty="0"/>
              <a:t>.”</a:t>
            </a:r>
          </a:p>
          <a:p>
            <a:pPr marL="0" indent="0">
              <a:buNone/>
            </a:pPr>
            <a:r>
              <a:rPr lang="en-US" sz="3600" dirty="0"/>
              <a:t>To the Church of Ephesus</a:t>
            </a:r>
            <a:br>
              <a:rPr lang="en-US" sz="3600" dirty="0"/>
            </a:br>
            <a:r>
              <a:rPr lang="en-US" sz="3600" dirty="0"/>
              <a:t>Revelation :3,4</a:t>
            </a:r>
            <a:br>
              <a:rPr lang="en-US" sz="3600" dirty="0"/>
            </a:br>
            <a:r>
              <a:rPr lang="en-US" sz="3600" dirty="0"/>
              <a:t>NLT– “</a:t>
            </a:r>
            <a:r>
              <a:rPr lang="en-US" sz="3600" dirty="0">
                <a:highlight>
                  <a:srgbClr val="FFFF00"/>
                </a:highlight>
              </a:rPr>
              <a:t>You have patiently suffered for me without quitting. But I have this complaint against you. You don’t love me or each other as you did at first!”</a:t>
            </a:r>
          </a:p>
          <a:p>
            <a:pPr marL="0" indent="0">
              <a:buNone/>
            </a:pPr>
            <a:endParaRPr lang="en-US" sz="3600" dirty="0"/>
          </a:p>
          <a:p>
            <a:pPr marL="0" indent="0">
              <a:buNone/>
            </a:pPr>
            <a:endParaRPr lang="en-US" dirty="0"/>
          </a:p>
        </p:txBody>
      </p:sp>
    </p:spTree>
    <p:extLst>
      <p:ext uri="{BB962C8B-B14F-4D97-AF65-F5344CB8AC3E}">
        <p14:creationId xmlns:p14="http://schemas.microsoft.com/office/powerpoint/2010/main" val="4066847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23887B-77A3-FE8C-E2B4-74D7C6397081}"/>
              </a:ext>
            </a:extLst>
          </p:cNvPr>
          <p:cNvSpPr>
            <a:spLocks noGrp="1"/>
          </p:cNvSpPr>
          <p:nvPr>
            <p:ph type="title"/>
          </p:nvPr>
        </p:nvSpPr>
        <p:spPr/>
        <p:txBody>
          <a:bodyPr/>
          <a:lstStyle/>
          <a:p>
            <a:r>
              <a:rPr lang="en-US" dirty="0"/>
              <a:t>How does love grow cold?</a:t>
            </a:r>
          </a:p>
        </p:txBody>
      </p:sp>
      <p:sp>
        <p:nvSpPr>
          <p:cNvPr id="3" name="Content Placeholder 2">
            <a:extLst>
              <a:ext uri="{FF2B5EF4-FFF2-40B4-BE49-F238E27FC236}">
                <a16:creationId xmlns:a16="http://schemas.microsoft.com/office/drawing/2014/main" xmlns="" id="{CC59DB97-F90E-B1EA-4745-21CB1D87E2D4}"/>
              </a:ext>
            </a:extLst>
          </p:cNvPr>
          <p:cNvSpPr>
            <a:spLocks noGrp="1"/>
          </p:cNvSpPr>
          <p:nvPr>
            <p:ph idx="1"/>
          </p:nvPr>
        </p:nvSpPr>
        <p:spPr/>
        <p:txBody>
          <a:bodyPr>
            <a:normAutofit/>
          </a:bodyPr>
          <a:lstStyle/>
          <a:p>
            <a:r>
              <a:rPr lang="en-US" sz="2400" dirty="0"/>
              <a:t>In a marriage —when a couple continues to remain disconnected/detached from one another, and there is no intimacy. Usually this leads to increased miscommunication.</a:t>
            </a:r>
          </a:p>
          <a:p>
            <a:r>
              <a:rPr lang="en-US" sz="2400" dirty="0"/>
              <a:t>This can also happen in other relationships</a:t>
            </a:r>
          </a:p>
          <a:p>
            <a:r>
              <a:rPr lang="en-US" sz="2400" dirty="0"/>
              <a:t>-no emotional connection</a:t>
            </a:r>
          </a:p>
          <a:p>
            <a:r>
              <a:rPr lang="en-US" sz="2400" dirty="0"/>
              <a:t>-no time spent together</a:t>
            </a:r>
          </a:p>
          <a:p>
            <a:r>
              <a:rPr lang="en-US" sz="2400" dirty="0"/>
              <a:t>-no time communicating</a:t>
            </a:r>
          </a:p>
          <a:p>
            <a:r>
              <a:rPr lang="en-US" sz="2400" dirty="0"/>
              <a:t>-Feeling like you no longer know how the other feels about you… feeling detached.</a:t>
            </a:r>
          </a:p>
          <a:p>
            <a:pPr marL="0" indent="0">
              <a:buNone/>
            </a:pPr>
            <a:endParaRPr lang="en-US" sz="2400" dirty="0"/>
          </a:p>
        </p:txBody>
      </p:sp>
    </p:spTree>
    <p:extLst>
      <p:ext uri="{BB962C8B-B14F-4D97-AF65-F5344CB8AC3E}">
        <p14:creationId xmlns:p14="http://schemas.microsoft.com/office/powerpoint/2010/main" val="1852274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1191</TotalTime>
  <Words>924</Words>
  <Application>Microsoft Office PowerPoint</Application>
  <PresentationFormat>Custom</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Do Not Let Your Love Grow Cold</vt:lpstr>
      <vt:lpstr>1 John 4:1-3</vt:lpstr>
      <vt:lpstr>1 John 4:4-6</vt:lpstr>
      <vt:lpstr>1 John 4:7-12</vt:lpstr>
      <vt:lpstr>1 John 4:13-16</vt:lpstr>
      <vt:lpstr>1 John 4:16-18</vt:lpstr>
      <vt:lpstr>1 John 4:19-21</vt:lpstr>
      <vt:lpstr>Don’t let LOVE grow cold</vt:lpstr>
      <vt:lpstr>How does love grow cold?</vt:lpstr>
      <vt:lpstr>1John 2:15-17</vt:lpstr>
      <vt:lpstr>Keeping our Love</vt:lpstr>
      <vt:lpstr>Faith and Action</vt:lpstr>
      <vt:lpstr>Growing our Faith</vt:lpstr>
      <vt:lpstr>Growing our Faith (continued)</vt:lpstr>
      <vt:lpstr>Growing our Faith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Slade</dc:creator>
  <cp:lastModifiedBy>LifeGate</cp:lastModifiedBy>
  <cp:revision>2</cp:revision>
  <dcterms:created xsi:type="dcterms:W3CDTF">2022-11-05T19:27:04Z</dcterms:created>
  <dcterms:modified xsi:type="dcterms:W3CDTF">2022-11-06T16:35:31Z</dcterms:modified>
</cp:coreProperties>
</file>