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59" r:id="rId5"/>
    <p:sldId id="257" r:id="rId6"/>
    <p:sldId id="258" r:id="rId7"/>
    <p:sldId id="260" r:id="rId8"/>
    <p:sldId id="264" r:id="rId9"/>
    <p:sldId id="265" r:id="rId10"/>
    <p:sldId id="266" r:id="rId11"/>
    <p:sldId id="267" r:id="rId12"/>
    <p:sldId id="268" r:id="rId13"/>
    <p:sldId id="269" r:id="rId14"/>
    <p:sldId id="270" r:id="rId15"/>
    <p:sldId id="271" r:id="rId16"/>
    <p:sldId id="272" r:id="rId17"/>
    <p:sldId id="278" r:id="rId18"/>
    <p:sldId id="273" r:id="rId19"/>
    <p:sldId id="274" r:id="rId20"/>
    <p:sldId id="275" r:id="rId21"/>
    <p:sldId id="277"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A239D5-A0C4-4284-9BE0-E42D4C0B9D99}" v="5" dt="2022-12-18T13:35:01.1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2" autoAdjust="0"/>
    <p:restoredTop sz="94660"/>
  </p:normalViewPr>
  <p:slideViewPr>
    <p:cSldViewPr snapToGrid="0">
      <p:cViewPr>
        <p:scale>
          <a:sx n="62" d="100"/>
          <a:sy n="62" d="100"/>
        </p:scale>
        <p:origin x="-2292" y="-11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lade" userId="a0f30abecd459ac6" providerId="LiveId" clId="{5CA239D5-A0C4-4284-9BE0-E42D4C0B9D99}"/>
    <pc:docChg chg="undo custSel addSld delSld modSld sldOrd">
      <pc:chgData name="Daniel Slade" userId="a0f30abecd459ac6" providerId="LiveId" clId="{5CA239D5-A0C4-4284-9BE0-E42D4C0B9D99}" dt="2022-12-18T13:46:04.727" v="4141" actId="114"/>
      <pc:docMkLst>
        <pc:docMk/>
      </pc:docMkLst>
      <pc:sldChg chg="modSp mod">
        <pc:chgData name="Daniel Slade" userId="a0f30abecd459ac6" providerId="LiveId" clId="{5CA239D5-A0C4-4284-9BE0-E42D4C0B9D99}" dt="2022-12-18T11:21:36.151" v="841" actId="20577"/>
        <pc:sldMkLst>
          <pc:docMk/>
          <pc:sldMk cId="376772788" sldId="256"/>
        </pc:sldMkLst>
        <pc:spChg chg="mod">
          <ac:chgData name="Daniel Slade" userId="a0f30abecd459ac6" providerId="LiveId" clId="{5CA239D5-A0C4-4284-9BE0-E42D4C0B9D99}" dt="2022-12-18T11:21:36.151" v="841" actId="20577"/>
          <ac:spMkLst>
            <pc:docMk/>
            <pc:sldMk cId="376772788" sldId="256"/>
            <ac:spMk id="2" creationId="{B237D311-CC40-A92E-7965-FBA358FEA979}"/>
          </ac:spMkLst>
        </pc:spChg>
      </pc:sldChg>
      <pc:sldChg chg="new del">
        <pc:chgData name="Daniel Slade" userId="a0f30abecd459ac6" providerId="LiveId" clId="{5CA239D5-A0C4-4284-9BE0-E42D4C0B9D99}" dt="2022-12-18T10:46:38.237" v="1" actId="2696"/>
        <pc:sldMkLst>
          <pc:docMk/>
          <pc:sldMk cId="360040154" sldId="257"/>
        </pc:sldMkLst>
      </pc:sldChg>
      <pc:sldChg chg="modSp new mod">
        <pc:chgData name="Daniel Slade" userId="a0f30abecd459ac6" providerId="LiveId" clId="{5CA239D5-A0C4-4284-9BE0-E42D4C0B9D99}" dt="2022-12-18T10:57:29.055" v="392" actId="255"/>
        <pc:sldMkLst>
          <pc:docMk/>
          <pc:sldMk cId="1081142677" sldId="257"/>
        </pc:sldMkLst>
        <pc:spChg chg="mod">
          <ac:chgData name="Daniel Slade" userId="a0f30abecd459ac6" providerId="LiveId" clId="{5CA239D5-A0C4-4284-9BE0-E42D4C0B9D99}" dt="2022-12-18T10:51:56.064" v="57" actId="20577"/>
          <ac:spMkLst>
            <pc:docMk/>
            <pc:sldMk cId="1081142677" sldId="257"/>
            <ac:spMk id="2" creationId="{199F62CE-236D-E8AC-D9FD-DAEE3D51EC58}"/>
          </ac:spMkLst>
        </pc:spChg>
        <pc:spChg chg="mod">
          <ac:chgData name="Daniel Slade" userId="a0f30abecd459ac6" providerId="LiveId" clId="{5CA239D5-A0C4-4284-9BE0-E42D4C0B9D99}" dt="2022-12-18T10:57:29.055" v="392" actId="255"/>
          <ac:spMkLst>
            <pc:docMk/>
            <pc:sldMk cId="1081142677" sldId="257"/>
            <ac:spMk id="3" creationId="{DBCCA233-A7CE-BDD9-4FAE-F749DAFBF34A}"/>
          </ac:spMkLst>
        </pc:spChg>
      </pc:sldChg>
      <pc:sldChg chg="modSp new mod">
        <pc:chgData name="Daniel Slade" userId="a0f30abecd459ac6" providerId="LiveId" clId="{5CA239D5-A0C4-4284-9BE0-E42D4C0B9D99}" dt="2022-12-18T11:00:45.048" v="578" actId="20577"/>
        <pc:sldMkLst>
          <pc:docMk/>
          <pc:sldMk cId="862180861" sldId="258"/>
        </pc:sldMkLst>
        <pc:spChg chg="mod">
          <ac:chgData name="Daniel Slade" userId="a0f30abecd459ac6" providerId="LiveId" clId="{5CA239D5-A0C4-4284-9BE0-E42D4C0B9D99}" dt="2022-12-18T11:00:45.048" v="578" actId="20577"/>
          <ac:spMkLst>
            <pc:docMk/>
            <pc:sldMk cId="862180861" sldId="258"/>
            <ac:spMk id="2" creationId="{633E781E-F036-F0B6-C026-C594C7CD6F9A}"/>
          </ac:spMkLst>
        </pc:spChg>
        <pc:spChg chg="mod">
          <ac:chgData name="Daniel Slade" userId="a0f30abecd459ac6" providerId="LiveId" clId="{5CA239D5-A0C4-4284-9BE0-E42D4C0B9D99}" dt="2022-12-18T10:57:56.931" v="394" actId="27636"/>
          <ac:spMkLst>
            <pc:docMk/>
            <pc:sldMk cId="862180861" sldId="258"/>
            <ac:spMk id="3" creationId="{85DAC2C0-FF98-8988-1371-CD3F078690B3}"/>
          </ac:spMkLst>
        </pc:spChg>
      </pc:sldChg>
      <pc:sldChg chg="modSp new mod">
        <pc:chgData name="Daniel Slade" userId="a0f30abecd459ac6" providerId="LiveId" clId="{5CA239D5-A0C4-4284-9BE0-E42D4C0B9D99}" dt="2022-12-18T13:43:04.550" v="4137" actId="113"/>
        <pc:sldMkLst>
          <pc:docMk/>
          <pc:sldMk cId="95104826" sldId="259"/>
        </pc:sldMkLst>
        <pc:spChg chg="mod">
          <ac:chgData name="Daniel Slade" userId="a0f30abecd459ac6" providerId="LiveId" clId="{5CA239D5-A0C4-4284-9BE0-E42D4C0B9D99}" dt="2022-12-18T10:57:01.307" v="389" actId="20577"/>
          <ac:spMkLst>
            <pc:docMk/>
            <pc:sldMk cId="95104826" sldId="259"/>
            <ac:spMk id="2" creationId="{EE8A8D17-823B-284E-02CC-D5F232CD8B7F}"/>
          </ac:spMkLst>
        </pc:spChg>
        <pc:spChg chg="mod">
          <ac:chgData name="Daniel Slade" userId="a0f30abecd459ac6" providerId="LiveId" clId="{5CA239D5-A0C4-4284-9BE0-E42D4C0B9D99}" dt="2022-12-18T13:43:04.550" v="4137" actId="113"/>
          <ac:spMkLst>
            <pc:docMk/>
            <pc:sldMk cId="95104826" sldId="259"/>
            <ac:spMk id="3" creationId="{9DDFA9A8-4A7A-C682-B5AB-8A90409128F7}"/>
          </ac:spMkLst>
        </pc:spChg>
      </pc:sldChg>
      <pc:sldChg chg="modSp new mod">
        <pc:chgData name="Daniel Slade" userId="a0f30abecd459ac6" providerId="LiveId" clId="{5CA239D5-A0C4-4284-9BE0-E42D4C0B9D99}" dt="2022-12-18T11:04:51.107" v="595" actId="255"/>
        <pc:sldMkLst>
          <pc:docMk/>
          <pc:sldMk cId="1369698031" sldId="260"/>
        </pc:sldMkLst>
        <pc:spChg chg="mod">
          <ac:chgData name="Daniel Slade" userId="a0f30abecd459ac6" providerId="LiveId" clId="{5CA239D5-A0C4-4284-9BE0-E42D4C0B9D99}" dt="2022-12-18T11:04:27.062" v="591" actId="20577"/>
          <ac:spMkLst>
            <pc:docMk/>
            <pc:sldMk cId="1369698031" sldId="260"/>
            <ac:spMk id="2" creationId="{4237119E-C9C3-2216-F00D-ED7B97F3B84D}"/>
          </ac:spMkLst>
        </pc:spChg>
        <pc:spChg chg="mod">
          <ac:chgData name="Daniel Slade" userId="a0f30abecd459ac6" providerId="LiveId" clId="{5CA239D5-A0C4-4284-9BE0-E42D4C0B9D99}" dt="2022-12-18T11:04:51.107" v="595" actId="255"/>
          <ac:spMkLst>
            <pc:docMk/>
            <pc:sldMk cId="1369698031" sldId="260"/>
            <ac:spMk id="3" creationId="{8FAB67A8-3F08-73BD-5CC1-AD3DC3FEA5BF}"/>
          </ac:spMkLst>
        </pc:spChg>
      </pc:sldChg>
      <pc:sldChg chg="modSp new del mod">
        <pc:chgData name="Daniel Slade" userId="a0f30abecd459ac6" providerId="LiveId" clId="{5CA239D5-A0C4-4284-9BE0-E42D4C0B9D99}" dt="2022-12-18T11:37:13.548" v="1325" actId="2696"/>
        <pc:sldMkLst>
          <pc:docMk/>
          <pc:sldMk cId="463283613" sldId="261"/>
        </pc:sldMkLst>
        <pc:spChg chg="mod">
          <ac:chgData name="Daniel Slade" userId="a0f30abecd459ac6" providerId="LiveId" clId="{5CA239D5-A0C4-4284-9BE0-E42D4C0B9D99}" dt="2022-12-18T11:07:59.930" v="776" actId="20577"/>
          <ac:spMkLst>
            <pc:docMk/>
            <pc:sldMk cId="463283613" sldId="261"/>
            <ac:spMk id="2" creationId="{63129A70-EBFA-479F-34D2-5433E72A4A02}"/>
          </ac:spMkLst>
        </pc:spChg>
        <pc:spChg chg="mod">
          <ac:chgData name="Daniel Slade" userId="a0f30abecd459ac6" providerId="LiveId" clId="{5CA239D5-A0C4-4284-9BE0-E42D4C0B9D99}" dt="2022-12-18T11:33:57.871" v="1305" actId="27636"/>
          <ac:spMkLst>
            <pc:docMk/>
            <pc:sldMk cId="463283613" sldId="261"/>
            <ac:spMk id="3" creationId="{56CEB3C8-2B4C-CA27-2A53-CD04976DC901}"/>
          </ac:spMkLst>
        </pc:spChg>
      </pc:sldChg>
      <pc:sldChg chg="modSp new mod">
        <pc:chgData name="Daniel Slade" userId="a0f30abecd459ac6" providerId="LiveId" clId="{5CA239D5-A0C4-4284-9BE0-E42D4C0B9D99}" dt="2022-12-18T13:42:43.887" v="4136" actId="27636"/>
        <pc:sldMkLst>
          <pc:docMk/>
          <pc:sldMk cId="14702077" sldId="262"/>
        </pc:sldMkLst>
        <pc:spChg chg="mod">
          <ac:chgData name="Daniel Slade" userId="a0f30abecd459ac6" providerId="LiveId" clId="{5CA239D5-A0C4-4284-9BE0-E42D4C0B9D99}" dt="2022-12-18T11:24:56.757" v="1038" actId="113"/>
          <ac:spMkLst>
            <pc:docMk/>
            <pc:sldMk cId="14702077" sldId="262"/>
            <ac:spMk id="2" creationId="{04044142-480B-78BE-C296-4D3340E9F831}"/>
          </ac:spMkLst>
        </pc:spChg>
        <pc:spChg chg="mod">
          <ac:chgData name="Daniel Slade" userId="a0f30abecd459ac6" providerId="LiveId" clId="{5CA239D5-A0C4-4284-9BE0-E42D4C0B9D99}" dt="2022-12-18T13:42:43.887" v="4136" actId="27636"/>
          <ac:spMkLst>
            <pc:docMk/>
            <pc:sldMk cId="14702077" sldId="262"/>
            <ac:spMk id="3" creationId="{0CE4BA2F-B491-930F-D5A7-9CC89D20BCD2}"/>
          </ac:spMkLst>
        </pc:spChg>
      </pc:sldChg>
      <pc:sldChg chg="new del">
        <pc:chgData name="Daniel Slade" userId="a0f30abecd459ac6" providerId="LiveId" clId="{5CA239D5-A0C4-4284-9BE0-E42D4C0B9D99}" dt="2022-12-18T11:26:37.610" v="1048" actId="2696"/>
        <pc:sldMkLst>
          <pc:docMk/>
          <pc:sldMk cId="865756067" sldId="263"/>
        </pc:sldMkLst>
      </pc:sldChg>
      <pc:sldChg chg="modSp new mod ord">
        <pc:chgData name="Daniel Slade" userId="a0f30abecd459ac6" providerId="LiveId" clId="{5CA239D5-A0C4-4284-9BE0-E42D4C0B9D99}" dt="2022-12-18T13:37:18.233" v="4124" actId="20577"/>
        <pc:sldMkLst>
          <pc:docMk/>
          <pc:sldMk cId="1619007769" sldId="263"/>
        </pc:sldMkLst>
        <pc:spChg chg="mod">
          <ac:chgData name="Daniel Slade" userId="a0f30abecd459ac6" providerId="LiveId" clId="{5CA239D5-A0C4-4284-9BE0-E42D4C0B9D99}" dt="2022-12-18T13:37:18.233" v="4124" actId="20577"/>
          <ac:spMkLst>
            <pc:docMk/>
            <pc:sldMk cId="1619007769" sldId="263"/>
            <ac:spMk id="2" creationId="{E2B80388-16F8-7845-9D35-40B6223588B7}"/>
          </ac:spMkLst>
        </pc:spChg>
        <pc:spChg chg="mod">
          <ac:chgData name="Daniel Slade" userId="a0f30abecd459ac6" providerId="LiveId" clId="{5CA239D5-A0C4-4284-9BE0-E42D4C0B9D99}" dt="2022-12-18T11:30:55.708" v="1296" actId="255"/>
          <ac:spMkLst>
            <pc:docMk/>
            <pc:sldMk cId="1619007769" sldId="263"/>
            <ac:spMk id="3" creationId="{8ACF0CF1-430E-15DF-108D-32FB8E9D5F47}"/>
          </ac:spMkLst>
        </pc:spChg>
        <pc:spChg chg="mod">
          <ac:chgData name="Daniel Slade" userId="a0f30abecd459ac6" providerId="LiveId" clId="{5CA239D5-A0C4-4284-9BE0-E42D4C0B9D99}" dt="2022-12-18T11:31:55.621" v="1301" actId="13926"/>
          <ac:spMkLst>
            <pc:docMk/>
            <pc:sldMk cId="1619007769" sldId="263"/>
            <ac:spMk id="4" creationId="{B8FFA5A6-FD9A-9CF3-C073-52B1D635214E}"/>
          </ac:spMkLst>
        </pc:spChg>
        <pc:spChg chg="mod">
          <ac:chgData name="Daniel Slade" userId="a0f30abecd459ac6" providerId="LiveId" clId="{5CA239D5-A0C4-4284-9BE0-E42D4C0B9D99}" dt="2022-12-18T11:30:39.168" v="1294" actId="113"/>
          <ac:spMkLst>
            <pc:docMk/>
            <pc:sldMk cId="1619007769" sldId="263"/>
            <ac:spMk id="5" creationId="{CE520A44-745C-1062-0CCB-D2B510C08B1D}"/>
          </ac:spMkLst>
        </pc:spChg>
        <pc:spChg chg="mod">
          <ac:chgData name="Daniel Slade" userId="a0f30abecd459ac6" providerId="LiveId" clId="{5CA239D5-A0C4-4284-9BE0-E42D4C0B9D99}" dt="2022-12-18T11:30:24.854" v="1292" actId="255"/>
          <ac:spMkLst>
            <pc:docMk/>
            <pc:sldMk cId="1619007769" sldId="263"/>
            <ac:spMk id="6" creationId="{19EB5495-1B66-FF09-0019-F23AEE8AE085}"/>
          </ac:spMkLst>
        </pc:spChg>
      </pc:sldChg>
      <pc:sldChg chg="modSp new del mod">
        <pc:chgData name="Daniel Slade" userId="a0f30abecd459ac6" providerId="LiveId" clId="{5CA239D5-A0C4-4284-9BE0-E42D4C0B9D99}" dt="2022-12-18T11:26:07.653" v="1046" actId="2696"/>
        <pc:sldMkLst>
          <pc:docMk/>
          <pc:sldMk cId="2646122845" sldId="263"/>
        </pc:sldMkLst>
        <pc:spChg chg="mod">
          <ac:chgData name="Daniel Slade" userId="a0f30abecd459ac6" providerId="LiveId" clId="{5CA239D5-A0C4-4284-9BE0-E42D4C0B9D99}" dt="2022-12-18T11:25:46.528" v="1045" actId="20577"/>
          <ac:spMkLst>
            <pc:docMk/>
            <pc:sldMk cId="2646122845" sldId="263"/>
            <ac:spMk id="2" creationId="{07E92169-D539-011C-CD09-B07CBB5EE823}"/>
          </ac:spMkLst>
        </pc:spChg>
      </pc:sldChg>
      <pc:sldChg chg="modSp new del mod">
        <pc:chgData name="Daniel Slade" userId="a0f30abecd459ac6" providerId="LiveId" clId="{5CA239D5-A0C4-4284-9BE0-E42D4C0B9D99}" dt="2022-12-18T11:27:12.177" v="1067" actId="2696"/>
        <pc:sldMkLst>
          <pc:docMk/>
          <pc:sldMk cId="2653047352" sldId="263"/>
        </pc:sldMkLst>
        <pc:spChg chg="mod">
          <ac:chgData name="Daniel Slade" userId="a0f30abecd459ac6" providerId="LiveId" clId="{5CA239D5-A0C4-4284-9BE0-E42D4C0B9D99}" dt="2022-12-18T11:27:03.003" v="1066" actId="20577"/>
          <ac:spMkLst>
            <pc:docMk/>
            <pc:sldMk cId="2653047352" sldId="263"/>
            <ac:spMk id="2" creationId="{83E05447-BDF1-3920-D024-E8EF428619D1}"/>
          </ac:spMkLst>
        </pc:spChg>
      </pc:sldChg>
      <pc:sldChg chg="modSp new mod">
        <pc:chgData name="Daniel Slade" userId="a0f30abecd459ac6" providerId="LiveId" clId="{5CA239D5-A0C4-4284-9BE0-E42D4C0B9D99}" dt="2022-12-18T13:44:28.769" v="4139" actId="255"/>
        <pc:sldMkLst>
          <pc:docMk/>
          <pc:sldMk cId="3569823601" sldId="264"/>
        </pc:sldMkLst>
        <pc:spChg chg="mod">
          <ac:chgData name="Daniel Slade" userId="a0f30abecd459ac6" providerId="LiveId" clId="{5CA239D5-A0C4-4284-9BE0-E42D4C0B9D99}" dt="2022-12-18T11:35:22.833" v="1307"/>
          <ac:spMkLst>
            <pc:docMk/>
            <pc:sldMk cId="3569823601" sldId="264"/>
            <ac:spMk id="2" creationId="{8E3FC8C4-12C2-74E7-70AD-CB76C50432BE}"/>
          </ac:spMkLst>
        </pc:spChg>
        <pc:spChg chg="mod">
          <ac:chgData name="Daniel Slade" userId="a0f30abecd459ac6" providerId="LiveId" clId="{5CA239D5-A0C4-4284-9BE0-E42D4C0B9D99}" dt="2022-12-18T11:35:44.847" v="1308"/>
          <ac:spMkLst>
            <pc:docMk/>
            <pc:sldMk cId="3569823601" sldId="264"/>
            <ac:spMk id="3" creationId="{B1D22C16-CF2C-C610-0970-E8E474499DB2}"/>
          </ac:spMkLst>
        </pc:spChg>
        <pc:spChg chg="mod">
          <ac:chgData name="Daniel Slade" userId="a0f30abecd459ac6" providerId="LiveId" clId="{5CA239D5-A0C4-4284-9BE0-E42D4C0B9D99}" dt="2022-12-18T13:44:28.769" v="4139" actId="255"/>
          <ac:spMkLst>
            <pc:docMk/>
            <pc:sldMk cId="3569823601" sldId="264"/>
            <ac:spMk id="4" creationId="{7F97A7E4-A777-CC28-4F20-659BCC25147C}"/>
          </ac:spMkLst>
        </pc:spChg>
      </pc:sldChg>
      <pc:sldChg chg="addSp delSp modSp new mod modClrScheme chgLayout">
        <pc:chgData name="Daniel Slade" userId="a0f30abecd459ac6" providerId="LiveId" clId="{5CA239D5-A0C4-4284-9BE0-E42D4C0B9D99}" dt="2022-12-18T11:48:58.324" v="1496" actId="13926"/>
        <pc:sldMkLst>
          <pc:docMk/>
          <pc:sldMk cId="3656095288" sldId="265"/>
        </pc:sldMkLst>
        <pc:spChg chg="del mod ord">
          <ac:chgData name="Daniel Slade" userId="a0f30abecd459ac6" providerId="LiveId" clId="{5CA239D5-A0C4-4284-9BE0-E42D4C0B9D99}" dt="2022-12-18T11:44:20.012" v="1327" actId="700"/>
          <ac:spMkLst>
            <pc:docMk/>
            <pc:sldMk cId="3656095288" sldId="265"/>
            <ac:spMk id="2" creationId="{CC1860D4-DC55-C7BA-F824-05CBF4FB5B81}"/>
          </ac:spMkLst>
        </pc:spChg>
        <pc:spChg chg="del mod ord">
          <ac:chgData name="Daniel Slade" userId="a0f30abecd459ac6" providerId="LiveId" clId="{5CA239D5-A0C4-4284-9BE0-E42D4C0B9D99}" dt="2022-12-18T11:44:20.012" v="1327" actId="700"/>
          <ac:spMkLst>
            <pc:docMk/>
            <pc:sldMk cId="3656095288" sldId="265"/>
            <ac:spMk id="3" creationId="{19E98431-6211-774F-F8DA-606F74950055}"/>
          </ac:spMkLst>
        </pc:spChg>
        <pc:spChg chg="del">
          <ac:chgData name="Daniel Slade" userId="a0f30abecd459ac6" providerId="LiveId" clId="{5CA239D5-A0C4-4284-9BE0-E42D4C0B9D99}" dt="2022-12-18T11:44:20.012" v="1327" actId="700"/>
          <ac:spMkLst>
            <pc:docMk/>
            <pc:sldMk cId="3656095288" sldId="265"/>
            <ac:spMk id="4" creationId="{80EE939B-E5FC-984C-187A-193C79607F9A}"/>
          </ac:spMkLst>
        </pc:spChg>
        <pc:spChg chg="add mod ord">
          <ac:chgData name="Daniel Slade" userId="a0f30abecd459ac6" providerId="LiveId" clId="{5CA239D5-A0C4-4284-9BE0-E42D4C0B9D99}" dt="2022-12-18T11:44:59.966" v="1367" actId="20577"/>
          <ac:spMkLst>
            <pc:docMk/>
            <pc:sldMk cId="3656095288" sldId="265"/>
            <ac:spMk id="5" creationId="{90F31081-1E94-A748-8BCA-903693ED8C9F}"/>
          </ac:spMkLst>
        </pc:spChg>
        <pc:spChg chg="add mod ord">
          <ac:chgData name="Daniel Slade" userId="a0f30abecd459ac6" providerId="LiveId" clId="{5CA239D5-A0C4-4284-9BE0-E42D4C0B9D99}" dt="2022-12-18T11:48:58.324" v="1496" actId="13926"/>
          <ac:spMkLst>
            <pc:docMk/>
            <pc:sldMk cId="3656095288" sldId="265"/>
            <ac:spMk id="6" creationId="{B3040974-D8B1-8A34-BF6D-8CB365083B5F}"/>
          </ac:spMkLst>
        </pc:spChg>
      </pc:sldChg>
      <pc:sldChg chg="modSp new mod">
        <pc:chgData name="Daniel Slade" userId="a0f30abecd459ac6" providerId="LiveId" clId="{5CA239D5-A0C4-4284-9BE0-E42D4C0B9D99}" dt="2022-12-18T11:52:04.472" v="1578" actId="13926"/>
        <pc:sldMkLst>
          <pc:docMk/>
          <pc:sldMk cId="1575729382" sldId="266"/>
        </pc:sldMkLst>
        <pc:spChg chg="mod">
          <ac:chgData name="Daniel Slade" userId="a0f30abecd459ac6" providerId="LiveId" clId="{5CA239D5-A0C4-4284-9BE0-E42D4C0B9D99}" dt="2022-12-18T11:49:35.587" v="1558" actId="20577"/>
          <ac:spMkLst>
            <pc:docMk/>
            <pc:sldMk cId="1575729382" sldId="266"/>
            <ac:spMk id="2" creationId="{00BD985A-29B2-144F-1D83-7374446DC5EC}"/>
          </ac:spMkLst>
        </pc:spChg>
        <pc:spChg chg="mod">
          <ac:chgData name="Daniel Slade" userId="a0f30abecd459ac6" providerId="LiveId" clId="{5CA239D5-A0C4-4284-9BE0-E42D4C0B9D99}" dt="2022-12-18T11:52:04.472" v="1578" actId="13926"/>
          <ac:spMkLst>
            <pc:docMk/>
            <pc:sldMk cId="1575729382" sldId="266"/>
            <ac:spMk id="3" creationId="{7B9604CD-DE70-7B68-3A29-01F1F83A642B}"/>
          </ac:spMkLst>
        </pc:spChg>
      </pc:sldChg>
      <pc:sldChg chg="modSp new mod">
        <pc:chgData name="Daniel Slade" userId="a0f30abecd459ac6" providerId="LiveId" clId="{5CA239D5-A0C4-4284-9BE0-E42D4C0B9D99}" dt="2022-12-18T11:57:47.909" v="1677" actId="13926"/>
        <pc:sldMkLst>
          <pc:docMk/>
          <pc:sldMk cId="2509147217" sldId="267"/>
        </pc:sldMkLst>
        <pc:spChg chg="mod">
          <ac:chgData name="Daniel Slade" userId="a0f30abecd459ac6" providerId="LiveId" clId="{5CA239D5-A0C4-4284-9BE0-E42D4C0B9D99}" dt="2022-12-18T11:53:21.247" v="1649" actId="20577"/>
          <ac:spMkLst>
            <pc:docMk/>
            <pc:sldMk cId="2509147217" sldId="267"/>
            <ac:spMk id="2" creationId="{85A82F5E-59A7-739A-9328-840C39502749}"/>
          </ac:spMkLst>
        </pc:spChg>
        <pc:spChg chg="mod">
          <ac:chgData name="Daniel Slade" userId="a0f30abecd459ac6" providerId="LiveId" clId="{5CA239D5-A0C4-4284-9BE0-E42D4C0B9D99}" dt="2022-12-18T11:57:47.909" v="1677" actId="13926"/>
          <ac:spMkLst>
            <pc:docMk/>
            <pc:sldMk cId="2509147217" sldId="267"/>
            <ac:spMk id="3" creationId="{133628AA-96BB-8DA9-B8C6-BCAD74A164BC}"/>
          </ac:spMkLst>
        </pc:spChg>
      </pc:sldChg>
      <pc:sldChg chg="modSp new mod">
        <pc:chgData name="Daniel Slade" userId="a0f30abecd459ac6" providerId="LiveId" clId="{5CA239D5-A0C4-4284-9BE0-E42D4C0B9D99}" dt="2022-12-18T12:34:07.243" v="2777" actId="20577"/>
        <pc:sldMkLst>
          <pc:docMk/>
          <pc:sldMk cId="85154720" sldId="268"/>
        </pc:sldMkLst>
        <pc:spChg chg="mod">
          <ac:chgData name="Daniel Slade" userId="a0f30abecd459ac6" providerId="LiveId" clId="{5CA239D5-A0C4-4284-9BE0-E42D4C0B9D99}" dt="2022-12-18T12:34:07.243" v="2777" actId="20577"/>
          <ac:spMkLst>
            <pc:docMk/>
            <pc:sldMk cId="85154720" sldId="268"/>
            <ac:spMk id="2" creationId="{A101EBC6-0E85-7BF4-71EA-4FAEE40A6FE7}"/>
          </ac:spMkLst>
        </pc:spChg>
        <pc:spChg chg="mod">
          <ac:chgData name="Daniel Slade" userId="a0f30abecd459ac6" providerId="LiveId" clId="{5CA239D5-A0C4-4284-9BE0-E42D4C0B9D99}" dt="2022-12-18T12:03:24.991" v="1754" actId="13926"/>
          <ac:spMkLst>
            <pc:docMk/>
            <pc:sldMk cId="85154720" sldId="268"/>
            <ac:spMk id="3" creationId="{DAE45AC3-9B69-D62D-40F7-763E4C2B35F0}"/>
          </ac:spMkLst>
        </pc:spChg>
      </pc:sldChg>
      <pc:sldChg chg="modSp new mod">
        <pc:chgData name="Daniel Slade" userId="a0f30abecd459ac6" providerId="LiveId" clId="{5CA239D5-A0C4-4284-9BE0-E42D4C0B9D99}" dt="2022-12-18T12:20:09.115" v="2301" actId="113"/>
        <pc:sldMkLst>
          <pc:docMk/>
          <pc:sldMk cId="2801012435" sldId="269"/>
        </pc:sldMkLst>
        <pc:spChg chg="mod">
          <ac:chgData name="Daniel Slade" userId="a0f30abecd459ac6" providerId="LiveId" clId="{5CA239D5-A0C4-4284-9BE0-E42D4C0B9D99}" dt="2022-12-18T12:19:41.621" v="2298" actId="20577"/>
          <ac:spMkLst>
            <pc:docMk/>
            <pc:sldMk cId="2801012435" sldId="269"/>
            <ac:spMk id="2" creationId="{47DCC1C2-F13C-0989-C3E8-C94023617042}"/>
          </ac:spMkLst>
        </pc:spChg>
        <pc:spChg chg="mod">
          <ac:chgData name="Daniel Slade" userId="a0f30abecd459ac6" providerId="LiveId" clId="{5CA239D5-A0C4-4284-9BE0-E42D4C0B9D99}" dt="2022-12-18T12:20:09.115" v="2301" actId="113"/>
          <ac:spMkLst>
            <pc:docMk/>
            <pc:sldMk cId="2801012435" sldId="269"/>
            <ac:spMk id="3" creationId="{EAC79A98-3774-00AD-62DA-74E10C49E355}"/>
          </ac:spMkLst>
        </pc:spChg>
      </pc:sldChg>
      <pc:sldChg chg="modSp new mod">
        <pc:chgData name="Daniel Slade" userId="a0f30abecd459ac6" providerId="LiveId" clId="{5CA239D5-A0C4-4284-9BE0-E42D4C0B9D99}" dt="2022-12-18T12:28:21.802" v="2499" actId="115"/>
        <pc:sldMkLst>
          <pc:docMk/>
          <pc:sldMk cId="1363131477" sldId="270"/>
        </pc:sldMkLst>
        <pc:spChg chg="mod">
          <ac:chgData name="Daniel Slade" userId="a0f30abecd459ac6" providerId="LiveId" clId="{5CA239D5-A0C4-4284-9BE0-E42D4C0B9D99}" dt="2022-12-18T12:23:52.196" v="2341" actId="20577"/>
          <ac:spMkLst>
            <pc:docMk/>
            <pc:sldMk cId="1363131477" sldId="270"/>
            <ac:spMk id="2" creationId="{F2C7402C-225A-332E-9A68-DC9911854CE3}"/>
          </ac:spMkLst>
        </pc:spChg>
        <pc:spChg chg="mod">
          <ac:chgData name="Daniel Slade" userId="a0f30abecd459ac6" providerId="LiveId" clId="{5CA239D5-A0C4-4284-9BE0-E42D4C0B9D99}" dt="2022-12-18T12:28:21.802" v="2499" actId="115"/>
          <ac:spMkLst>
            <pc:docMk/>
            <pc:sldMk cId="1363131477" sldId="270"/>
            <ac:spMk id="3" creationId="{8AD7CB55-5ED6-E764-F96D-7A0263CA5094}"/>
          </ac:spMkLst>
        </pc:spChg>
      </pc:sldChg>
      <pc:sldChg chg="modSp new mod">
        <pc:chgData name="Daniel Slade" userId="a0f30abecd459ac6" providerId="LiveId" clId="{5CA239D5-A0C4-4284-9BE0-E42D4C0B9D99}" dt="2022-12-18T13:46:04.727" v="4141" actId="114"/>
        <pc:sldMkLst>
          <pc:docMk/>
          <pc:sldMk cId="1394060956" sldId="271"/>
        </pc:sldMkLst>
        <pc:spChg chg="mod">
          <ac:chgData name="Daniel Slade" userId="a0f30abecd459ac6" providerId="LiveId" clId="{5CA239D5-A0C4-4284-9BE0-E42D4C0B9D99}" dt="2022-12-18T12:26:09.061" v="2381" actId="20577"/>
          <ac:spMkLst>
            <pc:docMk/>
            <pc:sldMk cId="1394060956" sldId="271"/>
            <ac:spMk id="2" creationId="{67C6040A-456C-3702-753E-9A3EA6E9C070}"/>
          </ac:spMkLst>
        </pc:spChg>
        <pc:spChg chg="mod">
          <ac:chgData name="Daniel Slade" userId="a0f30abecd459ac6" providerId="LiveId" clId="{5CA239D5-A0C4-4284-9BE0-E42D4C0B9D99}" dt="2022-12-18T13:46:04.727" v="4141" actId="114"/>
          <ac:spMkLst>
            <pc:docMk/>
            <pc:sldMk cId="1394060956" sldId="271"/>
            <ac:spMk id="3" creationId="{BF799B21-0422-502F-FA34-D7BB720E4BED}"/>
          </ac:spMkLst>
        </pc:spChg>
      </pc:sldChg>
      <pc:sldChg chg="modSp new mod">
        <pc:chgData name="Daniel Slade" userId="a0f30abecd459ac6" providerId="LiveId" clId="{5CA239D5-A0C4-4284-9BE0-E42D4C0B9D99}" dt="2022-12-18T12:39:25.791" v="2969" actId="114"/>
        <pc:sldMkLst>
          <pc:docMk/>
          <pc:sldMk cId="1070307164" sldId="272"/>
        </pc:sldMkLst>
        <pc:spChg chg="mod">
          <ac:chgData name="Daniel Slade" userId="a0f30abecd459ac6" providerId="LiveId" clId="{5CA239D5-A0C4-4284-9BE0-E42D4C0B9D99}" dt="2022-12-18T12:37:20.309" v="2949" actId="20577"/>
          <ac:spMkLst>
            <pc:docMk/>
            <pc:sldMk cId="1070307164" sldId="272"/>
            <ac:spMk id="2" creationId="{8E2785B4-D449-4B77-3B87-B6E464990605}"/>
          </ac:spMkLst>
        </pc:spChg>
        <pc:spChg chg="mod">
          <ac:chgData name="Daniel Slade" userId="a0f30abecd459ac6" providerId="LiveId" clId="{5CA239D5-A0C4-4284-9BE0-E42D4C0B9D99}" dt="2022-12-18T12:39:25.791" v="2969" actId="114"/>
          <ac:spMkLst>
            <pc:docMk/>
            <pc:sldMk cId="1070307164" sldId="272"/>
            <ac:spMk id="3" creationId="{F4DDD972-373B-7D86-EB05-DEC9354196DE}"/>
          </ac:spMkLst>
        </pc:spChg>
      </pc:sldChg>
      <pc:sldChg chg="new del">
        <pc:chgData name="Daniel Slade" userId="a0f30abecd459ac6" providerId="LiveId" clId="{5CA239D5-A0C4-4284-9BE0-E42D4C0B9D99}" dt="2022-12-18T12:35:28.760" v="2779" actId="680"/>
        <pc:sldMkLst>
          <pc:docMk/>
          <pc:sldMk cId="2061969742" sldId="272"/>
        </pc:sldMkLst>
      </pc:sldChg>
      <pc:sldChg chg="modSp new mod">
        <pc:chgData name="Daniel Slade" userId="a0f30abecd459ac6" providerId="LiveId" clId="{5CA239D5-A0C4-4284-9BE0-E42D4C0B9D99}" dt="2022-12-18T12:41:38.365" v="3014" actId="113"/>
        <pc:sldMkLst>
          <pc:docMk/>
          <pc:sldMk cId="1393748608" sldId="273"/>
        </pc:sldMkLst>
        <pc:spChg chg="mod">
          <ac:chgData name="Daniel Slade" userId="a0f30abecd459ac6" providerId="LiveId" clId="{5CA239D5-A0C4-4284-9BE0-E42D4C0B9D99}" dt="2022-12-18T12:41:03.839" v="3010" actId="20577"/>
          <ac:spMkLst>
            <pc:docMk/>
            <pc:sldMk cId="1393748608" sldId="273"/>
            <ac:spMk id="2" creationId="{37ABFD7C-CF6E-F530-D7EB-1ABD59AEF412}"/>
          </ac:spMkLst>
        </pc:spChg>
        <pc:spChg chg="mod">
          <ac:chgData name="Daniel Slade" userId="a0f30abecd459ac6" providerId="LiveId" clId="{5CA239D5-A0C4-4284-9BE0-E42D4C0B9D99}" dt="2022-12-18T12:41:38.365" v="3014" actId="113"/>
          <ac:spMkLst>
            <pc:docMk/>
            <pc:sldMk cId="1393748608" sldId="273"/>
            <ac:spMk id="3" creationId="{303965A3-13C4-10AA-F22D-9B637784B5DA}"/>
          </ac:spMkLst>
        </pc:spChg>
      </pc:sldChg>
      <pc:sldChg chg="modSp new mod">
        <pc:chgData name="Daniel Slade" userId="a0f30abecd459ac6" providerId="LiveId" clId="{5CA239D5-A0C4-4284-9BE0-E42D4C0B9D99}" dt="2022-12-18T12:51:31.161" v="3164" actId="13926"/>
        <pc:sldMkLst>
          <pc:docMk/>
          <pc:sldMk cId="2586686538" sldId="274"/>
        </pc:sldMkLst>
        <pc:spChg chg="mod">
          <ac:chgData name="Daniel Slade" userId="a0f30abecd459ac6" providerId="LiveId" clId="{5CA239D5-A0C4-4284-9BE0-E42D4C0B9D99}" dt="2022-12-18T12:43:32.715" v="3138" actId="20577"/>
          <ac:spMkLst>
            <pc:docMk/>
            <pc:sldMk cId="2586686538" sldId="274"/>
            <ac:spMk id="2" creationId="{4C2C7CA3-57D3-A401-AA76-7A4CB64F083B}"/>
          </ac:spMkLst>
        </pc:spChg>
        <pc:spChg chg="mod">
          <ac:chgData name="Daniel Slade" userId="a0f30abecd459ac6" providerId="LiveId" clId="{5CA239D5-A0C4-4284-9BE0-E42D4C0B9D99}" dt="2022-12-18T12:51:31.161" v="3164" actId="13926"/>
          <ac:spMkLst>
            <pc:docMk/>
            <pc:sldMk cId="2586686538" sldId="274"/>
            <ac:spMk id="3" creationId="{3148F366-6B83-4E51-F6F0-B88DA21377D8}"/>
          </ac:spMkLst>
        </pc:spChg>
      </pc:sldChg>
      <pc:sldChg chg="modSp new del mod">
        <pc:chgData name="Daniel Slade" userId="a0f30abecd459ac6" providerId="LiveId" clId="{5CA239D5-A0C4-4284-9BE0-E42D4C0B9D99}" dt="2022-12-18T12:55:57.180" v="3244" actId="2696"/>
        <pc:sldMkLst>
          <pc:docMk/>
          <pc:sldMk cId="418748623" sldId="275"/>
        </pc:sldMkLst>
        <pc:spChg chg="mod">
          <ac:chgData name="Daniel Slade" userId="a0f30abecd459ac6" providerId="LiveId" clId="{5CA239D5-A0C4-4284-9BE0-E42D4C0B9D99}" dt="2022-12-18T12:52:36.417" v="3240" actId="313"/>
          <ac:spMkLst>
            <pc:docMk/>
            <pc:sldMk cId="418748623" sldId="275"/>
            <ac:spMk id="2" creationId="{0E4B335B-4290-BE13-9F64-EE389275B48A}"/>
          </ac:spMkLst>
        </pc:spChg>
        <pc:spChg chg="mod">
          <ac:chgData name="Daniel Slade" userId="a0f30abecd459ac6" providerId="LiveId" clId="{5CA239D5-A0C4-4284-9BE0-E42D4C0B9D99}" dt="2022-12-18T12:52:40.641" v="3243" actId="20577"/>
          <ac:spMkLst>
            <pc:docMk/>
            <pc:sldMk cId="418748623" sldId="275"/>
            <ac:spMk id="3" creationId="{9F9BB165-1265-6200-125D-32EEFCCACD7F}"/>
          </ac:spMkLst>
        </pc:spChg>
      </pc:sldChg>
      <pc:sldChg chg="modSp new mod">
        <pc:chgData name="Daniel Slade" userId="a0f30abecd459ac6" providerId="LiveId" clId="{5CA239D5-A0C4-4284-9BE0-E42D4C0B9D99}" dt="2022-12-18T12:59:27.726" v="3282" actId="114"/>
        <pc:sldMkLst>
          <pc:docMk/>
          <pc:sldMk cId="3327883171" sldId="275"/>
        </pc:sldMkLst>
        <pc:spChg chg="mod">
          <ac:chgData name="Daniel Slade" userId="a0f30abecd459ac6" providerId="LiveId" clId="{5CA239D5-A0C4-4284-9BE0-E42D4C0B9D99}" dt="2022-12-18T12:59:27.726" v="3282" actId="114"/>
          <ac:spMkLst>
            <pc:docMk/>
            <pc:sldMk cId="3327883171" sldId="275"/>
            <ac:spMk id="2" creationId="{AE1F15A2-BA45-1F6D-CF18-E7FECDADC8AF}"/>
          </ac:spMkLst>
        </pc:spChg>
        <pc:spChg chg="mod">
          <ac:chgData name="Daniel Slade" userId="a0f30abecd459ac6" providerId="LiveId" clId="{5CA239D5-A0C4-4284-9BE0-E42D4C0B9D99}" dt="2022-12-18T12:58:08.284" v="3256" actId="27636"/>
          <ac:spMkLst>
            <pc:docMk/>
            <pc:sldMk cId="3327883171" sldId="275"/>
            <ac:spMk id="3" creationId="{F546A8ED-1702-ECB8-523F-73FD858F30DD}"/>
          </ac:spMkLst>
        </pc:spChg>
        <pc:spChg chg="mod">
          <ac:chgData name="Daniel Slade" userId="a0f30abecd459ac6" providerId="LiveId" clId="{5CA239D5-A0C4-4284-9BE0-E42D4C0B9D99}" dt="2022-12-18T12:58:31.363" v="3258" actId="13926"/>
          <ac:spMkLst>
            <pc:docMk/>
            <pc:sldMk cId="3327883171" sldId="275"/>
            <ac:spMk id="4" creationId="{6B561D4B-7836-0D5F-B66B-E7B4188D8CF9}"/>
          </ac:spMkLst>
        </pc:spChg>
      </pc:sldChg>
      <pc:sldChg chg="add del">
        <pc:chgData name="Daniel Slade" userId="a0f30abecd459ac6" providerId="LiveId" clId="{5CA239D5-A0C4-4284-9BE0-E42D4C0B9D99}" dt="2022-12-18T12:56:21.196" v="3248" actId="2696"/>
        <pc:sldMkLst>
          <pc:docMk/>
          <pc:sldMk cId="4222711853" sldId="276"/>
        </pc:sldMkLst>
      </pc:sldChg>
      <pc:sldChg chg="add del">
        <pc:chgData name="Daniel Slade" userId="a0f30abecd459ac6" providerId="LiveId" clId="{5CA239D5-A0C4-4284-9BE0-E42D4C0B9D99}" dt="2022-12-18T12:56:25.507" v="3249" actId="2696"/>
        <pc:sldMkLst>
          <pc:docMk/>
          <pc:sldMk cId="1327712912" sldId="277"/>
        </pc:sldMkLst>
      </pc:sldChg>
      <pc:sldChg chg="modSp add mod">
        <pc:chgData name="Daniel Slade" userId="a0f30abecd459ac6" providerId="LiveId" clId="{5CA239D5-A0C4-4284-9BE0-E42D4C0B9D99}" dt="2022-12-18T13:02:24.548" v="3376" actId="20577"/>
        <pc:sldMkLst>
          <pc:docMk/>
          <pc:sldMk cId="3568471519" sldId="277"/>
        </pc:sldMkLst>
        <pc:spChg chg="mod">
          <ac:chgData name="Daniel Slade" userId="a0f30abecd459ac6" providerId="LiveId" clId="{5CA239D5-A0C4-4284-9BE0-E42D4C0B9D99}" dt="2022-12-18T13:01:48.112" v="3366" actId="114"/>
          <ac:spMkLst>
            <pc:docMk/>
            <pc:sldMk cId="3568471519" sldId="277"/>
            <ac:spMk id="2" creationId="{0E4B335B-4290-BE13-9F64-EE389275B48A}"/>
          </ac:spMkLst>
        </pc:spChg>
        <pc:spChg chg="mod">
          <ac:chgData name="Daniel Slade" userId="a0f30abecd459ac6" providerId="LiveId" clId="{5CA239D5-A0C4-4284-9BE0-E42D4C0B9D99}" dt="2022-12-18T13:02:24.548" v="3376" actId="20577"/>
          <ac:spMkLst>
            <pc:docMk/>
            <pc:sldMk cId="3568471519" sldId="277"/>
            <ac:spMk id="3" creationId="{9F9BB165-1265-6200-125D-32EEFCCACD7F}"/>
          </ac:spMkLst>
        </pc:spChg>
      </pc:sldChg>
      <pc:sldChg chg="modSp new mod">
        <pc:chgData name="Daniel Slade" userId="a0f30abecd459ac6" providerId="LiveId" clId="{5CA239D5-A0C4-4284-9BE0-E42D4C0B9D99}" dt="2022-12-18T13:23:03.589" v="3674" actId="313"/>
        <pc:sldMkLst>
          <pc:docMk/>
          <pc:sldMk cId="4106931197" sldId="278"/>
        </pc:sldMkLst>
        <pc:spChg chg="mod">
          <ac:chgData name="Daniel Slade" userId="a0f30abecd459ac6" providerId="LiveId" clId="{5CA239D5-A0C4-4284-9BE0-E42D4C0B9D99}" dt="2022-12-18T13:22:42.320" v="3672" actId="114"/>
          <ac:spMkLst>
            <pc:docMk/>
            <pc:sldMk cId="4106931197" sldId="278"/>
            <ac:spMk id="2" creationId="{8EC45C77-2977-12A8-1E17-62F00EBD4280}"/>
          </ac:spMkLst>
        </pc:spChg>
        <pc:spChg chg="mod">
          <ac:chgData name="Daniel Slade" userId="a0f30abecd459ac6" providerId="LiveId" clId="{5CA239D5-A0C4-4284-9BE0-E42D4C0B9D99}" dt="2022-12-18T13:23:03.589" v="3674" actId="313"/>
          <ac:spMkLst>
            <pc:docMk/>
            <pc:sldMk cId="4106931197" sldId="278"/>
            <ac:spMk id="3" creationId="{AC856340-F44A-CDDE-A38F-5D726443AFFB}"/>
          </ac:spMkLst>
        </pc:spChg>
      </pc:sldChg>
      <pc:sldChg chg="modSp new mod">
        <pc:chgData name="Daniel Slade" userId="a0f30abecd459ac6" providerId="LiveId" clId="{5CA239D5-A0C4-4284-9BE0-E42D4C0B9D99}" dt="2022-12-18T13:28:28.641" v="3957" actId="255"/>
        <pc:sldMkLst>
          <pc:docMk/>
          <pc:sldMk cId="3588801428" sldId="279"/>
        </pc:sldMkLst>
        <pc:spChg chg="mod">
          <ac:chgData name="Daniel Slade" userId="a0f30abecd459ac6" providerId="LiveId" clId="{5CA239D5-A0C4-4284-9BE0-E42D4C0B9D99}" dt="2022-12-18T13:24:07.892" v="3686" actId="20577"/>
          <ac:spMkLst>
            <pc:docMk/>
            <pc:sldMk cId="3588801428" sldId="279"/>
            <ac:spMk id="2" creationId="{820A19EF-25B3-B45E-9DEA-D1F80F5584F3}"/>
          </ac:spMkLst>
        </pc:spChg>
        <pc:spChg chg="mod">
          <ac:chgData name="Daniel Slade" userId="a0f30abecd459ac6" providerId="LiveId" clId="{5CA239D5-A0C4-4284-9BE0-E42D4C0B9D99}" dt="2022-12-18T13:28:28.641" v="3957" actId="255"/>
          <ac:spMkLst>
            <pc:docMk/>
            <pc:sldMk cId="3588801428" sldId="279"/>
            <ac:spMk id="3" creationId="{3ED65C60-161A-EA6A-D513-189C56670C27}"/>
          </ac:spMkLst>
        </pc:spChg>
      </pc:sldChg>
      <pc:sldChg chg="modSp new mod">
        <pc:chgData name="Daniel Slade" userId="a0f30abecd459ac6" providerId="LiveId" clId="{5CA239D5-A0C4-4284-9BE0-E42D4C0B9D99}" dt="2022-12-18T13:36:07.882" v="4111" actId="113"/>
        <pc:sldMkLst>
          <pc:docMk/>
          <pc:sldMk cId="2408931104" sldId="280"/>
        </pc:sldMkLst>
        <pc:spChg chg="mod">
          <ac:chgData name="Daniel Slade" userId="a0f30abecd459ac6" providerId="LiveId" clId="{5CA239D5-A0C4-4284-9BE0-E42D4C0B9D99}" dt="2022-12-18T13:28:56.990" v="3972" actId="20577"/>
          <ac:spMkLst>
            <pc:docMk/>
            <pc:sldMk cId="2408931104" sldId="280"/>
            <ac:spMk id="2" creationId="{A535ADFD-0E29-6CE2-2E78-58AFC555AC03}"/>
          </ac:spMkLst>
        </pc:spChg>
        <pc:spChg chg="mod">
          <ac:chgData name="Daniel Slade" userId="a0f30abecd459ac6" providerId="LiveId" clId="{5CA239D5-A0C4-4284-9BE0-E42D4C0B9D99}" dt="2022-12-18T13:36:07.882" v="4111" actId="113"/>
          <ac:spMkLst>
            <pc:docMk/>
            <pc:sldMk cId="2408931104" sldId="280"/>
            <ac:spMk id="3" creationId="{38A217A9-92B9-6E8C-515F-A7977B37823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12/18/2022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12/18/2022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12/18/2022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iblegateway.com/passage/?search=Colossians+1:25-29&amp;version=NLT#fen-NLT-29454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biblegateway.com/passage/?search=Isaiah+61:3&amp;version=NLT#fen-NLT-18823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iblegateway.com/passage/?search=Matthew+5:3&amp;version=NLT#fen-NLT-23214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Lamentations+3:19-25&amp;version=NLT#fen-NLT-20353b" TargetMode="External"/><Relationship Id="rId2" Type="http://schemas.openxmlformats.org/officeDocument/2006/relationships/hyperlink" Target="https://www.biblegateway.com/passage/?search=Lamentations+3:19-25&amp;version=NLT#fen-NLT-20350a"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1%20kings%2017&amp;version=NIV#fen-NIV-9319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Psalms+23&amp;version=NIV#fen-NIV-14240a"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7D311-CC40-A92E-7965-FBA358FEA979}"/>
              </a:ext>
            </a:extLst>
          </p:cNvPr>
          <p:cNvSpPr>
            <a:spLocks noGrp="1"/>
          </p:cNvSpPr>
          <p:nvPr>
            <p:ph type="ctrTitle"/>
          </p:nvPr>
        </p:nvSpPr>
        <p:spPr/>
        <p:txBody>
          <a:bodyPr/>
          <a:lstStyle/>
          <a:p>
            <a:r>
              <a:rPr lang="en-US" dirty="0"/>
              <a:t>Love That Leads You to HOPE</a:t>
            </a:r>
          </a:p>
        </p:txBody>
      </p:sp>
      <p:sp>
        <p:nvSpPr>
          <p:cNvPr id="3" name="Subtitle 2">
            <a:extLst>
              <a:ext uri="{FF2B5EF4-FFF2-40B4-BE49-F238E27FC236}">
                <a16:creationId xmlns:a16="http://schemas.microsoft.com/office/drawing/2014/main" xmlns="" id="{193B3F47-6A87-72F5-F65A-FE1BE970CCE8}"/>
              </a:ext>
            </a:extLst>
          </p:cNvPr>
          <p:cNvSpPr>
            <a:spLocks noGrp="1"/>
          </p:cNvSpPr>
          <p:nvPr>
            <p:ph type="subTitle" idx="1"/>
          </p:nvPr>
        </p:nvSpPr>
        <p:spPr/>
        <p:txBody>
          <a:bodyPr/>
          <a:lstStyle/>
          <a:p>
            <a:r>
              <a:rPr lang="en-US" dirty="0" err="1"/>
              <a:t>Lifegate</a:t>
            </a:r>
            <a:r>
              <a:rPr lang="en-US" dirty="0"/>
              <a:t> 12/18/22</a:t>
            </a:r>
          </a:p>
        </p:txBody>
      </p:sp>
    </p:spTree>
    <p:extLst>
      <p:ext uri="{BB962C8B-B14F-4D97-AF65-F5344CB8AC3E}">
        <p14:creationId xmlns:p14="http://schemas.microsoft.com/office/powerpoint/2010/main" val="376772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BD985A-29B2-144F-1D83-7374446DC5EC}"/>
              </a:ext>
            </a:extLst>
          </p:cNvPr>
          <p:cNvSpPr>
            <a:spLocks noGrp="1"/>
          </p:cNvSpPr>
          <p:nvPr>
            <p:ph type="title"/>
          </p:nvPr>
        </p:nvSpPr>
        <p:spPr/>
        <p:txBody>
          <a:bodyPr/>
          <a:lstStyle/>
          <a:p>
            <a:r>
              <a:rPr lang="en-US" dirty="0"/>
              <a:t>Remember God’s Past Faithfulness</a:t>
            </a:r>
          </a:p>
        </p:txBody>
      </p:sp>
      <p:sp>
        <p:nvSpPr>
          <p:cNvPr id="3" name="Content Placeholder 2">
            <a:extLst>
              <a:ext uri="{FF2B5EF4-FFF2-40B4-BE49-F238E27FC236}">
                <a16:creationId xmlns:a16="http://schemas.microsoft.com/office/drawing/2014/main" xmlns="" id="{7B9604CD-DE70-7B68-3A29-01F1F83A642B}"/>
              </a:ext>
            </a:extLst>
          </p:cNvPr>
          <p:cNvSpPr>
            <a:spLocks noGrp="1"/>
          </p:cNvSpPr>
          <p:nvPr>
            <p:ph idx="1"/>
          </p:nvPr>
        </p:nvSpPr>
        <p:spPr/>
        <p:txBody>
          <a:bodyPr/>
          <a:lstStyle/>
          <a:p>
            <a:r>
              <a:rPr lang="en-US" sz="2800" dirty="0"/>
              <a:t>Psalms 39:6-7</a:t>
            </a:r>
          </a:p>
          <a:p>
            <a:r>
              <a:rPr lang="en-US" sz="3200" b="1" i="0" baseline="30000" dirty="0">
                <a:solidFill>
                  <a:srgbClr val="000000"/>
                </a:solidFill>
                <a:effectLst/>
                <a:latin typeface="system-ui"/>
              </a:rPr>
              <a:t>6 </a:t>
            </a:r>
            <a:r>
              <a:rPr lang="en-US" sz="3200" b="0" i="0" dirty="0">
                <a:solidFill>
                  <a:srgbClr val="000000"/>
                </a:solidFill>
                <a:effectLst/>
                <a:latin typeface="system-ui"/>
              </a:rPr>
              <a:t>We are merely moving shadows,</a:t>
            </a:r>
            <a:r>
              <a:rPr lang="en-US" sz="3200" dirty="0"/>
              <a:t/>
            </a:r>
            <a:br>
              <a:rPr lang="en-US" sz="3200" dirty="0"/>
            </a:br>
            <a:r>
              <a:rPr lang="en-US" sz="3200" b="0" i="0" dirty="0">
                <a:solidFill>
                  <a:srgbClr val="000000"/>
                </a:solidFill>
                <a:effectLst/>
                <a:latin typeface="Courier New" panose="02070309020205020404" pitchFamily="49" charset="0"/>
              </a:rPr>
              <a:t>    </a:t>
            </a:r>
            <a:r>
              <a:rPr lang="en-US" sz="3200" b="0" i="0" dirty="0">
                <a:solidFill>
                  <a:srgbClr val="000000"/>
                </a:solidFill>
                <a:effectLst/>
                <a:latin typeface="system-ui"/>
              </a:rPr>
              <a:t>and all our busy rushing ends in nothing.</a:t>
            </a:r>
            <a:r>
              <a:rPr lang="en-US" sz="3200" dirty="0"/>
              <a:t/>
            </a:r>
            <a:br>
              <a:rPr lang="en-US" sz="3200" dirty="0"/>
            </a:br>
            <a:r>
              <a:rPr lang="en-US" sz="3200" b="0" i="0" dirty="0">
                <a:solidFill>
                  <a:srgbClr val="000000"/>
                </a:solidFill>
                <a:effectLst/>
                <a:latin typeface="system-ui"/>
              </a:rPr>
              <a:t>We heap up wealth,</a:t>
            </a:r>
            <a:r>
              <a:rPr lang="en-US" sz="3200" dirty="0"/>
              <a:t/>
            </a:r>
            <a:br>
              <a:rPr lang="en-US" sz="3200" dirty="0"/>
            </a:br>
            <a:r>
              <a:rPr lang="en-US" sz="3200" b="0" i="0" dirty="0">
                <a:solidFill>
                  <a:srgbClr val="000000"/>
                </a:solidFill>
                <a:effectLst/>
                <a:latin typeface="Courier New" panose="02070309020205020404" pitchFamily="49" charset="0"/>
              </a:rPr>
              <a:t>    </a:t>
            </a:r>
            <a:r>
              <a:rPr lang="en-US" sz="3200" b="0" i="0" dirty="0">
                <a:solidFill>
                  <a:srgbClr val="000000"/>
                </a:solidFill>
                <a:effectLst/>
                <a:latin typeface="system-ui"/>
              </a:rPr>
              <a:t>not knowing who will spend it.</a:t>
            </a:r>
            <a:r>
              <a:rPr lang="en-US" sz="3200" dirty="0"/>
              <a:t/>
            </a:r>
            <a:br>
              <a:rPr lang="en-US" sz="3200" dirty="0"/>
            </a:br>
            <a:r>
              <a:rPr lang="en-US" sz="3200" b="1" i="0" baseline="30000" dirty="0">
                <a:solidFill>
                  <a:srgbClr val="000000"/>
                </a:solidFill>
                <a:effectLst/>
                <a:latin typeface="system-ui"/>
              </a:rPr>
              <a:t>7</a:t>
            </a:r>
            <a:r>
              <a:rPr lang="en-US" sz="3200" b="1" i="0" baseline="30000" dirty="0">
                <a:solidFill>
                  <a:srgbClr val="000000"/>
                </a:solidFill>
                <a:effectLst/>
                <a:highlight>
                  <a:srgbClr val="FFFF00"/>
                </a:highlight>
                <a:latin typeface="system-ui"/>
              </a:rPr>
              <a:t> </a:t>
            </a:r>
            <a:r>
              <a:rPr lang="en-US" sz="3200" b="0" i="0" dirty="0">
                <a:solidFill>
                  <a:srgbClr val="000000"/>
                </a:solidFill>
                <a:effectLst/>
                <a:highlight>
                  <a:srgbClr val="FFFF00"/>
                </a:highlight>
                <a:latin typeface="system-ui"/>
              </a:rPr>
              <a:t>And so, Lord, where do I put my hope?</a:t>
            </a:r>
            <a:r>
              <a:rPr lang="en-US" sz="3200" dirty="0">
                <a:highlight>
                  <a:srgbClr val="FFFF00"/>
                </a:highlight>
              </a:rPr>
              <a:t/>
            </a:r>
            <a:br>
              <a:rPr lang="en-US" sz="3200" dirty="0">
                <a:highlight>
                  <a:srgbClr val="FFFF00"/>
                </a:highlight>
              </a:rPr>
            </a:br>
            <a:r>
              <a:rPr lang="en-US" sz="3200" b="0" i="0" dirty="0">
                <a:solidFill>
                  <a:srgbClr val="000000"/>
                </a:solidFill>
                <a:effectLst/>
                <a:highlight>
                  <a:srgbClr val="FFFF00"/>
                </a:highlight>
                <a:latin typeface="Courier New" panose="02070309020205020404" pitchFamily="49" charset="0"/>
              </a:rPr>
              <a:t>    </a:t>
            </a:r>
            <a:r>
              <a:rPr lang="en-US" sz="3200" b="0" i="0" dirty="0">
                <a:solidFill>
                  <a:srgbClr val="000000"/>
                </a:solidFill>
                <a:effectLst/>
                <a:highlight>
                  <a:srgbClr val="FFFF00"/>
                </a:highlight>
                <a:latin typeface="system-ui"/>
              </a:rPr>
              <a:t>My only hope is in you.</a:t>
            </a:r>
            <a:endParaRPr lang="en-US" sz="3200" dirty="0">
              <a:highlight>
                <a:srgbClr val="FFFF00"/>
              </a:highlight>
            </a:endParaRPr>
          </a:p>
        </p:txBody>
      </p:sp>
    </p:spTree>
    <p:extLst>
      <p:ext uri="{BB962C8B-B14F-4D97-AF65-F5344CB8AC3E}">
        <p14:creationId xmlns:p14="http://schemas.microsoft.com/office/powerpoint/2010/main" val="1575729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A82F5E-59A7-739A-9328-840C39502749}"/>
              </a:ext>
            </a:extLst>
          </p:cNvPr>
          <p:cNvSpPr>
            <a:spLocks noGrp="1"/>
          </p:cNvSpPr>
          <p:nvPr>
            <p:ph type="title"/>
          </p:nvPr>
        </p:nvSpPr>
        <p:spPr/>
        <p:txBody>
          <a:bodyPr/>
          <a:lstStyle/>
          <a:p>
            <a:r>
              <a:rPr lang="en-US" dirty="0"/>
              <a:t>Hope depends on </a:t>
            </a:r>
            <a:br>
              <a:rPr lang="en-US" dirty="0"/>
            </a:br>
            <a:r>
              <a:rPr lang="en-US" dirty="0"/>
              <a:t>Jesus—Our Living Hope</a:t>
            </a:r>
          </a:p>
        </p:txBody>
      </p:sp>
      <p:sp>
        <p:nvSpPr>
          <p:cNvPr id="3" name="Content Placeholder 2">
            <a:extLst>
              <a:ext uri="{FF2B5EF4-FFF2-40B4-BE49-F238E27FC236}">
                <a16:creationId xmlns:a16="http://schemas.microsoft.com/office/drawing/2014/main" xmlns="" id="{133628AA-96BB-8DA9-B8C6-BCAD74A164BC}"/>
              </a:ext>
            </a:extLst>
          </p:cNvPr>
          <p:cNvSpPr>
            <a:spLocks noGrp="1"/>
          </p:cNvSpPr>
          <p:nvPr>
            <p:ph idx="1"/>
          </p:nvPr>
        </p:nvSpPr>
        <p:spPr/>
        <p:txBody>
          <a:bodyPr/>
          <a:lstStyle/>
          <a:p>
            <a:r>
              <a:rPr lang="en-US" sz="2400" dirty="0">
                <a:highlight>
                  <a:srgbClr val="FFFF00"/>
                </a:highlight>
              </a:rPr>
              <a:t>1 Peter 1:3-5</a:t>
            </a:r>
          </a:p>
          <a:p>
            <a:pPr algn="l"/>
            <a:r>
              <a:rPr lang="en-US" sz="2400" b="1" i="0" dirty="0">
                <a:solidFill>
                  <a:srgbClr val="000000"/>
                </a:solidFill>
                <a:effectLst/>
                <a:latin typeface="system-ui"/>
              </a:rPr>
              <a:t>The Hope of Eternal Life</a:t>
            </a:r>
          </a:p>
          <a:p>
            <a:pPr algn="l"/>
            <a:r>
              <a:rPr lang="en-US" sz="2400" b="1" i="0" baseline="30000" dirty="0">
                <a:solidFill>
                  <a:srgbClr val="000000"/>
                </a:solidFill>
                <a:effectLst/>
                <a:latin typeface="system-ui"/>
              </a:rPr>
              <a:t>3 </a:t>
            </a:r>
            <a:r>
              <a:rPr lang="en-US" sz="2400" b="0" i="0" dirty="0">
                <a:solidFill>
                  <a:srgbClr val="000000"/>
                </a:solidFill>
                <a:effectLst/>
                <a:latin typeface="system-ui"/>
              </a:rPr>
              <a:t>All praise to God, the Father of our Lord Jesus Christ. It is by his great mercy that we have been born again, because God raised Jesus Christ from the dead. Now we live with great expectation, </a:t>
            </a:r>
            <a:r>
              <a:rPr lang="en-US" sz="2400" b="1" i="0" baseline="30000" dirty="0">
                <a:solidFill>
                  <a:srgbClr val="000000"/>
                </a:solidFill>
                <a:effectLst/>
                <a:latin typeface="system-ui"/>
              </a:rPr>
              <a:t>4 </a:t>
            </a:r>
            <a:r>
              <a:rPr lang="en-US" sz="2400" b="0" i="0" dirty="0">
                <a:solidFill>
                  <a:srgbClr val="000000"/>
                </a:solidFill>
                <a:effectLst/>
                <a:latin typeface="system-ui"/>
              </a:rPr>
              <a:t>and we have a priceless inheritance—an inheritance that is kept in heaven for you, pure and undefiled, beyond the reach of change and decay. </a:t>
            </a:r>
            <a:r>
              <a:rPr lang="en-US" sz="2400" b="1" i="0" baseline="30000" dirty="0">
                <a:solidFill>
                  <a:srgbClr val="000000"/>
                </a:solidFill>
                <a:effectLst/>
                <a:latin typeface="system-ui"/>
              </a:rPr>
              <a:t>5 </a:t>
            </a:r>
            <a:r>
              <a:rPr lang="en-US" sz="2400" b="0" i="0" dirty="0">
                <a:solidFill>
                  <a:srgbClr val="000000"/>
                </a:solidFill>
                <a:effectLst/>
                <a:latin typeface="system-ui"/>
              </a:rPr>
              <a:t>And through your faith, God is protecting you by his power until you receive this salvation, which is ready to be revealed on the last day for all to see.</a:t>
            </a:r>
          </a:p>
          <a:p>
            <a:endParaRPr lang="en-US" dirty="0"/>
          </a:p>
        </p:txBody>
      </p:sp>
    </p:spTree>
    <p:extLst>
      <p:ext uri="{BB962C8B-B14F-4D97-AF65-F5344CB8AC3E}">
        <p14:creationId xmlns:p14="http://schemas.microsoft.com/office/powerpoint/2010/main" val="2509147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01EBC6-0E85-7BF4-71EA-4FAEE40A6FE7}"/>
              </a:ext>
            </a:extLst>
          </p:cNvPr>
          <p:cNvSpPr>
            <a:spLocks noGrp="1"/>
          </p:cNvSpPr>
          <p:nvPr>
            <p:ph type="title"/>
          </p:nvPr>
        </p:nvSpPr>
        <p:spPr/>
        <p:txBody>
          <a:bodyPr/>
          <a:lstStyle/>
          <a:p>
            <a:r>
              <a:rPr lang="en-US" dirty="0"/>
              <a:t>Christ in you, the hope of glory! </a:t>
            </a:r>
          </a:p>
        </p:txBody>
      </p:sp>
      <p:sp>
        <p:nvSpPr>
          <p:cNvPr id="3" name="Content Placeholder 2">
            <a:extLst>
              <a:ext uri="{FF2B5EF4-FFF2-40B4-BE49-F238E27FC236}">
                <a16:creationId xmlns:a16="http://schemas.microsoft.com/office/drawing/2014/main" xmlns="" id="{DAE45AC3-9B69-D62D-40F7-763E4C2B35F0}"/>
              </a:ext>
            </a:extLst>
          </p:cNvPr>
          <p:cNvSpPr>
            <a:spLocks noGrp="1"/>
          </p:cNvSpPr>
          <p:nvPr>
            <p:ph idx="1"/>
          </p:nvPr>
        </p:nvSpPr>
        <p:spPr/>
        <p:txBody>
          <a:bodyPr>
            <a:normAutofit lnSpcReduction="10000"/>
          </a:bodyPr>
          <a:lstStyle/>
          <a:p>
            <a:r>
              <a:rPr lang="en-US" sz="2800" dirty="0"/>
              <a:t>Colossians 1:25-29</a:t>
            </a:r>
          </a:p>
          <a:p>
            <a:pPr algn="l"/>
            <a:r>
              <a:rPr lang="en-US" sz="2400" b="1" i="0" baseline="30000" dirty="0">
                <a:solidFill>
                  <a:srgbClr val="000000"/>
                </a:solidFill>
                <a:effectLst/>
                <a:latin typeface="system-ui"/>
              </a:rPr>
              <a:t>25 </a:t>
            </a:r>
            <a:r>
              <a:rPr lang="en-US" sz="2400" b="0" i="0" dirty="0">
                <a:solidFill>
                  <a:srgbClr val="000000"/>
                </a:solidFill>
                <a:effectLst/>
                <a:latin typeface="system-ui"/>
              </a:rPr>
              <a:t>God has given me the responsibility of serving his church by proclaiming his entire message to you. </a:t>
            </a:r>
            <a:r>
              <a:rPr lang="en-US" sz="2400" b="1" i="0" baseline="30000" dirty="0">
                <a:solidFill>
                  <a:srgbClr val="000000"/>
                </a:solidFill>
                <a:effectLst/>
                <a:latin typeface="system-ui"/>
              </a:rPr>
              <a:t>26 </a:t>
            </a:r>
            <a:r>
              <a:rPr lang="en-US" sz="2400" b="0" i="0" dirty="0">
                <a:solidFill>
                  <a:srgbClr val="000000"/>
                </a:solidFill>
                <a:effectLst/>
                <a:latin typeface="system-ui"/>
              </a:rPr>
              <a:t>This message was kept secret for centuries and generations past, but now it has been revealed to God’s people. </a:t>
            </a:r>
            <a:r>
              <a:rPr lang="en-US" sz="2400" b="1" i="0" baseline="30000" dirty="0">
                <a:solidFill>
                  <a:srgbClr val="000000"/>
                </a:solidFill>
                <a:effectLst/>
                <a:latin typeface="system-ui"/>
              </a:rPr>
              <a:t>27 </a:t>
            </a:r>
            <a:r>
              <a:rPr lang="en-US" sz="2400" b="0" i="0" dirty="0">
                <a:solidFill>
                  <a:srgbClr val="000000"/>
                </a:solidFill>
                <a:effectLst/>
                <a:latin typeface="system-ui"/>
              </a:rPr>
              <a:t>For God wanted them to know that the riches and glory of Christ are for you Gentiles, too. </a:t>
            </a:r>
            <a:r>
              <a:rPr lang="en-US" sz="2400" b="1" i="0" dirty="0">
                <a:solidFill>
                  <a:srgbClr val="000000"/>
                </a:solidFill>
                <a:effectLst/>
                <a:highlight>
                  <a:srgbClr val="FFFF00"/>
                </a:highlight>
                <a:latin typeface="system-ui"/>
              </a:rPr>
              <a:t>And this is the secret: Christ lives in you. </a:t>
            </a:r>
            <a:r>
              <a:rPr lang="en-US" sz="2400" b="0" i="0" dirty="0">
                <a:solidFill>
                  <a:srgbClr val="000000"/>
                </a:solidFill>
                <a:effectLst/>
                <a:highlight>
                  <a:srgbClr val="FFFF00"/>
                </a:highlight>
                <a:latin typeface="system-ui"/>
              </a:rPr>
              <a:t>This gives you assurance of sharing his glory.</a:t>
            </a:r>
          </a:p>
          <a:p>
            <a:pPr algn="l"/>
            <a:r>
              <a:rPr lang="en-US" sz="2400" b="1" i="0" baseline="30000" dirty="0">
                <a:solidFill>
                  <a:srgbClr val="000000"/>
                </a:solidFill>
                <a:effectLst/>
                <a:latin typeface="system-ui"/>
              </a:rPr>
              <a:t>28 </a:t>
            </a:r>
            <a:r>
              <a:rPr lang="en-US" sz="2400" b="0" i="0" dirty="0">
                <a:solidFill>
                  <a:srgbClr val="000000"/>
                </a:solidFill>
                <a:effectLst/>
                <a:latin typeface="system-ui"/>
              </a:rPr>
              <a:t>So we tell others about Christ, warning everyone and teaching everyone with all the wisdom God has given us. We want to present them to God, perfect</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2"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in their relationship to Christ. </a:t>
            </a:r>
            <a:r>
              <a:rPr lang="en-US" sz="2400" b="1" i="0" baseline="30000" dirty="0">
                <a:solidFill>
                  <a:srgbClr val="000000"/>
                </a:solidFill>
                <a:effectLst/>
                <a:latin typeface="system-ui"/>
              </a:rPr>
              <a:t>29 </a:t>
            </a:r>
            <a:r>
              <a:rPr lang="en-US" sz="2400" b="0" i="0" dirty="0">
                <a:solidFill>
                  <a:srgbClr val="000000"/>
                </a:solidFill>
                <a:effectLst/>
                <a:latin typeface="system-ui"/>
              </a:rPr>
              <a:t>That’s why I work and struggle so hard, depending on Christ’s mighty power that works within me.</a:t>
            </a:r>
          </a:p>
          <a:p>
            <a:endParaRPr lang="en-US" dirty="0"/>
          </a:p>
        </p:txBody>
      </p:sp>
    </p:spTree>
    <p:extLst>
      <p:ext uri="{BB962C8B-B14F-4D97-AF65-F5344CB8AC3E}">
        <p14:creationId xmlns:p14="http://schemas.microsoft.com/office/powerpoint/2010/main" val="85154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DCC1C2-F13C-0989-C3E8-C94023617042}"/>
              </a:ext>
            </a:extLst>
          </p:cNvPr>
          <p:cNvSpPr>
            <a:spLocks noGrp="1"/>
          </p:cNvSpPr>
          <p:nvPr>
            <p:ph type="title"/>
          </p:nvPr>
        </p:nvSpPr>
        <p:spPr/>
        <p:txBody>
          <a:bodyPr/>
          <a:lstStyle/>
          <a:p>
            <a:r>
              <a:rPr lang="en-US" dirty="0"/>
              <a:t>Obstacles to Hope</a:t>
            </a:r>
          </a:p>
        </p:txBody>
      </p:sp>
      <p:sp>
        <p:nvSpPr>
          <p:cNvPr id="3" name="Content Placeholder 2">
            <a:extLst>
              <a:ext uri="{FF2B5EF4-FFF2-40B4-BE49-F238E27FC236}">
                <a16:creationId xmlns:a16="http://schemas.microsoft.com/office/drawing/2014/main" xmlns="" id="{EAC79A98-3774-00AD-62DA-74E10C49E355}"/>
              </a:ext>
            </a:extLst>
          </p:cNvPr>
          <p:cNvSpPr>
            <a:spLocks noGrp="1"/>
          </p:cNvSpPr>
          <p:nvPr>
            <p:ph idx="1"/>
          </p:nvPr>
        </p:nvSpPr>
        <p:spPr/>
        <p:txBody>
          <a:bodyPr>
            <a:normAutofit/>
          </a:bodyPr>
          <a:lstStyle/>
          <a:p>
            <a:r>
              <a:rPr lang="en-US" sz="2400" dirty="0">
                <a:highlight>
                  <a:srgbClr val="FFFF00"/>
                </a:highlight>
              </a:rPr>
              <a:t>Warning</a:t>
            </a:r>
            <a:r>
              <a:rPr lang="en-US" sz="2400" dirty="0"/>
              <a:t>!!!! The next few lines might offend and encourage you at the same time…</a:t>
            </a:r>
          </a:p>
          <a:p>
            <a:endParaRPr lang="en-US" sz="2400" dirty="0"/>
          </a:p>
          <a:p>
            <a:pPr lvl="1"/>
            <a:r>
              <a:rPr lang="en-US" sz="2800" dirty="0"/>
              <a:t>God will often let us hit rock bottom so that we will discover that He is The Rock. </a:t>
            </a:r>
            <a:r>
              <a:rPr lang="en-US" sz="2800" b="1" dirty="0"/>
              <a:t>[</a:t>
            </a:r>
            <a:r>
              <a:rPr lang="en-US" sz="2800" b="1" i="1" dirty="0"/>
              <a:t>Pride/self-reliance</a:t>
            </a:r>
            <a:r>
              <a:rPr lang="en-US" sz="2800" b="1" dirty="0"/>
              <a:t>]</a:t>
            </a:r>
          </a:p>
          <a:p>
            <a:pPr lvl="1"/>
            <a:r>
              <a:rPr lang="en-US" sz="2800" dirty="0"/>
              <a:t>Let us not run from difficulties or try to “cope” our way our of lessons to be learned. </a:t>
            </a:r>
            <a:r>
              <a:rPr lang="en-US" sz="2800" b="1" dirty="0"/>
              <a:t>[</a:t>
            </a:r>
            <a:r>
              <a:rPr lang="en-US" sz="2800" b="1" i="1" dirty="0"/>
              <a:t>Avoidance</a:t>
            </a:r>
            <a:r>
              <a:rPr lang="en-US" sz="2800" b="1" dirty="0"/>
              <a:t>]</a:t>
            </a:r>
          </a:p>
          <a:p>
            <a:pPr lvl="1"/>
            <a:r>
              <a:rPr lang="en-US" sz="2800" dirty="0"/>
              <a:t>Let us not resist growth. </a:t>
            </a:r>
            <a:r>
              <a:rPr lang="en-US" sz="2800" b="1" dirty="0"/>
              <a:t>[</a:t>
            </a:r>
            <a:r>
              <a:rPr lang="en-US" sz="2800" b="1" i="1" dirty="0"/>
              <a:t>Stubbornness</a:t>
            </a:r>
            <a:r>
              <a:rPr lang="en-US" sz="2800" b="1" dirty="0"/>
              <a:t>]</a:t>
            </a:r>
          </a:p>
        </p:txBody>
      </p:sp>
    </p:spTree>
    <p:extLst>
      <p:ext uri="{BB962C8B-B14F-4D97-AF65-F5344CB8AC3E}">
        <p14:creationId xmlns:p14="http://schemas.microsoft.com/office/powerpoint/2010/main" val="2801012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C7402C-225A-332E-9A68-DC9911854CE3}"/>
              </a:ext>
            </a:extLst>
          </p:cNvPr>
          <p:cNvSpPr>
            <a:spLocks noGrp="1"/>
          </p:cNvSpPr>
          <p:nvPr>
            <p:ph type="title"/>
          </p:nvPr>
        </p:nvSpPr>
        <p:spPr/>
        <p:txBody>
          <a:bodyPr/>
          <a:lstStyle/>
          <a:p>
            <a:r>
              <a:rPr lang="en-US" dirty="0"/>
              <a:t>Do not confuse trials for hopelessness</a:t>
            </a:r>
          </a:p>
        </p:txBody>
      </p:sp>
      <p:sp>
        <p:nvSpPr>
          <p:cNvPr id="3" name="Content Placeholder 2">
            <a:extLst>
              <a:ext uri="{FF2B5EF4-FFF2-40B4-BE49-F238E27FC236}">
                <a16:creationId xmlns:a16="http://schemas.microsoft.com/office/drawing/2014/main" xmlns="" id="{8AD7CB55-5ED6-E764-F96D-7A0263CA5094}"/>
              </a:ext>
            </a:extLst>
          </p:cNvPr>
          <p:cNvSpPr>
            <a:spLocks noGrp="1"/>
          </p:cNvSpPr>
          <p:nvPr>
            <p:ph idx="1"/>
          </p:nvPr>
        </p:nvSpPr>
        <p:spPr/>
        <p:txBody>
          <a:bodyPr/>
          <a:lstStyle/>
          <a:p>
            <a:pPr algn="l"/>
            <a:r>
              <a:rPr lang="en-US" sz="2400" dirty="0">
                <a:solidFill>
                  <a:srgbClr val="000000"/>
                </a:solidFill>
                <a:latin typeface="system-ui"/>
              </a:rPr>
              <a:t>Matthew 14:22-24</a:t>
            </a:r>
            <a:endParaRPr lang="en-US" sz="2400" i="0" dirty="0">
              <a:solidFill>
                <a:srgbClr val="000000"/>
              </a:solidFill>
              <a:effectLst/>
              <a:latin typeface="system-ui"/>
            </a:endParaRPr>
          </a:p>
          <a:p>
            <a:pPr algn="l"/>
            <a:r>
              <a:rPr lang="en-US" sz="2400" b="1" i="0" dirty="0">
                <a:solidFill>
                  <a:srgbClr val="000000"/>
                </a:solidFill>
                <a:effectLst/>
                <a:latin typeface="system-ui"/>
              </a:rPr>
              <a:t>Jesus Walks on Water</a:t>
            </a:r>
          </a:p>
          <a:p>
            <a:pPr algn="l"/>
            <a:r>
              <a:rPr lang="en-US" sz="2400" b="1" i="0" baseline="30000" dirty="0">
                <a:solidFill>
                  <a:srgbClr val="000000"/>
                </a:solidFill>
                <a:effectLst/>
                <a:latin typeface="system-ui"/>
              </a:rPr>
              <a:t>22 </a:t>
            </a:r>
            <a:r>
              <a:rPr lang="en-US" sz="2400" b="0" i="0" dirty="0">
                <a:solidFill>
                  <a:srgbClr val="000000"/>
                </a:solidFill>
                <a:effectLst/>
                <a:latin typeface="system-ui"/>
              </a:rPr>
              <a:t>Immediately after this, Jesus </a:t>
            </a:r>
            <a:r>
              <a:rPr lang="en-US" sz="2400" b="1" i="1" u="sng" dirty="0">
                <a:solidFill>
                  <a:srgbClr val="000000"/>
                </a:solidFill>
                <a:effectLst/>
                <a:highlight>
                  <a:srgbClr val="FFFF00"/>
                </a:highlight>
                <a:latin typeface="system-ui"/>
              </a:rPr>
              <a:t>insisted</a:t>
            </a:r>
            <a:r>
              <a:rPr lang="en-US" sz="2400" b="0" i="0" dirty="0">
                <a:solidFill>
                  <a:srgbClr val="000000"/>
                </a:solidFill>
                <a:effectLst/>
                <a:latin typeface="system-ui"/>
              </a:rPr>
              <a:t> that his disciples get back into the boat and cross to the other side of the lake, while he sent the people home. </a:t>
            </a:r>
            <a:r>
              <a:rPr lang="en-US" sz="2400" b="1" i="0" baseline="30000" dirty="0">
                <a:solidFill>
                  <a:srgbClr val="000000"/>
                </a:solidFill>
                <a:effectLst/>
                <a:latin typeface="system-ui"/>
              </a:rPr>
              <a:t>23 </a:t>
            </a:r>
            <a:r>
              <a:rPr lang="en-US" sz="2400" b="0" i="0" dirty="0">
                <a:solidFill>
                  <a:srgbClr val="000000"/>
                </a:solidFill>
                <a:effectLst/>
                <a:latin typeface="system-ui"/>
              </a:rPr>
              <a:t>After sending them home, he went up into the hills by himself to pray. Night fell while he was there alone.</a:t>
            </a:r>
          </a:p>
          <a:p>
            <a:pPr algn="l"/>
            <a:r>
              <a:rPr lang="en-US" sz="2400" b="1" i="0" baseline="30000" dirty="0">
                <a:solidFill>
                  <a:srgbClr val="000000"/>
                </a:solidFill>
                <a:effectLst/>
                <a:latin typeface="system-ui"/>
              </a:rPr>
              <a:t>24 </a:t>
            </a:r>
            <a:r>
              <a:rPr lang="en-US" sz="2400" b="0" i="0" dirty="0">
                <a:solidFill>
                  <a:srgbClr val="000000"/>
                </a:solidFill>
                <a:effectLst/>
                <a:latin typeface="system-ui"/>
              </a:rPr>
              <a:t>Meanwhile, the disciples were in trouble far away from land, for a strong wind had risen, and they were fighting heavy waves.</a:t>
            </a:r>
          </a:p>
          <a:p>
            <a:endParaRPr lang="en-US" dirty="0"/>
          </a:p>
        </p:txBody>
      </p:sp>
    </p:spTree>
    <p:extLst>
      <p:ext uri="{BB962C8B-B14F-4D97-AF65-F5344CB8AC3E}">
        <p14:creationId xmlns:p14="http://schemas.microsoft.com/office/powerpoint/2010/main" val="1363131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6040A-456C-3702-753E-9A3EA6E9C070}"/>
              </a:ext>
            </a:extLst>
          </p:cNvPr>
          <p:cNvSpPr>
            <a:spLocks noGrp="1"/>
          </p:cNvSpPr>
          <p:nvPr>
            <p:ph type="title"/>
          </p:nvPr>
        </p:nvSpPr>
        <p:spPr/>
        <p:txBody>
          <a:bodyPr/>
          <a:lstStyle/>
          <a:p>
            <a:r>
              <a:rPr lang="en-US" dirty="0"/>
              <a:t>Do not confuse trials for hopelessness</a:t>
            </a:r>
          </a:p>
        </p:txBody>
      </p:sp>
      <p:sp>
        <p:nvSpPr>
          <p:cNvPr id="3" name="Content Placeholder 2">
            <a:extLst>
              <a:ext uri="{FF2B5EF4-FFF2-40B4-BE49-F238E27FC236}">
                <a16:creationId xmlns:a16="http://schemas.microsoft.com/office/drawing/2014/main" xmlns="" id="{BF799B21-0422-502F-FA34-D7BB720E4BED}"/>
              </a:ext>
            </a:extLst>
          </p:cNvPr>
          <p:cNvSpPr>
            <a:spLocks noGrp="1"/>
          </p:cNvSpPr>
          <p:nvPr>
            <p:ph idx="1"/>
          </p:nvPr>
        </p:nvSpPr>
        <p:spPr/>
        <p:txBody>
          <a:bodyPr>
            <a:normAutofit/>
          </a:bodyPr>
          <a:lstStyle/>
          <a:p>
            <a:r>
              <a:rPr lang="en-US" sz="2800" dirty="0"/>
              <a:t>Notice: in Matt 14:22-24—</a:t>
            </a:r>
            <a:r>
              <a:rPr lang="en-US" sz="2800" b="1" i="1" u="sng" dirty="0"/>
              <a:t>It was Jesus that MADE them get in the boat</a:t>
            </a:r>
          </a:p>
          <a:p>
            <a:pPr lvl="1"/>
            <a:r>
              <a:rPr lang="en-US" sz="2800" i="1" dirty="0"/>
              <a:t>Sometimes you may feel battered in the middle of doing exactly what you believe you were told to do…</a:t>
            </a:r>
          </a:p>
          <a:p>
            <a:pPr lvl="1"/>
            <a:r>
              <a:rPr lang="en-US" sz="3600" b="1" dirty="0"/>
              <a:t>“If life makes you feel like you’re drowning… REMEMBER, your lifeguard walks on water”!!!!!!!</a:t>
            </a:r>
            <a:br>
              <a:rPr lang="en-US" sz="3600" b="1" dirty="0"/>
            </a:br>
            <a:endParaRPr lang="en-US" sz="3600" b="1" dirty="0"/>
          </a:p>
          <a:p>
            <a:pPr lvl="1"/>
            <a:r>
              <a:rPr lang="en-US" sz="2800" b="1" dirty="0">
                <a:highlight>
                  <a:srgbClr val="FFFF00"/>
                </a:highlight>
              </a:rPr>
              <a:t>God always has the last word.</a:t>
            </a:r>
          </a:p>
        </p:txBody>
      </p:sp>
    </p:spTree>
    <p:extLst>
      <p:ext uri="{BB962C8B-B14F-4D97-AF65-F5344CB8AC3E}">
        <p14:creationId xmlns:p14="http://schemas.microsoft.com/office/powerpoint/2010/main" val="1394060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785B4-D449-4B77-3B87-B6E464990605}"/>
              </a:ext>
            </a:extLst>
          </p:cNvPr>
          <p:cNvSpPr>
            <a:spLocks noGrp="1"/>
          </p:cNvSpPr>
          <p:nvPr>
            <p:ph type="title"/>
          </p:nvPr>
        </p:nvSpPr>
        <p:spPr/>
        <p:txBody>
          <a:bodyPr/>
          <a:lstStyle/>
          <a:p>
            <a:r>
              <a:rPr lang="en-US" dirty="0"/>
              <a:t>The blessing in the brokenness</a:t>
            </a:r>
          </a:p>
        </p:txBody>
      </p:sp>
      <p:sp>
        <p:nvSpPr>
          <p:cNvPr id="3" name="Content Placeholder 2">
            <a:extLst>
              <a:ext uri="{FF2B5EF4-FFF2-40B4-BE49-F238E27FC236}">
                <a16:creationId xmlns:a16="http://schemas.microsoft.com/office/drawing/2014/main" xmlns="" id="{F4DDD972-373B-7D86-EB05-DEC9354196DE}"/>
              </a:ext>
            </a:extLst>
          </p:cNvPr>
          <p:cNvSpPr>
            <a:spLocks noGrp="1"/>
          </p:cNvSpPr>
          <p:nvPr>
            <p:ph idx="1"/>
          </p:nvPr>
        </p:nvSpPr>
        <p:spPr/>
        <p:txBody>
          <a:bodyPr/>
          <a:lstStyle/>
          <a:p>
            <a:r>
              <a:rPr lang="en-US" sz="3200" i="1" dirty="0"/>
              <a:t>Those who are spiritually broken will be blessed because they will see God in a way unlike most others.</a:t>
            </a:r>
          </a:p>
          <a:p>
            <a:r>
              <a:rPr lang="en-US" sz="3600" b="1" dirty="0"/>
              <a:t>Palms 34:18</a:t>
            </a:r>
          </a:p>
          <a:p>
            <a:r>
              <a:rPr lang="en-US" sz="3600" b="0" i="0" dirty="0">
                <a:solidFill>
                  <a:srgbClr val="000000"/>
                </a:solidFill>
                <a:effectLst/>
                <a:highlight>
                  <a:srgbClr val="FFFF00"/>
                </a:highlight>
                <a:latin typeface="system-ui"/>
              </a:rPr>
              <a:t>The </a:t>
            </a:r>
            <a:r>
              <a:rPr lang="en-US" sz="3600" b="0" i="0" cap="small" dirty="0">
                <a:solidFill>
                  <a:srgbClr val="000000"/>
                </a:solidFill>
                <a:effectLst/>
                <a:highlight>
                  <a:srgbClr val="FFFF00"/>
                </a:highlight>
                <a:latin typeface="system-ui"/>
              </a:rPr>
              <a:t>Lord</a:t>
            </a:r>
            <a:r>
              <a:rPr lang="en-US" sz="3600" b="0" i="0" dirty="0">
                <a:solidFill>
                  <a:srgbClr val="000000"/>
                </a:solidFill>
                <a:effectLst/>
                <a:highlight>
                  <a:srgbClr val="FFFF00"/>
                </a:highlight>
                <a:latin typeface="system-ui"/>
              </a:rPr>
              <a:t> is close to the brokenhearted;</a:t>
            </a:r>
            <a:r>
              <a:rPr lang="en-US" sz="3600" dirty="0">
                <a:highlight>
                  <a:srgbClr val="FFFF00"/>
                </a:highlight>
              </a:rPr>
              <a:t/>
            </a:r>
            <a:br>
              <a:rPr lang="en-US" sz="3600" dirty="0">
                <a:highlight>
                  <a:srgbClr val="FFFF00"/>
                </a:highlight>
              </a:rPr>
            </a:br>
            <a:r>
              <a:rPr lang="en-US" sz="3600" b="0" i="0" dirty="0">
                <a:solidFill>
                  <a:srgbClr val="000000"/>
                </a:solidFill>
                <a:effectLst/>
                <a:highlight>
                  <a:srgbClr val="FFFF00"/>
                </a:highlight>
                <a:latin typeface="Courier New" panose="02070309020205020404" pitchFamily="49" charset="0"/>
              </a:rPr>
              <a:t>    </a:t>
            </a:r>
            <a:r>
              <a:rPr lang="en-US" sz="3600" b="0" i="0" dirty="0">
                <a:solidFill>
                  <a:srgbClr val="000000"/>
                </a:solidFill>
                <a:effectLst/>
                <a:highlight>
                  <a:srgbClr val="FFFF00"/>
                </a:highlight>
                <a:latin typeface="system-ui"/>
              </a:rPr>
              <a:t>he rescues those whose spirits are crushed</a:t>
            </a:r>
            <a:r>
              <a:rPr lang="en-US" b="0" i="0" dirty="0">
                <a:solidFill>
                  <a:srgbClr val="000000"/>
                </a:solidFill>
                <a:effectLst/>
                <a:highlight>
                  <a:srgbClr val="FFFF00"/>
                </a:highlight>
                <a:latin typeface="system-ui"/>
              </a:rPr>
              <a:t>.</a:t>
            </a:r>
            <a:endParaRPr lang="en-US" dirty="0">
              <a:highlight>
                <a:srgbClr val="FFFF00"/>
              </a:highlight>
            </a:endParaRPr>
          </a:p>
        </p:txBody>
      </p:sp>
    </p:spTree>
    <p:extLst>
      <p:ext uri="{BB962C8B-B14F-4D97-AF65-F5344CB8AC3E}">
        <p14:creationId xmlns:p14="http://schemas.microsoft.com/office/powerpoint/2010/main" val="1070307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C45C77-2977-12A8-1E17-62F00EBD4280}"/>
              </a:ext>
            </a:extLst>
          </p:cNvPr>
          <p:cNvSpPr>
            <a:spLocks noGrp="1"/>
          </p:cNvSpPr>
          <p:nvPr>
            <p:ph type="title"/>
          </p:nvPr>
        </p:nvSpPr>
        <p:spPr/>
        <p:txBody>
          <a:bodyPr>
            <a:normAutofit/>
          </a:bodyPr>
          <a:lstStyle/>
          <a:p>
            <a:r>
              <a:rPr lang="en-US" dirty="0"/>
              <a:t>A lesson from David</a:t>
            </a:r>
            <a:br>
              <a:rPr lang="en-US" dirty="0"/>
            </a:br>
            <a:r>
              <a:rPr lang="en-US" sz="3600" b="1" i="1" dirty="0" err="1"/>
              <a:t>David</a:t>
            </a:r>
            <a:r>
              <a:rPr lang="en-US" sz="3600" b="1" i="1" dirty="0"/>
              <a:t> wrote to himself, addressing his pain</a:t>
            </a:r>
          </a:p>
        </p:txBody>
      </p:sp>
      <p:sp>
        <p:nvSpPr>
          <p:cNvPr id="3" name="Content Placeholder 2">
            <a:extLst>
              <a:ext uri="{FF2B5EF4-FFF2-40B4-BE49-F238E27FC236}">
                <a16:creationId xmlns:a16="http://schemas.microsoft.com/office/drawing/2014/main" xmlns="" id="{AC856340-F44A-CDDE-A38F-5D726443AFFB}"/>
              </a:ext>
            </a:extLst>
          </p:cNvPr>
          <p:cNvSpPr>
            <a:spLocks noGrp="1"/>
          </p:cNvSpPr>
          <p:nvPr>
            <p:ph idx="1"/>
          </p:nvPr>
        </p:nvSpPr>
        <p:spPr/>
        <p:txBody>
          <a:bodyPr>
            <a:normAutofit/>
          </a:bodyPr>
          <a:lstStyle/>
          <a:p>
            <a:r>
              <a:rPr lang="en-US" sz="3200" i="1" dirty="0"/>
              <a:t>Psalm 42 </a:t>
            </a:r>
          </a:p>
          <a:p>
            <a:pPr lvl="1"/>
            <a:r>
              <a:rPr lang="en-US" sz="2400" dirty="0"/>
              <a:t>V.1 “</a:t>
            </a:r>
            <a:r>
              <a:rPr lang="en-US" sz="2400" b="0" i="0" dirty="0">
                <a:solidFill>
                  <a:srgbClr val="000000"/>
                </a:solidFill>
                <a:effectLst/>
                <a:latin typeface="system-ui"/>
              </a:rPr>
              <a:t>As the deer longs for streams of water, so I long for you, O God.”</a:t>
            </a:r>
          </a:p>
          <a:p>
            <a:pPr lvl="1"/>
            <a:r>
              <a:rPr lang="en-US" sz="2400" b="0" i="0" dirty="0">
                <a:solidFill>
                  <a:srgbClr val="000000"/>
                </a:solidFill>
                <a:effectLst/>
                <a:latin typeface="system-ui"/>
              </a:rPr>
              <a:t>V.3 “Day and night I have only tears for food, while my enemies continually taunt me, saying, “Where is this God of yours?”</a:t>
            </a:r>
          </a:p>
          <a:p>
            <a:pPr lvl="1"/>
            <a:r>
              <a:rPr lang="en-US" sz="2400" b="0" i="0" dirty="0">
                <a:solidFill>
                  <a:srgbClr val="000000"/>
                </a:solidFill>
                <a:effectLst/>
                <a:latin typeface="system-ui"/>
              </a:rPr>
              <a:t>V.8 “But each day the </a:t>
            </a:r>
            <a:r>
              <a:rPr lang="en-US" sz="2400" b="0" i="0" cap="small" dirty="0">
                <a:solidFill>
                  <a:srgbClr val="000000"/>
                </a:solidFill>
                <a:effectLst/>
                <a:latin typeface="system-ui"/>
              </a:rPr>
              <a:t>Lord</a:t>
            </a:r>
            <a:r>
              <a:rPr lang="en-US" sz="2400" b="0" i="0" dirty="0">
                <a:solidFill>
                  <a:srgbClr val="000000"/>
                </a:solidFill>
                <a:effectLst/>
                <a:latin typeface="system-ui"/>
              </a:rPr>
              <a:t> pours his unfailing love upon me, and through each night I sing his songs, praying to God who gives me life.”</a:t>
            </a:r>
          </a:p>
          <a:p>
            <a:pPr lvl="1"/>
            <a:r>
              <a:rPr lang="en-US" sz="2400" dirty="0">
                <a:solidFill>
                  <a:srgbClr val="000000"/>
                </a:solidFill>
                <a:latin typeface="system-ui"/>
              </a:rPr>
              <a:t>V.11 “</a:t>
            </a:r>
            <a:r>
              <a:rPr lang="en-US" sz="2400" b="0" i="0" dirty="0">
                <a:solidFill>
                  <a:srgbClr val="000000"/>
                </a:solidFill>
                <a:effectLst/>
                <a:latin typeface="system-ui"/>
              </a:rPr>
              <a:t>Why am I discouraged? Why is my heart so sad? I will put my hope in God! I will praise him again—my Savior and my God!”</a:t>
            </a:r>
            <a:r>
              <a:rPr lang="en-US" b="0" i="0" dirty="0">
                <a:solidFill>
                  <a:srgbClr val="000000"/>
                </a:solidFill>
                <a:effectLst/>
                <a:latin typeface="system-ui"/>
              </a:rPr>
              <a:t/>
            </a:r>
            <a:br>
              <a:rPr lang="en-US" b="0" i="0" dirty="0">
                <a:solidFill>
                  <a:srgbClr val="000000"/>
                </a:solidFill>
                <a:effectLst/>
                <a:latin typeface="system-ui"/>
              </a:rPr>
            </a:br>
            <a:endParaRPr lang="en-US" dirty="0"/>
          </a:p>
        </p:txBody>
      </p:sp>
    </p:spTree>
    <p:extLst>
      <p:ext uri="{BB962C8B-B14F-4D97-AF65-F5344CB8AC3E}">
        <p14:creationId xmlns:p14="http://schemas.microsoft.com/office/powerpoint/2010/main" val="4106931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ABFD7C-CF6E-F530-D7EB-1ABD59AEF412}"/>
              </a:ext>
            </a:extLst>
          </p:cNvPr>
          <p:cNvSpPr>
            <a:spLocks noGrp="1"/>
          </p:cNvSpPr>
          <p:nvPr>
            <p:ph type="title"/>
          </p:nvPr>
        </p:nvSpPr>
        <p:spPr/>
        <p:txBody>
          <a:bodyPr/>
          <a:lstStyle/>
          <a:p>
            <a:r>
              <a:rPr lang="en-US" dirty="0"/>
              <a:t>A crown of beauty for ashes</a:t>
            </a:r>
          </a:p>
        </p:txBody>
      </p:sp>
      <p:sp>
        <p:nvSpPr>
          <p:cNvPr id="3" name="Content Placeholder 2">
            <a:extLst>
              <a:ext uri="{FF2B5EF4-FFF2-40B4-BE49-F238E27FC236}">
                <a16:creationId xmlns:a16="http://schemas.microsoft.com/office/drawing/2014/main" xmlns="" id="{303965A3-13C4-10AA-F22D-9B637784B5DA}"/>
              </a:ext>
            </a:extLst>
          </p:cNvPr>
          <p:cNvSpPr>
            <a:spLocks noGrp="1"/>
          </p:cNvSpPr>
          <p:nvPr>
            <p:ph idx="1"/>
          </p:nvPr>
        </p:nvSpPr>
        <p:spPr/>
        <p:txBody>
          <a:bodyPr>
            <a:normAutofit/>
          </a:bodyPr>
          <a:lstStyle/>
          <a:p>
            <a:r>
              <a:rPr lang="en-US" sz="3600" b="1" dirty="0"/>
              <a:t>Isaiah 61:3</a:t>
            </a:r>
          </a:p>
          <a:p>
            <a:r>
              <a:rPr lang="en-US" sz="3600" b="0" i="0" dirty="0">
                <a:solidFill>
                  <a:srgbClr val="000000"/>
                </a:solidFill>
                <a:effectLst/>
                <a:latin typeface="system-ui"/>
              </a:rPr>
              <a:t>To all who mourn in Israel,</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2" tooltip="See footnote a"/>
              </a:rPr>
              <a:t>a</a:t>
            </a:r>
            <a:r>
              <a:rPr lang="en-US" sz="3600" b="0" i="0" baseline="30000" dirty="0">
                <a:solidFill>
                  <a:srgbClr val="000000"/>
                </a:solidFill>
                <a:effectLst/>
                <a:latin typeface="system-ui"/>
              </a:rPr>
              <a:t>]</a:t>
            </a:r>
            <a:r>
              <a:rPr lang="en-US" sz="3600" dirty="0"/>
              <a:t/>
            </a:r>
            <a:br>
              <a:rPr lang="en-US" sz="3600" dirty="0"/>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he will give a crown of beauty for ashes,</a:t>
            </a:r>
            <a:r>
              <a:rPr lang="en-US" sz="3600" dirty="0"/>
              <a:t/>
            </a:r>
            <a:br>
              <a:rPr lang="en-US" sz="3600" dirty="0"/>
            </a:br>
            <a:r>
              <a:rPr lang="en-US" sz="3600" b="0" i="0" dirty="0">
                <a:solidFill>
                  <a:srgbClr val="000000"/>
                </a:solidFill>
                <a:effectLst/>
                <a:latin typeface="system-ui"/>
              </a:rPr>
              <a:t>a joyous blessing instead of mourning,</a:t>
            </a:r>
            <a:r>
              <a:rPr lang="en-US" sz="3600" dirty="0"/>
              <a:t/>
            </a:r>
            <a:br>
              <a:rPr lang="en-US" sz="3600" dirty="0"/>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festive praise instead of despair.</a:t>
            </a:r>
            <a:r>
              <a:rPr lang="en-US" sz="3600" dirty="0"/>
              <a:t/>
            </a:r>
            <a:br>
              <a:rPr lang="en-US" sz="3600" dirty="0"/>
            </a:br>
            <a:r>
              <a:rPr lang="en-US" sz="3600" b="0" i="0" dirty="0">
                <a:solidFill>
                  <a:srgbClr val="000000"/>
                </a:solidFill>
                <a:effectLst/>
                <a:latin typeface="system-ui"/>
              </a:rPr>
              <a:t>In their righteousness, they will be like great oaks</a:t>
            </a:r>
            <a:r>
              <a:rPr lang="en-US" sz="3600" dirty="0"/>
              <a:t/>
            </a:r>
            <a:br>
              <a:rPr lang="en-US" sz="3600" dirty="0"/>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that the </a:t>
            </a:r>
            <a:r>
              <a:rPr lang="en-US" sz="3600" b="0" i="0" cap="small" dirty="0">
                <a:solidFill>
                  <a:srgbClr val="000000"/>
                </a:solidFill>
                <a:effectLst/>
                <a:latin typeface="system-ui"/>
              </a:rPr>
              <a:t>Lord</a:t>
            </a:r>
            <a:r>
              <a:rPr lang="en-US" sz="3600" b="0" i="0" dirty="0">
                <a:solidFill>
                  <a:srgbClr val="000000"/>
                </a:solidFill>
                <a:effectLst/>
                <a:latin typeface="system-ui"/>
              </a:rPr>
              <a:t> has planted for his own glory.</a:t>
            </a:r>
            <a:endParaRPr lang="en-US" sz="3600" dirty="0"/>
          </a:p>
        </p:txBody>
      </p:sp>
    </p:spTree>
    <p:extLst>
      <p:ext uri="{BB962C8B-B14F-4D97-AF65-F5344CB8AC3E}">
        <p14:creationId xmlns:p14="http://schemas.microsoft.com/office/powerpoint/2010/main" val="1393748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2C7CA3-57D3-A401-AA76-7A4CB64F083B}"/>
              </a:ext>
            </a:extLst>
          </p:cNvPr>
          <p:cNvSpPr>
            <a:spLocks noGrp="1"/>
          </p:cNvSpPr>
          <p:nvPr>
            <p:ph type="title"/>
          </p:nvPr>
        </p:nvSpPr>
        <p:spPr/>
        <p:txBody>
          <a:bodyPr/>
          <a:lstStyle/>
          <a:p>
            <a:r>
              <a:rPr lang="en-US" dirty="0"/>
              <a:t>For theirs is the Kingdom of Heaven</a:t>
            </a:r>
          </a:p>
        </p:txBody>
      </p:sp>
      <p:sp>
        <p:nvSpPr>
          <p:cNvPr id="3" name="Content Placeholder 2">
            <a:extLst>
              <a:ext uri="{FF2B5EF4-FFF2-40B4-BE49-F238E27FC236}">
                <a16:creationId xmlns:a16="http://schemas.microsoft.com/office/drawing/2014/main" xmlns="" id="{3148F366-6B83-4E51-F6F0-B88DA21377D8}"/>
              </a:ext>
            </a:extLst>
          </p:cNvPr>
          <p:cNvSpPr>
            <a:spLocks noGrp="1"/>
          </p:cNvSpPr>
          <p:nvPr>
            <p:ph idx="1"/>
          </p:nvPr>
        </p:nvSpPr>
        <p:spPr/>
        <p:txBody>
          <a:bodyPr/>
          <a:lstStyle/>
          <a:p>
            <a:r>
              <a:rPr lang="en-US" sz="3200" i="1" dirty="0">
                <a:highlight>
                  <a:srgbClr val="FFFF00"/>
                </a:highlight>
              </a:rPr>
              <a:t>God blesses those who are poor and realize their need for him</a:t>
            </a:r>
            <a:r>
              <a:rPr lang="en-US" sz="3200" i="1" dirty="0"/>
              <a:t>.</a:t>
            </a:r>
          </a:p>
          <a:p>
            <a:r>
              <a:rPr lang="en-US" sz="3200" b="1" dirty="0"/>
              <a:t>Matthew 5:3</a:t>
            </a:r>
          </a:p>
          <a:p>
            <a:r>
              <a:rPr lang="en-US" sz="2800" b="0" i="0" dirty="0">
                <a:solidFill>
                  <a:srgbClr val="000000"/>
                </a:solidFill>
                <a:effectLst/>
                <a:latin typeface="system-ui"/>
              </a:rPr>
              <a:t>“God blesses those who are poor and realize their need for him,</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2" tooltip="See footnote a"/>
              </a:rPr>
              <a:t>a</a:t>
            </a:r>
            <a:r>
              <a:rPr lang="en-US" sz="2800" b="0" i="0" baseline="30000" dirty="0">
                <a:solidFill>
                  <a:srgbClr val="000000"/>
                </a:solidFill>
                <a:effectLst/>
                <a:latin typeface="system-ui"/>
              </a:rPr>
              <a:t>]</a:t>
            </a:r>
            <a:r>
              <a:rPr lang="en-US" sz="2800" dirty="0"/>
              <a:t/>
            </a:r>
            <a:br>
              <a:rPr lang="en-US" sz="2800" dirty="0"/>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for the Kingdom of Heaven is theirs.”</a:t>
            </a:r>
            <a:endParaRPr lang="en-US" sz="2800" dirty="0"/>
          </a:p>
        </p:txBody>
      </p:sp>
    </p:spTree>
    <p:extLst>
      <p:ext uri="{BB962C8B-B14F-4D97-AF65-F5344CB8AC3E}">
        <p14:creationId xmlns:p14="http://schemas.microsoft.com/office/powerpoint/2010/main" val="2586686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44142-480B-78BE-C296-4D3340E9F831}"/>
              </a:ext>
            </a:extLst>
          </p:cNvPr>
          <p:cNvSpPr>
            <a:spLocks noGrp="1"/>
          </p:cNvSpPr>
          <p:nvPr>
            <p:ph type="title"/>
          </p:nvPr>
        </p:nvSpPr>
        <p:spPr/>
        <p:txBody>
          <a:bodyPr/>
          <a:lstStyle/>
          <a:p>
            <a:r>
              <a:rPr lang="en-US" b="1" dirty="0"/>
              <a:t>Walk in Remembrance </a:t>
            </a:r>
          </a:p>
        </p:txBody>
      </p:sp>
      <p:sp>
        <p:nvSpPr>
          <p:cNvPr id="3" name="Content Placeholder 2">
            <a:extLst>
              <a:ext uri="{FF2B5EF4-FFF2-40B4-BE49-F238E27FC236}">
                <a16:creationId xmlns:a16="http://schemas.microsoft.com/office/drawing/2014/main" xmlns="" id="{0CE4BA2F-B491-930F-D5A7-9CC89D20BCD2}"/>
              </a:ext>
            </a:extLst>
          </p:cNvPr>
          <p:cNvSpPr>
            <a:spLocks noGrp="1"/>
          </p:cNvSpPr>
          <p:nvPr>
            <p:ph idx="1"/>
          </p:nvPr>
        </p:nvSpPr>
        <p:spPr/>
        <p:txBody>
          <a:bodyPr>
            <a:normAutofit/>
          </a:bodyPr>
          <a:lstStyle/>
          <a:p>
            <a:pPr marL="0" indent="0">
              <a:buNone/>
            </a:pPr>
            <a:r>
              <a:rPr lang="en-US" sz="3600" i="1" dirty="0"/>
              <a:t>You look </a:t>
            </a:r>
            <a:r>
              <a:rPr lang="en-US" sz="3600" i="1" u="sng" dirty="0"/>
              <a:t>forward</a:t>
            </a:r>
            <a:r>
              <a:rPr lang="en-US" sz="3600" i="1" dirty="0"/>
              <a:t> by looking </a:t>
            </a:r>
            <a:r>
              <a:rPr lang="en-US" sz="3600" i="1" u="sng" dirty="0"/>
              <a:t>back</a:t>
            </a:r>
            <a:r>
              <a:rPr lang="en-US" sz="3600" i="1" dirty="0"/>
              <a:t>:</a:t>
            </a:r>
          </a:p>
          <a:p>
            <a:pPr lvl="1"/>
            <a:r>
              <a:rPr lang="en-US" sz="3600" dirty="0"/>
              <a:t>God’s promises</a:t>
            </a:r>
          </a:p>
          <a:p>
            <a:pPr lvl="1"/>
            <a:r>
              <a:rPr lang="en-US" sz="3600" dirty="0"/>
              <a:t>God’s fulfillment of His promises</a:t>
            </a:r>
          </a:p>
          <a:p>
            <a:pPr lvl="1"/>
            <a:r>
              <a:rPr lang="en-US" sz="3600" dirty="0"/>
              <a:t>God’s work/acts</a:t>
            </a:r>
          </a:p>
          <a:p>
            <a:pPr lvl="1"/>
            <a:r>
              <a:rPr lang="en-US" sz="3600" dirty="0"/>
              <a:t>God’s faithfulness</a:t>
            </a:r>
          </a:p>
          <a:p>
            <a:pPr lvl="1"/>
            <a:r>
              <a:rPr lang="en-US" sz="3600" dirty="0"/>
              <a:t>Answered prayers</a:t>
            </a:r>
          </a:p>
        </p:txBody>
      </p:sp>
    </p:spTree>
    <p:extLst>
      <p:ext uri="{BB962C8B-B14F-4D97-AF65-F5344CB8AC3E}">
        <p14:creationId xmlns:p14="http://schemas.microsoft.com/office/powerpoint/2010/main" val="14702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1F15A2-BA45-1F6D-CF18-E7FECDADC8AF}"/>
              </a:ext>
            </a:extLst>
          </p:cNvPr>
          <p:cNvSpPr>
            <a:spLocks noGrp="1"/>
          </p:cNvSpPr>
          <p:nvPr>
            <p:ph type="title"/>
          </p:nvPr>
        </p:nvSpPr>
        <p:spPr/>
        <p:txBody>
          <a:bodyPr/>
          <a:lstStyle/>
          <a:p>
            <a:r>
              <a:rPr lang="en-US" dirty="0"/>
              <a:t>He takes our messes and makes a miracle</a:t>
            </a:r>
            <a:br>
              <a:rPr lang="en-US" dirty="0"/>
            </a:br>
            <a:r>
              <a:rPr lang="en-US" sz="3200" b="1" i="1" dirty="0"/>
              <a:t>Lamentations 3:19-25 </a:t>
            </a:r>
          </a:p>
        </p:txBody>
      </p:sp>
      <p:sp>
        <p:nvSpPr>
          <p:cNvPr id="3" name="Content Placeholder 2">
            <a:extLst>
              <a:ext uri="{FF2B5EF4-FFF2-40B4-BE49-F238E27FC236}">
                <a16:creationId xmlns:a16="http://schemas.microsoft.com/office/drawing/2014/main" xmlns="" id="{F546A8ED-1702-ECB8-523F-73FD858F30DD}"/>
              </a:ext>
            </a:extLst>
          </p:cNvPr>
          <p:cNvSpPr>
            <a:spLocks noGrp="1"/>
          </p:cNvSpPr>
          <p:nvPr>
            <p:ph sz="half" idx="1"/>
          </p:nvPr>
        </p:nvSpPr>
        <p:spPr/>
        <p:txBody>
          <a:bodyPr>
            <a:normAutofit lnSpcReduction="10000"/>
          </a:bodyPr>
          <a:lstStyle/>
          <a:p>
            <a:r>
              <a:rPr lang="en-US" sz="2800" b="1" i="0" baseline="30000" dirty="0">
                <a:solidFill>
                  <a:srgbClr val="000000"/>
                </a:solidFill>
                <a:effectLst/>
                <a:latin typeface="system-ui"/>
              </a:rPr>
              <a:t>19 </a:t>
            </a:r>
            <a:r>
              <a:rPr lang="en-US" sz="2800" b="0" i="0" dirty="0">
                <a:solidFill>
                  <a:srgbClr val="000000"/>
                </a:solidFill>
                <a:effectLst/>
                <a:latin typeface="system-ui"/>
              </a:rPr>
              <a:t>The thought of my suffering and homelessness</a:t>
            </a:r>
            <a:r>
              <a:rPr lang="en-US" sz="2800" dirty="0"/>
              <a:t/>
            </a:r>
            <a:br>
              <a:rPr lang="en-US" sz="2800" dirty="0"/>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is bitter beyond words.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2" tooltip="See footnote a"/>
              </a:rPr>
              <a:t>a</a:t>
            </a:r>
            <a:r>
              <a:rPr lang="en-US" sz="2800" b="0" i="0" baseline="30000" dirty="0">
                <a:solidFill>
                  <a:srgbClr val="000000"/>
                </a:solidFill>
                <a:effectLst/>
                <a:latin typeface="system-ui"/>
              </a:rPr>
              <a:t>]</a:t>
            </a:r>
            <a:r>
              <a:rPr lang="en-US" sz="2800" dirty="0"/>
              <a:t/>
            </a:r>
            <a:br>
              <a:rPr lang="en-US" sz="2800" dirty="0"/>
            </a:br>
            <a:r>
              <a:rPr lang="en-US" sz="2800" b="1" i="0" baseline="30000" dirty="0">
                <a:solidFill>
                  <a:srgbClr val="000000"/>
                </a:solidFill>
                <a:effectLst/>
                <a:latin typeface="system-ui"/>
              </a:rPr>
              <a:t>20 </a:t>
            </a:r>
            <a:r>
              <a:rPr lang="en-US" sz="2800" b="0" i="0" dirty="0">
                <a:solidFill>
                  <a:srgbClr val="000000"/>
                </a:solidFill>
                <a:effectLst/>
                <a:latin typeface="system-ui"/>
              </a:rPr>
              <a:t>I will never forget this awful time,</a:t>
            </a:r>
            <a:r>
              <a:rPr lang="en-US" sz="2800" dirty="0"/>
              <a:t/>
            </a:r>
            <a:br>
              <a:rPr lang="en-US" sz="2800" dirty="0"/>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as I grieve over my loss.</a:t>
            </a:r>
            <a:r>
              <a:rPr lang="en-US" sz="2800" dirty="0"/>
              <a:t/>
            </a:r>
            <a:br>
              <a:rPr lang="en-US" sz="2800" dirty="0"/>
            </a:br>
            <a:r>
              <a:rPr lang="en-US" sz="2800" b="1" i="0" baseline="30000" dirty="0">
                <a:solidFill>
                  <a:srgbClr val="000000"/>
                </a:solidFill>
                <a:effectLst/>
                <a:latin typeface="system-ui"/>
              </a:rPr>
              <a:t>21 </a:t>
            </a:r>
            <a:r>
              <a:rPr lang="en-US" sz="2800" b="0" i="0" dirty="0">
                <a:solidFill>
                  <a:srgbClr val="000000"/>
                </a:solidFill>
                <a:effectLst/>
                <a:latin typeface="system-ui"/>
              </a:rPr>
              <a:t>Yet I still dare to hope</a:t>
            </a:r>
            <a:r>
              <a:rPr lang="en-US" sz="2800" dirty="0"/>
              <a:t/>
            </a:r>
            <a:br>
              <a:rPr lang="en-US" sz="2800" dirty="0"/>
            </a:b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when I remember this:</a:t>
            </a:r>
            <a:endParaRPr lang="en-US" sz="2800" dirty="0"/>
          </a:p>
        </p:txBody>
      </p:sp>
      <p:sp>
        <p:nvSpPr>
          <p:cNvPr id="4" name="Content Placeholder 3">
            <a:extLst>
              <a:ext uri="{FF2B5EF4-FFF2-40B4-BE49-F238E27FC236}">
                <a16:creationId xmlns:a16="http://schemas.microsoft.com/office/drawing/2014/main" xmlns="" id="{6B561D4B-7836-0D5F-B66B-E7B4188D8CF9}"/>
              </a:ext>
            </a:extLst>
          </p:cNvPr>
          <p:cNvSpPr>
            <a:spLocks noGrp="1"/>
          </p:cNvSpPr>
          <p:nvPr>
            <p:ph sz="half" idx="2"/>
          </p:nvPr>
        </p:nvSpPr>
        <p:spPr/>
        <p:txBody>
          <a:bodyPr>
            <a:normAutofit lnSpcReduction="10000"/>
          </a:bodyPr>
          <a:lstStyle/>
          <a:p>
            <a:pPr algn="l"/>
            <a:r>
              <a:rPr lang="en-US" sz="2400" b="1" i="0" baseline="30000" dirty="0">
                <a:solidFill>
                  <a:srgbClr val="000000"/>
                </a:solidFill>
                <a:effectLst/>
                <a:highlight>
                  <a:srgbClr val="FFFF00"/>
                </a:highlight>
                <a:latin typeface="system-ui"/>
              </a:rPr>
              <a:t>22 </a:t>
            </a:r>
            <a:r>
              <a:rPr lang="en-US" sz="2400" b="0" i="0" dirty="0">
                <a:solidFill>
                  <a:srgbClr val="000000"/>
                </a:solidFill>
                <a:effectLst/>
                <a:highlight>
                  <a:srgbClr val="FFFF00"/>
                </a:highlight>
                <a:latin typeface="system-ui"/>
              </a:rPr>
              <a:t>The faithful love of the </a:t>
            </a:r>
            <a:r>
              <a:rPr lang="en-US" sz="2400" b="0" i="0" cap="small" dirty="0">
                <a:solidFill>
                  <a:srgbClr val="000000"/>
                </a:solidFill>
                <a:effectLst/>
                <a:highlight>
                  <a:srgbClr val="FFFF00"/>
                </a:highlight>
                <a:latin typeface="system-ui"/>
              </a:rPr>
              <a:t>Lord</a:t>
            </a:r>
            <a:r>
              <a:rPr lang="en-US" sz="2400" b="0" i="0" dirty="0">
                <a:solidFill>
                  <a:srgbClr val="000000"/>
                </a:solidFill>
                <a:effectLst/>
                <a:highlight>
                  <a:srgbClr val="FFFF00"/>
                </a:highlight>
                <a:latin typeface="system-ui"/>
              </a:rPr>
              <a:t> never ends!</a:t>
            </a:r>
            <a:r>
              <a:rPr lang="en-US" sz="2400" b="0" i="0" baseline="30000" dirty="0">
                <a:solidFill>
                  <a:srgbClr val="000000"/>
                </a:solidFill>
                <a:effectLst/>
                <a:highlight>
                  <a:srgbClr val="FFFF00"/>
                </a:highlight>
                <a:latin typeface="system-ui"/>
              </a:rPr>
              <a:t>[</a:t>
            </a:r>
            <a:r>
              <a:rPr lang="en-US" sz="2400" b="0" i="0" baseline="30000" dirty="0">
                <a:solidFill>
                  <a:srgbClr val="4A4A4A"/>
                </a:solidFill>
                <a:effectLst/>
                <a:highlight>
                  <a:srgbClr val="FFFF00"/>
                </a:highlight>
                <a:latin typeface="system-ui"/>
                <a:hlinkClick r:id="rId3" tooltip="See footnote b"/>
              </a:rPr>
              <a:t>b</a:t>
            </a:r>
            <a:r>
              <a:rPr lang="en-US" sz="2400" b="0" i="0" baseline="30000" dirty="0">
                <a:solidFill>
                  <a:srgbClr val="000000"/>
                </a:solidFill>
                <a:effectLst/>
                <a:highlight>
                  <a:srgbClr val="FFFF00"/>
                </a:highlight>
                <a:latin typeface="system-ui"/>
              </a:rPr>
              <a:t>]</a:t>
            </a:r>
            <a:r>
              <a:rPr lang="en-US" sz="2400" b="0" i="0" dirty="0">
                <a:solidFill>
                  <a:srgbClr val="000000"/>
                </a:solidFill>
                <a:effectLst/>
                <a:highlight>
                  <a:srgbClr val="FFFF00"/>
                </a:highlight>
                <a:latin typeface="system-ui"/>
              </a:rPr>
              <a:t/>
            </a:r>
            <a:br>
              <a:rPr lang="en-US" sz="2400" b="0" i="0" dirty="0">
                <a:solidFill>
                  <a:srgbClr val="000000"/>
                </a:solidFill>
                <a:effectLst/>
                <a:highlight>
                  <a:srgbClr val="FFFF00"/>
                </a:highlight>
                <a:latin typeface="system-ui"/>
              </a:rPr>
            </a:br>
            <a:r>
              <a:rPr lang="en-US" sz="2400" b="0" i="0" dirty="0">
                <a:solidFill>
                  <a:srgbClr val="000000"/>
                </a:solidFill>
                <a:effectLst/>
                <a:highlight>
                  <a:srgbClr val="FFFF00"/>
                </a:highlight>
                <a:latin typeface="Courier New" panose="02070309020205020404" pitchFamily="49" charset="0"/>
              </a:rPr>
              <a:t>    </a:t>
            </a:r>
            <a:r>
              <a:rPr lang="en-US" sz="2400" b="0" i="0" dirty="0">
                <a:solidFill>
                  <a:srgbClr val="000000"/>
                </a:solidFill>
                <a:effectLst/>
                <a:highlight>
                  <a:srgbClr val="FFFF00"/>
                </a:highlight>
                <a:latin typeface="system-ui"/>
              </a:rPr>
              <a:t>His mercies never cease.</a:t>
            </a:r>
            <a:br>
              <a:rPr lang="en-US" sz="2400" b="0" i="0" dirty="0">
                <a:solidFill>
                  <a:srgbClr val="000000"/>
                </a:solidFill>
                <a:effectLst/>
                <a:highlight>
                  <a:srgbClr val="FFFF00"/>
                </a:highlight>
                <a:latin typeface="system-ui"/>
              </a:rPr>
            </a:br>
            <a:r>
              <a:rPr lang="en-US" sz="2400" b="1" i="0" baseline="30000" dirty="0">
                <a:solidFill>
                  <a:srgbClr val="000000"/>
                </a:solidFill>
                <a:effectLst/>
                <a:highlight>
                  <a:srgbClr val="FFFF00"/>
                </a:highlight>
                <a:latin typeface="system-ui"/>
              </a:rPr>
              <a:t>23 </a:t>
            </a:r>
            <a:r>
              <a:rPr lang="en-US" sz="2400" b="0" i="0" dirty="0">
                <a:solidFill>
                  <a:srgbClr val="000000"/>
                </a:solidFill>
                <a:effectLst/>
                <a:highlight>
                  <a:srgbClr val="FFFF00"/>
                </a:highlight>
                <a:latin typeface="system-ui"/>
              </a:rPr>
              <a:t>Great is his faithfulness;</a:t>
            </a:r>
            <a:br>
              <a:rPr lang="en-US" sz="2400" b="0" i="0" dirty="0">
                <a:solidFill>
                  <a:srgbClr val="000000"/>
                </a:solidFill>
                <a:effectLst/>
                <a:highlight>
                  <a:srgbClr val="FFFF00"/>
                </a:highlight>
                <a:latin typeface="system-ui"/>
              </a:rPr>
            </a:br>
            <a:r>
              <a:rPr lang="en-US" sz="2400" b="0" i="0" dirty="0">
                <a:solidFill>
                  <a:srgbClr val="000000"/>
                </a:solidFill>
                <a:effectLst/>
                <a:highlight>
                  <a:srgbClr val="FFFF00"/>
                </a:highlight>
                <a:latin typeface="Courier New" panose="02070309020205020404" pitchFamily="49" charset="0"/>
              </a:rPr>
              <a:t>    </a:t>
            </a:r>
            <a:r>
              <a:rPr lang="en-US" sz="2400" b="0" i="0" dirty="0">
                <a:solidFill>
                  <a:srgbClr val="000000"/>
                </a:solidFill>
                <a:effectLst/>
                <a:highlight>
                  <a:srgbClr val="FFFF00"/>
                </a:highlight>
                <a:latin typeface="system-ui"/>
              </a:rPr>
              <a:t>his mercies begin afresh each morning.</a:t>
            </a:r>
            <a:br>
              <a:rPr lang="en-US" sz="2400" b="0" i="0" dirty="0">
                <a:solidFill>
                  <a:srgbClr val="000000"/>
                </a:solidFill>
                <a:effectLst/>
                <a:highlight>
                  <a:srgbClr val="FFFF00"/>
                </a:highlight>
                <a:latin typeface="system-ui"/>
              </a:rPr>
            </a:br>
            <a:r>
              <a:rPr lang="en-US" sz="2400" b="1" i="0" baseline="30000" dirty="0">
                <a:solidFill>
                  <a:srgbClr val="000000"/>
                </a:solidFill>
                <a:effectLst/>
                <a:highlight>
                  <a:srgbClr val="FFFF00"/>
                </a:highlight>
                <a:latin typeface="system-ui"/>
              </a:rPr>
              <a:t>24 </a:t>
            </a:r>
            <a:r>
              <a:rPr lang="en-US" sz="2400" b="0" i="0" dirty="0">
                <a:solidFill>
                  <a:srgbClr val="000000"/>
                </a:solidFill>
                <a:effectLst/>
                <a:highlight>
                  <a:srgbClr val="FFFF00"/>
                </a:highlight>
                <a:latin typeface="system-ui"/>
              </a:rPr>
              <a:t>I say to myself, “The </a:t>
            </a:r>
            <a:r>
              <a:rPr lang="en-US" sz="2400" b="0" i="0" cap="small" dirty="0">
                <a:solidFill>
                  <a:srgbClr val="000000"/>
                </a:solidFill>
                <a:effectLst/>
                <a:highlight>
                  <a:srgbClr val="FFFF00"/>
                </a:highlight>
                <a:latin typeface="system-ui"/>
              </a:rPr>
              <a:t>Lord</a:t>
            </a:r>
            <a:r>
              <a:rPr lang="en-US" sz="2400" b="0" i="0" dirty="0">
                <a:solidFill>
                  <a:srgbClr val="000000"/>
                </a:solidFill>
                <a:effectLst/>
                <a:highlight>
                  <a:srgbClr val="FFFF00"/>
                </a:highlight>
                <a:latin typeface="system-ui"/>
              </a:rPr>
              <a:t> is my inheritance;</a:t>
            </a:r>
            <a:br>
              <a:rPr lang="en-US" sz="2400" b="0" i="0" dirty="0">
                <a:solidFill>
                  <a:srgbClr val="000000"/>
                </a:solidFill>
                <a:effectLst/>
                <a:highlight>
                  <a:srgbClr val="FFFF00"/>
                </a:highlight>
                <a:latin typeface="system-ui"/>
              </a:rPr>
            </a:br>
            <a:r>
              <a:rPr lang="en-US" sz="2400" b="0" i="0" dirty="0">
                <a:solidFill>
                  <a:srgbClr val="000000"/>
                </a:solidFill>
                <a:effectLst/>
                <a:highlight>
                  <a:srgbClr val="FFFF00"/>
                </a:highlight>
                <a:latin typeface="Courier New" panose="02070309020205020404" pitchFamily="49" charset="0"/>
              </a:rPr>
              <a:t>    </a:t>
            </a:r>
            <a:r>
              <a:rPr lang="en-US" sz="2400" b="0" i="0" dirty="0">
                <a:solidFill>
                  <a:srgbClr val="000000"/>
                </a:solidFill>
                <a:effectLst/>
                <a:highlight>
                  <a:srgbClr val="FFFF00"/>
                </a:highlight>
                <a:latin typeface="system-ui"/>
              </a:rPr>
              <a:t>therefore, I will hope in him!”</a:t>
            </a:r>
          </a:p>
          <a:p>
            <a:pPr algn="l"/>
            <a:r>
              <a:rPr lang="en-US" sz="2400" b="1" i="0" baseline="30000" dirty="0">
                <a:solidFill>
                  <a:srgbClr val="000000"/>
                </a:solidFill>
                <a:effectLst/>
                <a:highlight>
                  <a:srgbClr val="FFFF00"/>
                </a:highlight>
                <a:latin typeface="system-ui"/>
              </a:rPr>
              <a:t>25 </a:t>
            </a:r>
            <a:r>
              <a:rPr lang="en-US" sz="2400" b="0" i="0" dirty="0">
                <a:solidFill>
                  <a:srgbClr val="000000"/>
                </a:solidFill>
                <a:effectLst/>
                <a:highlight>
                  <a:srgbClr val="FFFF00"/>
                </a:highlight>
                <a:latin typeface="system-ui"/>
              </a:rPr>
              <a:t>The </a:t>
            </a:r>
            <a:r>
              <a:rPr lang="en-US" sz="2400" b="0" i="0" cap="small" dirty="0">
                <a:solidFill>
                  <a:srgbClr val="000000"/>
                </a:solidFill>
                <a:effectLst/>
                <a:highlight>
                  <a:srgbClr val="FFFF00"/>
                </a:highlight>
                <a:latin typeface="system-ui"/>
              </a:rPr>
              <a:t>Lord</a:t>
            </a:r>
            <a:r>
              <a:rPr lang="en-US" sz="2400" b="0" i="0" dirty="0">
                <a:solidFill>
                  <a:srgbClr val="000000"/>
                </a:solidFill>
                <a:effectLst/>
                <a:highlight>
                  <a:srgbClr val="FFFF00"/>
                </a:highlight>
                <a:latin typeface="system-ui"/>
              </a:rPr>
              <a:t> is good to those who depend on him,</a:t>
            </a:r>
            <a:br>
              <a:rPr lang="en-US" sz="2400" b="0" i="0" dirty="0">
                <a:solidFill>
                  <a:srgbClr val="000000"/>
                </a:solidFill>
                <a:effectLst/>
                <a:highlight>
                  <a:srgbClr val="FFFF00"/>
                </a:highlight>
                <a:latin typeface="system-ui"/>
              </a:rPr>
            </a:br>
            <a:r>
              <a:rPr lang="en-US" sz="2400" b="0" i="0" dirty="0">
                <a:solidFill>
                  <a:srgbClr val="000000"/>
                </a:solidFill>
                <a:effectLst/>
                <a:highlight>
                  <a:srgbClr val="FFFF00"/>
                </a:highlight>
                <a:latin typeface="Courier New" panose="02070309020205020404" pitchFamily="49" charset="0"/>
              </a:rPr>
              <a:t>    </a:t>
            </a:r>
            <a:r>
              <a:rPr lang="en-US" sz="2400" b="0" i="0" dirty="0">
                <a:solidFill>
                  <a:srgbClr val="000000"/>
                </a:solidFill>
                <a:effectLst/>
                <a:highlight>
                  <a:srgbClr val="FFFF00"/>
                </a:highlight>
                <a:latin typeface="system-ui"/>
              </a:rPr>
              <a:t>to those who search for him.</a:t>
            </a:r>
          </a:p>
          <a:p>
            <a:endParaRPr lang="en-US" dirty="0"/>
          </a:p>
        </p:txBody>
      </p:sp>
    </p:spTree>
    <p:extLst>
      <p:ext uri="{BB962C8B-B14F-4D97-AF65-F5344CB8AC3E}">
        <p14:creationId xmlns:p14="http://schemas.microsoft.com/office/powerpoint/2010/main" val="3327883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4B335B-4290-BE13-9F64-EE389275B48A}"/>
              </a:ext>
            </a:extLst>
          </p:cNvPr>
          <p:cNvSpPr>
            <a:spLocks noGrp="1"/>
          </p:cNvSpPr>
          <p:nvPr>
            <p:ph type="title"/>
          </p:nvPr>
        </p:nvSpPr>
        <p:spPr/>
        <p:txBody>
          <a:bodyPr>
            <a:normAutofit/>
          </a:bodyPr>
          <a:lstStyle/>
          <a:p>
            <a:r>
              <a:rPr lang="en-US" dirty="0"/>
              <a:t>God keeps His promises</a:t>
            </a:r>
            <a:br>
              <a:rPr lang="en-US" dirty="0"/>
            </a:br>
            <a:r>
              <a:rPr lang="en-US" sz="3200" b="1" i="1" dirty="0"/>
              <a:t>Romans 4:18 </a:t>
            </a:r>
            <a:r>
              <a:rPr lang="en-US" sz="3200" dirty="0"/>
              <a:t>(mess to miracle)</a:t>
            </a:r>
          </a:p>
        </p:txBody>
      </p:sp>
      <p:sp>
        <p:nvSpPr>
          <p:cNvPr id="3" name="Content Placeholder 2">
            <a:extLst>
              <a:ext uri="{FF2B5EF4-FFF2-40B4-BE49-F238E27FC236}">
                <a16:creationId xmlns:a16="http://schemas.microsoft.com/office/drawing/2014/main" xmlns="" id="{9F9BB165-1265-6200-125D-32EEFCCACD7F}"/>
              </a:ext>
            </a:extLst>
          </p:cNvPr>
          <p:cNvSpPr>
            <a:spLocks noGrp="1"/>
          </p:cNvSpPr>
          <p:nvPr>
            <p:ph idx="1"/>
          </p:nvPr>
        </p:nvSpPr>
        <p:spPr/>
        <p:txBody>
          <a:bodyPr>
            <a:normAutofit/>
          </a:bodyPr>
          <a:lstStyle/>
          <a:p>
            <a:endParaRPr lang="en-US" sz="3200" b="1" i="0" baseline="30000" dirty="0">
              <a:solidFill>
                <a:srgbClr val="000000"/>
              </a:solidFill>
              <a:effectLst/>
              <a:latin typeface="system-ui"/>
            </a:endParaRPr>
          </a:p>
          <a:p>
            <a:r>
              <a:rPr lang="en-US" sz="3200" b="1" i="0" baseline="30000" dirty="0">
                <a:solidFill>
                  <a:srgbClr val="000000"/>
                </a:solidFill>
                <a:effectLst/>
                <a:latin typeface="system-ui"/>
              </a:rPr>
              <a:t>18 </a:t>
            </a:r>
            <a:r>
              <a:rPr lang="en-US" sz="3200" b="0" i="0" dirty="0">
                <a:solidFill>
                  <a:srgbClr val="000000"/>
                </a:solidFill>
                <a:effectLst/>
                <a:latin typeface="system-ui"/>
              </a:rPr>
              <a:t>Even when there was no reason for hope, Abraham kept hoping—believing that he would become the father of many nations. For God had said to him, “That’s how many descendants you will have!”</a:t>
            </a:r>
            <a:endParaRPr lang="en-US" sz="3200" dirty="0"/>
          </a:p>
        </p:txBody>
      </p:sp>
    </p:spTree>
    <p:extLst>
      <p:ext uri="{BB962C8B-B14F-4D97-AF65-F5344CB8AC3E}">
        <p14:creationId xmlns:p14="http://schemas.microsoft.com/office/powerpoint/2010/main" val="3568471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A19EF-25B3-B45E-9DEA-D1F80F5584F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xmlns="" id="{3ED65C60-161A-EA6A-D513-189C56670C27}"/>
              </a:ext>
            </a:extLst>
          </p:cNvPr>
          <p:cNvSpPr>
            <a:spLocks noGrp="1"/>
          </p:cNvSpPr>
          <p:nvPr>
            <p:ph idx="1"/>
          </p:nvPr>
        </p:nvSpPr>
        <p:spPr/>
        <p:txBody>
          <a:bodyPr/>
          <a:lstStyle/>
          <a:p>
            <a:pPr lvl="1"/>
            <a:r>
              <a:rPr lang="en-US" sz="2400" dirty="0"/>
              <a:t>Biblical hope is a choice.</a:t>
            </a:r>
          </a:p>
          <a:p>
            <a:pPr lvl="1"/>
            <a:r>
              <a:rPr lang="en-US" sz="2400" dirty="0"/>
              <a:t>We look back to Jesus to look forward</a:t>
            </a:r>
          </a:p>
          <a:p>
            <a:pPr lvl="1"/>
            <a:r>
              <a:rPr lang="en-US" sz="2400" dirty="0"/>
              <a:t>Hope is not based on circumstances (don’t confuse trials for hopelessness and hope is not and optimism based on the odds)</a:t>
            </a:r>
          </a:p>
          <a:p>
            <a:pPr lvl="1"/>
            <a:endParaRPr lang="en-US" dirty="0"/>
          </a:p>
        </p:txBody>
      </p:sp>
    </p:spTree>
    <p:extLst>
      <p:ext uri="{BB962C8B-B14F-4D97-AF65-F5344CB8AC3E}">
        <p14:creationId xmlns:p14="http://schemas.microsoft.com/office/powerpoint/2010/main" val="3588801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35ADFD-0E29-6CE2-2E78-58AFC555AC03}"/>
              </a:ext>
            </a:extLst>
          </p:cNvPr>
          <p:cNvSpPr>
            <a:spLocks noGrp="1"/>
          </p:cNvSpPr>
          <p:nvPr>
            <p:ph type="title"/>
          </p:nvPr>
        </p:nvSpPr>
        <p:spPr/>
        <p:txBody>
          <a:bodyPr/>
          <a:lstStyle/>
          <a:p>
            <a:r>
              <a:rPr lang="en-US" dirty="0"/>
              <a:t>Let us pray:</a:t>
            </a:r>
          </a:p>
        </p:txBody>
      </p:sp>
      <p:sp>
        <p:nvSpPr>
          <p:cNvPr id="3" name="Content Placeholder 2">
            <a:extLst>
              <a:ext uri="{FF2B5EF4-FFF2-40B4-BE49-F238E27FC236}">
                <a16:creationId xmlns:a16="http://schemas.microsoft.com/office/drawing/2014/main" xmlns="" id="{38A217A9-92B9-6E8C-515F-A7977B378232}"/>
              </a:ext>
            </a:extLst>
          </p:cNvPr>
          <p:cNvSpPr>
            <a:spLocks noGrp="1"/>
          </p:cNvSpPr>
          <p:nvPr>
            <p:ph idx="1"/>
          </p:nvPr>
        </p:nvSpPr>
        <p:spPr/>
        <p:txBody>
          <a:bodyPr>
            <a:normAutofit lnSpcReduction="10000"/>
          </a:bodyPr>
          <a:lstStyle/>
          <a:p>
            <a:r>
              <a:rPr lang="en-US" b="1" dirty="0"/>
              <a:t>Psalms130:1-8</a:t>
            </a:r>
            <a:r>
              <a:rPr lang="en-US" dirty="0"/>
              <a:t/>
            </a:r>
            <a:br>
              <a:rPr lang="en-US" dirty="0"/>
            </a:br>
            <a:r>
              <a:rPr lang="en-US" sz="2400" b="0" i="0" dirty="0">
                <a:solidFill>
                  <a:srgbClr val="000000"/>
                </a:solidFill>
                <a:effectLst/>
                <a:latin typeface="system-ui"/>
              </a:rPr>
              <a:t>From the depths of despair, O </a:t>
            </a:r>
            <a:r>
              <a:rPr lang="en-US" sz="2400" b="0" i="0" cap="small" dirty="0">
                <a:solidFill>
                  <a:srgbClr val="000000"/>
                </a:solidFill>
                <a:effectLst/>
                <a:latin typeface="system-ui"/>
              </a:rPr>
              <a:t>Lord</a:t>
            </a:r>
            <a:r>
              <a:rPr lang="en-US" sz="2400" b="0" i="0" dirty="0">
                <a:solidFill>
                  <a:srgbClr val="000000"/>
                </a:solidFill>
                <a:effectLst/>
                <a:latin typeface="system-ui"/>
              </a:rPr>
              <a:t>,</a:t>
            </a:r>
            <a:r>
              <a:rPr lang="en-US" sz="2400" dirty="0">
                <a:solidFill>
                  <a:srgbClr val="000000"/>
                </a:solidFill>
                <a:latin typeface="system-ui"/>
              </a:rPr>
              <a:t> </a:t>
            </a:r>
            <a:r>
              <a:rPr lang="en-US" sz="2400" b="0" i="0" dirty="0">
                <a:solidFill>
                  <a:srgbClr val="000000"/>
                </a:solidFill>
                <a:effectLst/>
                <a:latin typeface="system-ui"/>
              </a:rPr>
              <a:t>I call for your help. </a:t>
            </a:r>
            <a:r>
              <a:rPr lang="en-US" sz="2400" b="1" i="0" baseline="30000" dirty="0">
                <a:solidFill>
                  <a:srgbClr val="000000"/>
                </a:solidFill>
                <a:effectLst/>
                <a:latin typeface="system-ui"/>
              </a:rPr>
              <a:t>2 </a:t>
            </a:r>
            <a:r>
              <a:rPr lang="en-US" sz="2400" b="0" i="0" dirty="0">
                <a:solidFill>
                  <a:srgbClr val="000000"/>
                </a:solidFill>
                <a:effectLst/>
                <a:latin typeface="system-ui"/>
              </a:rPr>
              <a:t>Hear my cry, O Lord. Pay attention to my prayer. </a:t>
            </a:r>
            <a:r>
              <a:rPr lang="en-US" sz="2400" b="1" i="0" baseline="30000" dirty="0">
                <a:solidFill>
                  <a:srgbClr val="000000"/>
                </a:solidFill>
                <a:effectLst/>
                <a:latin typeface="system-ui"/>
              </a:rPr>
              <a:t>3 </a:t>
            </a:r>
            <a:r>
              <a:rPr lang="en-US" sz="2400" b="0" i="0" cap="small" dirty="0">
                <a:solidFill>
                  <a:srgbClr val="000000"/>
                </a:solidFill>
                <a:effectLst/>
                <a:latin typeface="system-ui"/>
              </a:rPr>
              <a:t>Lord</a:t>
            </a:r>
            <a:r>
              <a:rPr lang="en-US" sz="2400" b="0" i="0" dirty="0">
                <a:solidFill>
                  <a:srgbClr val="000000"/>
                </a:solidFill>
                <a:effectLst/>
                <a:latin typeface="system-ui"/>
              </a:rPr>
              <a:t>, if you kept a record of our sins,</a:t>
            </a:r>
            <a:r>
              <a:rPr lang="en-US" sz="2400" dirty="0">
                <a:solidFill>
                  <a:srgbClr val="000000"/>
                </a:solidFill>
                <a:latin typeface="system-ui"/>
              </a:rPr>
              <a:t> </a:t>
            </a:r>
            <a:r>
              <a:rPr lang="en-US" sz="2400" b="0" i="0" dirty="0">
                <a:solidFill>
                  <a:srgbClr val="000000"/>
                </a:solidFill>
                <a:effectLst/>
                <a:latin typeface="system-ui"/>
              </a:rPr>
              <a:t>who, O Lord, could ever survive? </a:t>
            </a:r>
            <a:r>
              <a:rPr lang="en-US" sz="2400" b="1" i="0" baseline="30000" dirty="0">
                <a:solidFill>
                  <a:srgbClr val="000000"/>
                </a:solidFill>
                <a:effectLst/>
                <a:latin typeface="system-ui"/>
              </a:rPr>
              <a:t>4 </a:t>
            </a:r>
            <a:r>
              <a:rPr lang="en-US" sz="2400" b="0" i="0" dirty="0">
                <a:solidFill>
                  <a:srgbClr val="000000"/>
                </a:solidFill>
                <a:effectLst/>
                <a:latin typeface="system-ui"/>
              </a:rPr>
              <a:t>But you offer forgiveness, that we might learn to fear you. </a:t>
            </a:r>
            <a:r>
              <a:rPr lang="en-US" sz="2400" b="1" i="0" baseline="30000" dirty="0">
                <a:solidFill>
                  <a:srgbClr val="000000"/>
                </a:solidFill>
                <a:effectLst/>
                <a:latin typeface="system-ui"/>
              </a:rPr>
              <a:t>5 </a:t>
            </a:r>
            <a:r>
              <a:rPr lang="en-US" sz="2400" b="0" i="0" dirty="0">
                <a:solidFill>
                  <a:srgbClr val="000000"/>
                </a:solidFill>
                <a:effectLst/>
                <a:latin typeface="system-ui"/>
              </a:rPr>
              <a:t>I am counting on the </a:t>
            </a:r>
            <a:r>
              <a:rPr lang="en-US" sz="2400" b="0" i="0" cap="small" dirty="0">
                <a:solidFill>
                  <a:srgbClr val="000000"/>
                </a:solidFill>
                <a:effectLst/>
                <a:latin typeface="system-ui"/>
              </a:rPr>
              <a:t>Lord</a:t>
            </a:r>
            <a:r>
              <a:rPr lang="en-US" sz="2400" b="0" i="0" dirty="0">
                <a:solidFill>
                  <a:srgbClr val="000000"/>
                </a:solidFill>
                <a:effectLst/>
                <a:latin typeface="system-ui"/>
              </a:rPr>
              <a:t>;</a:t>
            </a:r>
            <a:r>
              <a:rPr lang="en-US" sz="2400" dirty="0">
                <a:solidFill>
                  <a:srgbClr val="000000"/>
                </a:solidFill>
                <a:latin typeface="system-ui"/>
              </a:rPr>
              <a:t> </a:t>
            </a:r>
            <a:r>
              <a:rPr lang="en-US" sz="2400" b="0" i="0" dirty="0">
                <a:solidFill>
                  <a:srgbClr val="000000"/>
                </a:solidFill>
                <a:effectLst/>
                <a:latin typeface="system-ui"/>
              </a:rPr>
              <a:t>yes, I am counting on him. I have put my hope in his word. </a:t>
            </a:r>
            <a:r>
              <a:rPr lang="en-US" sz="2400" b="1" i="0" baseline="30000" dirty="0">
                <a:solidFill>
                  <a:srgbClr val="000000"/>
                </a:solidFill>
                <a:effectLst/>
                <a:latin typeface="system-ui"/>
              </a:rPr>
              <a:t>6 </a:t>
            </a:r>
            <a:r>
              <a:rPr lang="en-US" sz="2400" b="0" i="0" dirty="0">
                <a:solidFill>
                  <a:srgbClr val="000000"/>
                </a:solidFill>
                <a:effectLst/>
                <a:latin typeface="system-ui"/>
              </a:rPr>
              <a:t>I long for the Lord</a:t>
            </a:r>
            <a:r>
              <a:rPr lang="en-US" sz="2400" dirty="0">
                <a:solidFill>
                  <a:srgbClr val="000000"/>
                </a:solidFill>
                <a:latin typeface="system-ui"/>
              </a:rPr>
              <a:t> </a:t>
            </a:r>
            <a:r>
              <a:rPr lang="en-US" sz="2400" b="0" i="0" dirty="0">
                <a:solidFill>
                  <a:srgbClr val="000000"/>
                </a:solidFill>
                <a:effectLst/>
                <a:latin typeface="system-ui"/>
              </a:rPr>
              <a:t>more than sentries long for the dawn,</a:t>
            </a:r>
            <a:r>
              <a:rPr lang="en-US" sz="2400" dirty="0">
                <a:solidFill>
                  <a:srgbClr val="000000"/>
                </a:solidFill>
                <a:latin typeface="system-ui"/>
              </a:rPr>
              <a:t> </a:t>
            </a:r>
            <a:r>
              <a:rPr lang="en-US" sz="2400" b="0" i="0" dirty="0">
                <a:solidFill>
                  <a:srgbClr val="000000"/>
                </a:solidFill>
                <a:effectLst/>
                <a:latin typeface="system-ui"/>
              </a:rPr>
              <a:t>yes, more than sentries long for the dawn. </a:t>
            </a:r>
            <a:r>
              <a:rPr lang="en-US" sz="2400" b="1" i="0" baseline="30000" dirty="0">
                <a:solidFill>
                  <a:srgbClr val="000000"/>
                </a:solidFill>
                <a:effectLst/>
                <a:latin typeface="system-ui"/>
              </a:rPr>
              <a:t>7 </a:t>
            </a:r>
            <a:r>
              <a:rPr lang="en-US" sz="2400" b="0" i="0" dirty="0">
                <a:solidFill>
                  <a:srgbClr val="000000"/>
                </a:solidFill>
                <a:effectLst/>
                <a:latin typeface="system-ui"/>
              </a:rPr>
              <a:t>O Israel, hope in the </a:t>
            </a:r>
            <a:r>
              <a:rPr lang="en-US" sz="2400" b="0" i="0" cap="small" dirty="0">
                <a:solidFill>
                  <a:srgbClr val="000000"/>
                </a:solidFill>
                <a:effectLst/>
                <a:latin typeface="system-ui"/>
              </a:rPr>
              <a:t>Lord</a:t>
            </a:r>
            <a:r>
              <a:rPr lang="en-US" sz="2400" b="0" i="0" dirty="0">
                <a:solidFill>
                  <a:srgbClr val="000000"/>
                </a:solidFill>
                <a:effectLst/>
                <a:latin typeface="system-ui"/>
              </a:rPr>
              <a:t>; for with the </a:t>
            </a:r>
            <a:r>
              <a:rPr lang="en-US" sz="2400" b="0" i="0" cap="small" dirty="0">
                <a:solidFill>
                  <a:srgbClr val="000000"/>
                </a:solidFill>
                <a:effectLst/>
                <a:latin typeface="system-ui"/>
              </a:rPr>
              <a:t>Lord</a:t>
            </a:r>
            <a:r>
              <a:rPr lang="en-US" sz="2400" b="0" i="0" dirty="0">
                <a:solidFill>
                  <a:srgbClr val="000000"/>
                </a:solidFill>
                <a:effectLst/>
                <a:latin typeface="system-ui"/>
              </a:rPr>
              <a:t> there is unfailing love. His redemption overflows. </a:t>
            </a:r>
            <a:r>
              <a:rPr lang="en-US" sz="2400" b="1" i="0" baseline="30000" dirty="0">
                <a:solidFill>
                  <a:srgbClr val="000000"/>
                </a:solidFill>
                <a:effectLst/>
                <a:latin typeface="system-ui"/>
              </a:rPr>
              <a:t>8 </a:t>
            </a:r>
            <a:r>
              <a:rPr lang="en-US" sz="2400" b="0" i="0" dirty="0">
                <a:solidFill>
                  <a:srgbClr val="000000"/>
                </a:solidFill>
                <a:effectLst/>
                <a:latin typeface="system-ui"/>
              </a:rPr>
              <a:t>He himself will redeem Israel</a:t>
            </a:r>
            <a:r>
              <a:rPr lang="en-US" sz="2400" dirty="0">
                <a:solidFill>
                  <a:srgbClr val="000000"/>
                </a:solidFill>
                <a:latin typeface="system-ui"/>
              </a:rPr>
              <a:t> </a:t>
            </a:r>
            <a:r>
              <a:rPr lang="en-US" sz="2400" b="0" i="0" dirty="0">
                <a:solidFill>
                  <a:srgbClr val="000000"/>
                </a:solidFill>
                <a:effectLst/>
                <a:latin typeface="system-ui"/>
              </a:rPr>
              <a:t>from every kind of sin.</a:t>
            </a:r>
          </a:p>
          <a:p>
            <a:r>
              <a:rPr lang="en-US" b="1" dirty="0"/>
              <a:t>Romans 15:13</a:t>
            </a:r>
            <a:r>
              <a:rPr lang="en-US" dirty="0"/>
              <a:t/>
            </a:r>
            <a:br>
              <a:rPr lang="en-US" dirty="0"/>
            </a:br>
            <a:r>
              <a:rPr lang="en-US" sz="2400" b="1" baseline="30000" dirty="0">
                <a:solidFill>
                  <a:srgbClr val="000000"/>
                </a:solidFill>
                <a:latin typeface="system-ui"/>
              </a:rPr>
              <a:t>13 </a:t>
            </a:r>
            <a:r>
              <a:rPr lang="en-US" sz="2400" dirty="0">
                <a:solidFill>
                  <a:srgbClr val="000000"/>
                </a:solidFill>
                <a:latin typeface="system-ui"/>
              </a:rPr>
              <a:t>I pray that God, the source of hope, will fill you completely with joy and peace because you trust in him. Then you will overflow with confident hope through the power of the Holy Spirit.</a:t>
            </a:r>
            <a:endParaRPr lang="en-US" sz="2400" dirty="0"/>
          </a:p>
          <a:p>
            <a:endParaRPr lang="en-US" dirty="0"/>
          </a:p>
        </p:txBody>
      </p:sp>
    </p:spTree>
    <p:extLst>
      <p:ext uri="{BB962C8B-B14F-4D97-AF65-F5344CB8AC3E}">
        <p14:creationId xmlns:p14="http://schemas.microsoft.com/office/powerpoint/2010/main" val="2408931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B80388-16F8-7845-9D35-40B6223588B7}"/>
              </a:ext>
            </a:extLst>
          </p:cNvPr>
          <p:cNvSpPr>
            <a:spLocks noGrp="1"/>
          </p:cNvSpPr>
          <p:nvPr>
            <p:ph type="title"/>
          </p:nvPr>
        </p:nvSpPr>
        <p:spPr/>
        <p:txBody>
          <a:bodyPr/>
          <a:lstStyle/>
          <a:p>
            <a:r>
              <a:rPr lang="en-US" dirty="0"/>
              <a:t>What is </a:t>
            </a:r>
            <a:r>
              <a:rPr lang="en-US" b="1" i="1" dirty="0"/>
              <a:t>Biblical Hope</a:t>
            </a:r>
            <a:r>
              <a:rPr lang="en-US" dirty="0"/>
              <a:t>?</a:t>
            </a:r>
            <a:endParaRPr lang="en-US" b="1" i="1" dirty="0"/>
          </a:p>
        </p:txBody>
      </p:sp>
      <p:sp>
        <p:nvSpPr>
          <p:cNvPr id="3" name="Text Placeholder 2">
            <a:extLst>
              <a:ext uri="{FF2B5EF4-FFF2-40B4-BE49-F238E27FC236}">
                <a16:creationId xmlns:a16="http://schemas.microsoft.com/office/drawing/2014/main" xmlns="" id="{8ACF0CF1-430E-15DF-108D-32FB8E9D5F47}"/>
              </a:ext>
            </a:extLst>
          </p:cNvPr>
          <p:cNvSpPr>
            <a:spLocks noGrp="1"/>
          </p:cNvSpPr>
          <p:nvPr>
            <p:ph type="body" idx="1"/>
          </p:nvPr>
        </p:nvSpPr>
        <p:spPr/>
        <p:txBody>
          <a:bodyPr>
            <a:normAutofit/>
          </a:bodyPr>
          <a:lstStyle/>
          <a:p>
            <a:r>
              <a:rPr lang="en-US" sz="3600" b="1" dirty="0"/>
              <a:t>What it is….</a:t>
            </a:r>
          </a:p>
        </p:txBody>
      </p:sp>
      <p:sp>
        <p:nvSpPr>
          <p:cNvPr id="4" name="Content Placeholder 3">
            <a:extLst>
              <a:ext uri="{FF2B5EF4-FFF2-40B4-BE49-F238E27FC236}">
                <a16:creationId xmlns:a16="http://schemas.microsoft.com/office/drawing/2014/main" xmlns="" id="{B8FFA5A6-FD9A-9CF3-C073-52B1D635214E}"/>
              </a:ext>
            </a:extLst>
          </p:cNvPr>
          <p:cNvSpPr>
            <a:spLocks noGrp="1"/>
          </p:cNvSpPr>
          <p:nvPr>
            <p:ph sz="half" idx="2"/>
          </p:nvPr>
        </p:nvSpPr>
        <p:spPr/>
        <p:txBody>
          <a:bodyPr>
            <a:normAutofit/>
          </a:bodyPr>
          <a:lstStyle/>
          <a:p>
            <a:r>
              <a:rPr lang="en-US" sz="3200" u="sng" dirty="0">
                <a:highlight>
                  <a:srgbClr val="FFFF00"/>
                </a:highlight>
              </a:rPr>
              <a:t>A choice to wait on God</a:t>
            </a:r>
            <a:r>
              <a:rPr lang="en-US" sz="3200" dirty="0">
                <a:highlight>
                  <a:srgbClr val="FFFF00"/>
                </a:highlight>
              </a:rPr>
              <a:t> to bring about a future. Looking </a:t>
            </a:r>
            <a:r>
              <a:rPr lang="en-US" sz="3200" b="1" i="1" dirty="0">
                <a:highlight>
                  <a:srgbClr val="FFFF00"/>
                </a:highlight>
              </a:rPr>
              <a:t>back </a:t>
            </a:r>
            <a:r>
              <a:rPr lang="en-US" sz="3200" dirty="0">
                <a:highlight>
                  <a:srgbClr val="FFFF00"/>
                </a:highlight>
              </a:rPr>
              <a:t>to the risen Jesus to look </a:t>
            </a:r>
            <a:r>
              <a:rPr lang="en-US" sz="3200" b="1" i="1" dirty="0">
                <a:highlight>
                  <a:srgbClr val="FFFF00"/>
                </a:highlight>
              </a:rPr>
              <a:t>forward.</a:t>
            </a:r>
            <a:endParaRPr lang="en-US" sz="3200" dirty="0">
              <a:highlight>
                <a:srgbClr val="FFFF00"/>
              </a:highlight>
            </a:endParaRPr>
          </a:p>
        </p:txBody>
      </p:sp>
      <p:sp>
        <p:nvSpPr>
          <p:cNvPr id="5" name="Text Placeholder 4">
            <a:extLst>
              <a:ext uri="{FF2B5EF4-FFF2-40B4-BE49-F238E27FC236}">
                <a16:creationId xmlns:a16="http://schemas.microsoft.com/office/drawing/2014/main" xmlns="" id="{CE520A44-745C-1062-0CCB-D2B510C08B1D}"/>
              </a:ext>
            </a:extLst>
          </p:cNvPr>
          <p:cNvSpPr>
            <a:spLocks noGrp="1"/>
          </p:cNvSpPr>
          <p:nvPr>
            <p:ph type="body" sz="quarter" idx="3"/>
          </p:nvPr>
        </p:nvSpPr>
        <p:spPr/>
        <p:txBody>
          <a:bodyPr>
            <a:normAutofit/>
          </a:bodyPr>
          <a:lstStyle/>
          <a:p>
            <a:r>
              <a:rPr lang="en-US" sz="3600" b="1" dirty="0"/>
              <a:t>What it is not…</a:t>
            </a:r>
          </a:p>
        </p:txBody>
      </p:sp>
      <p:sp>
        <p:nvSpPr>
          <p:cNvPr id="6" name="Content Placeholder 5">
            <a:extLst>
              <a:ext uri="{FF2B5EF4-FFF2-40B4-BE49-F238E27FC236}">
                <a16:creationId xmlns:a16="http://schemas.microsoft.com/office/drawing/2014/main" xmlns="" id="{19EB5495-1B66-FF09-0019-F23AEE8AE085}"/>
              </a:ext>
            </a:extLst>
          </p:cNvPr>
          <p:cNvSpPr>
            <a:spLocks noGrp="1"/>
          </p:cNvSpPr>
          <p:nvPr>
            <p:ph sz="quarter" idx="4"/>
          </p:nvPr>
        </p:nvSpPr>
        <p:spPr/>
        <p:txBody>
          <a:bodyPr>
            <a:normAutofit/>
          </a:bodyPr>
          <a:lstStyle/>
          <a:p>
            <a:r>
              <a:rPr lang="en-US" sz="3200" dirty="0"/>
              <a:t>An optimism based upon the odds</a:t>
            </a:r>
          </a:p>
        </p:txBody>
      </p:sp>
    </p:spTree>
    <p:extLst>
      <p:ext uri="{BB962C8B-B14F-4D97-AF65-F5344CB8AC3E}">
        <p14:creationId xmlns:p14="http://schemas.microsoft.com/office/powerpoint/2010/main" val="1619007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8A8D17-823B-284E-02CC-D5F232CD8B7F}"/>
              </a:ext>
            </a:extLst>
          </p:cNvPr>
          <p:cNvSpPr>
            <a:spLocks noGrp="1"/>
          </p:cNvSpPr>
          <p:nvPr>
            <p:ph type="title"/>
          </p:nvPr>
        </p:nvSpPr>
        <p:spPr/>
        <p:txBody>
          <a:bodyPr/>
          <a:lstStyle/>
          <a:p>
            <a:r>
              <a:rPr lang="en-US" dirty="0"/>
              <a:t>Elijah (1 Kings 17)</a:t>
            </a:r>
          </a:p>
        </p:txBody>
      </p:sp>
      <p:sp>
        <p:nvSpPr>
          <p:cNvPr id="3" name="Content Placeholder 2">
            <a:extLst>
              <a:ext uri="{FF2B5EF4-FFF2-40B4-BE49-F238E27FC236}">
                <a16:creationId xmlns:a16="http://schemas.microsoft.com/office/drawing/2014/main" xmlns="" id="{9DDFA9A8-4A7A-C682-B5AB-8A90409128F7}"/>
              </a:ext>
            </a:extLst>
          </p:cNvPr>
          <p:cNvSpPr>
            <a:spLocks noGrp="1"/>
          </p:cNvSpPr>
          <p:nvPr>
            <p:ph idx="1"/>
          </p:nvPr>
        </p:nvSpPr>
        <p:spPr/>
        <p:txBody>
          <a:bodyPr/>
          <a:lstStyle/>
          <a:p>
            <a:r>
              <a:rPr lang="en-US" sz="2800" dirty="0"/>
              <a:t>While praying for no rain, as a judgment for turning away to false gods… God sent Elijah to a brook with water and brought him ravens  with food to feed him. Then God sent him to a widow, where he multiplied the flour and oil, and raised the dead.</a:t>
            </a:r>
          </a:p>
          <a:p>
            <a:endParaRPr lang="en-US" sz="2800" dirty="0"/>
          </a:p>
          <a:p>
            <a:r>
              <a:rPr lang="en-US" sz="2800" dirty="0"/>
              <a:t>[</a:t>
            </a:r>
            <a:r>
              <a:rPr lang="en-US" sz="2800" b="1" dirty="0"/>
              <a:t>Notice: </a:t>
            </a:r>
            <a:r>
              <a:rPr lang="en-US" sz="2800" dirty="0"/>
              <a:t>The righteous are positioned and cared for during a time of judgement in the land. There is a dependency on God, and intimacy of faith-relationship, even geographical positioning.]</a:t>
            </a:r>
          </a:p>
          <a:p>
            <a:endParaRPr lang="en-US" dirty="0"/>
          </a:p>
        </p:txBody>
      </p:sp>
    </p:spTree>
    <p:extLst>
      <p:ext uri="{BB962C8B-B14F-4D97-AF65-F5344CB8AC3E}">
        <p14:creationId xmlns:p14="http://schemas.microsoft.com/office/powerpoint/2010/main" val="95104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F62CE-236D-E8AC-D9FD-DAEE3D51EC58}"/>
              </a:ext>
            </a:extLst>
          </p:cNvPr>
          <p:cNvSpPr>
            <a:spLocks noGrp="1"/>
          </p:cNvSpPr>
          <p:nvPr>
            <p:ph type="title"/>
          </p:nvPr>
        </p:nvSpPr>
        <p:spPr/>
        <p:txBody>
          <a:bodyPr/>
          <a:lstStyle/>
          <a:p>
            <a:r>
              <a:rPr lang="en-US" dirty="0"/>
              <a:t>Elijah</a:t>
            </a:r>
            <a:br>
              <a:rPr lang="en-US" dirty="0"/>
            </a:br>
            <a:r>
              <a:rPr lang="en-US" dirty="0"/>
              <a:t>1 Kings 17:1-6</a:t>
            </a:r>
          </a:p>
        </p:txBody>
      </p:sp>
      <p:sp>
        <p:nvSpPr>
          <p:cNvPr id="3" name="Content Placeholder 2">
            <a:extLst>
              <a:ext uri="{FF2B5EF4-FFF2-40B4-BE49-F238E27FC236}">
                <a16:creationId xmlns:a16="http://schemas.microsoft.com/office/drawing/2014/main" xmlns="" id="{DBCCA233-A7CE-BDD9-4FAE-F749DAFBF34A}"/>
              </a:ext>
            </a:extLst>
          </p:cNvPr>
          <p:cNvSpPr>
            <a:spLocks noGrp="1"/>
          </p:cNvSpPr>
          <p:nvPr>
            <p:ph idx="1"/>
          </p:nvPr>
        </p:nvSpPr>
        <p:spPr/>
        <p:txBody>
          <a:bodyPr/>
          <a:lstStyle/>
          <a:p>
            <a:pPr algn="l"/>
            <a:r>
              <a:rPr lang="en-US" sz="2400" b="0" i="0" dirty="0">
                <a:solidFill>
                  <a:srgbClr val="000000"/>
                </a:solidFill>
                <a:effectLst/>
                <a:latin typeface="system-ui"/>
              </a:rPr>
              <a:t>Now Elijah the </a:t>
            </a:r>
            <a:r>
              <a:rPr lang="en-US" sz="2400" b="0" i="0" dirty="0" err="1">
                <a:solidFill>
                  <a:srgbClr val="000000"/>
                </a:solidFill>
                <a:effectLst/>
                <a:latin typeface="system-ui"/>
              </a:rPr>
              <a:t>Tishbite</a:t>
            </a:r>
            <a:r>
              <a:rPr lang="en-US" sz="2400" b="0" i="0" dirty="0">
                <a:solidFill>
                  <a:srgbClr val="000000"/>
                </a:solidFill>
                <a:effectLst/>
                <a:latin typeface="system-ui"/>
              </a:rPr>
              <a:t>, from </a:t>
            </a:r>
            <a:r>
              <a:rPr lang="en-US" sz="2400" b="0" i="0" dirty="0" err="1">
                <a:solidFill>
                  <a:srgbClr val="000000"/>
                </a:solidFill>
                <a:effectLst/>
                <a:latin typeface="system-ui"/>
              </a:rPr>
              <a:t>Tishbe</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2"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in Gilead, said to Ahab, “As the </a:t>
            </a:r>
            <a:r>
              <a:rPr lang="en-US" sz="2400" b="0" i="0" cap="small" dirty="0">
                <a:solidFill>
                  <a:srgbClr val="000000"/>
                </a:solidFill>
                <a:effectLst/>
                <a:latin typeface="system-ui"/>
              </a:rPr>
              <a:t>Lord</a:t>
            </a:r>
            <a:r>
              <a:rPr lang="en-US" sz="2400" b="0" i="0" dirty="0">
                <a:solidFill>
                  <a:srgbClr val="000000"/>
                </a:solidFill>
                <a:effectLst/>
                <a:latin typeface="system-ui"/>
              </a:rPr>
              <a:t>, the God of Israel, lives, whom I serve, there will be neither dew nor rain in the next few years except at my word.”</a:t>
            </a:r>
          </a:p>
          <a:p>
            <a:pPr algn="l"/>
            <a:r>
              <a:rPr lang="en-US" sz="2400" b="1" i="0" dirty="0">
                <a:solidFill>
                  <a:srgbClr val="000000"/>
                </a:solidFill>
                <a:effectLst/>
                <a:latin typeface="system-ui"/>
              </a:rPr>
              <a:t>Elijah Fed by Ravens</a:t>
            </a:r>
          </a:p>
          <a:p>
            <a:pPr algn="l"/>
            <a:r>
              <a:rPr lang="en-US" sz="2400" b="1" i="0" baseline="30000" dirty="0">
                <a:solidFill>
                  <a:srgbClr val="000000"/>
                </a:solidFill>
                <a:effectLst/>
                <a:latin typeface="system-ui"/>
              </a:rPr>
              <a:t>2 </a:t>
            </a:r>
            <a:r>
              <a:rPr lang="en-US" sz="2400" b="0" i="0" dirty="0">
                <a:solidFill>
                  <a:srgbClr val="000000"/>
                </a:solidFill>
                <a:effectLst/>
                <a:latin typeface="system-ui"/>
              </a:rPr>
              <a:t>Then the word of the </a:t>
            </a:r>
            <a:r>
              <a:rPr lang="en-US" sz="2400" b="0" i="0" cap="small" dirty="0">
                <a:solidFill>
                  <a:srgbClr val="000000"/>
                </a:solidFill>
                <a:effectLst/>
                <a:latin typeface="system-ui"/>
              </a:rPr>
              <a:t>Lord</a:t>
            </a:r>
            <a:r>
              <a:rPr lang="en-US" sz="2400" b="0" i="0" dirty="0">
                <a:solidFill>
                  <a:srgbClr val="000000"/>
                </a:solidFill>
                <a:effectLst/>
                <a:latin typeface="system-ui"/>
              </a:rPr>
              <a:t> came to Elijah: </a:t>
            </a:r>
            <a:r>
              <a:rPr lang="en-US" sz="2400" b="1" i="0" baseline="30000" dirty="0">
                <a:solidFill>
                  <a:srgbClr val="000000"/>
                </a:solidFill>
                <a:effectLst/>
                <a:latin typeface="system-ui"/>
              </a:rPr>
              <a:t>3 </a:t>
            </a:r>
            <a:r>
              <a:rPr lang="en-US" sz="2400" b="0" i="0" dirty="0">
                <a:solidFill>
                  <a:srgbClr val="000000"/>
                </a:solidFill>
                <a:effectLst/>
                <a:latin typeface="system-ui"/>
              </a:rPr>
              <a:t>“Leave here, turn eastward and hide in the </a:t>
            </a:r>
            <a:r>
              <a:rPr lang="en-US" sz="2400" b="0" i="0" dirty="0" err="1">
                <a:solidFill>
                  <a:srgbClr val="000000"/>
                </a:solidFill>
                <a:effectLst/>
                <a:latin typeface="system-ui"/>
              </a:rPr>
              <a:t>Kerith</a:t>
            </a:r>
            <a:r>
              <a:rPr lang="en-US" sz="2400" b="0" i="0" dirty="0">
                <a:solidFill>
                  <a:srgbClr val="000000"/>
                </a:solidFill>
                <a:effectLst/>
                <a:latin typeface="system-ui"/>
              </a:rPr>
              <a:t> Ravine, east of the Jordan. </a:t>
            </a:r>
            <a:r>
              <a:rPr lang="en-US" sz="2400" b="1" i="0" baseline="30000" dirty="0">
                <a:solidFill>
                  <a:srgbClr val="000000"/>
                </a:solidFill>
                <a:effectLst/>
                <a:latin typeface="system-ui"/>
              </a:rPr>
              <a:t>4 </a:t>
            </a:r>
            <a:r>
              <a:rPr lang="en-US" sz="2400" b="0" i="0" dirty="0">
                <a:solidFill>
                  <a:srgbClr val="000000"/>
                </a:solidFill>
                <a:effectLst/>
                <a:latin typeface="system-ui"/>
              </a:rPr>
              <a:t>You will drink from the brook, and I have directed the ravens to supply you with food there.”</a:t>
            </a:r>
          </a:p>
          <a:p>
            <a:pPr algn="l"/>
            <a:r>
              <a:rPr lang="en-US" sz="2400" b="1" i="0" baseline="30000" dirty="0">
                <a:solidFill>
                  <a:srgbClr val="000000"/>
                </a:solidFill>
                <a:effectLst/>
                <a:latin typeface="system-ui"/>
              </a:rPr>
              <a:t>5 </a:t>
            </a:r>
            <a:r>
              <a:rPr lang="en-US" sz="2400" b="0" i="0" dirty="0">
                <a:solidFill>
                  <a:srgbClr val="000000"/>
                </a:solidFill>
                <a:effectLst/>
                <a:latin typeface="system-ui"/>
              </a:rPr>
              <a:t>So he did what the </a:t>
            </a:r>
            <a:r>
              <a:rPr lang="en-US" sz="2400" b="0" i="0" cap="small" dirty="0">
                <a:solidFill>
                  <a:srgbClr val="000000"/>
                </a:solidFill>
                <a:effectLst/>
                <a:latin typeface="system-ui"/>
              </a:rPr>
              <a:t>Lord</a:t>
            </a:r>
            <a:r>
              <a:rPr lang="en-US" sz="2400" b="0" i="0" dirty="0">
                <a:solidFill>
                  <a:srgbClr val="000000"/>
                </a:solidFill>
                <a:effectLst/>
                <a:latin typeface="system-ui"/>
              </a:rPr>
              <a:t> had told him. He went to the </a:t>
            </a:r>
            <a:r>
              <a:rPr lang="en-US" sz="2400" b="0" i="0" dirty="0" err="1">
                <a:solidFill>
                  <a:srgbClr val="000000"/>
                </a:solidFill>
                <a:effectLst/>
                <a:latin typeface="system-ui"/>
              </a:rPr>
              <a:t>Kerith</a:t>
            </a:r>
            <a:r>
              <a:rPr lang="en-US" sz="2400" b="0" i="0" dirty="0">
                <a:solidFill>
                  <a:srgbClr val="000000"/>
                </a:solidFill>
                <a:effectLst/>
                <a:latin typeface="system-ui"/>
              </a:rPr>
              <a:t> Ravine, east of the Jordan, and stayed there. </a:t>
            </a:r>
            <a:r>
              <a:rPr lang="en-US" sz="2400" b="1" i="0" baseline="30000" dirty="0">
                <a:solidFill>
                  <a:srgbClr val="000000"/>
                </a:solidFill>
                <a:effectLst/>
                <a:latin typeface="system-ui"/>
              </a:rPr>
              <a:t>6 </a:t>
            </a:r>
            <a:r>
              <a:rPr lang="en-US" sz="2400" b="0" i="0" dirty="0">
                <a:solidFill>
                  <a:srgbClr val="000000"/>
                </a:solidFill>
                <a:effectLst/>
                <a:latin typeface="system-ui"/>
              </a:rPr>
              <a:t>The ravens brought him bread and meat in the morning and bread and meat in the evening, and he drank from the brook.</a:t>
            </a:r>
          </a:p>
          <a:p>
            <a:endParaRPr lang="en-US" dirty="0"/>
          </a:p>
        </p:txBody>
      </p:sp>
    </p:spTree>
    <p:extLst>
      <p:ext uri="{BB962C8B-B14F-4D97-AF65-F5344CB8AC3E}">
        <p14:creationId xmlns:p14="http://schemas.microsoft.com/office/powerpoint/2010/main" val="1081142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3E781E-F036-F0B6-C026-C594C7CD6F9A}"/>
              </a:ext>
            </a:extLst>
          </p:cNvPr>
          <p:cNvSpPr>
            <a:spLocks noGrp="1"/>
          </p:cNvSpPr>
          <p:nvPr>
            <p:ph type="title"/>
          </p:nvPr>
        </p:nvSpPr>
        <p:spPr/>
        <p:txBody>
          <a:bodyPr/>
          <a:lstStyle/>
          <a:p>
            <a:r>
              <a:rPr lang="en-US" dirty="0"/>
              <a:t>Elijah (1 Kings 17:12-14)</a:t>
            </a:r>
          </a:p>
        </p:txBody>
      </p:sp>
      <p:sp>
        <p:nvSpPr>
          <p:cNvPr id="3" name="Content Placeholder 2">
            <a:extLst>
              <a:ext uri="{FF2B5EF4-FFF2-40B4-BE49-F238E27FC236}">
                <a16:creationId xmlns:a16="http://schemas.microsoft.com/office/drawing/2014/main" xmlns="" id="{85DAC2C0-FF98-8988-1371-CD3F078690B3}"/>
              </a:ext>
            </a:extLst>
          </p:cNvPr>
          <p:cNvSpPr>
            <a:spLocks noGrp="1"/>
          </p:cNvSpPr>
          <p:nvPr>
            <p:ph idx="1"/>
          </p:nvPr>
        </p:nvSpPr>
        <p:spPr/>
        <p:txBody>
          <a:bodyPr>
            <a:normAutofit lnSpcReduction="10000"/>
          </a:bodyPr>
          <a:lstStyle/>
          <a:p>
            <a:pPr algn="l"/>
            <a:r>
              <a:rPr lang="en-US" sz="2800" b="1" i="0" baseline="30000" dirty="0">
                <a:solidFill>
                  <a:srgbClr val="000000"/>
                </a:solidFill>
                <a:effectLst/>
                <a:latin typeface="system-ui"/>
              </a:rPr>
              <a:t>12 </a:t>
            </a:r>
            <a:r>
              <a:rPr lang="en-US" sz="2800" b="0" i="0" dirty="0">
                <a:solidFill>
                  <a:srgbClr val="000000"/>
                </a:solidFill>
                <a:effectLst/>
                <a:latin typeface="system-ui"/>
              </a:rPr>
              <a:t>“As surely as the </a:t>
            </a:r>
            <a:r>
              <a:rPr lang="en-US" sz="2800" b="0" i="0" cap="small" dirty="0">
                <a:solidFill>
                  <a:srgbClr val="000000"/>
                </a:solidFill>
                <a:effectLst/>
                <a:latin typeface="system-ui"/>
              </a:rPr>
              <a:t>Lord</a:t>
            </a:r>
            <a:r>
              <a:rPr lang="en-US" sz="2800" b="0" i="0" dirty="0">
                <a:solidFill>
                  <a:srgbClr val="000000"/>
                </a:solidFill>
                <a:effectLst/>
                <a:latin typeface="system-ui"/>
              </a:rPr>
              <a:t> your God lives,” she replied, “I don’t have any bread—only a handful of flour in a jar and a little olive oil in a jug. I am gathering a few sticks to take home and make a meal for myself and my son, that we may eat it—and die.”</a:t>
            </a:r>
          </a:p>
          <a:p>
            <a:pPr algn="l"/>
            <a:r>
              <a:rPr lang="en-US" sz="2800" b="1" i="0" baseline="30000" dirty="0">
                <a:solidFill>
                  <a:srgbClr val="000000"/>
                </a:solidFill>
                <a:effectLst/>
                <a:latin typeface="system-ui"/>
              </a:rPr>
              <a:t>13 </a:t>
            </a:r>
            <a:r>
              <a:rPr lang="en-US" sz="2800" b="0" i="0" dirty="0">
                <a:solidFill>
                  <a:srgbClr val="000000"/>
                </a:solidFill>
                <a:effectLst/>
                <a:latin typeface="system-ui"/>
              </a:rPr>
              <a:t>Elijah said to her, “Don’t be afraid. Go home and do as you have said. But first make a small loaf of bread for me from what you have and bring it to me, and then make something for yourself and your son. </a:t>
            </a:r>
            <a:r>
              <a:rPr lang="en-US" sz="2800" b="1" i="0" baseline="30000" dirty="0">
                <a:solidFill>
                  <a:srgbClr val="000000"/>
                </a:solidFill>
                <a:effectLst/>
                <a:latin typeface="system-ui"/>
              </a:rPr>
              <a:t>14 </a:t>
            </a:r>
            <a:r>
              <a:rPr lang="en-US" sz="2800" b="0" i="0" dirty="0">
                <a:solidFill>
                  <a:srgbClr val="000000"/>
                </a:solidFill>
                <a:effectLst/>
                <a:latin typeface="system-ui"/>
              </a:rPr>
              <a:t>For this is what the </a:t>
            </a:r>
            <a:r>
              <a:rPr lang="en-US" sz="2800" b="0" i="0" cap="small" dirty="0">
                <a:solidFill>
                  <a:srgbClr val="000000"/>
                </a:solidFill>
                <a:effectLst/>
                <a:latin typeface="system-ui"/>
              </a:rPr>
              <a:t>Lord</a:t>
            </a:r>
            <a:r>
              <a:rPr lang="en-US" sz="2800" b="0" i="0" dirty="0">
                <a:solidFill>
                  <a:srgbClr val="000000"/>
                </a:solidFill>
                <a:effectLst/>
                <a:latin typeface="system-ui"/>
              </a:rPr>
              <a:t>, the God of Israel, says: ‘The jar of flour will not be used up and the jug of oil will not run dry until the day the </a:t>
            </a:r>
            <a:r>
              <a:rPr lang="en-US" sz="2800" b="0" i="0" cap="small" dirty="0">
                <a:solidFill>
                  <a:srgbClr val="000000"/>
                </a:solidFill>
                <a:effectLst/>
                <a:latin typeface="system-ui"/>
              </a:rPr>
              <a:t>Lord</a:t>
            </a:r>
            <a:r>
              <a:rPr lang="en-US" sz="2800" b="0" i="0" dirty="0">
                <a:solidFill>
                  <a:srgbClr val="000000"/>
                </a:solidFill>
                <a:effectLst/>
                <a:latin typeface="system-ui"/>
              </a:rPr>
              <a:t> sends rain on the land.’”</a:t>
            </a:r>
          </a:p>
          <a:p>
            <a:endParaRPr lang="en-US" dirty="0"/>
          </a:p>
          <a:p>
            <a:endParaRPr lang="en-US" dirty="0"/>
          </a:p>
        </p:txBody>
      </p:sp>
    </p:spTree>
    <p:extLst>
      <p:ext uri="{BB962C8B-B14F-4D97-AF65-F5344CB8AC3E}">
        <p14:creationId xmlns:p14="http://schemas.microsoft.com/office/powerpoint/2010/main" val="862180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37119E-C9C3-2216-F00D-ED7B97F3B84D}"/>
              </a:ext>
            </a:extLst>
          </p:cNvPr>
          <p:cNvSpPr>
            <a:spLocks noGrp="1"/>
          </p:cNvSpPr>
          <p:nvPr>
            <p:ph type="title"/>
          </p:nvPr>
        </p:nvSpPr>
        <p:spPr/>
        <p:txBody>
          <a:bodyPr/>
          <a:lstStyle/>
          <a:p>
            <a:r>
              <a:rPr lang="en-US" dirty="0"/>
              <a:t>Elijah (1 Kings 17:17,21-23)</a:t>
            </a:r>
          </a:p>
        </p:txBody>
      </p:sp>
      <p:sp>
        <p:nvSpPr>
          <p:cNvPr id="3" name="Content Placeholder 2">
            <a:extLst>
              <a:ext uri="{FF2B5EF4-FFF2-40B4-BE49-F238E27FC236}">
                <a16:creationId xmlns:a16="http://schemas.microsoft.com/office/drawing/2014/main" xmlns="" id="{8FAB67A8-3F08-73BD-5CC1-AD3DC3FEA5BF}"/>
              </a:ext>
            </a:extLst>
          </p:cNvPr>
          <p:cNvSpPr>
            <a:spLocks noGrp="1"/>
          </p:cNvSpPr>
          <p:nvPr>
            <p:ph idx="1"/>
          </p:nvPr>
        </p:nvSpPr>
        <p:spPr/>
        <p:txBody>
          <a:bodyPr/>
          <a:lstStyle/>
          <a:p>
            <a:pPr algn="l"/>
            <a:r>
              <a:rPr lang="en-US" sz="2400" b="1" i="0" baseline="30000" dirty="0">
                <a:solidFill>
                  <a:srgbClr val="000000"/>
                </a:solidFill>
                <a:effectLst/>
                <a:latin typeface="system-ui"/>
              </a:rPr>
              <a:t>17 </a:t>
            </a:r>
            <a:r>
              <a:rPr lang="en-US" sz="2400" b="0" i="0" dirty="0">
                <a:solidFill>
                  <a:srgbClr val="000000"/>
                </a:solidFill>
                <a:effectLst/>
                <a:latin typeface="system-ui"/>
              </a:rPr>
              <a:t>Some time later the son of the woman who owned the house became ill. He grew worse and worse, and finally stopped breathing…</a:t>
            </a:r>
            <a:endParaRPr lang="en-US" sz="2400" b="1" i="0" baseline="30000" dirty="0">
              <a:solidFill>
                <a:srgbClr val="000000"/>
              </a:solidFill>
              <a:effectLst/>
              <a:latin typeface="system-ui"/>
            </a:endParaRPr>
          </a:p>
          <a:p>
            <a:pPr algn="l"/>
            <a:r>
              <a:rPr lang="en-US" sz="2400" b="1" i="0" baseline="30000" dirty="0">
                <a:solidFill>
                  <a:srgbClr val="000000"/>
                </a:solidFill>
                <a:effectLst/>
                <a:latin typeface="system-ui"/>
              </a:rPr>
              <a:t>20 </a:t>
            </a:r>
            <a:r>
              <a:rPr lang="en-US" sz="2400" b="0" i="0" dirty="0">
                <a:solidFill>
                  <a:srgbClr val="000000"/>
                </a:solidFill>
                <a:effectLst/>
                <a:latin typeface="system-ui"/>
              </a:rPr>
              <a:t>Then he cried out to the </a:t>
            </a:r>
            <a:r>
              <a:rPr lang="en-US" sz="2400" b="0" i="0" cap="small" dirty="0">
                <a:solidFill>
                  <a:srgbClr val="000000"/>
                </a:solidFill>
                <a:effectLst/>
                <a:latin typeface="system-ui"/>
              </a:rPr>
              <a:t>Lord</a:t>
            </a:r>
            <a:r>
              <a:rPr lang="en-US" sz="2400" b="0" i="0" dirty="0">
                <a:solidFill>
                  <a:srgbClr val="000000"/>
                </a:solidFill>
                <a:effectLst/>
                <a:latin typeface="system-ui"/>
              </a:rPr>
              <a:t>, “</a:t>
            </a:r>
            <a:r>
              <a:rPr lang="en-US" sz="2400" b="0" i="0" cap="small" dirty="0">
                <a:solidFill>
                  <a:srgbClr val="000000"/>
                </a:solidFill>
                <a:effectLst/>
                <a:latin typeface="system-ui"/>
              </a:rPr>
              <a:t>Lord</a:t>
            </a:r>
            <a:r>
              <a:rPr lang="en-US" sz="2400" b="0" i="0" dirty="0">
                <a:solidFill>
                  <a:srgbClr val="000000"/>
                </a:solidFill>
                <a:effectLst/>
                <a:latin typeface="system-ui"/>
              </a:rPr>
              <a:t> my God, have you brought tragedy even on this widow I am staying with, by causing her son to die?” </a:t>
            </a:r>
            <a:r>
              <a:rPr lang="en-US" sz="2400" b="1" i="0" baseline="30000" dirty="0">
                <a:solidFill>
                  <a:srgbClr val="000000"/>
                </a:solidFill>
                <a:effectLst/>
                <a:latin typeface="system-ui"/>
              </a:rPr>
              <a:t>21 </a:t>
            </a:r>
            <a:r>
              <a:rPr lang="en-US" sz="2400" b="0" i="0" dirty="0">
                <a:solidFill>
                  <a:srgbClr val="000000"/>
                </a:solidFill>
                <a:effectLst/>
                <a:latin typeface="system-ui"/>
              </a:rPr>
              <a:t>Then he stretched himself out on the boy three times and cried out to the </a:t>
            </a:r>
            <a:r>
              <a:rPr lang="en-US" sz="2400" b="0" i="0" cap="small" dirty="0">
                <a:solidFill>
                  <a:srgbClr val="000000"/>
                </a:solidFill>
                <a:effectLst/>
                <a:latin typeface="system-ui"/>
              </a:rPr>
              <a:t>Lord</a:t>
            </a:r>
            <a:r>
              <a:rPr lang="en-US" sz="2400" b="0" i="0" dirty="0">
                <a:solidFill>
                  <a:srgbClr val="000000"/>
                </a:solidFill>
                <a:effectLst/>
                <a:latin typeface="system-ui"/>
              </a:rPr>
              <a:t>, “</a:t>
            </a:r>
            <a:r>
              <a:rPr lang="en-US" sz="2400" b="0" i="0" cap="small" dirty="0">
                <a:solidFill>
                  <a:srgbClr val="000000"/>
                </a:solidFill>
                <a:effectLst/>
                <a:latin typeface="system-ui"/>
              </a:rPr>
              <a:t>Lord</a:t>
            </a:r>
            <a:r>
              <a:rPr lang="en-US" sz="2400" b="0" i="0" dirty="0">
                <a:solidFill>
                  <a:srgbClr val="000000"/>
                </a:solidFill>
                <a:effectLst/>
                <a:latin typeface="system-ui"/>
              </a:rPr>
              <a:t> my God, let this boy’s life return to him!”</a:t>
            </a:r>
          </a:p>
          <a:p>
            <a:pPr algn="l"/>
            <a:r>
              <a:rPr lang="en-US" sz="2400" b="1" i="0" baseline="30000" dirty="0">
                <a:solidFill>
                  <a:srgbClr val="000000"/>
                </a:solidFill>
                <a:effectLst/>
                <a:latin typeface="system-ui"/>
              </a:rPr>
              <a:t>22 </a:t>
            </a:r>
            <a:r>
              <a:rPr lang="en-US" sz="2400" b="0" i="0" dirty="0">
                <a:solidFill>
                  <a:srgbClr val="000000"/>
                </a:solidFill>
                <a:effectLst/>
                <a:latin typeface="system-ui"/>
              </a:rPr>
              <a:t>The </a:t>
            </a:r>
            <a:r>
              <a:rPr lang="en-US" sz="2400" b="0" i="0" cap="small" dirty="0">
                <a:solidFill>
                  <a:srgbClr val="000000"/>
                </a:solidFill>
                <a:effectLst/>
                <a:latin typeface="system-ui"/>
              </a:rPr>
              <a:t>Lord</a:t>
            </a:r>
            <a:r>
              <a:rPr lang="en-US" sz="2400" b="0" i="0" dirty="0">
                <a:solidFill>
                  <a:srgbClr val="000000"/>
                </a:solidFill>
                <a:effectLst/>
                <a:latin typeface="system-ui"/>
              </a:rPr>
              <a:t> heard Elijah’s cry, and the boy’s life returned to him, and he lived. </a:t>
            </a:r>
            <a:r>
              <a:rPr lang="en-US" sz="2400" b="1" i="0" baseline="30000" dirty="0">
                <a:solidFill>
                  <a:srgbClr val="000000"/>
                </a:solidFill>
                <a:effectLst/>
                <a:latin typeface="system-ui"/>
              </a:rPr>
              <a:t>23 </a:t>
            </a:r>
            <a:r>
              <a:rPr lang="en-US" sz="2400" b="0" i="0" dirty="0">
                <a:solidFill>
                  <a:srgbClr val="000000"/>
                </a:solidFill>
                <a:effectLst/>
                <a:latin typeface="system-ui"/>
              </a:rPr>
              <a:t>Elijah picked up the child and carried him down from the room into the house. He gave him to his mother and said, “Look, your son is alive!”</a:t>
            </a:r>
          </a:p>
          <a:p>
            <a:endParaRPr lang="en-US" dirty="0"/>
          </a:p>
        </p:txBody>
      </p:sp>
    </p:spTree>
    <p:extLst>
      <p:ext uri="{BB962C8B-B14F-4D97-AF65-F5344CB8AC3E}">
        <p14:creationId xmlns:p14="http://schemas.microsoft.com/office/powerpoint/2010/main" val="1369698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FC8C4-12C2-74E7-70AD-CB76C50432BE}"/>
              </a:ext>
            </a:extLst>
          </p:cNvPr>
          <p:cNvSpPr>
            <a:spLocks noGrp="1"/>
          </p:cNvSpPr>
          <p:nvPr>
            <p:ph type="title"/>
          </p:nvPr>
        </p:nvSpPr>
        <p:spPr/>
        <p:txBody>
          <a:bodyPr/>
          <a:lstStyle/>
          <a:p>
            <a:r>
              <a:rPr lang="en-US" dirty="0"/>
              <a:t>Even in the presence of enemies!!!</a:t>
            </a:r>
          </a:p>
        </p:txBody>
      </p:sp>
      <p:sp>
        <p:nvSpPr>
          <p:cNvPr id="3" name="Content Placeholder 2">
            <a:extLst>
              <a:ext uri="{FF2B5EF4-FFF2-40B4-BE49-F238E27FC236}">
                <a16:creationId xmlns:a16="http://schemas.microsoft.com/office/drawing/2014/main" xmlns="" id="{B1D22C16-CF2C-C610-0970-E8E474499DB2}"/>
              </a:ext>
            </a:extLst>
          </p:cNvPr>
          <p:cNvSpPr>
            <a:spLocks noGrp="1"/>
          </p:cNvSpPr>
          <p:nvPr>
            <p:ph sz="half" idx="1"/>
          </p:nvPr>
        </p:nvSpPr>
        <p:spPr/>
        <p:txBody>
          <a:bodyPr/>
          <a:lstStyle/>
          <a:p>
            <a:r>
              <a:rPr lang="en-US" b="1" i="0" baseline="30000" dirty="0">
                <a:solidFill>
                  <a:srgbClr val="000000"/>
                </a:solidFill>
                <a:effectLst/>
                <a:latin typeface="system-ui"/>
              </a:rPr>
              <a:t>1 </a:t>
            </a:r>
            <a:r>
              <a:rPr lang="en-US" b="0" i="0" dirty="0">
                <a:solidFill>
                  <a:srgbClr val="000000"/>
                </a:solidFill>
                <a:effectLst/>
                <a:latin typeface="system-ui"/>
              </a:rPr>
              <a:t>The </a:t>
            </a:r>
            <a:r>
              <a:rPr lang="en-US" b="0" i="0" cap="small" dirty="0">
                <a:solidFill>
                  <a:srgbClr val="000000"/>
                </a:solidFill>
                <a:effectLst/>
                <a:latin typeface="system-ui"/>
              </a:rPr>
              <a:t>Lord</a:t>
            </a:r>
            <a:r>
              <a:rPr lang="en-US" b="0" i="0" dirty="0">
                <a:solidFill>
                  <a:srgbClr val="000000"/>
                </a:solidFill>
                <a:effectLst/>
                <a:latin typeface="system-ui"/>
              </a:rPr>
              <a:t> is my shepherd, I lack nothing.</a:t>
            </a:r>
            <a:br>
              <a:rPr lang="en-US" b="0" i="0" dirty="0">
                <a:solidFill>
                  <a:srgbClr val="000000"/>
                </a:solidFill>
                <a:effectLst/>
                <a:latin typeface="system-ui"/>
              </a:rPr>
            </a:br>
            <a:r>
              <a:rPr lang="en-US" b="1" i="0" baseline="30000" dirty="0">
                <a:solidFill>
                  <a:srgbClr val="000000"/>
                </a:solidFill>
                <a:effectLst/>
                <a:latin typeface="system-ui"/>
              </a:rPr>
              <a:t>2 </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He makes me lie down in green pastures,</a:t>
            </a:r>
            <a:br>
              <a:rPr lang="en-US" b="0" i="0" dirty="0">
                <a:solidFill>
                  <a:srgbClr val="000000"/>
                </a:solidFill>
                <a:effectLst/>
                <a:latin typeface="system-ui"/>
              </a:rPr>
            </a:br>
            <a:r>
              <a:rPr lang="en-US" b="0" i="0" dirty="0">
                <a:solidFill>
                  <a:srgbClr val="000000"/>
                </a:solidFill>
                <a:effectLst/>
                <a:latin typeface="system-ui"/>
              </a:rPr>
              <a:t>he leads me beside quiet waters,</a:t>
            </a:r>
            <a:br>
              <a:rPr lang="en-US" b="0" i="0" dirty="0">
                <a:solidFill>
                  <a:srgbClr val="000000"/>
                </a:solidFill>
                <a:effectLst/>
                <a:latin typeface="system-ui"/>
              </a:rPr>
            </a:br>
            <a:r>
              <a:rPr lang="en-US" b="1" i="0" baseline="30000" dirty="0">
                <a:solidFill>
                  <a:srgbClr val="000000"/>
                </a:solidFill>
                <a:effectLst/>
                <a:latin typeface="system-ui"/>
              </a:rPr>
              <a:t>3 </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he refreshes my soul.</a:t>
            </a:r>
            <a:br>
              <a:rPr lang="en-US" b="0" i="0" dirty="0">
                <a:solidFill>
                  <a:srgbClr val="000000"/>
                </a:solidFill>
                <a:effectLst/>
                <a:latin typeface="system-ui"/>
              </a:rPr>
            </a:br>
            <a:r>
              <a:rPr lang="en-US" b="0" i="0" dirty="0">
                <a:solidFill>
                  <a:srgbClr val="000000"/>
                </a:solidFill>
                <a:effectLst/>
                <a:latin typeface="system-ui"/>
              </a:rPr>
              <a:t>He guides me along the right paths</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for his name’s sake.</a:t>
            </a:r>
            <a:br>
              <a:rPr lang="en-US" b="0" i="0" dirty="0">
                <a:solidFill>
                  <a:srgbClr val="000000"/>
                </a:solidFill>
                <a:effectLst/>
                <a:latin typeface="system-ui"/>
              </a:rPr>
            </a:br>
            <a:r>
              <a:rPr lang="en-US" b="1" i="0" baseline="30000" dirty="0">
                <a:solidFill>
                  <a:srgbClr val="000000"/>
                </a:solidFill>
                <a:effectLst/>
                <a:latin typeface="system-ui"/>
              </a:rPr>
              <a:t>4 </a:t>
            </a:r>
            <a:r>
              <a:rPr lang="en-US" b="0" i="0" dirty="0">
                <a:solidFill>
                  <a:srgbClr val="000000"/>
                </a:solidFill>
                <a:effectLst/>
                <a:latin typeface="system-ui"/>
              </a:rPr>
              <a:t>Even though I walk</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through the darkest valley,</a:t>
            </a:r>
            <a:r>
              <a:rPr lang="en-US" b="0" i="0" baseline="30000" dirty="0">
                <a:solidFill>
                  <a:srgbClr val="000000"/>
                </a:solidFill>
                <a:effectLst/>
                <a:latin typeface="system-ui"/>
              </a:rPr>
              <a:t>[</a:t>
            </a:r>
            <a:r>
              <a:rPr lang="en-US" b="0" i="0" baseline="30000" dirty="0">
                <a:solidFill>
                  <a:srgbClr val="4A4A4A"/>
                </a:solidFill>
                <a:effectLst/>
                <a:latin typeface="system-ui"/>
                <a:hlinkClick r:id="rId2" tooltip="See footnote a"/>
              </a:rPr>
              <a:t>a</a:t>
            </a:r>
            <a:r>
              <a:rPr lang="en-US" b="0" i="0" baseline="30000" dirty="0">
                <a:solidFill>
                  <a:srgbClr val="000000"/>
                </a:solidFill>
                <a:effectLst/>
                <a:latin typeface="system-ui"/>
              </a:rPr>
              <a:t>]</a:t>
            </a:r>
            <a:r>
              <a:rPr lang="en-US" b="0" i="0" dirty="0">
                <a:solidFill>
                  <a:srgbClr val="000000"/>
                </a:solidFill>
                <a:effectLst/>
                <a:latin typeface="system-ui"/>
              </a:rPr>
              <a:t/>
            </a:r>
            <a:br>
              <a:rPr lang="en-US" b="0" i="0" dirty="0">
                <a:solidFill>
                  <a:srgbClr val="000000"/>
                </a:solidFill>
                <a:effectLst/>
                <a:latin typeface="system-ui"/>
              </a:rPr>
            </a:br>
            <a:r>
              <a:rPr lang="en-US" b="0" i="0" dirty="0">
                <a:solidFill>
                  <a:srgbClr val="000000"/>
                </a:solidFill>
                <a:effectLst/>
                <a:latin typeface="system-ui"/>
              </a:rPr>
              <a:t>I will fear no evil,</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for you are with me;</a:t>
            </a:r>
            <a:br>
              <a:rPr lang="en-US" b="0" i="0" dirty="0">
                <a:solidFill>
                  <a:srgbClr val="000000"/>
                </a:solidFill>
                <a:effectLst/>
                <a:latin typeface="system-ui"/>
              </a:rPr>
            </a:br>
            <a:r>
              <a:rPr lang="en-US" b="0" i="0" dirty="0">
                <a:solidFill>
                  <a:srgbClr val="000000"/>
                </a:solidFill>
                <a:effectLst/>
                <a:latin typeface="system-ui"/>
              </a:rPr>
              <a:t>your rod and your staff,</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they comfort me.</a:t>
            </a:r>
          </a:p>
          <a:p>
            <a:endParaRPr lang="en-US" dirty="0"/>
          </a:p>
        </p:txBody>
      </p:sp>
      <p:sp>
        <p:nvSpPr>
          <p:cNvPr id="4" name="Content Placeholder 3">
            <a:extLst>
              <a:ext uri="{FF2B5EF4-FFF2-40B4-BE49-F238E27FC236}">
                <a16:creationId xmlns:a16="http://schemas.microsoft.com/office/drawing/2014/main" xmlns="" id="{7F97A7E4-A777-CC28-4F20-659BCC25147C}"/>
              </a:ext>
            </a:extLst>
          </p:cNvPr>
          <p:cNvSpPr>
            <a:spLocks noGrp="1"/>
          </p:cNvSpPr>
          <p:nvPr>
            <p:ph sz="half" idx="2"/>
          </p:nvPr>
        </p:nvSpPr>
        <p:spPr/>
        <p:txBody>
          <a:bodyPr/>
          <a:lstStyle/>
          <a:p>
            <a:r>
              <a:rPr lang="en-US" sz="2800" b="1" i="0" baseline="30000" dirty="0">
                <a:solidFill>
                  <a:srgbClr val="000000"/>
                </a:solidFill>
                <a:effectLst/>
                <a:highlight>
                  <a:srgbClr val="FFFF00"/>
                </a:highlight>
                <a:latin typeface="system-ui"/>
              </a:rPr>
              <a:t>5 </a:t>
            </a:r>
            <a:r>
              <a:rPr lang="en-US" sz="2800" b="0" i="0" dirty="0">
                <a:solidFill>
                  <a:srgbClr val="000000"/>
                </a:solidFill>
                <a:effectLst/>
                <a:highlight>
                  <a:srgbClr val="FFFF00"/>
                </a:highlight>
                <a:latin typeface="system-ui"/>
              </a:rPr>
              <a:t>You prepare a table before me</a:t>
            </a:r>
            <a:br>
              <a:rPr lang="en-US" sz="2800" b="0" i="0" dirty="0">
                <a:solidFill>
                  <a:srgbClr val="000000"/>
                </a:solidFill>
                <a:effectLst/>
                <a:highlight>
                  <a:srgbClr val="FFFF00"/>
                </a:highlight>
                <a:latin typeface="system-ui"/>
              </a:rPr>
            </a:br>
            <a:r>
              <a:rPr lang="en-US" sz="2800" b="0" i="0" dirty="0">
                <a:solidFill>
                  <a:srgbClr val="000000"/>
                </a:solidFill>
                <a:effectLst/>
                <a:highlight>
                  <a:srgbClr val="FFFF00"/>
                </a:highlight>
                <a:latin typeface="Courier New" panose="02070309020205020404" pitchFamily="49" charset="0"/>
              </a:rPr>
              <a:t>    </a:t>
            </a:r>
            <a:r>
              <a:rPr lang="en-US" sz="2800" b="0" i="0" dirty="0">
                <a:solidFill>
                  <a:srgbClr val="000000"/>
                </a:solidFill>
                <a:effectLst/>
                <a:highlight>
                  <a:srgbClr val="FFFF00"/>
                </a:highlight>
                <a:latin typeface="system-ui"/>
              </a:rPr>
              <a:t>in the presence of my enemies.</a:t>
            </a:r>
            <a:br>
              <a:rPr lang="en-US" sz="2800" b="0" i="0" dirty="0">
                <a:solidFill>
                  <a:srgbClr val="000000"/>
                </a:solidFill>
                <a:effectLst/>
                <a:highlight>
                  <a:srgbClr val="FFFF00"/>
                </a:highlight>
                <a:latin typeface="system-ui"/>
              </a:rPr>
            </a:br>
            <a:r>
              <a:rPr lang="en-US" sz="2800" b="0" i="0" dirty="0">
                <a:solidFill>
                  <a:srgbClr val="000000"/>
                </a:solidFill>
                <a:effectLst/>
                <a:highlight>
                  <a:srgbClr val="FFFF00"/>
                </a:highlight>
                <a:latin typeface="system-ui"/>
              </a:rPr>
              <a:t>You anoint my head with oil;</a:t>
            </a:r>
            <a:br>
              <a:rPr lang="en-US" sz="2800" b="0" i="0" dirty="0">
                <a:solidFill>
                  <a:srgbClr val="000000"/>
                </a:solidFill>
                <a:effectLst/>
                <a:highlight>
                  <a:srgbClr val="FFFF00"/>
                </a:highlight>
                <a:latin typeface="system-ui"/>
              </a:rPr>
            </a:br>
            <a:r>
              <a:rPr lang="en-US" sz="2800" b="0" i="0" dirty="0">
                <a:solidFill>
                  <a:srgbClr val="000000"/>
                </a:solidFill>
                <a:effectLst/>
                <a:highlight>
                  <a:srgbClr val="FFFF00"/>
                </a:highlight>
                <a:latin typeface="Courier New" panose="02070309020205020404" pitchFamily="49" charset="0"/>
              </a:rPr>
              <a:t>    </a:t>
            </a:r>
            <a:r>
              <a:rPr lang="en-US" sz="2800" b="0" i="0" dirty="0">
                <a:solidFill>
                  <a:srgbClr val="000000"/>
                </a:solidFill>
                <a:effectLst/>
                <a:highlight>
                  <a:srgbClr val="FFFF00"/>
                </a:highlight>
                <a:latin typeface="system-ui"/>
              </a:rPr>
              <a:t>my cup overflows.</a:t>
            </a:r>
            <a:r>
              <a:rPr lang="en-US" b="0" i="0" dirty="0">
                <a:solidFill>
                  <a:srgbClr val="000000"/>
                </a:solidFill>
                <a:effectLst/>
                <a:latin typeface="system-ui"/>
              </a:rPr>
              <a:t/>
            </a:r>
            <a:br>
              <a:rPr lang="en-US" b="0" i="0" dirty="0">
                <a:solidFill>
                  <a:srgbClr val="000000"/>
                </a:solidFill>
                <a:effectLst/>
                <a:latin typeface="system-ui"/>
              </a:rPr>
            </a:br>
            <a:r>
              <a:rPr lang="en-US" b="1" i="0" baseline="30000" dirty="0">
                <a:solidFill>
                  <a:srgbClr val="000000"/>
                </a:solidFill>
                <a:effectLst/>
                <a:latin typeface="system-ui"/>
              </a:rPr>
              <a:t>6 </a:t>
            </a:r>
            <a:r>
              <a:rPr lang="en-US" b="0" i="0" dirty="0">
                <a:solidFill>
                  <a:srgbClr val="000000"/>
                </a:solidFill>
                <a:effectLst/>
                <a:latin typeface="system-ui"/>
              </a:rPr>
              <a:t>Surely your goodness and love will follow me</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all the days of my life,</a:t>
            </a:r>
            <a:br>
              <a:rPr lang="en-US" b="0" i="0" dirty="0">
                <a:solidFill>
                  <a:srgbClr val="000000"/>
                </a:solidFill>
                <a:effectLst/>
                <a:latin typeface="system-ui"/>
              </a:rPr>
            </a:br>
            <a:r>
              <a:rPr lang="en-US" b="0" i="0" dirty="0">
                <a:solidFill>
                  <a:srgbClr val="000000"/>
                </a:solidFill>
                <a:effectLst/>
                <a:latin typeface="system-ui"/>
              </a:rPr>
              <a:t>and I will dwell in the house of the </a:t>
            </a:r>
            <a:r>
              <a:rPr lang="en-US" b="0" i="0" cap="small" dirty="0">
                <a:solidFill>
                  <a:srgbClr val="000000"/>
                </a:solidFill>
                <a:effectLst/>
                <a:latin typeface="system-ui"/>
              </a:rPr>
              <a:t>Lord</a:t>
            </a:r>
            <a:r>
              <a:rPr lang="en-US" b="0" i="0" dirty="0">
                <a:solidFill>
                  <a:srgbClr val="000000"/>
                </a:solidFill>
                <a:effectLst/>
                <a:latin typeface="system-ui"/>
              </a:rPr>
              <a:t/>
            </a:r>
            <a:br>
              <a:rPr lang="en-US" b="0" i="0" dirty="0">
                <a:solidFill>
                  <a:srgbClr val="000000"/>
                </a:solidFill>
                <a:effectLst/>
                <a:latin typeface="system-ui"/>
              </a:rPr>
            </a:b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forever.</a:t>
            </a:r>
          </a:p>
          <a:p>
            <a:r>
              <a:rPr lang="en-US" sz="4400" b="1" dirty="0"/>
              <a:t>[Psalms 23]</a:t>
            </a:r>
          </a:p>
        </p:txBody>
      </p:sp>
    </p:spTree>
    <p:extLst>
      <p:ext uri="{BB962C8B-B14F-4D97-AF65-F5344CB8AC3E}">
        <p14:creationId xmlns:p14="http://schemas.microsoft.com/office/powerpoint/2010/main" val="3569823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90F31081-1E94-A748-8BCA-903693ED8C9F}"/>
              </a:ext>
            </a:extLst>
          </p:cNvPr>
          <p:cNvSpPr>
            <a:spLocks noGrp="1"/>
          </p:cNvSpPr>
          <p:nvPr>
            <p:ph type="title"/>
          </p:nvPr>
        </p:nvSpPr>
        <p:spPr/>
        <p:txBody>
          <a:bodyPr/>
          <a:lstStyle/>
          <a:p>
            <a:r>
              <a:rPr lang="en-US" dirty="0"/>
              <a:t>Hope is not built upon circumstances</a:t>
            </a:r>
          </a:p>
        </p:txBody>
      </p:sp>
      <p:sp>
        <p:nvSpPr>
          <p:cNvPr id="6" name="Content Placeholder 5">
            <a:extLst>
              <a:ext uri="{FF2B5EF4-FFF2-40B4-BE49-F238E27FC236}">
                <a16:creationId xmlns:a16="http://schemas.microsoft.com/office/drawing/2014/main" xmlns="" id="{B3040974-D8B1-8A34-BF6D-8CB365083B5F}"/>
              </a:ext>
            </a:extLst>
          </p:cNvPr>
          <p:cNvSpPr>
            <a:spLocks noGrp="1"/>
          </p:cNvSpPr>
          <p:nvPr>
            <p:ph idx="1"/>
          </p:nvPr>
        </p:nvSpPr>
        <p:spPr/>
        <p:txBody>
          <a:bodyPr>
            <a:normAutofit/>
          </a:bodyPr>
          <a:lstStyle/>
          <a:p>
            <a:r>
              <a:rPr lang="en-US" sz="2400" i="1" dirty="0"/>
              <a:t>See Micah the prophet, who lived amid evil and injustice:</a:t>
            </a:r>
          </a:p>
          <a:p>
            <a:r>
              <a:rPr lang="en-US" sz="2400" dirty="0"/>
              <a:t>Micah 7:6-8</a:t>
            </a:r>
          </a:p>
          <a:p>
            <a:pPr algn="l"/>
            <a:r>
              <a:rPr lang="en-US" sz="2400" b="1" i="0" baseline="30000" dirty="0">
                <a:solidFill>
                  <a:srgbClr val="000000"/>
                </a:solidFill>
                <a:effectLst/>
                <a:latin typeface="system-ui"/>
              </a:rPr>
              <a:t>6 </a:t>
            </a:r>
            <a:r>
              <a:rPr lang="en-US" sz="2400" b="0" i="0" dirty="0">
                <a:solidFill>
                  <a:srgbClr val="000000"/>
                </a:solidFill>
                <a:effectLst/>
                <a:latin typeface="system-ui"/>
              </a:rPr>
              <a:t>For a son dishonors his father,</a:t>
            </a:r>
            <a:r>
              <a:rPr lang="en-US" sz="2400" dirty="0">
                <a:solidFill>
                  <a:srgbClr val="000000"/>
                </a:solidFill>
                <a:latin typeface="system-ui"/>
              </a:rPr>
              <a:t> </a:t>
            </a:r>
            <a:r>
              <a:rPr lang="en-US" sz="2400" b="0" i="0" dirty="0">
                <a:solidFill>
                  <a:srgbClr val="000000"/>
                </a:solidFill>
                <a:effectLst/>
                <a:latin typeface="system-ui"/>
              </a:rPr>
              <a:t>a daughter rises up against her mother, a daughter-in-law against her mother-in-law—a man’s enemies are the members of his own household. </a:t>
            </a:r>
            <a:r>
              <a:rPr lang="en-US" sz="2400" b="1" i="0" baseline="30000" dirty="0">
                <a:solidFill>
                  <a:srgbClr val="000000"/>
                </a:solidFill>
                <a:effectLst/>
                <a:latin typeface="system-ui"/>
              </a:rPr>
              <a:t>7 </a:t>
            </a:r>
            <a:r>
              <a:rPr lang="en-US" sz="2400" b="0" i="0" dirty="0">
                <a:solidFill>
                  <a:srgbClr val="000000"/>
                </a:solidFill>
                <a:effectLst/>
                <a:latin typeface="system-ui"/>
              </a:rPr>
              <a:t>But as for me, I watch in hope for the </a:t>
            </a:r>
            <a:r>
              <a:rPr lang="en-US" sz="2400" b="0" i="0" cap="small" dirty="0">
                <a:solidFill>
                  <a:srgbClr val="000000"/>
                </a:solidFill>
                <a:effectLst/>
                <a:latin typeface="system-ui"/>
              </a:rPr>
              <a:t>Lord</a:t>
            </a:r>
            <a:r>
              <a:rPr lang="en-US" sz="2400" b="0" i="0" dirty="0">
                <a:solidFill>
                  <a:srgbClr val="000000"/>
                </a:solidFill>
                <a:effectLst/>
                <a:latin typeface="system-ui"/>
              </a:rPr>
              <a:t>, I wait for God my Savior;</a:t>
            </a:r>
            <a:r>
              <a:rPr lang="en-US" sz="2400" dirty="0">
                <a:solidFill>
                  <a:srgbClr val="000000"/>
                </a:solidFill>
                <a:latin typeface="system-ui"/>
              </a:rPr>
              <a:t> </a:t>
            </a:r>
            <a:r>
              <a:rPr lang="en-US" sz="2400" b="0" i="0" dirty="0">
                <a:solidFill>
                  <a:srgbClr val="000000"/>
                </a:solidFill>
                <a:effectLst/>
                <a:latin typeface="system-ui"/>
              </a:rPr>
              <a:t>my God will hear me.</a:t>
            </a:r>
          </a:p>
          <a:p>
            <a:pPr algn="l"/>
            <a:r>
              <a:rPr lang="en-US" sz="2400" b="1" i="0" dirty="0">
                <a:solidFill>
                  <a:srgbClr val="000000"/>
                </a:solidFill>
                <a:effectLst/>
                <a:latin typeface="system-ui"/>
              </a:rPr>
              <a:t>Israel Will Rise</a:t>
            </a:r>
          </a:p>
          <a:p>
            <a:pPr algn="l"/>
            <a:r>
              <a:rPr lang="en-US" sz="2400" b="1" i="0" baseline="30000" dirty="0">
                <a:solidFill>
                  <a:srgbClr val="000000"/>
                </a:solidFill>
                <a:effectLst/>
                <a:highlight>
                  <a:srgbClr val="FFFF00"/>
                </a:highlight>
                <a:latin typeface="system-ui"/>
              </a:rPr>
              <a:t>8 </a:t>
            </a:r>
            <a:r>
              <a:rPr lang="en-US" sz="2400" b="0" i="0" dirty="0">
                <a:solidFill>
                  <a:srgbClr val="000000"/>
                </a:solidFill>
                <a:effectLst/>
                <a:highlight>
                  <a:srgbClr val="FFFF00"/>
                </a:highlight>
                <a:latin typeface="system-ui"/>
              </a:rPr>
              <a:t>Do not gloat over me, my enemy!</a:t>
            </a:r>
            <a:r>
              <a:rPr lang="en-US" sz="2400" dirty="0">
                <a:solidFill>
                  <a:srgbClr val="000000"/>
                </a:solidFill>
                <a:highlight>
                  <a:srgbClr val="FFFF00"/>
                </a:highlight>
                <a:latin typeface="system-ui"/>
              </a:rPr>
              <a:t> </a:t>
            </a:r>
            <a:r>
              <a:rPr lang="en-US" sz="2400" b="0" i="0" dirty="0">
                <a:solidFill>
                  <a:srgbClr val="000000"/>
                </a:solidFill>
                <a:effectLst/>
                <a:highlight>
                  <a:srgbClr val="FFFF00"/>
                </a:highlight>
                <a:latin typeface="system-ui"/>
              </a:rPr>
              <a:t>Though I have fallen, I will rise. Though I sit in darkness,</a:t>
            </a:r>
            <a:r>
              <a:rPr lang="en-US" sz="2400" dirty="0">
                <a:solidFill>
                  <a:srgbClr val="000000"/>
                </a:solidFill>
                <a:highlight>
                  <a:srgbClr val="FFFF00"/>
                </a:highlight>
                <a:latin typeface="system-ui"/>
              </a:rPr>
              <a:t> </a:t>
            </a:r>
            <a:r>
              <a:rPr lang="en-US" sz="2400" b="0" i="0" dirty="0">
                <a:solidFill>
                  <a:srgbClr val="000000"/>
                </a:solidFill>
                <a:effectLst/>
                <a:highlight>
                  <a:srgbClr val="FFFF00"/>
                </a:highlight>
                <a:latin typeface="system-ui"/>
              </a:rPr>
              <a:t>the </a:t>
            </a:r>
            <a:r>
              <a:rPr lang="en-US" sz="2400" b="0" i="0" cap="small" dirty="0">
                <a:solidFill>
                  <a:srgbClr val="000000"/>
                </a:solidFill>
                <a:effectLst/>
                <a:highlight>
                  <a:srgbClr val="FFFF00"/>
                </a:highlight>
                <a:latin typeface="system-ui"/>
              </a:rPr>
              <a:t>Lord</a:t>
            </a:r>
            <a:r>
              <a:rPr lang="en-US" sz="2400" b="0" i="0" dirty="0">
                <a:solidFill>
                  <a:srgbClr val="000000"/>
                </a:solidFill>
                <a:effectLst/>
                <a:highlight>
                  <a:srgbClr val="FFFF00"/>
                </a:highlight>
                <a:latin typeface="system-ui"/>
              </a:rPr>
              <a:t> will be my light.</a:t>
            </a:r>
          </a:p>
          <a:p>
            <a:endParaRPr lang="en-US" dirty="0"/>
          </a:p>
        </p:txBody>
      </p:sp>
    </p:spTree>
    <p:extLst>
      <p:ext uri="{BB962C8B-B14F-4D97-AF65-F5344CB8AC3E}">
        <p14:creationId xmlns:p14="http://schemas.microsoft.com/office/powerpoint/2010/main" val="3656095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263</TotalTime>
  <Words>594</Words>
  <Application>Microsoft Office PowerPoint</Application>
  <PresentationFormat>Custom</PresentationFormat>
  <Paragraphs>98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Retrospect</vt:lpstr>
      <vt:lpstr>Love That Leads You to HOPE</vt:lpstr>
      <vt:lpstr>Walk in Remembrance </vt:lpstr>
      <vt:lpstr>What is Biblical Hope?</vt:lpstr>
      <vt:lpstr>Elijah (1 Kings 17)</vt:lpstr>
      <vt:lpstr>Elijah 1 Kings 17:1-6</vt:lpstr>
      <vt:lpstr>Elijah (1 Kings 17:12-14)</vt:lpstr>
      <vt:lpstr>Elijah (1 Kings 17:17,21-23)</vt:lpstr>
      <vt:lpstr>Even in the presence of enemies!!!</vt:lpstr>
      <vt:lpstr>Hope is not built upon circumstances</vt:lpstr>
      <vt:lpstr>Remember God’s Past Faithfulness</vt:lpstr>
      <vt:lpstr>Hope depends on  Jesus—Our Living Hope</vt:lpstr>
      <vt:lpstr>Christ in you, the hope of glory! </vt:lpstr>
      <vt:lpstr>Obstacles to Hope</vt:lpstr>
      <vt:lpstr>Do not confuse trials for hopelessness</vt:lpstr>
      <vt:lpstr>Do not confuse trials for hopelessness</vt:lpstr>
      <vt:lpstr>The blessing in the brokenness</vt:lpstr>
      <vt:lpstr>A lesson from David David wrote to himself, addressing his pain</vt:lpstr>
      <vt:lpstr>A crown of beauty for ashes</vt:lpstr>
      <vt:lpstr>For theirs is the Kingdom of Heaven</vt:lpstr>
      <vt:lpstr>He takes our messes and makes a miracle Lamentations 3:19-25 </vt:lpstr>
      <vt:lpstr>God keeps His promises Romans 4:18 (mess to miracle)</vt:lpstr>
      <vt:lpstr>Summary</vt:lpstr>
      <vt:lpstr>Let us pray: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dc:title>
  <dc:creator>Daniel Slade</dc:creator>
  <cp:lastModifiedBy>LifeGate</cp:lastModifiedBy>
  <cp:revision>2</cp:revision>
  <dcterms:created xsi:type="dcterms:W3CDTF">2022-12-18T10:43:05Z</dcterms:created>
  <dcterms:modified xsi:type="dcterms:W3CDTF">2022-12-18T17:05:17Z</dcterms:modified>
</cp:coreProperties>
</file>