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7" r:id="rId4"/>
    <p:sldId id="261" r:id="rId5"/>
    <p:sldId id="262" r:id="rId6"/>
    <p:sldId id="258" r:id="rId7"/>
    <p:sldId id="259" r:id="rId8"/>
    <p:sldId id="260" r:id="rId9"/>
    <p:sldId id="263" r:id="rId10"/>
    <p:sldId id="264" r:id="rId11"/>
    <p:sldId id="268" r:id="rId12"/>
    <p:sldId id="266" r:id="rId13"/>
    <p:sldId id="267" r:id="rId14"/>
    <p:sldId id="269" r:id="rId15"/>
    <p:sldId id="270" r:id="rId16"/>
    <p:sldId id="271" r:id="rId17"/>
    <p:sldId id="272" r:id="rId18"/>
    <p:sldId id="280" r:id="rId19"/>
    <p:sldId id="275" r:id="rId20"/>
    <p:sldId id="276" r:id="rId21"/>
    <p:sldId id="277" r:id="rId22"/>
    <p:sldId id="278" r:id="rId23"/>
    <p:sldId id="279" r:id="rId24"/>
    <p:sldId id="273" r:id="rId25"/>
    <p:sldId id="27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4F8FE2-E5EC-4479-AE8A-A3A30E87CB25}" v="1" dt="2023-01-13T19:18:22.5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3" autoAdjust="0"/>
    <p:restoredTop sz="94660"/>
  </p:normalViewPr>
  <p:slideViewPr>
    <p:cSldViewPr snapToGrid="0">
      <p:cViewPr>
        <p:scale>
          <a:sx n="81" d="100"/>
          <a:sy n="81" d="100"/>
        </p:scale>
        <p:origin x="-1626" y="-7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Slade" userId="a0f30abecd459ac6" providerId="LiveId" clId="{D74F8FE2-E5EC-4479-AE8A-A3A30E87CB25}"/>
    <pc:docChg chg="undo custSel addSld delSld modSld">
      <pc:chgData name="Daniel Slade" userId="a0f30abecd459ac6" providerId="LiveId" clId="{D74F8FE2-E5EC-4479-AE8A-A3A30E87CB25}" dt="2023-01-14T15:12:02.449" v="6465" actId="20577"/>
      <pc:docMkLst>
        <pc:docMk/>
      </pc:docMkLst>
      <pc:sldChg chg="modSp mod">
        <pc:chgData name="Daniel Slade" userId="a0f30abecd459ac6" providerId="LiveId" clId="{D74F8FE2-E5EC-4479-AE8A-A3A30E87CB25}" dt="2023-01-14T14:18:46.527" v="4939" actId="20577"/>
        <pc:sldMkLst>
          <pc:docMk/>
          <pc:sldMk cId="2841247651" sldId="256"/>
        </pc:sldMkLst>
        <pc:spChg chg="mod">
          <ac:chgData name="Daniel Slade" userId="a0f30abecd459ac6" providerId="LiveId" clId="{D74F8FE2-E5EC-4479-AE8A-A3A30E87CB25}" dt="2023-01-14T14:18:46.527" v="4939" actId="20577"/>
          <ac:spMkLst>
            <pc:docMk/>
            <pc:sldMk cId="2841247651" sldId="256"/>
            <ac:spMk id="2" creationId="{8CFE89A8-1EF0-0A07-0B8D-FF28195530AD}"/>
          </ac:spMkLst>
        </pc:spChg>
      </pc:sldChg>
      <pc:sldChg chg="addSp delSp modSp mod setBg setClrOvrMap">
        <pc:chgData name="Daniel Slade" userId="a0f30abecd459ac6" providerId="LiveId" clId="{D74F8FE2-E5EC-4479-AE8A-A3A30E87CB25}" dt="2023-01-14T14:41:57.697" v="5281" actId="255"/>
        <pc:sldMkLst>
          <pc:docMk/>
          <pc:sldMk cId="3522005214" sldId="257"/>
        </pc:sldMkLst>
        <pc:spChg chg="mod">
          <ac:chgData name="Daniel Slade" userId="a0f30abecd459ac6" providerId="LiveId" clId="{D74F8FE2-E5EC-4479-AE8A-A3A30E87CB25}" dt="2023-01-14T14:41:57.697" v="5281" actId="255"/>
          <ac:spMkLst>
            <pc:docMk/>
            <pc:sldMk cId="3522005214" sldId="257"/>
            <ac:spMk id="2" creationId="{D243B517-56C0-2610-53AC-BF2F4A19D8EC}"/>
          </ac:spMkLst>
        </pc:spChg>
        <pc:spChg chg="mod">
          <ac:chgData name="Daniel Slade" userId="a0f30abecd459ac6" providerId="LiveId" clId="{D74F8FE2-E5EC-4479-AE8A-A3A30E87CB25}" dt="2023-01-14T14:41:42.980" v="5280" actId="255"/>
          <ac:spMkLst>
            <pc:docMk/>
            <pc:sldMk cId="3522005214" sldId="257"/>
            <ac:spMk id="3" creationId="{50EFC68A-D872-BFAC-3926-136FE15BBD8A}"/>
          </ac:spMkLst>
        </pc:spChg>
        <pc:spChg chg="add del">
          <ac:chgData name="Daniel Slade" userId="a0f30abecd459ac6" providerId="LiveId" clId="{D74F8FE2-E5EC-4479-AE8A-A3A30E87CB25}" dt="2023-01-14T14:41:31.602" v="5279" actId="26606"/>
          <ac:spMkLst>
            <pc:docMk/>
            <pc:sldMk cId="3522005214" sldId="257"/>
            <ac:spMk id="5" creationId="{35230A27-1553-42F8-99D7-829868E13715}"/>
          </ac:spMkLst>
        </pc:spChg>
        <pc:spChg chg="add del">
          <ac:chgData name="Daniel Slade" userId="a0f30abecd459ac6" providerId="LiveId" clId="{D74F8FE2-E5EC-4479-AE8A-A3A30E87CB25}" dt="2023-01-14T14:41:31.602" v="5279" actId="26606"/>
          <ac:spMkLst>
            <pc:docMk/>
            <pc:sldMk cId="3522005214" sldId="257"/>
            <ac:spMk id="6" creationId="{A772232D-B4D6-429F-B3D1-2D9891B85E08}"/>
          </ac:spMkLst>
        </pc:spChg>
        <pc:spChg chg="add del">
          <ac:chgData name="Daniel Slade" userId="a0f30abecd459ac6" providerId="LiveId" clId="{D74F8FE2-E5EC-4479-AE8A-A3A30E87CB25}" dt="2023-01-14T14:37:41.889" v="5232" actId="26606"/>
          <ac:spMkLst>
            <pc:docMk/>
            <pc:sldMk cId="3522005214" sldId="257"/>
            <ac:spMk id="8" creationId="{C8DD82D3-D002-45B0-B16A-82B3DA4EFDDB}"/>
          </ac:spMkLst>
        </pc:spChg>
        <pc:spChg chg="add">
          <ac:chgData name="Daniel Slade" userId="a0f30abecd459ac6" providerId="LiveId" clId="{D74F8FE2-E5EC-4479-AE8A-A3A30E87CB25}" dt="2023-01-14T14:41:31.602" v="5279" actId="26606"/>
          <ac:spMkLst>
            <pc:docMk/>
            <pc:sldMk cId="3522005214" sldId="257"/>
            <ac:spMk id="9" creationId="{C8DD82D3-D002-45B0-B16A-82B3DA4EFDDB}"/>
          </ac:spMkLst>
        </pc:spChg>
        <pc:spChg chg="add del">
          <ac:chgData name="Daniel Slade" userId="a0f30abecd459ac6" providerId="LiveId" clId="{D74F8FE2-E5EC-4479-AE8A-A3A30E87CB25}" dt="2023-01-14T14:37:41.889" v="5232" actId="26606"/>
          <ac:spMkLst>
            <pc:docMk/>
            <pc:sldMk cId="3522005214" sldId="257"/>
            <ac:spMk id="12" creationId="{4C15B19B-E7BB-4060-B12F-3CDA8EF16A52}"/>
          </ac:spMkLst>
        </pc:spChg>
        <pc:spChg chg="add">
          <ac:chgData name="Daniel Slade" userId="a0f30abecd459ac6" providerId="LiveId" clId="{D74F8FE2-E5EC-4479-AE8A-A3A30E87CB25}" dt="2023-01-14T14:41:31.602" v="5279" actId="26606"/>
          <ac:spMkLst>
            <pc:docMk/>
            <pc:sldMk cId="3522005214" sldId="257"/>
            <ac:spMk id="13" creationId="{4C15B19B-E7BB-4060-B12F-3CDA8EF16A52}"/>
          </ac:spMkLst>
        </pc:spChg>
        <pc:spChg chg="add del">
          <ac:chgData name="Daniel Slade" userId="a0f30abecd459ac6" providerId="LiveId" clId="{D74F8FE2-E5EC-4479-AE8A-A3A30E87CB25}" dt="2023-01-14T14:37:43.232" v="5234" actId="26606"/>
          <ac:spMkLst>
            <pc:docMk/>
            <pc:sldMk cId="3522005214" sldId="257"/>
            <ac:spMk id="14" creationId="{C843AFC8-D8D0-4784-B08C-6324FA88E6DD}"/>
          </ac:spMkLst>
        </pc:spChg>
        <pc:spChg chg="add del">
          <ac:chgData name="Daniel Slade" userId="a0f30abecd459ac6" providerId="LiveId" clId="{D74F8FE2-E5EC-4479-AE8A-A3A30E87CB25}" dt="2023-01-14T14:37:43.232" v="5234" actId="26606"/>
          <ac:spMkLst>
            <pc:docMk/>
            <pc:sldMk cId="3522005214" sldId="257"/>
            <ac:spMk id="15" creationId="{854B1A56-8AFB-4D4F-8D98-1E832D6FFE67}"/>
          </ac:spMkLst>
        </pc:spChg>
        <pc:spChg chg="add del">
          <ac:chgData name="Daniel Slade" userId="a0f30abecd459ac6" providerId="LiveId" clId="{D74F8FE2-E5EC-4479-AE8A-A3A30E87CB25}" dt="2023-01-14T14:37:43.232" v="5234" actId="26606"/>
          <ac:spMkLst>
            <pc:docMk/>
            <pc:sldMk cId="3522005214" sldId="257"/>
            <ac:spMk id="16" creationId="{F8E828FC-05B4-4BA4-92D3-3DF79D42D88E}"/>
          </ac:spMkLst>
        </pc:spChg>
        <pc:spChg chg="add del">
          <ac:chgData name="Daniel Slade" userId="a0f30abecd459ac6" providerId="LiveId" clId="{D74F8FE2-E5EC-4479-AE8A-A3A30E87CB25}" dt="2023-01-14T14:37:44.658" v="5236" actId="26606"/>
          <ac:spMkLst>
            <pc:docMk/>
            <pc:sldMk cId="3522005214" sldId="257"/>
            <ac:spMk id="18" creationId="{CECF0FC6-D57B-48B6-9036-F4FFD91A4B34}"/>
          </ac:spMkLst>
        </pc:spChg>
        <pc:spChg chg="add del">
          <ac:chgData name="Daniel Slade" userId="a0f30abecd459ac6" providerId="LiveId" clId="{D74F8FE2-E5EC-4479-AE8A-A3A30E87CB25}" dt="2023-01-14T14:37:44.658" v="5236" actId="26606"/>
          <ac:spMkLst>
            <pc:docMk/>
            <pc:sldMk cId="3522005214" sldId="257"/>
            <ac:spMk id="19" creationId="{717A211C-5863-4303-AC3D-AEBFDF6D6A4C}"/>
          </ac:spMkLst>
        </pc:spChg>
        <pc:spChg chg="add del">
          <ac:chgData name="Daniel Slade" userId="a0f30abecd459ac6" providerId="LiveId" clId="{D74F8FE2-E5EC-4479-AE8A-A3A30E87CB25}" dt="2023-01-14T14:37:44.658" v="5236" actId="26606"/>
          <ac:spMkLst>
            <pc:docMk/>
            <pc:sldMk cId="3522005214" sldId="257"/>
            <ac:spMk id="20" creationId="{087519CD-2FFF-42E3-BB0C-FEAA828BA5DB}"/>
          </ac:spMkLst>
        </pc:spChg>
        <pc:spChg chg="add del">
          <ac:chgData name="Daniel Slade" userId="a0f30abecd459ac6" providerId="LiveId" clId="{D74F8FE2-E5EC-4479-AE8A-A3A30E87CB25}" dt="2023-01-14T14:37:54.881" v="5238" actId="26606"/>
          <ac:spMkLst>
            <pc:docMk/>
            <pc:sldMk cId="3522005214" sldId="257"/>
            <ac:spMk id="22" creationId="{35230A27-1553-42F8-99D7-829868E13715}"/>
          </ac:spMkLst>
        </pc:spChg>
        <pc:spChg chg="add del">
          <ac:chgData name="Daniel Slade" userId="a0f30abecd459ac6" providerId="LiveId" clId="{D74F8FE2-E5EC-4479-AE8A-A3A30E87CB25}" dt="2023-01-14T14:37:54.881" v="5238" actId="26606"/>
          <ac:spMkLst>
            <pc:docMk/>
            <pc:sldMk cId="3522005214" sldId="257"/>
            <ac:spMk id="23" creationId="{A772232D-B4D6-429F-B3D1-2D9891B85E08}"/>
          </ac:spMkLst>
        </pc:spChg>
        <pc:spChg chg="add del">
          <ac:chgData name="Daniel Slade" userId="a0f30abecd459ac6" providerId="LiveId" clId="{D74F8FE2-E5EC-4479-AE8A-A3A30E87CB25}" dt="2023-01-14T14:37:56.076" v="5240" actId="26606"/>
          <ac:spMkLst>
            <pc:docMk/>
            <pc:sldMk cId="3522005214" sldId="257"/>
            <ac:spMk id="26" creationId="{C843AFC8-D8D0-4784-B08C-6324FA88E6DD}"/>
          </ac:spMkLst>
        </pc:spChg>
        <pc:spChg chg="add del">
          <ac:chgData name="Daniel Slade" userId="a0f30abecd459ac6" providerId="LiveId" clId="{D74F8FE2-E5EC-4479-AE8A-A3A30E87CB25}" dt="2023-01-14T14:37:56.076" v="5240" actId="26606"/>
          <ac:spMkLst>
            <pc:docMk/>
            <pc:sldMk cId="3522005214" sldId="257"/>
            <ac:spMk id="27" creationId="{854B1A56-8AFB-4D4F-8D98-1E832D6FFE67}"/>
          </ac:spMkLst>
        </pc:spChg>
        <pc:spChg chg="add del">
          <ac:chgData name="Daniel Slade" userId="a0f30abecd459ac6" providerId="LiveId" clId="{D74F8FE2-E5EC-4479-AE8A-A3A30E87CB25}" dt="2023-01-14T14:37:56.076" v="5240" actId="26606"/>
          <ac:spMkLst>
            <pc:docMk/>
            <pc:sldMk cId="3522005214" sldId="257"/>
            <ac:spMk id="28" creationId="{F8E828FC-05B4-4BA4-92D3-3DF79D42D88E}"/>
          </ac:spMkLst>
        </pc:spChg>
        <pc:spChg chg="add del">
          <ac:chgData name="Daniel Slade" userId="a0f30abecd459ac6" providerId="LiveId" clId="{D74F8FE2-E5EC-4479-AE8A-A3A30E87CB25}" dt="2023-01-14T14:38:04.824" v="5242" actId="26606"/>
          <ac:spMkLst>
            <pc:docMk/>
            <pc:sldMk cId="3522005214" sldId="257"/>
            <ac:spMk id="30" creationId="{CECF0FC6-D57B-48B6-9036-F4FFD91A4B34}"/>
          </ac:spMkLst>
        </pc:spChg>
        <pc:spChg chg="add del">
          <ac:chgData name="Daniel Slade" userId="a0f30abecd459ac6" providerId="LiveId" clId="{D74F8FE2-E5EC-4479-AE8A-A3A30E87CB25}" dt="2023-01-14T14:38:04.824" v="5242" actId="26606"/>
          <ac:spMkLst>
            <pc:docMk/>
            <pc:sldMk cId="3522005214" sldId="257"/>
            <ac:spMk id="31" creationId="{717A211C-5863-4303-AC3D-AEBFDF6D6A4C}"/>
          </ac:spMkLst>
        </pc:spChg>
        <pc:spChg chg="add del">
          <ac:chgData name="Daniel Slade" userId="a0f30abecd459ac6" providerId="LiveId" clId="{D74F8FE2-E5EC-4479-AE8A-A3A30E87CB25}" dt="2023-01-14T14:38:04.824" v="5242" actId="26606"/>
          <ac:spMkLst>
            <pc:docMk/>
            <pc:sldMk cId="3522005214" sldId="257"/>
            <ac:spMk id="32" creationId="{087519CD-2FFF-42E3-BB0C-FEAA828BA5DB}"/>
          </ac:spMkLst>
        </pc:spChg>
        <pc:cxnChg chg="add del">
          <ac:chgData name="Daniel Slade" userId="a0f30abecd459ac6" providerId="LiveId" clId="{D74F8FE2-E5EC-4479-AE8A-A3A30E87CB25}" dt="2023-01-14T14:41:31.602" v="5279" actId="26606"/>
          <ac:cxnSpMkLst>
            <pc:docMk/>
            <pc:sldMk cId="3522005214" sldId="257"/>
            <ac:cxnSpMk id="7" creationId="{02CC3441-26B3-4381-B3DF-8AE3C288BC0D}"/>
          </ac:cxnSpMkLst>
        </pc:cxnChg>
        <pc:cxnChg chg="add del">
          <ac:chgData name="Daniel Slade" userId="a0f30abecd459ac6" providerId="LiveId" clId="{D74F8FE2-E5EC-4479-AE8A-A3A30E87CB25}" dt="2023-01-14T14:37:41.889" v="5232" actId="26606"/>
          <ac:cxnSpMkLst>
            <pc:docMk/>
            <pc:sldMk cId="3522005214" sldId="257"/>
            <ac:cxnSpMk id="10" creationId="{9F09C252-16FE-4557-AD6D-BB5CA773496C}"/>
          </ac:cxnSpMkLst>
        </pc:cxnChg>
        <pc:cxnChg chg="add">
          <ac:chgData name="Daniel Slade" userId="a0f30abecd459ac6" providerId="LiveId" clId="{D74F8FE2-E5EC-4479-AE8A-A3A30E87CB25}" dt="2023-01-14T14:41:31.602" v="5279" actId="26606"/>
          <ac:cxnSpMkLst>
            <pc:docMk/>
            <pc:sldMk cId="3522005214" sldId="257"/>
            <ac:cxnSpMk id="11" creationId="{9F09C252-16FE-4557-AD6D-BB5CA773496C}"/>
          </ac:cxnSpMkLst>
        </pc:cxnChg>
        <pc:cxnChg chg="add del">
          <ac:chgData name="Daniel Slade" userId="a0f30abecd459ac6" providerId="LiveId" clId="{D74F8FE2-E5EC-4479-AE8A-A3A30E87CB25}" dt="2023-01-14T14:37:54.881" v="5238" actId="26606"/>
          <ac:cxnSpMkLst>
            <pc:docMk/>
            <pc:sldMk cId="3522005214" sldId="257"/>
            <ac:cxnSpMk id="24" creationId="{02CC3441-26B3-4381-B3DF-8AE3C288BC0D}"/>
          </ac:cxnSpMkLst>
        </pc:cxnChg>
      </pc:sldChg>
      <pc:sldChg chg="modSp mod">
        <pc:chgData name="Daniel Slade" userId="a0f30abecd459ac6" providerId="LiveId" clId="{D74F8FE2-E5EC-4479-AE8A-A3A30E87CB25}" dt="2023-01-13T18:52:31.585" v="1153" actId="20577"/>
        <pc:sldMkLst>
          <pc:docMk/>
          <pc:sldMk cId="494258651" sldId="258"/>
        </pc:sldMkLst>
        <pc:spChg chg="mod">
          <ac:chgData name="Daniel Slade" userId="a0f30abecd459ac6" providerId="LiveId" clId="{D74F8FE2-E5EC-4479-AE8A-A3A30E87CB25}" dt="2023-01-13T18:52:31.585" v="1153" actId="20577"/>
          <ac:spMkLst>
            <pc:docMk/>
            <pc:sldMk cId="494258651" sldId="258"/>
            <ac:spMk id="3" creationId="{7DFBA079-6C65-3E0A-3113-0E676CED745F}"/>
          </ac:spMkLst>
        </pc:spChg>
      </pc:sldChg>
      <pc:sldChg chg="modSp new mod">
        <pc:chgData name="Daniel Slade" userId="a0f30abecd459ac6" providerId="LiveId" clId="{D74F8FE2-E5EC-4479-AE8A-A3A30E87CB25}" dt="2023-01-13T19:04:52.473" v="2217" actId="20577"/>
        <pc:sldMkLst>
          <pc:docMk/>
          <pc:sldMk cId="625042638" sldId="259"/>
        </pc:sldMkLst>
        <pc:spChg chg="mod">
          <ac:chgData name="Daniel Slade" userId="a0f30abecd459ac6" providerId="LiveId" clId="{D74F8FE2-E5EC-4479-AE8A-A3A30E87CB25}" dt="2023-01-13T18:52:54.607" v="1173" actId="20577"/>
          <ac:spMkLst>
            <pc:docMk/>
            <pc:sldMk cId="625042638" sldId="259"/>
            <ac:spMk id="2" creationId="{142C8091-B686-ADCB-CFA4-7CE7354D94D5}"/>
          </ac:spMkLst>
        </pc:spChg>
        <pc:spChg chg="mod">
          <ac:chgData name="Daniel Slade" userId="a0f30abecd459ac6" providerId="LiveId" clId="{D74F8FE2-E5EC-4479-AE8A-A3A30E87CB25}" dt="2023-01-13T19:04:52.473" v="2217" actId="20577"/>
          <ac:spMkLst>
            <pc:docMk/>
            <pc:sldMk cId="625042638" sldId="259"/>
            <ac:spMk id="3" creationId="{2AFC8AD2-0756-6879-1A81-E67455BC8DE5}"/>
          </ac:spMkLst>
        </pc:spChg>
      </pc:sldChg>
      <pc:sldChg chg="modSp new mod">
        <pc:chgData name="Daniel Slade" userId="a0f30abecd459ac6" providerId="LiveId" clId="{D74F8FE2-E5EC-4479-AE8A-A3A30E87CB25}" dt="2023-01-13T19:28:21.386" v="3259" actId="20577"/>
        <pc:sldMkLst>
          <pc:docMk/>
          <pc:sldMk cId="1794193721" sldId="260"/>
        </pc:sldMkLst>
        <pc:spChg chg="mod">
          <ac:chgData name="Daniel Slade" userId="a0f30abecd459ac6" providerId="LiveId" clId="{D74F8FE2-E5EC-4479-AE8A-A3A30E87CB25}" dt="2023-01-13T19:06:28.494" v="2239" actId="20577"/>
          <ac:spMkLst>
            <pc:docMk/>
            <pc:sldMk cId="1794193721" sldId="260"/>
            <ac:spMk id="2" creationId="{3A336422-0FA0-B0DA-B080-6F46711BE6DD}"/>
          </ac:spMkLst>
        </pc:spChg>
        <pc:spChg chg="mod">
          <ac:chgData name="Daniel Slade" userId="a0f30abecd459ac6" providerId="LiveId" clId="{D74F8FE2-E5EC-4479-AE8A-A3A30E87CB25}" dt="2023-01-13T19:28:21.386" v="3259" actId="20577"/>
          <ac:spMkLst>
            <pc:docMk/>
            <pc:sldMk cId="1794193721" sldId="260"/>
            <ac:spMk id="3" creationId="{977A034E-EE9D-8B94-8208-CBEEAAB08CF5}"/>
          </ac:spMkLst>
        </pc:spChg>
      </pc:sldChg>
      <pc:sldChg chg="modSp new mod">
        <pc:chgData name="Daniel Slade" userId="a0f30abecd459ac6" providerId="LiveId" clId="{D74F8FE2-E5EC-4479-AE8A-A3A30E87CB25}" dt="2023-01-14T13:58:43.126" v="3287" actId="20577"/>
        <pc:sldMkLst>
          <pc:docMk/>
          <pc:sldMk cId="1092611116" sldId="261"/>
        </pc:sldMkLst>
        <pc:spChg chg="mod">
          <ac:chgData name="Daniel Slade" userId="a0f30abecd459ac6" providerId="LiveId" clId="{D74F8FE2-E5EC-4479-AE8A-A3A30E87CB25}" dt="2023-01-14T13:58:43.126" v="3287" actId="20577"/>
          <ac:spMkLst>
            <pc:docMk/>
            <pc:sldMk cId="1092611116" sldId="261"/>
            <ac:spMk id="2" creationId="{F855CE8A-BC8F-0767-1913-4B7057939B8F}"/>
          </ac:spMkLst>
        </pc:spChg>
        <pc:spChg chg="mod">
          <ac:chgData name="Daniel Slade" userId="a0f30abecd459ac6" providerId="LiveId" clId="{D74F8FE2-E5EC-4479-AE8A-A3A30E87CB25}" dt="2023-01-14T13:58:37.858" v="3284" actId="255"/>
          <ac:spMkLst>
            <pc:docMk/>
            <pc:sldMk cId="1092611116" sldId="261"/>
            <ac:spMk id="3" creationId="{9C0536AC-70B7-5826-F0BA-4107AC2BCBF7}"/>
          </ac:spMkLst>
        </pc:spChg>
      </pc:sldChg>
      <pc:sldChg chg="modSp new mod">
        <pc:chgData name="Daniel Slade" userId="a0f30abecd459ac6" providerId="LiveId" clId="{D74F8FE2-E5EC-4479-AE8A-A3A30E87CB25}" dt="2023-01-14T13:58:58.842" v="3301" actId="20577"/>
        <pc:sldMkLst>
          <pc:docMk/>
          <pc:sldMk cId="615520258" sldId="262"/>
        </pc:sldMkLst>
        <pc:spChg chg="mod">
          <ac:chgData name="Daniel Slade" userId="a0f30abecd459ac6" providerId="LiveId" clId="{D74F8FE2-E5EC-4479-AE8A-A3A30E87CB25}" dt="2023-01-14T13:58:58.842" v="3301" actId="20577"/>
          <ac:spMkLst>
            <pc:docMk/>
            <pc:sldMk cId="615520258" sldId="262"/>
            <ac:spMk id="2" creationId="{4692377D-7EC1-0370-655B-7126DF0F9F3D}"/>
          </ac:spMkLst>
        </pc:spChg>
        <pc:spChg chg="mod">
          <ac:chgData name="Daniel Slade" userId="a0f30abecd459ac6" providerId="LiveId" clId="{D74F8FE2-E5EC-4479-AE8A-A3A30E87CB25}" dt="2023-01-14T13:58:20.868" v="3281" actId="255"/>
          <ac:spMkLst>
            <pc:docMk/>
            <pc:sldMk cId="615520258" sldId="262"/>
            <ac:spMk id="3" creationId="{9864E0D7-D8C8-EA76-BAA6-70A8DF0E5E0C}"/>
          </ac:spMkLst>
        </pc:spChg>
      </pc:sldChg>
      <pc:sldChg chg="modSp new mod">
        <pc:chgData name="Daniel Slade" userId="a0f30abecd459ac6" providerId="LiveId" clId="{D74F8FE2-E5EC-4479-AE8A-A3A30E87CB25}" dt="2023-01-14T14:11:13.298" v="4473" actId="20577"/>
        <pc:sldMkLst>
          <pc:docMk/>
          <pc:sldMk cId="487764233" sldId="263"/>
        </pc:sldMkLst>
        <pc:spChg chg="mod">
          <ac:chgData name="Daniel Slade" userId="a0f30abecd459ac6" providerId="LiveId" clId="{D74F8FE2-E5EC-4479-AE8A-A3A30E87CB25}" dt="2023-01-14T13:59:46.070" v="3329" actId="20577"/>
          <ac:spMkLst>
            <pc:docMk/>
            <pc:sldMk cId="487764233" sldId="263"/>
            <ac:spMk id="2" creationId="{3036E2F4-BBB6-72B2-4191-569AEE5CD7CD}"/>
          </ac:spMkLst>
        </pc:spChg>
        <pc:spChg chg="mod">
          <ac:chgData name="Daniel Slade" userId="a0f30abecd459ac6" providerId="LiveId" clId="{D74F8FE2-E5EC-4479-AE8A-A3A30E87CB25}" dt="2023-01-14T14:11:13.298" v="4473" actId="20577"/>
          <ac:spMkLst>
            <pc:docMk/>
            <pc:sldMk cId="487764233" sldId="263"/>
            <ac:spMk id="3" creationId="{57C5BB5B-2CD6-5691-EB4C-AE884E0EB61E}"/>
          </ac:spMkLst>
        </pc:spChg>
      </pc:sldChg>
      <pc:sldChg chg="modSp new del mod">
        <pc:chgData name="Daniel Slade" userId="a0f30abecd459ac6" providerId="LiveId" clId="{D74F8FE2-E5EC-4479-AE8A-A3A30E87CB25}" dt="2023-01-14T13:59:44.398" v="3328" actId="680"/>
        <pc:sldMkLst>
          <pc:docMk/>
          <pc:sldMk cId="982138664" sldId="264"/>
        </pc:sldMkLst>
        <pc:spChg chg="mod">
          <ac:chgData name="Daniel Slade" userId="a0f30abecd459ac6" providerId="LiveId" clId="{D74F8FE2-E5EC-4479-AE8A-A3A30E87CB25}" dt="2023-01-14T13:59:42.220" v="3327" actId="20577"/>
          <ac:spMkLst>
            <pc:docMk/>
            <pc:sldMk cId="982138664" sldId="264"/>
            <ac:spMk id="2" creationId="{7F1352C4-45AF-A425-C97B-FBC6CD3E18A4}"/>
          </ac:spMkLst>
        </pc:spChg>
      </pc:sldChg>
      <pc:sldChg chg="modSp new mod">
        <pc:chgData name="Daniel Slade" userId="a0f30abecd459ac6" providerId="LiveId" clId="{D74F8FE2-E5EC-4479-AE8A-A3A30E87CB25}" dt="2023-01-14T14:18:07.820" v="4938" actId="20577"/>
        <pc:sldMkLst>
          <pc:docMk/>
          <pc:sldMk cId="2046538703" sldId="264"/>
        </pc:sldMkLst>
        <pc:spChg chg="mod">
          <ac:chgData name="Daniel Slade" userId="a0f30abecd459ac6" providerId="LiveId" clId="{D74F8FE2-E5EC-4479-AE8A-A3A30E87CB25}" dt="2023-01-14T14:11:58.937" v="4507" actId="20577"/>
          <ac:spMkLst>
            <pc:docMk/>
            <pc:sldMk cId="2046538703" sldId="264"/>
            <ac:spMk id="2" creationId="{8135F664-41D2-5B2D-50FA-42AF1BEFB82B}"/>
          </ac:spMkLst>
        </pc:spChg>
        <pc:spChg chg="mod">
          <ac:chgData name="Daniel Slade" userId="a0f30abecd459ac6" providerId="LiveId" clId="{D74F8FE2-E5EC-4479-AE8A-A3A30E87CB25}" dt="2023-01-14T14:18:07.820" v="4938" actId="20577"/>
          <ac:spMkLst>
            <pc:docMk/>
            <pc:sldMk cId="2046538703" sldId="264"/>
            <ac:spMk id="3" creationId="{7BDD74BA-354E-D4E0-9819-E31336D12111}"/>
          </ac:spMkLst>
        </pc:spChg>
      </pc:sldChg>
      <pc:sldChg chg="modSp new del mod">
        <pc:chgData name="Daniel Slade" userId="a0f30abecd459ac6" providerId="LiveId" clId="{D74F8FE2-E5EC-4479-AE8A-A3A30E87CB25}" dt="2023-01-14T14:12:10.735" v="4511" actId="680"/>
        <pc:sldMkLst>
          <pc:docMk/>
          <pc:sldMk cId="111225266" sldId="265"/>
        </pc:sldMkLst>
        <pc:spChg chg="mod">
          <ac:chgData name="Daniel Slade" userId="a0f30abecd459ac6" providerId="LiveId" clId="{D74F8FE2-E5EC-4479-AE8A-A3A30E87CB25}" dt="2023-01-14T14:12:10.003" v="4510" actId="20577"/>
          <ac:spMkLst>
            <pc:docMk/>
            <pc:sldMk cId="111225266" sldId="265"/>
            <ac:spMk id="2" creationId="{BA589C3D-7705-8F80-97B5-D32719442EEE}"/>
          </ac:spMkLst>
        </pc:spChg>
      </pc:sldChg>
      <pc:sldChg chg="modSp new mod">
        <pc:chgData name="Daniel Slade" userId="a0f30abecd459ac6" providerId="LiveId" clId="{D74F8FE2-E5EC-4479-AE8A-A3A30E87CB25}" dt="2023-01-14T14:19:17.485" v="4952" actId="122"/>
        <pc:sldMkLst>
          <pc:docMk/>
          <pc:sldMk cId="2290195253" sldId="265"/>
        </pc:sldMkLst>
        <pc:spChg chg="mod">
          <ac:chgData name="Daniel Slade" userId="a0f30abecd459ac6" providerId="LiveId" clId="{D74F8FE2-E5EC-4479-AE8A-A3A30E87CB25}" dt="2023-01-14T14:19:17.485" v="4952" actId="122"/>
          <ac:spMkLst>
            <pc:docMk/>
            <pc:sldMk cId="2290195253" sldId="265"/>
            <ac:spMk id="3" creationId="{9647AEC2-9C37-8627-36D7-97CC87C7B546}"/>
          </ac:spMkLst>
        </pc:spChg>
      </pc:sldChg>
      <pc:sldChg chg="addSp delSp modSp new mod setBg modClrScheme chgLayout">
        <pc:chgData name="Daniel Slade" userId="a0f30abecd459ac6" providerId="LiveId" clId="{D74F8FE2-E5EC-4479-AE8A-A3A30E87CB25}" dt="2023-01-14T14:42:48.763" v="5282" actId="20577"/>
        <pc:sldMkLst>
          <pc:docMk/>
          <pc:sldMk cId="3847187009" sldId="266"/>
        </pc:sldMkLst>
        <pc:spChg chg="mod ord">
          <ac:chgData name="Daniel Slade" userId="a0f30abecd459ac6" providerId="LiveId" clId="{D74F8FE2-E5EC-4479-AE8A-A3A30E87CB25}" dt="2023-01-14T14:32:47.271" v="5041" actId="20577"/>
          <ac:spMkLst>
            <pc:docMk/>
            <pc:sldMk cId="3847187009" sldId="266"/>
            <ac:spMk id="2" creationId="{6CDB015D-2DD0-D8B7-E6B6-C6B8BB67D8EF}"/>
          </ac:spMkLst>
        </pc:spChg>
        <pc:spChg chg="del mod ord">
          <ac:chgData name="Daniel Slade" userId="a0f30abecd459ac6" providerId="LiveId" clId="{D74F8FE2-E5EC-4479-AE8A-A3A30E87CB25}" dt="2023-01-14T14:21:56.301" v="4965" actId="700"/>
          <ac:spMkLst>
            <pc:docMk/>
            <pc:sldMk cId="3847187009" sldId="266"/>
            <ac:spMk id="3" creationId="{6E0EF522-9484-7BFE-27AA-5AF813758C61}"/>
          </ac:spMkLst>
        </pc:spChg>
        <pc:spChg chg="add mod ord">
          <ac:chgData name="Daniel Slade" userId="a0f30abecd459ac6" providerId="LiveId" clId="{D74F8FE2-E5EC-4479-AE8A-A3A30E87CB25}" dt="2023-01-14T14:42:48.763" v="5282" actId="20577"/>
          <ac:spMkLst>
            <pc:docMk/>
            <pc:sldMk cId="3847187009" sldId="266"/>
            <ac:spMk id="4" creationId="{349D4B9E-02D8-E007-81C3-AAE90D1BBEE6}"/>
          </ac:spMkLst>
        </pc:spChg>
        <pc:spChg chg="add del mod ord">
          <ac:chgData name="Daniel Slade" userId="a0f30abecd459ac6" providerId="LiveId" clId="{D74F8FE2-E5EC-4479-AE8A-A3A30E87CB25}" dt="2023-01-14T14:32:33.614" v="5037" actId="700"/>
          <ac:spMkLst>
            <pc:docMk/>
            <pc:sldMk cId="3847187009" sldId="266"/>
            <ac:spMk id="5" creationId="{702E9F1B-7AAB-C900-FFC0-F7A08565BC00}"/>
          </ac:spMkLst>
        </pc:spChg>
        <pc:spChg chg="add">
          <ac:chgData name="Daniel Slade" userId="a0f30abecd459ac6" providerId="LiveId" clId="{D74F8FE2-E5EC-4479-AE8A-A3A30E87CB25}" dt="2023-01-14T14:32:43.566" v="5039" actId="26606"/>
          <ac:spMkLst>
            <pc:docMk/>
            <pc:sldMk cId="3847187009" sldId="266"/>
            <ac:spMk id="9" creationId="{3741B58E-3B65-4A01-A276-975AB2CF8A08}"/>
          </ac:spMkLst>
        </pc:spChg>
        <pc:spChg chg="add">
          <ac:chgData name="Daniel Slade" userId="a0f30abecd459ac6" providerId="LiveId" clId="{D74F8FE2-E5EC-4479-AE8A-A3A30E87CB25}" dt="2023-01-14T14:32:43.566" v="5039" actId="26606"/>
          <ac:spMkLst>
            <pc:docMk/>
            <pc:sldMk cId="3847187009" sldId="266"/>
            <ac:spMk id="11" creationId="{7AAC67C3-831B-4AB1-A259-DFB839CAFAFC}"/>
          </ac:spMkLst>
        </pc:spChg>
        <pc:spChg chg="add">
          <ac:chgData name="Daniel Slade" userId="a0f30abecd459ac6" providerId="LiveId" clId="{D74F8FE2-E5EC-4479-AE8A-A3A30E87CB25}" dt="2023-01-14T14:32:43.566" v="5039" actId="26606"/>
          <ac:spMkLst>
            <pc:docMk/>
            <pc:sldMk cId="3847187009" sldId="266"/>
            <ac:spMk id="13" creationId="{054B3F04-9EAC-45C0-B3CE-0387EEA10A0C}"/>
          </ac:spMkLst>
        </pc:spChg>
      </pc:sldChg>
      <pc:sldChg chg="addSp delSp modSp new mod setBg modClrScheme chgLayout">
        <pc:chgData name="Daniel Slade" userId="a0f30abecd459ac6" providerId="LiveId" clId="{D74F8FE2-E5EC-4479-AE8A-A3A30E87CB25}" dt="2023-01-14T14:33:37.063" v="5055" actId="26606"/>
        <pc:sldMkLst>
          <pc:docMk/>
          <pc:sldMk cId="2993113688" sldId="267"/>
        </pc:sldMkLst>
        <pc:spChg chg="del mod ord">
          <ac:chgData name="Daniel Slade" userId="a0f30abecd459ac6" providerId="LiveId" clId="{D74F8FE2-E5EC-4479-AE8A-A3A30E87CB25}" dt="2023-01-14T14:30:43.752" v="5034" actId="700"/>
          <ac:spMkLst>
            <pc:docMk/>
            <pc:sldMk cId="2993113688" sldId="267"/>
            <ac:spMk id="2" creationId="{AB0AD389-843E-3F35-7EEF-E9F1F48EDDDD}"/>
          </ac:spMkLst>
        </pc:spChg>
        <pc:spChg chg="del mod ord">
          <ac:chgData name="Daniel Slade" userId="a0f30abecd459ac6" providerId="LiveId" clId="{D74F8FE2-E5EC-4479-AE8A-A3A30E87CB25}" dt="2023-01-14T14:30:43.752" v="5034" actId="700"/>
          <ac:spMkLst>
            <pc:docMk/>
            <pc:sldMk cId="2993113688" sldId="267"/>
            <ac:spMk id="3" creationId="{96422FF9-F6F5-03ED-A0B8-2ED6ABA143F9}"/>
          </ac:spMkLst>
        </pc:spChg>
        <pc:spChg chg="del">
          <ac:chgData name="Daniel Slade" userId="a0f30abecd459ac6" providerId="LiveId" clId="{D74F8FE2-E5EC-4479-AE8A-A3A30E87CB25}" dt="2023-01-14T14:30:43.752" v="5034" actId="700"/>
          <ac:spMkLst>
            <pc:docMk/>
            <pc:sldMk cId="2993113688" sldId="267"/>
            <ac:spMk id="4" creationId="{4BBD06FC-644C-EB1E-59B7-90A812172376}"/>
          </ac:spMkLst>
        </pc:spChg>
        <pc:spChg chg="add mod ord">
          <ac:chgData name="Daniel Slade" userId="a0f30abecd459ac6" providerId="LiveId" clId="{D74F8FE2-E5EC-4479-AE8A-A3A30E87CB25}" dt="2023-01-14T14:33:37.063" v="5055" actId="26606"/>
          <ac:spMkLst>
            <pc:docMk/>
            <pc:sldMk cId="2993113688" sldId="267"/>
            <ac:spMk id="5" creationId="{2B0634EB-CD59-139A-2812-5CB235EE30A3}"/>
          </ac:spMkLst>
        </pc:spChg>
        <pc:spChg chg="add mod ord">
          <ac:chgData name="Daniel Slade" userId="a0f30abecd459ac6" providerId="LiveId" clId="{D74F8FE2-E5EC-4479-AE8A-A3A30E87CB25}" dt="2023-01-14T14:33:37.063" v="5055" actId="26606"/>
          <ac:spMkLst>
            <pc:docMk/>
            <pc:sldMk cId="2993113688" sldId="267"/>
            <ac:spMk id="6" creationId="{6ABEECD0-54A5-1698-B74A-030AFF21ED88}"/>
          </ac:spMkLst>
        </pc:spChg>
        <pc:spChg chg="add">
          <ac:chgData name="Daniel Slade" userId="a0f30abecd459ac6" providerId="LiveId" clId="{D74F8FE2-E5EC-4479-AE8A-A3A30E87CB25}" dt="2023-01-14T14:33:37.063" v="5055" actId="26606"/>
          <ac:spMkLst>
            <pc:docMk/>
            <pc:sldMk cId="2993113688" sldId="267"/>
            <ac:spMk id="11" creationId="{3741B58E-3B65-4A01-A276-975AB2CF8A08}"/>
          </ac:spMkLst>
        </pc:spChg>
        <pc:spChg chg="add">
          <ac:chgData name="Daniel Slade" userId="a0f30abecd459ac6" providerId="LiveId" clId="{D74F8FE2-E5EC-4479-AE8A-A3A30E87CB25}" dt="2023-01-14T14:33:37.063" v="5055" actId="26606"/>
          <ac:spMkLst>
            <pc:docMk/>
            <pc:sldMk cId="2993113688" sldId="267"/>
            <ac:spMk id="13" creationId="{7AAC67C3-831B-4AB1-A259-DFB839CAFAFC}"/>
          </ac:spMkLst>
        </pc:spChg>
        <pc:spChg chg="add">
          <ac:chgData name="Daniel Slade" userId="a0f30abecd459ac6" providerId="LiveId" clId="{D74F8FE2-E5EC-4479-AE8A-A3A30E87CB25}" dt="2023-01-14T14:33:37.063" v="5055" actId="26606"/>
          <ac:spMkLst>
            <pc:docMk/>
            <pc:sldMk cId="2993113688" sldId="267"/>
            <ac:spMk id="15" creationId="{054B3F04-9EAC-45C0-B3CE-0387EEA10A0C}"/>
          </ac:spMkLst>
        </pc:spChg>
      </pc:sldChg>
      <pc:sldChg chg="addSp delSp modSp new mod setBg setClrOvrMap">
        <pc:chgData name="Daniel Slade" userId="a0f30abecd459ac6" providerId="LiveId" clId="{D74F8FE2-E5EC-4479-AE8A-A3A30E87CB25}" dt="2023-01-14T14:35:22.955" v="5175" actId="26606"/>
        <pc:sldMkLst>
          <pc:docMk/>
          <pc:sldMk cId="2563194379" sldId="268"/>
        </pc:sldMkLst>
        <pc:spChg chg="mod">
          <ac:chgData name="Daniel Slade" userId="a0f30abecd459ac6" providerId="LiveId" clId="{D74F8FE2-E5EC-4479-AE8A-A3A30E87CB25}" dt="2023-01-14T14:35:22.955" v="5175" actId="26606"/>
          <ac:spMkLst>
            <pc:docMk/>
            <pc:sldMk cId="2563194379" sldId="268"/>
            <ac:spMk id="2" creationId="{BCA28404-5B15-64E7-0292-15F622E755E1}"/>
          </ac:spMkLst>
        </pc:spChg>
        <pc:spChg chg="del">
          <ac:chgData name="Daniel Slade" userId="a0f30abecd459ac6" providerId="LiveId" clId="{D74F8FE2-E5EC-4479-AE8A-A3A30E87CB25}" dt="2023-01-14T14:35:22.955" v="5175" actId="26606"/>
          <ac:spMkLst>
            <pc:docMk/>
            <pc:sldMk cId="2563194379" sldId="268"/>
            <ac:spMk id="3" creationId="{1A2D3D23-EDFA-0575-0D7D-5396D7EF556C}"/>
          </ac:spMkLst>
        </pc:spChg>
        <pc:spChg chg="add">
          <ac:chgData name="Daniel Slade" userId="a0f30abecd459ac6" providerId="LiveId" clId="{D74F8FE2-E5EC-4479-AE8A-A3A30E87CB25}" dt="2023-01-14T14:35:22.955" v="5175" actId="26606"/>
          <ac:spMkLst>
            <pc:docMk/>
            <pc:sldMk cId="2563194379" sldId="268"/>
            <ac:spMk id="9" creationId="{25C8D2C1-DA83-420D-9635-D52CE066B5DA}"/>
          </ac:spMkLst>
        </pc:spChg>
        <pc:spChg chg="add">
          <ac:chgData name="Daniel Slade" userId="a0f30abecd459ac6" providerId="LiveId" clId="{D74F8FE2-E5EC-4479-AE8A-A3A30E87CB25}" dt="2023-01-14T14:35:22.955" v="5175" actId="26606"/>
          <ac:spMkLst>
            <pc:docMk/>
            <pc:sldMk cId="2563194379" sldId="268"/>
            <ac:spMk id="11" creationId="{434F74C9-6A0B-409E-AD1C-45B58BE91BB8}"/>
          </ac:spMkLst>
        </pc:spChg>
        <pc:spChg chg="add">
          <ac:chgData name="Daniel Slade" userId="a0f30abecd459ac6" providerId="LiveId" clId="{D74F8FE2-E5EC-4479-AE8A-A3A30E87CB25}" dt="2023-01-14T14:35:22.955" v="5175" actId="26606"/>
          <ac:spMkLst>
            <pc:docMk/>
            <pc:sldMk cId="2563194379" sldId="268"/>
            <ac:spMk id="17" creationId="{C4E89C94-E462-4566-A15A-32835FD68BCD}"/>
          </ac:spMkLst>
        </pc:spChg>
        <pc:spChg chg="add">
          <ac:chgData name="Daniel Slade" userId="a0f30abecd459ac6" providerId="LiveId" clId="{D74F8FE2-E5EC-4479-AE8A-A3A30E87CB25}" dt="2023-01-14T14:35:22.955" v="5175" actId="26606"/>
          <ac:spMkLst>
            <pc:docMk/>
            <pc:sldMk cId="2563194379" sldId="268"/>
            <ac:spMk id="19" creationId="{E25F4A20-71FB-4A26-92E2-89DED49264CA}"/>
          </ac:spMkLst>
        </pc:spChg>
        <pc:picChg chg="add">
          <ac:chgData name="Daniel Slade" userId="a0f30abecd459ac6" providerId="LiveId" clId="{D74F8FE2-E5EC-4479-AE8A-A3A30E87CB25}" dt="2023-01-14T14:35:22.955" v="5175" actId="26606"/>
          <ac:picMkLst>
            <pc:docMk/>
            <pc:sldMk cId="2563194379" sldId="268"/>
            <ac:picMk id="5" creationId="{AEB6182C-AD35-FD4C-3C41-7FE5DBB03D32}"/>
          </ac:picMkLst>
        </pc:picChg>
        <pc:cxnChg chg="add">
          <ac:chgData name="Daniel Slade" userId="a0f30abecd459ac6" providerId="LiveId" clId="{D74F8FE2-E5EC-4479-AE8A-A3A30E87CB25}" dt="2023-01-14T14:35:22.955" v="5175" actId="26606"/>
          <ac:cxnSpMkLst>
            <pc:docMk/>
            <pc:sldMk cId="2563194379" sldId="268"/>
            <ac:cxnSpMk id="13" creationId="{F5486A9D-1265-4B57-91E6-68E666B978BC}"/>
          </ac:cxnSpMkLst>
        </pc:cxnChg>
        <pc:cxnChg chg="add">
          <ac:chgData name="Daniel Slade" userId="a0f30abecd459ac6" providerId="LiveId" clId="{D74F8FE2-E5EC-4479-AE8A-A3A30E87CB25}" dt="2023-01-14T14:35:22.955" v="5175" actId="26606"/>
          <ac:cxnSpMkLst>
            <pc:docMk/>
            <pc:sldMk cId="2563194379" sldId="268"/>
            <ac:cxnSpMk id="15" creationId="{4071767D-5FF7-4508-B8B7-BB60FF3AB250}"/>
          </ac:cxnSpMkLst>
        </pc:cxnChg>
      </pc:sldChg>
      <pc:sldChg chg="modSp new mod">
        <pc:chgData name="Daniel Slade" userId="a0f30abecd459ac6" providerId="LiveId" clId="{D74F8FE2-E5EC-4479-AE8A-A3A30E87CB25}" dt="2023-01-14T14:55:52.201" v="5765" actId="20577"/>
        <pc:sldMkLst>
          <pc:docMk/>
          <pc:sldMk cId="2584558776" sldId="269"/>
        </pc:sldMkLst>
        <pc:spChg chg="mod">
          <ac:chgData name="Daniel Slade" userId="a0f30abecd459ac6" providerId="LiveId" clId="{D74F8FE2-E5EC-4479-AE8A-A3A30E87CB25}" dt="2023-01-14T14:45:05.825" v="5335" actId="20577"/>
          <ac:spMkLst>
            <pc:docMk/>
            <pc:sldMk cId="2584558776" sldId="269"/>
            <ac:spMk id="2" creationId="{A3DAA812-4303-BC32-40D1-D3CF3089AF71}"/>
          </ac:spMkLst>
        </pc:spChg>
        <pc:spChg chg="mod">
          <ac:chgData name="Daniel Slade" userId="a0f30abecd459ac6" providerId="LiveId" clId="{D74F8FE2-E5EC-4479-AE8A-A3A30E87CB25}" dt="2023-01-14T14:55:52.201" v="5765" actId="20577"/>
          <ac:spMkLst>
            <pc:docMk/>
            <pc:sldMk cId="2584558776" sldId="269"/>
            <ac:spMk id="3" creationId="{8B253C91-0694-2B5D-A17B-BED9C28969BE}"/>
          </ac:spMkLst>
        </pc:spChg>
      </pc:sldChg>
      <pc:sldChg chg="modSp new mod">
        <pc:chgData name="Daniel Slade" userId="a0f30abecd459ac6" providerId="LiveId" clId="{D74F8FE2-E5EC-4479-AE8A-A3A30E87CB25}" dt="2023-01-14T15:06:00.268" v="6122" actId="255"/>
        <pc:sldMkLst>
          <pc:docMk/>
          <pc:sldMk cId="4286258948" sldId="270"/>
        </pc:sldMkLst>
        <pc:spChg chg="mod">
          <ac:chgData name="Daniel Slade" userId="a0f30abecd459ac6" providerId="LiveId" clId="{D74F8FE2-E5EC-4479-AE8A-A3A30E87CB25}" dt="2023-01-14T14:56:23.524" v="5796" actId="20577"/>
          <ac:spMkLst>
            <pc:docMk/>
            <pc:sldMk cId="4286258948" sldId="270"/>
            <ac:spMk id="2" creationId="{A012C20C-8FE9-6769-6451-737E287A9869}"/>
          </ac:spMkLst>
        </pc:spChg>
        <pc:spChg chg="mod">
          <ac:chgData name="Daniel Slade" userId="a0f30abecd459ac6" providerId="LiveId" clId="{D74F8FE2-E5EC-4479-AE8A-A3A30E87CB25}" dt="2023-01-14T15:06:00.268" v="6122" actId="255"/>
          <ac:spMkLst>
            <pc:docMk/>
            <pc:sldMk cId="4286258948" sldId="270"/>
            <ac:spMk id="3" creationId="{88D0A97F-A5B7-A086-499A-CCCC55BB6982}"/>
          </ac:spMkLst>
        </pc:spChg>
      </pc:sldChg>
      <pc:sldChg chg="modSp new mod">
        <pc:chgData name="Daniel Slade" userId="a0f30abecd459ac6" providerId="LiveId" clId="{D74F8FE2-E5EC-4479-AE8A-A3A30E87CB25}" dt="2023-01-14T15:10:28.309" v="6446" actId="20577"/>
        <pc:sldMkLst>
          <pc:docMk/>
          <pc:sldMk cId="2564893260" sldId="271"/>
        </pc:sldMkLst>
        <pc:spChg chg="mod">
          <ac:chgData name="Daniel Slade" userId="a0f30abecd459ac6" providerId="LiveId" clId="{D74F8FE2-E5EC-4479-AE8A-A3A30E87CB25}" dt="2023-01-14T15:06:50.326" v="6154" actId="20577"/>
          <ac:spMkLst>
            <pc:docMk/>
            <pc:sldMk cId="2564893260" sldId="271"/>
            <ac:spMk id="2" creationId="{2083BBBA-2F03-4A81-0575-A2CD897CD8CE}"/>
          </ac:spMkLst>
        </pc:spChg>
        <pc:spChg chg="mod">
          <ac:chgData name="Daniel Slade" userId="a0f30abecd459ac6" providerId="LiveId" clId="{D74F8FE2-E5EC-4479-AE8A-A3A30E87CB25}" dt="2023-01-14T15:10:28.309" v="6446" actId="20577"/>
          <ac:spMkLst>
            <pc:docMk/>
            <pc:sldMk cId="2564893260" sldId="271"/>
            <ac:spMk id="3" creationId="{B35C4121-CE6B-77EC-F276-2EF169AF4EA4}"/>
          </ac:spMkLst>
        </pc:spChg>
      </pc:sldChg>
      <pc:sldChg chg="modSp new mod">
        <pc:chgData name="Daniel Slade" userId="a0f30abecd459ac6" providerId="LiveId" clId="{D74F8FE2-E5EC-4479-AE8A-A3A30E87CB25}" dt="2023-01-14T15:12:02.449" v="6465" actId="20577"/>
        <pc:sldMkLst>
          <pc:docMk/>
          <pc:sldMk cId="573230365" sldId="272"/>
        </pc:sldMkLst>
        <pc:spChg chg="mod">
          <ac:chgData name="Daniel Slade" userId="a0f30abecd459ac6" providerId="LiveId" clId="{D74F8FE2-E5EC-4479-AE8A-A3A30E87CB25}" dt="2023-01-14T15:12:02.449" v="6465" actId="20577"/>
          <ac:spMkLst>
            <pc:docMk/>
            <pc:sldMk cId="573230365" sldId="272"/>
            <ac:spMk id="2" creationId="{FA563350-676B-030F-BCF1-F7C2C2ADD894}"/>
          </ac:spMkLst>
        </pc:spChg>
      </pc:sldChg>
      <pc:sldChg chg="modSp new del mod">
        <pc:chgData name="Daniel Slade" userId="a0f30abecd459ac6" providerId="LiveId" clId="{D74F8FE2-E5EC-4479-AE8A-A3A30E87CB25}" dt="2023-01-14T15:11:38.287" v="6452" actId="680"/>
        <pc:sldMkLst>
          <pc:docMk/>
          <pc:sldMk cId="672793124" sldId="272"/>
        </pc:sldMkLst>
        <pc:spChg chg="mod">
          <ac:chgData name="Daniel Slade" userId="a0f30abecd459ac6" providerId="LiveId" clId="{D74F8FE2-E5EC-4479-AE8A-A3A30E87CB25}" dt="2023-01-14T15:11:37.111" v="6451" actId="20577"/>
          <ac:spMkLst>
            <pc:docMk/>
            <pc:sldMk cId="672793124" sldId="272"/>
            <ac:spMk id="2" creationId="{6BC75095-A97D-8A54-4131-55889CA548A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1/22/2023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1/22/2023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1/22/2023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biblehub.com/john/15-19.htm" TargetMode="External"/><Relationship Id="rId2" Type="http://schemas.openxmlformats.org/officeDocument/2006/relationships/hyperlink" Target="https://biblehub.com/john/15-18.htm" TargetMode="External"/><Relationship Id="rId1" Type="http://schemas.openxmlformats.org/officeDocument/2006/relationships/slideLayout" Target="../slideLayouts/slideLayout2.xml"/><Relationship Id="rId6" Type="http://schemas.openxmlformats.org/officeDocument/2006/relationships/hyperlink" Target="https://biblehub.com/john/15-21.htm" TargetMode="External"/><Relationship Id="rId5" Type="http://schemas.openxmlformats.org/officeDocument/2006/relationships/hyperlink" Target="https://biblehub.com/john/15.htm#fn" TargetMode="External"/><Relationship Id="rId4" Type="http://schemas.openxmlformats.org/officeDocument/2006/relationships/hyperlink" Target="https://biblehub.com/john/15-20.htm"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biblehub.com/matthew/5-4.htm" TargetMode="External"/><Relationship Id="rId2" Type="http://schemas.openxmlformats.org/officeDocument/2006/relationships/hyperlink" Target="http://biblehub.com/matthew/5-3.htm" TargetMode="External"/><Relationship Id="rId1" Type="http://schemas.openxmlformats.org/officeDocument/2006/relationships/slideLayout" Target="../slideLayouts/slideLayout2.xml"/><Relationship Id="rId6" Type="http://schemas.openxmlformats.org/officeDocument/2006/relationships/hyperlink" Target="http://biblehub.com/matthew/5-7.htm" TargetMode="External"/><Relationship Id="rId5" Type="http://schemas.openxmlformats.org/officeDocument/2006/relationships/hyperlink" Target="http://biblehub.com/matthew/5-6.htm" TargetMode="External"/><Relationship Id="rId4" Type="http://schemas.openxmlformats.org/officeDocument/2006/relationships/hyperlink" Target="http://biblehub.com/matthew/5-5.ht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biblehub.com/matthew/5-9.htm" TargetMode="External"/><Relationship Id="rId7" Type="http://schemas.openxmlformats.org/officeDocument/2006/relationships/hyperlink" Target="http://biblehub.com/matthew/5-12.htm" TargetMode="External"/><Relationship Id="rId2" Type="http://schemas.openxmlformats.org/officeDocument/2006/relationships/hyperlink" Target="http://biblehub.com/matthew/5-8.htm" TargetMode="External"/><Relationship Id="rId1" Type="http://schemas.openxmlformats.org/officeDocument/2006/relationships/slideLayout" Target="../slideLayouts/slideLayout2.xml"/><Relationship Id="rId6" Type="http://schemas.openxmlformats.org/officeDocument/2006/relationships/hyperlink" Target="http://biblehub.com/matthew/5-11.htm" TargetMode="External"/><Relationship Id="rId5" Type="http://schemas.openxmlformats.org/officeDocument/2006/relationships/hyperlink" Target="http://biblehub.com/matthew/5-10.htm" TargetMode="External"/><Relationship Id="rId4" Type="http://schemas.openxmlformats.org/officeDocument/2006/relationships/hyperlink" Target="https://biblehub.com/esv/matthew/5.htm#footnot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FE89A8-1EF0-0A07-0B8D-FF28195530AD}"/>
              </a:ext>
            </a:extLst>
          </p:cNvPr>
          <p:cNvSpPr>
            <a:spLocks noGrp="1"/>
          </p:cNvSpPr>
          <p:nvPr>
            <p:ph type="ctrTitle"/>
          </p:nvPr>
        </p:nvSpPr>
        <p:spPr/>
        <p:txBody>
          <a:bodyPr/>
          <a:lstStyle/>
          <a:p>
            <a:r>
              <a:rPr lang="en-US" sz="9600" b="1" dirty="0"/>
              <a:t>Beautiful Attitudes</a:t>
            </a:r>
            <a:r>
              <a:rPr lang="en-US" dirty="0"/>
              <a:t/>
            </a:r>
            <a:br>
              <a:rPr lang="en-US" dirty="0"/>
            </a:br>
            <a:endParaRPr lang="en-US" sz="5400" dirty="0"/>
          </a:p>
        </p:txBody>
      </p:sp>
      <p:sp>
        <p:nvSpPr>
          <p:cNvPr id="3" name="Subtitle 2">
            <a:extLst>
              <a:ext uri="{FF2B5EF4-FFF2-40B4-BE49-F238E27FC236}">
                <a16:creationId xmlns:a16="http://schemas.microsoft.com/office/drawing/2014/main" xmlns="" id="{5C3CB713-6645-F416-4F66-F812A227593A}"/>
              </a:ext>
            </a:extLst>
          </p:cNvPr>
          <p:cNvSpPr>
            <a:spLocks noGrp="1"/>
          </p:cNvSpPr>
          <p:nvPr>
            <p:ph type="subTitle" idx="1"/>
          </p:nvPr>
        </p:nvSpPr>
        <p:spPr/>
        <p:txBody>
          <a:bodyPr/>
          <a:lstStyle/>
          <a:p>
            <a:r>
              <a:rPr lang="en-US" dirty="0" err="1"/>
              <a:t>Lifegate</a:t>
            </a:r>
            <a:endParaRPr lang="en-US" dirty="0"/>
          </a:p>
          <a:p>
            <a:r>
              <a:rPr lang="en-US" dirty="0"/>
              <a:t>1/15/23</a:t>
            </a:r>
          </a:p>
        </p:txBody>
      </p:sp>
    </p:spTree>
    <p:extLst>
      <p:ext uri="{BB962C8B-B14F-4D97-AF65-F5344CB8AC3E}">
        <p14:creationId xmlns:p14="http://schemas.microsoft.com/office/powerpoint/2010/main" val="2841247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35F664-41D2-5B2D-50FA-42AF1BEFB82B}"/>
              </a:ext>
            </a:extLst>
          </p:cNvPr>
          <p:cNvSpPr>
            <a:spLocks noGrp="1"/>
          </p:cNvSpPr>
          <p:nvPr>
            <p:ph type="title"/>
          </p:nvPr>
        </p:nvSpPr>
        <p:spPr/>
        <p:txBody>
          <a:bodyPr/>
          <a:lstStyle/>
          <a:p>
            <a:r>
              <a:rPr lang="en-US" dirty="0"/>
              <a:t>Beautiful Attitudes</a:t>
            </a:r>
          </a:p>
        </p:txBody>
      </p:sp>
      <p:sp>
        <p:nvSpPr>
          <p:cNvPr id="3" name="Content Placeholder 2">
            <a:extLst>
              <a:ext uri="{FF2B5EF4-FFF2-40B4-BE49-F238E27FC236}">
                <a16:creationId xmlns:a16="http://schemas.microsoft.com/office/drawing/2014/main" xmlns="" id="{7BDD74BA-354E-D4E0-9819-E31336D12111}"/>
              </a:ext>
            </a:extLst>
          </p:cNvPr>
          <p:cNvSpPr>
            <a:spLocks noGrp="1"/>
          </p:cNvSpPr>
          <p:nvPr>
            <p:ph idx="1"/>
          </p:nvPr>
        </p:nvSpPr>
        <p:spPr/>
        <p:txBody>
          <a:bodyPr>
            <a:normAutofit/>
          </a:bodyPr>
          <a:lstStyle/>
          <a:p>
            <a:r>
              <a:rPr lang="en-US" dirty="0"/>
              <a:t>8. </a:t>
            </a:r>
            <a:r>
              <a:rPr lang="en-US" u="sng" dirty="0">
                <a:highlight>
                  <a:srgbClr val="FFFF00"/>
                </a:highlight>
              </a:rPr>
              <a:t>Expect Nothing in Return Except Persecution</a:t>
            </a:r>
          </a:p>
          <a:p>
            <a:pPr lvl="1"/>
            <a:r>
              <a:rPr lang="en-US" sz="2000" dirty="0"/>
              <a:t>“</a:t>
            </a:r>
            <a:r>
              <a:rPr lang="en-US" sz="2000" b="1" i="1" dirty="0"/>
              <a:t>Blessed are those who are persecuted because of righteousness</a:t>
            </a:r>
            <a:r>
              <a:rPr lang="en-US" sz="2000" dirty="0"/>
              <a:t>” (v.10b). Don’t expect anything from the world in return except criticism. But God is with the persecuted church: “</a:t>
            </a:r>
            <a:r>
              <a:rPr lang="en-US" sz="2000" b="1" i="1" dirty="0"/>
              <a:t>theirs is the kingdom of heaven</a:t>
            </a:r>
            <a:r>
              <a:rPr lang="en-US" sz="2000" dirty="0"/>
              <a:t>” (v.10b). “</a:t>
            </a:r>
            <a:r>
              <a:rPr lang="en-US" sz="2000" b="1" i="1" dirty="0"/>
              <a:t>You’re blessed when your commitment to God provokes persecution</a:t>
            </a:r>
            <a:r>
              <a:rPr lang="en-US" sz="2000" dirty="0"/>
              <a:t>” (v.10, MSG)</a:t>
            </a:r>
          </a:p>
          <a:p>
            <a:pPr marL="0" indent="0">
              <a:buNone/>
            </a:pPr>
            <a:r>
              <a:rPr lang="en-US" dirty="0">
                <a:solidFill>
                  <a:srgbClr val="770000"/>
                </a:solidFill>
                <a:latin typeface="Roboto" panose="02000000000000000000" pitchFamily="2" charset="0"/>
              </a:rPr>
              <a:t>John15:18-21</a:t>
            </a:r>
            <a:r>
              <a:rPr lang="en-US" dirty="0">
                <a:hlinkClick r:id="rId2"/>
              </a:rPr>
              <a:t/>
            </a:r>
            <a:br>
              <a:rPr lang="en-US" dirty="0">
                <a:hlinkClick r:id="rId2"/>
              </a:rPr>
            </a:br>
            <a:r>
              <a:rPr lang="en-US" sz="1800" b="1" i="0" u="none" strike="noStrike" dirty="0">
                <a:solidFill>
                  <a:srgbClr val="008AE6"/>
                </a:solidFill>
                <a:effectLst/>
                <a:latin typeface="Roboto" panose="02000000000000000000" pitchFamily="2" charset="0"/>
                <a:hlinkClick r:id="rId2"/>
              </a:rPr>
              <a:t>18</a:t>
            </a:r>
            <a:r>
              <a:rPr lang="en-US" sz="1800" b="0" i="0" dirty="0">
                <a:solidFill>
                  <a:srgbClr val="770000"/>
                </a:solidFill>
                <a:effectLst/>
                <a:latin typeface="Roboto" panose="02000000000000000000" pitchFamily="2" charset="0"/>
              </a:rPr>
              <a:t>If the world hates you, understand that it hated Me first. </a:t>
            </a:r>
            <a:r>
              <a:rPr lang="en-US" sz="1800" b="1" i="0" u="none" strike="noStrike" dirty="0">
                <a:solidFill>
                  <a:srgbClr val="008AE6"/>
                </a:solidFill>
                <a:effectLst/>
                <a:latin typeface="Roboto" panose="02000000000000000000" pitchFamily="2" charset="0"/>
                <a:hlinkClick r:id="rId3"/>
              </a:rPr>
              <a:t>19</a:t>
            </a:r>
            <a:r>
              <a:rPr lang="en-US" sz="1800" b="0" i="0" dirty="0">
                <a:solidFill>
                  <a:srgbClr val="770000"/>
                </a:solidFill>
                <a:effectLst/>
                <a:latin typeface="Roboto" panose="02000000000000000000" pitchFamily="2" charset="0"/>
              </a:rPr>
              <a:t>If you were of the world, it would love you as its own. Instead, the world hates you, because you are not of the world, but I have chosen you out of the world.</a:t>
            </a:r>
          </a:p>
          <a:p>
            <a:pPr marL="0" indent="0" algn="just">
              <a:buNone/>
            </a:pPr>
            <a:r>
              <a:rPr lang="en-US" sz="1800" b="1" i="0" u="none" strike="noStrike" dirty="0">
                <a:solidFill>
                  <a:srgbClr val="008AE6"/>
                </a:solidFill>
                <a:effectLst/>
                <a:latin typeface="Roboto" panose="02000000000000000000" pitchFamily="2" charset="0"/>
                <a:hlinkClick r:id="rId4"/>
              </a:rPr>
              <a:t>20</a:t>
            </a:r>
            <a:r>
              <a:rPr lang="en-US" sz="1800" b="0" i="0" dirty="0">
                <a:solidFill>
                  <a:srgbClr val="770000"/>
                </a:solidFill>
                <a:effectLst/>
                <a:latin typeface="Roboto" panose="02000000000000000000" pitchFamily="2" charset="0"/>
              </a:rPr>
              <a:t>Remember the word that I spoke to you: ‘No servant is greater than his </a:t>
            </a:r>
            <a:r>
              <a:rPr lang="en-US" sz="1800" b="0" i="0" dirty="0" err="1">
                <a:solidFill>
                  <a:srgbClr val="770000"/>
                </a:solidFill>
                <a:effectLst/>
                <a:latin typeface="Roboto" panose="02000000000000000000" pitchFamily="2" charset="0"/>
              </a:rPr>
              <a:t>master.’</a:t>
            </a:r>
            <a:r>
              <a:rPr lang="en-US" sz="1800" b="0" i="1" u="none" strike="noStrike" dirty="0" err="1">
                <a:solidFill>
                  <a:srgbClr val="008AE6"/>
                </a:solidFill>
                <a:effectLst/>
                <a:latin typeface="Arial" panose="020B0604020202020204" pitchFamily="34" charset="0"/>
                <a:hlinkClick r:id="rId5"/>
              </a:rPr>
              <a:t>a</a:t>
            </a:r>
            <a:r>
              <a:rPr lang="en-US" sz="1800" b="0" i="0" dirty="0">
                <a:solidFill>
                  <a:srgbClr val="770000"/>
                </a:solidFill>
                <a:effectLst/>
                <a:latin typeface="Roboto" panose="02000000000000000000" pitchFamily="2" charset="0"/>
              </a:rPr>
              <a:t> If they persecuted Me, they will persecute you as well; if they kept My word, they will keep yours as well. </a:t>
            </a:r>
            <a:r>
              <a:rPr lang="en-US" sz="1800" b="1" i="0" u="none" strike="noStrike" dirty="0">
                <a:solidFill>
                  <a:srgbClr val="008AE6"/>
                </a:solidFill>
                <a:effectLst/>
                <a:latin typeface="Roboto" panose="02000000000000000000" pitchFamily="2" charset="0"/>
                <a:hlinkClick r:id="rId6"/>
              </a:rPr>
              <a:t>21</a:t>
            </a:r>
            <a:r>
              <a:rPr lang="en-US" sz="1800" b="0" i="0" dirty="0">
                <a:solidFill>
                  <a:srgbClr val="770000"/>
                </a:solidFill>
                <a:effectLst/>
                <a:latin typeface="Roboto" panose="02000000000000000000" pitchFamily="2" charset="0"/>
              </a:rPr>
              <a:t>But they will treat you like this because of My name, since they do not know the One who sent Me.      </a:t>
            </a:r>
            <a:endParaRPr lang="en-US" dirty="0"/>
          </a:p>
        </p:txBody>
      </p:sp>
    </p:spTree>
    <p:extLst>
      <p:ext uri="{BB962C8B-B14F-4D97-AF65-F5344CB8AC3E}">
        <p14:creationId xmlns:p14="http://schemas.microsoft.com/office/powerpoint/2010/main" val="2046538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6000"/>
                <a:shade val="99000"/>
                <a:satMod val="140000"/>
              </a:schemeClr>
            </a:gs>
            <a:gs pos="65000">
              <a:schemeClr val="bg1">
                <a:tint val="100000"/>
                <a:shade val="80000"/>
                <a:satMod val="130000"/>
              </a:schemeClr>
            </a:gs>
            <a:gs pos="100000">
              <a:schemeClr val="bg1">
                <a:tint val="100000"/>
                <a:shade val="48000"/>
                <a:satMod val="120000"/>
              </a:schemeClr>
            </a:gs>
          </a:gsLst>
          <a:lin ang="16200000" scaled="0"/>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25C8D2C1-DA83-420D-9635-D52CE066B5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xmlns="" id="{434F74C9-6A0B-409E-AD1C-45B58BE91B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xmlns="" id="{F5486A9D-1265-4B57-91E6-68E666B978B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Butterfly on a flower">
            <a:extLst>
              <a:ext uri="{FF2B5EF4-FFF2-40B4-BE49-F238E27FC236}">
                <a16:creationId xmlns:a16="http://schemas.microsoft.com/office/drawing/2014/main" xmlns="" id="{AEB6182C-AD35-FD4C-3C41-7FE5DBB03D32}"/>
              </a:ext>
            </a:extLst>
          </p:cNvPr>
          <p:cNvPicPr>
            <a:picLocks noChangeAspect="1"/>
          </p:cNvPicPr>
          <p:nvPr/>
        </p:nvPicPr>
        <p:blipFill rotWithShape="1">
          <a:blip r:embed="rId2">
            <a:alphaModFix amt="35000"/>
          </a:blip>
          <a:srcRect t="15730"/>
          <a:stretch/>
        </p:blipFill>
        <p:spPr>
          <a:xfrm>
            <a:off x="20" y="10"/>
            <a:ext cx="12191980" cy="6857990"/>
          </a:xfrm>
          <a:prstGeom prst="rect">
            <a:avLst/>
          </a:prstGeom>
        </p:spPr>
      </p:pic>
      <p:sp>
        <p:nvSpPr>
          <p:cNvPr id="2" name="Title 1">
            <a:extLst>
              <a:ext uri="{FF2B5EF4-FFF2-40B4-BE49-F238E27FC236}">
                <a16:creationId xmlns:a16="http://schemas.microsoft.com/office/drawing/2014/main" xmlns="" id="{BCA28404-5B15-64E7-0292-15F622E755E1}"/>
              </a:ext>
            </a:extLst>
          </p:cNvPr>
          <p:cNvSpPr>
            <a:spLocks noGrp="1"/>
          </p:cNvSpPr>
          <p:nvPr>
            <p:ph type="title"/>
          </p:nvPr>
        </p:nvSpPr>
        <p:spPr>
          <a:xfrm>
            <a:off x="1097280" y="758952"/>
            <a:ext cx="10058400" cy="3566160"/>
          </a:xfrm>
        </p:spPr>
        <p:txBody>
          <a:bodyPr vert="horz" lIns="91440" tIns="45720" rIns="91440" bIns="45720" rtlCol="0" anchor="b">
            <a:normAutofit/>
          </a:bodyPr>
          <a:lstStyle/>
          <a:p>
            <a:pPr algn="ctr"/>
            <a:r>
              <a:rPr lang="en-US" sz="8000" dirty="0">
                <a:solidFill>
                  <a:srgbClr val="FFFFFF"/>
                </a:solidFill>
              </a:rPr>
              <a:t>What is our source of JOY and PEACE? </a:t>
            </a:r>
          </a:p>
        </p:txBody>
      </p:sp>
      <p:cxnSp>
        <p:nvCxnSpPr>
          <p:cNvPr id="15" name="Straight Connector 14">
            <a:extLst>
              <a:ext uri="{FF2B5EF4-FFF2-40B4-BE49-F238E27FC236}">
                <a16:creationId xmlns:a16="http://schemas.microsoft.com/office/drawing/2014/main" xmlns="" id="{4071767D-5FF7-4508-B8B7-BB60FF3AB25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207658" y="4343400"/>
            <a:ext cx="9875520" cy="0"/>
          </a:xfrm>
          <a:prstGeom prst="line">
            <a:avLst/>
          </a:prstGeom>
          <a:ln w="63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xmlns="" id="{C4E89C94-E462-4566-A15A-32835FD68BC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xmlns="" id="{E25F4A20-71FB-4A26-92E2-89DED49264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63194379"/>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3741B58E-3B65-4A01-A276-975AB2CF8A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7AAC67C3-831B-4AB1-A259-DFB839CAFA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xmlns="" id="{6CDB015D-2DD0-D8B7-E6B6-C6B8BB67D8EF}"/>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Psalm 4:1-4</a:t>
            </a:r>
          </a:p>
        </p:txBody>
      </p:sp>
      <p:sp>
        <p:nvSpPr>
          <p:cNvPr id="13" name="Rectangle 12">
            <a:extLst>
              <a:ext uri="{FF2B5EF4-FFF2-40B4-BE49-F238E27FC236}">
                <a16:creationId xmlns:a16="http://schemas.microsoft.com/office/drawing/2014/main" xmlns="" id="{054B3F04-9EAC-45C0-B3CE-0387EEA10A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Content Placeholder 3">
            <a:extLst>
              <a:ext uri="{FF2B5EF4-FFF2-40B4-BE49-F238E27FC236}">
                <a16:creationId xmlns:a16="http://schemas.microsoft.com/office/drawing/2014/main" xmlns="" id="{349D4B9E-02D8-E007-81C3-AAE90D1BBEE6}"/>
              </a:ext>
            </a:extLst>
          </p:cNvPr>
          <p:cNvSpPr>
            <a:spLocks noGrp="1"/>
          </p:cNvSpPr>
          <p:nvPr>
            <p:ph idx="1"/>
          </p:nvPr>
        </p:nvSpPr>
        <p:spPr>
          <a:xfrm>
            <a:off x="4411744" y="605896"/>
            <a:ext cx="7183225" cy="5646208"/>
          </a:xfrm>
        </p:spPr>
        <p:txBody>
          <a:bodyPr anchor="ctr">
            <a:normAutofit/>
          </a:bodyPr>
          <a:lstStyle/>
          <a:p>
            <a:r>
              <a:rPr lang="en-US" b="1" i="0" u="none" strike="noStrike" dirty="0">
                <a:solidFill>
                  <a:srgbClr val="FF0000"/>
                </a:solidFill>
                <a:effectLst/>
                <a:latin typeface="Arial" panose="020B0604020202020204" pitchFamily="34" charset="0"/>
              </a:rPr>
              <a:t>1 </a:t>
            </a:r>
            <a:r>
              <a:rPr lang="en-US" b="1" i="0" u="none" strike="noStrike" dirty="0">
                <a:solidFill>
                  <a:schemeClr val="tx1"/>
                </a:solidFill>
                <a:effectLst/>
                <a:latin typeface="Arial" panose="020B0604020202020204" pitchFamily="34" charset="0"/>
              </a:rPr>
              <a:t>Answer me when I call to you,</a:t>
            </a:r>
          </a:p>
          <a:p>
            <a:r>
              <a:rPr lang="en-US" b="1" i="0" u="none" strike="noStrike" dirty="0">
                <a:solidFill>
                  <a:schemeClr val="tx1"/>
                </a:solidFill>
                <a:effectLst/>
                <a:latin typeface="Arial" panose="020B0604020202020204" pitchFamily="34" charset="0"/>
              </a:rPr>
              <a:t>    my righteous God.</a:t>
            </a:r>
          </a:p>
          <a:p>
            <a:r>
              <a:rPr lang="en-US" b="1" i="0" u="none" strike="noStrike" dirty="0">
                <a:solidFill>
                  <a:schemeClr val="tx1"/>
                </a:solidFill>
                <a:effectLst/>
                <a:latin typeface="Arial" panose="020B0604020202020204" pitchFamily="34" charset="0"/>
              </a:rPr>
              <a:t>Give me relief from my distress;</a:t>
            </a:r>
          </a:p>
          <a:p>
            <a:r>
              <a:rPr lang="en-US" b="1" i="0" u="none" strike="noStrike" dirty="0">
                <a:solidFill>
                  <a:schemeClr val="tx1"/>
                </a:solidFill>
                <a:effectLst/>
                <a:latin typeface="Arial" panose="020B0604020202020204" pitchFamily="34" charset="0"/>
              </a:rPr>
              <a:t>    have mercy on me and hear my prayer.</a:t>
            </a:r>
          </a:p>
          <a:p>
            <a:r>
              <a:rPr lang="en-US" b="1" i="0" u="none" strike="noStrike" dirty="0">
                <a:solidFill>
                  <a:srgbClr val="FF0000"/>
                </a:solidFill>
                <a:effectLst/>
                <a:latin typeface="Arial" panose="020B0604020202020204" pitchFamily="34" charset="0"/>
              </a:rPr>
              <a:t>2 </a:t>
            </a:r>
            <a:r>
              <a:rPr lang="en-US" b="1" i="0" u="none" strike="noStrike" dirty="0">
                <a:solidFill>
                  <a:schemeClr val="tx1"/>
                </a:solidFill>
                <a:effectLst/>
                <a:latin typeface="Arial" panose="020B0604020202020204" pitchFamily="34" charset="0"/>
              </a:rPr>
              <a:t>How long will you people turn my glory into shame?</a:t>
            </a:r>
          </a:p>
          <a:p>
            <a:r>
              <a:rPr lang="en-US" b="1" i="0" u="none" strike="noStrike" dirty="0">
                <a:solidFill>
                  <a:schemeClr val="tx1"/>
                </a:solidFill>
                <a:effectLst/>
                <a:latin typeface="Arial" panose="020B0604020202020204" pitchFamily="34" charset="0"/>
              </a:rPr>
              <a:t>    How long will you love delusions and seek false gods?</a:t>
            </a:r>
          </a:p>
          <a:p>
            <a:r>
              <a:rPr lang="en-US" b="1" i="0" u="none" strike="noStrike" dirty="0">
                <a:solidFill>
                  <a:srgbClr val="FF0000"/>
                </a:solidFill>
                <a:effectLst/>
                <a:latin typeface="Arial" panose="020B0604020202020204" pitchFamily="34" charset="0"/>
              </a:rPr>
              <a:t>3 </a:t>
            </a:r>
            <a:r>
              <a:rPr lang="en-US" b="1" i="0" u="none" strike="noStrike" dirty="0">
                <a:solidFill>
                  <a:schemeClr val="tx1"/>
                </a:solidFill>
                <a:effectLst/>
                <a:latin typeface="Arial" panose="020B0604020202020204" pitchFamily="34" charset="0"/>
              </a:rPr>
              <a:t>Know that the Lord has set apart his faithful servant </a:t>
            </a:r>
          </a:p>
          <a:p>
            <a:r>
              <a:rPr lang="en-US" b="1" i="0" u="none" strike="noStrike" dirty="0">
                <a:solidFill>
                  <a:schemeClr val="tx1"/>
                </a:solidFill>
                <a:effectLst/>
                <a:latin typeface="Arial" panose="020B0604020202020204" pitchFamily="34" charset="0"/>
              </a:rPr>
              <a:t>for himself; the Lord hears when I call to him.</a:t>
            </a:r>
          </a:p>
          <a:p>
            <a:r>
              <a:rPr lang="en-US" b="1" i="0" u="none" strike="noStrike" dirty="0">
                <a:solidFill>
                  <a:srgbClr val="FF0000"/>
                </a:solidFill>
                <a:effectLst/>
                <a:latin typeface="Arial" panose="020B0604020202020204" pitchFamily="34" charset="0"/>
              </a:rPr>
              <a:t>4 </a:t>
            </a:r>
            <a:r>
              <a:rPr lang="en-US" b="1" i="0" u="none" strike="noStrike" dirty="0">
                <a:solidFill>
                  <a:schemeClr val="tx1"/>
                </a:solidFill>
                <a:effectLst/>
                <a:latin typeface="Arial" panose="020B0604020202020204" pitchFamily="34" charset="0"/>
              </a:rPr>
              <a:t>Tremble and do not sin;</a:t>
            </a:r>
          </a:p>
          <a:p>
            <a:r>
              <a:rPr lang="en-US" b="1" i="0" u="none" strike="noStrike" dirty="0">
                <a:solidFill>
                  <a:schemeClr val="tx1"/>
                </a:solidFill>
                <a:effectLst/>
                <a:latin typeface="Arial" panose="020B0604020202020204" pitchFamily="34" charset="0"/>
              </a:rPr>
              <a:t>    when you are on your beds,</a:t>
            </a:r>
          </a:p>
          <a:p>
            <a:r>
              <a:rPr lang="en-US" b="1" i="0" u="none" strike="noStrike" dirty="0">
                <a:solidFill>
                  <a:schemeClr val="tx1"/>
                </a:solidFill>
                <a:effectLst/>
                <a:latin typeface="Arial" panose="020B0604020202020204" pitchFamily="34" charset="0"/>
              </a:rPr>
              <a:t>    search your hearts and be silent.</a:t>
            </a:r>
            <a:endParaRPr lang="en-US" dirty="0">
              <a:solidFill>
                <a:schemeClr val="tx1"/>
              </a:solidFill>
            </a:endParaRPr>
          </a:p>
        </p:txBody>
      </p:sp>
    </p:spTree>
    <p:extLst>
      <p:ext uri="{BB962C8B-B14F-4D97-AF65-F5344CB8AC3E}">
        <p14:creationId xmlns:p14="http://schemas.microsoft.com/office/powerpoint/2010/main" val="3847187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3741B58E-3B65-4A01-A276-975AB2CF8A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7AAC67C3-831B-4AB1-A259-DFB839CAFA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itle 4">
            <a:extLst>
              <a:ext uri="{FF2B5EF4-FFF2-40B4-BE49-F238E27FC236}">
                <a16:creationId xmlns:a16="http://schemas.microsoft.com/office/drawing/2014/main" xmlns="" id="{2B0634EB-CD59-139A-2812-5CB235EE30A3}"/>
              </a:ext>
            </a:extLst>
          </p:cNvPr>
          <p:cNvSpPr>
            <a:spLocks noGrp="1"/>
          </p:cNvSpPr>
          <p:nvPr>
            <p:ph type="title"/>
          </p:nvPr>
        </p:nvSpPr>
        <p:spPr>
          <a:xfrm>
            <a:off x="492370" y="605896"/>
            <a:ext cx="3084844" cy="5646208"/>
          </a:xfrm>
        </p:spPr>
        <p:txBody>
          <a:bodyPr anchor="ctr">
            <a:normAutofit/>
          </a:bodyPr>
          <a:lstStyle/>
          <a:p>
            <a:r>
              <a:rPr lang="en-US" sz="3600">
                <a:solidFill>
                  <a:srgbClr val="FFFFFF"/>
                </a:solidFill>
              </a:rPr>
              <a:t>Psalm 4:5-8</a:t>
            </a:r>
          </a:p>
        </p:txBody>
      </p:sp>
      <p:sp>
        <p:nvSpPr>
          <p:cNvPr id="15" name="Rectangle 14">
            <a:extLst>
              <a:ext uri="{FF2B5EF4-FFF2-40B4-BE49-F238E27FC236}">
                <a16:creationId xmlns:a16="http://schemas.microsoft.com/office/drawing/2014/main" xmlns="" id="{054B3F04-9EAC-45C0-B3CE-0387EEA10A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Content Placeholder 5">
            <a:extLst>
              <a:ext uri="{FF2B5EF4-FFF2-40B4-BE49-F238E27FC236}">
                <a16:creationId xmlns:a16="http://schemas.microsoft.com/office/drawing/2014/main" xmlns="" id="{6ABEECD0-54A5-1698-B74A-030AFF21ED88}"/>
              </a:ext>
            </a:extLst>
          </p:cNvPr>
          <p:cNvSpPr>
            <a:spLocks noGrp="1"/>
          </p:cNvSpPr>
          <p:nvPr>
            <p:ph idx="1"/>
          </p:nvPr>
        </p:nvSpPr>
        <p:spPr>
          <a:xfrm>
            <a:off x="4270342" y="605896"/>
            <a:ext cx="6885337" cy="5646208"/>
          </a:xfrm>
        </p:spPr>
        <p:txBody>
          <a:bodyPr anchor="ctr">
            <a:normAutofit/>
          </a:bodyPr>
          <a:lstStyle/>
          <a:p>
            <a:r>
              <a:rPr lang="en-US" b="1" i="0" dirty="0">
                <a:solidFill>
                  <a:srgbClr val="FF0000"/>
                </a:solidFill>
                <a:effectLst/>
                <a:latin typeface="Roboto" panose="02000000000000000000" pitchFamily="2" charset="0"/>
              </a:rPr>
              <a:t>5 </a:t>
            </a:r>
            <a:r>
              <a:rPr lang="en-US" b="1" i="0" dirty="0">
                <a:solidFill>
                  <a:schemeClr val="tx1"/>
                </a:solidFill>
                <a:effectLst/>
                <a:latin typeface="Roboto" panose="02000000000000000000" pitchFamily="2" charset="0"/>
              </a:rPr>
              <a:t>Offer the sacrifices of the righteous</a:t>
            </a:r>
          </a:p>
          <a:p>
            <a:r>
              <a:rPr lang="en-US" b="1" i="0" dirty="0">
                <a:solidFill>
                  <a:schemeClr val="tx1"/>
                </a:solidFill>
                <a:effectLst/>
                <a:latin typeface="Roboto" panose="02000000000000000000" pitchFamily="2" charset="0"/>
              </a:rPr>
              <a:t>    and trust in the Lord.</a:t>
            </a:r>
          </a:p>
          <a:p>
            <a:endParaRPr lang="en-US" b="1" i="0" dirty="0">
              <a:solidFill>
                <a:srgbClr val="FF0000"/>
              </a:solidFill>
              <a:effectLst/>
              <a:latin typeface="Roboto" panose="02000000000000000000" pitchFamily="2" charset="0"/>
            </a:endParaRPr>
          </a:p>
          <a:p>
            <a:r>
              <a:rPr lang="en-US" b="1" i="0" dirty="0">
                <a:solidFill>
                  <a:srgbClr val="FF0000"/>
                </a:solidFill>
                <a:effectLst/>
                <a:latin typeface="Roboto" panose="02000000000000000000" pitchFamily="2" charset="0"/>
              </a:rPr>
              <a:t>6 </a:t>
            </a:r>
            <a:r>
              <a:rPr lang="en-US" b="1" i="0" dirty="0">
                <a:solidFill>
                  <a:schemeClr val="tx1"/>
                </a:solidFill>
                <a:effectLst/>
                <a:latin typeface="Roboto" panose="02000000000000000000" pitchFamily="2" charset="0"/>
              </a:rPr>
              <a:t>Many, Lord, are asking, “Who will bring us prosperity?”</a:t>
            </a:r>
          </a:p>
          <a:p>
            <a:r>
              <a:rPr lang="en-US" b="1" i="0" dirty="0">
                <a:solidFill>
                  <a:schemeClr val="tx1"/>
                </a:solidFill>
                <a:effectLst/>
                <a:latin typeface="Roboto" panose="02000000000000000000" pitchFamily="2" charset="0"/>
              </a:rPr>
              <a:t>    Let the light of your face shine on us.</a:t>
            </a:r>
          </a:p>
          <a:p>
            <a:r>
              <a:rPr lang="en-US" b="1" i="0" dirty="0">
                <a:solidFill>
                  <a:srgbClr val="FF0000"/>
                </a:solidFill>
                <a:effectLst/>
                <a:latin typeface="Roboto" panose="02000000000000000000" pitchFamily="2" charset="0"/>
              </a:rPr>
              <a:t>7 </a:t>
            </a:r>
            <a:r>
              <a:rPr lang="en-US" b="1" i="0" dirty="0">
                <a:solidFill>
                  <a:schemeClr val="tx1"/>
                </a:solidFill>
                <a:effectLst/>
                <a:latin typeface="Roboto" panose="02000000000000000000" pitchFamily="2" charset="0"/>
              </a:rPr>
              <a:t>Fill my heart with joy</a:t>
            </a:r>
          </a:p>
          <a:p>
            <a:r>
              <a:rPr lang="en-US" b="1" i="0" dirty="0">
                <a:solidFill>
                  <a:schemeClr val="tx1"/>
                </a:solidFill>
                <a:effectLst/>
                <a:latin typeface="Roboto" panose="02000000000000000000" pitchFamily="2" charset="0"/>
              </a:rPr>
              <a:t>    when their grain and new wine abound.</a:t>
            </a:r>
          </a:p>
          <a:p>
            <a:endParaRPr lang="en-US" b="1" i="0" dirty="0">
              <a:solidFill>
                <a:srgbClr val="FF0000"/>
              </a:solidFill>
              <a:effectLst/>
              <a:latin typeface="Roboto" panose="02000000000000000000" pitchFamily="2" charset="0"/>
            </a:endParaRPr>
          </a:p>
          <a:p>
            <a:r>
              <a:rPr lang="en-US" b="1" i="0" dirty="0">
                <a:solidFill>
                  <a:srgbClr val="FF0000"/>
                </a:solidFill>
                <a:effectLst/>
                <a:latin typeface="Roboto" panose="02000000000000000000" pitchFamily="2" charset="0"/>
              </a:rPr>
              <a:t>8 </a:t>
            </a:r>
            <a:r>
              <a:rPr lang="en-US" b="1" i="0" dirty="0">
                <a:solidFill>
                  <a:schemeClr val="tx1"/>
                </a:solidFill>
                <a:effectLst/>
                <a:latin typeface="Roboto" panose="02000000000000000000" pitchFamily="2" charset="0"/>
              </a:rPr>
              <a:t>In peace I will lie down and sleep,</a:t>
            </a:r>
          </a:p>
          <a:p>
            <a:r>
              <a:rPr lang="en-US" b="1" i="0" dirty="0">
                <a:solidFill>
                  <a:schemeClr val="tx1"/>
                </a:solidFill>
                <a:effectLst/>
                <a:latin typeface="Roboto" panose="02000000000000000000" pitchFamily="2" charset="0"/>
              </a:rPr>
              <a:t>    for you alone, Lord,</a:t>
            </a:r>
          </a:p>
          <a:p>
            <a:r>
              <a:rPr lang="en-US" b="1" i="0" dirty="0">
                <a:solidFill>
                  <a:schemeClr val="tx1"/>
                </a:solidFill>
                <a:effectLst/>
                <a:latin typeface="Roboto" panose="02000000000000000000" pitchFamily="2" charset="0"/>
              </a:rPr>
              <a:t>    make me dwell in safety.</a:t>
            </a:r>
            <a:endParaRPr lang="en-US" dirty="0">
              <a:solidFill>
                <a:schemeClr val="tx1"/>
              </a:solidFill>
            </a:endParaRPr>
          </a:p>
        </p:txBody>
      </p:sp>
    </p:spTree>
    <p:extLst>
      <p:ext uri="{BB962C8B-B14F-4D97-AF65-F5344CB8AC3E}">
        <p14:creationId xmlns:p14="http://schemas.microsoft.com/office/powerpoint/2010/main" val="2993113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DAA812-4303-BC32-40D1-D3CF3089AF71}"/>
              </a:ext>
            </a:extLst>
          </p:cNvPr>
          <p:cNvSpPr>
            <a:spLocks noGrp="1"/>
          </p:cNvSpPr>
          <p:nvPr>
            <p:ph type="title"/>
          </p:nvPr>
        </p:nvSpPr>
        <p:spPr/>
        <p:txBody>
          <a:bodyPr/>
          <a:lstStyle/>
          <a:p>
            <a:r>
              <a:rPr lang="en-US" dirty="0"/>
              <a:t>The Source of Joy and Peace</a:t>
            </a:r>
          </a:p>
        </p:txBody>
      </p:sp>
      <p:sp>
        <p:nvSpPr>
          <p:cNvPr id="3" name="Content Placeholder 2">
            <a:extLst>
              <a:ext uri="{FF2B5EF4-FFF2-40B4-BE49-F238E27FC236}">
                <a16:creationId xmlns:a16="http://schemas.microsoft.com/office/drawing/2014/main" xmlns="" id="{8B253C91-0694-2B5D-A17B-BED9C28969BE}"/>
              </a:ext>
            </a:extLst>
          </p:cNvPr>
          <p:cNvSpPr>
            <a:spLocks noGrp="1"/>
          </p:cNvSpPr>
          <p:nvPr>
            <p:ph idx="1"/>
          </p:nvPr>
        </p:nvSpPr>
        <p:spPr/>
        <p:txBody>
          <a:bodyPr>
            <a:normAutofit/>
          </a:bodyPr>
          <a:lstStyle/>
          <a:p>
            <a:pPr marL="201168" lvl="1" indent="0">
              <a:buNone/>
            </a:pPr>
            <a:r>
              <a:rPr lang="en-US" sz="3200" dirty="0"/>
              <a:t>So often we seek joy and peace in the wrong places: “</a:t>
            </a:r>
            <a:r>
              <a:rPr lang="en-US" sz="3200" b="1" i="1" dirty="0"/>
              <a:t>How long will you love delusions and seek false gods</a:t>
            </a:r>
            <a:r>
              <a:rPr lang="en-US" sz="3200" dirty="0"/>
              <a:t>” (v.2, NIV).</a:t>
            </a:r>
          </a:p>
          <a:p>
            <a:pPr lvl="2"/>
            <a:r>
              <a:rPr lang="en-US" sz="2800" dirty="0"/>
              <a:t>Money, possession, success, power, drugs, sex, entertainment—these are all delusions and false gods</a:t>
            </a:r>
          </a:p>
          <a:p>
            <a:pPr lvl="2"/>
            <a:r>
              <a:rPr lang="en-US" sz="2800" b="1" dirty="0">
                <a:highlight>
                  <a:srgbClr val="FFFF00"/>
                </a:highlight>
              </a:rPr>
              <a:t>True Joy and Peace</a:t>
            </a:r>
            <a:r>
              <a:rPr lang="en-US" sz="2800" dirty="0">
                <a:highlight>
                  <a:srgbClr val="FFFF00"/>
                </a:highlight>
              </a:rPr>
              <a:t>, as David refers to in the Psalm, </a:t>
            </a:r>
            <a:r>
              <a:rPr lang="en-US" sz="2800" b="1" i="1" dirty="0">
                <a:highlight>
                  <a:srgbClr val="FFFF00"/>
                </a:highlight>
              </a:rPr>
              <a:t>are only found through/in a relationship with God</a:t>
            </a:r>
            <a:r>
              <a:rPr lang="en-US" sz="2800" dirty="0"/>
              <a:t>: “</a:t>
            </a:r>
            <a:r>
              <a:rPr lang="en-US" sz="2800" b="1" i="1" dirty="0"/>
              <a:t>You can be sure of this: The LORD set apart the godly for himself. The LORD will answer when I call to him</a:t>
            </a:r>
            <a:r>
              <a:rPr lang="en-US" sz="2800" dirty="0"/>
              <a:t>.”(v.3, NLT)</a:t>
            </a:r>
          </a:p>
        </p:txBody>
      </p:sp>
    </p:spTree>
    <p:extLst>
      <p:ext uri="{BB962C8B-B14F-4D97-AF65-F5344CB8AC3E}">
        <p14:creationId xmlns:p14="http://schemas.microsoft.com/office/powerpoint/2010/main" val="2584558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12C20C-8FE9-6769-6451-737E287A9869}"/>
              </a:ext>
            </a:extLst>
          </p:cNvPr>
          <p:cNvSpPr>
            <a:spLocks noGrp="1"/>
          </p:cNvSpPr>
          <p:nvPr>
            <p:ph type="title"/>
          </p:nvPr>
        </p:nvSpPr>
        <p:spPr/>
        <p:txBody>
          <a:bodyPr/>
          <a:lstStyle/>
          <a:p>
            <a:r>
              <a:rPr lang="en-US" dirty="0"/>
              <a:t>The Source of Joy and Peace</a:t>
            </a:r>
          </a:p>
        </p:txBody>
      </p:sp>
      <p:sp>
        <p:nvSpPr>
          <p:cNvPr id="3" name="Content Placeholder 2">
            <a:extLst>
              <a:ext uri="{FF2B5EF4-FFF2-40B4-BE49-F238E27FC236}">
                <a16:creationId xmlns:a16="http://schemas.microsoft.com/office/drawing/2014/main" xmlns="" id="{88D0A97F-A5B7-A086-499A-CCCC55BB6982}"/>
              </a:ext>
            </a:extLst>
          </p:cNvPr>
          <p:cNvSpPr>
            <a:spLocks noGrp="1"/>
          </p:cNvSpPr>
          <p:nvPr>
            <p:ph idx="1"/>
          </p:nvPr>
        </p:nvSpPr>
        <p:spPr/>
        <p:txBody>
          <a:bodyPr>
            <a:normAutofit/>
          </a:bodyPr>
          <a:lstStyle/>
          <a:p>
            <a:r>
              <a:rPr lang="en-US" sz="2800" dirty="0"/>
              <a:t>We are not promised a problem-free life. Psalm 4 starts out with a cry: “…</a:t>
            </a:r>
            <a:r>
              <a:rPr lang="en-US" sz="2800" b="1" i="1" dirty="0"/>
              <a:t>Give me relief from my distress; have mercy on me and hear my prayer.</a:t>
            </a:r>
            <a:r>
              <a:rPr lang="en-US" sz="2800" dirty="0"/>
              <a:t>” (v.1,NIV)</a:t>
            </a:r>
          </a:p>
          <a:p>
            <a:r>
              <a:rPr lang="en-US" sz="2800" dirty="0"/>
              <a:t>David is confident that God will hear his cry for help: “…</a:t>
            </a:r>
            <a:r>
              <a:rPr lang="en-US" sz="2800" b="1" dirty="0"/>
              <a:t>He listens the split second I call to him</a:t>
            </a:r>
            <a:r>
              <a:rPr lang="en-US" sz="2800" dirty="0"/>
              <a:t>.” (v.3,MSG)</a:t>
            </a:r>
          </a:p>
          <a:p>
            <a:r>
              <a:rPr lang="en-US" sz="2800" dirty="0"/>
              <a:t>God alone is the true source of joy and peace: “</a:t>
            </a:r>
            <a:r>
              <a:rPr lang="en-US" sz="2800" b="1" i="1" dirty="0"/>
              <a:t>Let the light of your face shine on us. Fill my heart with joy when their grain and new wine abound. In peace I will lie down and sleep, for you alone, Lord, make me dwell in safety.</a:t>
            </a:r>
            <a:r>
              <a:rPr lang="en-US" sz="2800" dirty="0"/>
              <a:t>” (V. 6b-8, NIV)</a:t>
            </a:r>
          </a:p>
        </p:txBody>
      </p:sp>
    </p:spTree>
    <p:extLst>
      <p:ext uri="{BB962C8B-B14F-4D97-AF65-F5344CB8AC3E}">
        <p14:creationId xmlns:p14="http://schemas.microsoft.com/office/powerpoint/2010/main" val="4286258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83BBBA-2F03-4A81-0575-A2CD897CD8CE}"/>
              </a:ext>
            </a:extLst>
          </p:cNvPr>
          <p:cNvSpPr>
            <a:spLocks noGrp="1"/>
          </p:cNvSpPr>
          <p:nvPr>
            <p:ph type="title"/>
          </p:nvPr>
        </p:nvSpPr>
        <p:spPr/>
        <p:txBody>
          <a:bodyPr/>
          <a:lstStyle/>
          <a:p>
            <a:r>
              <a:rPr lang="en-US" dirty="0"/>
              <a:t>The Source of Joy and Peace</a:t>
            </a:r>
          </a:p>
        </p:txBody>
      </p:sp>
      <p:sp>
        <p:nvSpPr>
          <p:cNvPr id="3" name="Content Placeholder 2">
            <a:extLst>
              <a:ext uri="{FF2B5EF4-FFF2-40B4-BE49-F238E27FC236}">
                <a16:creationId xmlns:a16="http://schemas.microsoft.com/office/drawing/2014/main" xmlns="" id="{B35C4121-CE6B-77EC-F276-2EF169AF4EA4}"/>
              </a:ext>
            </a:extLst>
          </p:cNvPr>
          <p:cNvSpPr>
            <a:spLocks noGrp="1"/>
          </p:cNvSpPr>
          <p:nvPr>
            <p:ph idx="1"/>
          </p:nvPr>
        </p:nvSpPr>
        <p:spPr/>
        <p:txBody>
          <a:bodyPr>
            <a:normAutofit fontScale="92500" lnSpcReduction="10000"/>
          </a:bodyPr>
          <a:lstStyle/>
          <a:p>
            <a:r>
              <a:rPr lang="en-US" sz="2800" dirty="0"/>
              <a:t>There is greater Joy in the presence of God than there is in material prosperity and luxury. Prosperity, despite the apparent security it brings, does not necessarily lead to a peaceful sleep. Only in God’s will can we truly “</a:t>
            </a:r>
            <a:r>
              <a:rPr lang="en-US" sz="2800" b="1" i="1" dirty="0"/>
              <a:t>dwell in safety</a:t>
            </a:r>
            <a:r>
              <a:rPr lang="en-US" sz="2800" dirty="0"/>
              <a:t>” (v.8)</a:t>
            </a:r>
          </a:p>
          <a:p>
            <a:r>
              <a:rPr lang="en-US" sz="2800" dirty="0">
                <a:highlight>
                  <a:srgbClr val="FFFF00"/>
                </a:highlight>
              </a:rPr>
              <a:t>“</a:t>
            </a:r>
            <a:r>
              <a:rPr lang="en-US" sz="2800" b="1" i="1" dirty="0">
                <a:highlight>
                  <a:srgbClr val="FFFF00"/>
                </a:highlight>
              </a:rPr>
              <a:t>Keep on asking, and you will receive what you ask for. Keep on seeking, and you will find. Keep on knocking, and the door will be opened to you</a:t>
            </a:r>
            <a:r>
              <a:rPr lang="en-US" sz="2800" dirty="0">
                <a:highlight>
                  <a:srgbClr val="FFFF00"/>
                </a:highlight>
              </a:rPr>
              <a:t>.” (Matt 7:7 NLT)</a:t>
            </a:r>
          </a:p>
          <a:p>
            <a:r>
              <a:rPr lang="en-US" sz="2800" dirty="0">
                <a:highlight>
                  <a:srgbClr val="FFFF00"/>
                </a:highlight>
              </a:rPr>
              <a:t>“</a:t>
            </a:r>
            <a:r>
              <a:rPr lang="en-US" sz="2800" b="1" i="1" dirty="0">
                <a:highlight>
                  <a:srgbClr val="FFFF00"/>
                </a:highlight>
              </a:rPr>
              <a:t>You will seek me and find me when you seek me with all your heart</a:t>
            </a:r>
            <a:r>
              <a:rPr lang="en-US" sz="2800" dirty="0">
                <a:highlight>
                  <a:srgbClr val="FFFF00"/>
                </a:highlight>
              </a:rPr>
              <a:t>.” (</a:t>
            </a:r>
            <a:r>
              <a:rPr lang="en-US" sz="2800" dirty="0" err="1">
                <a:highlight>
                  <a:srgbClr val="FFFF00"/>
                </a:highlight>
              </a:rPr>
              <a:t>Jer</a:t>
            </a:r>
            <a:r>
              <a:rPr lang="en-US" sz="2800" dirty="0">
                <a:highlight>
                  <a:srgbClr val="FFFF00"/>
                </a:highlight>
              </a:rPr>
              <a:t> 29:13 NIV)</a:t>
            </a:r>
          </a:p>
          <a:p>
            <a:r>
              <a:rPr lang="en-US" sz="2800" u="sng" dirty="0"/>
              <a:t>You must turn to Him for true Joy and Peace. Seek Him!</a:t>
            </a:r>
          </a:p>
          <a:p>
            <a:endParaRPr lang="en-US" dirty="0"/>
          </a:p>
        </p:txBody>
      </p:sp>
    </p:spTree>
    <p:extLst>
      <p:ext uri="{BB962C8B-B14F-4D97-AF65-F5344CB8AC3E}">
        <p14:creationId xmlns:p14="http://schemas.microsoft.com/office/powerpoint/2010/main" val="2564893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99000"/>
                <a:satMod val="140000"/>
              </a:schemeClr>
            </a:gs>
            <a:gs pos="65000">
              <a:schemeClr val="bg2">
                <a:tint val="100000"/>
                <a:shade val="80000"/>
                <a:satMod val="130000"/>
              </a:schemeClr>
            </a:gs>
            <a:gs pos="100000">
              <a:schemeClr val="bg2">
                <a:tint val="100000"/>
                <a:shade val="48000"/>
                <a:satMod val="120000"/>
              </a:schemeClr>
            </a:gs>
          </a:gsLst>
          <a:lin ang="162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52C0B2E1-0268-42EC-ABD3-94F81A05BC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xmlns="" id="{7D2256B4-48EA-40FC-BBC0-AA1EE6E008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xmlns="" id="{3D44BCCA-102D-4A9D-B1E4-2450CAF0B05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xmlns="" id="{FBDCECDC-EEE3-4128-AA5E-82A8C08796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4260EDE0-989C-4E16-AF94-F652294D828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xmlns="" id="{1F3985C0-E548-44D2-B30E-F3E42DADE13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07" y="0"/>
            <a:ext cx="12188952" cy="4970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xmlns="" id="{FA563350-676B-030F-BCF1-F7C2C2ADD894}"/>
              </a:ext>
            </a:extLst>
          </p:cNvPr>
          <p:cNvSpPr>
            <a:spLocks noGrp="1"/>
          </p:cNvSpPr>
          <p:nvPr>
            <p:ph type="title"/>
          </p:nvPr>
        </p:nvSpPr>
        <p:spPr>
          <a:xfrm>
            <a:off x="1097280" y="758952"/>
            <a:ext cx="10058400" cy="3892168"/>
          </a:xfrm>
        </p:spPr>
        <p:txBody>
          <a:bodyPr vert="horz" lIns="91440" tIns="45720" rIns="91440" bIns="45720" rtlCol="0" anchor="b">
            <a:normAutofit fontScale="90000"/>
          </a:bodyPr>
          <a:lstStyle/>
          <a:p>
            <a:r>
              <a:rPr lang="en-US" sz="7400" dirty="0">
                <a:solidFill>
                  <a:srgbClr val="FFFFFF"/>
                </a:solidFill>
              </a:rPr>
              <a:t>Beautiful Attitudes are possible when </a:t>
            </a:r>
            <a:r>
              <a:rPr lang="en-US" sz="8000" b="1" dirty="0">
                <a:solidFill>
                  <a:srgbClr val="FFFFFF"/>
                </a:solidFill>
              </a:rPr>
              <a:t>Jesus</a:t>
            </a:r>
            <a:r>
              <a:rPr lang="en-US" sz="7400" dirty="0">
                <a:solidFill>
                  <a:srgbClr val="FFFFFF"/>
                </a:solidFill>
              </a:rPr>
              <a:t> is the source of our Joy and Peace </a:t>
            </a:r>
          </a:p>
        </p:txBody>
      </p:sp>
    </p:spTree>
    <p:extLst>
      <p:ext uri="{BB962C8B-B14F-4D97-AF65-F5344CB8AC3E}">
        <p14:creationId xmlns:p14="http://schemas.microsoft.com/office/powerpoint/2010/main" val="573230365"/>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xmlns="" id="{52C0B2E1-0268-42EC-ABD3-94F81A05BC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xmlns="" id="{7D2256B4-48EA-40FC-BBC0-AA1EE6E008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9" name="Straight Connector 28">
            <a:extLst>
              <a:ext uri="{FF2B5EF4-FFF2-40B4-BE49-F238E27FC236}">
                <a16:creationId xmlns:a16="http://schemas.microsoft.com/office/drawing/2014/main" xmlns="" id="{3D44BCCA-102D-4A9D-B1E4-2450CAF0B05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1" name="Rectangle 30">
            <a:extLst>
              <a:ext uri="{FF2B5EF4-FFF2-40B4-BE49-F238E27FC236}">
                <a16:creationId xmlns:a16="http://schemas.microsoft.com/office/drawing/2014/main" xmlns="" id="{8C6E698C-8155-4B8B-BDC9-B7299772B5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B382162-414F-970F-6BB6-3F6CB6E7991A}"/>
              </a:ext>
            </a:extLst>
          </p:cNvPr>
          <p:cNvSpPr>
            <a:spLocks noGrp="1"/>
          </p:cNvSpPr>
          <p:nvPr>
            <p:ph type="title"/>
          </p:nvPr>
        </p:nvSpPr>
        <p:spPr>
          <a:xfrm>
            <a:off x="5220928" y="965200"/>
            <a:ext cx="5999002" cy="4927600"/>
          </a:xfrm>
        </p:spPr>
        <p:txBody>
          <a:bodyPr vert="horz" lIns="91440" tIns="45720" rIns="91440" bIns="45720" rtlCol="0" anchor="ctr">
            <a:normAutofit/>
          </a:bodyPr>
          <a:lstStyle/>
          <a:p>
            <a:r>
              <a:rPr lang="en-US" sz="8000" dirty="0">
                <a:solidFill>
                  <a:schemeClr val="tx2"/>
                </a:solidFill>
              </a:rPr>
              <a:t>Jesus Is Our Undefeated, Reigning Champion</a:t>
            </a:r>
          </a:p>
        </p:txBody>
      </p:sp>
      <p:sp>
        <p:nvSpPr>
          <p:cNvPr id="33" name="Rectangle 32">
            <a:extLst>
              <a:ext uri="{FF2B5EF4-FFF2-40B4-BE49-F238E27FC236}">
                <a16:creationId xmlns:a16="http://schemas.microsoft.com/office/drawing/2014/main" xmlns="" id="{0EEF5601-A8BC-411D-AA64-3E79320BA1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0" y="0"/>
            <a:ext cx="458473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Rectangle 34">
            <a:extLst>
              <a:ext uri="{FF2B5EF4-FFF2-40B4-BE49-F238E27FC236}">
                <a16:creationId xmlns:a16="http://schemas.microsoft.com/office/drawing/2014/main" xmlns="" id="{33209156-242F-4B26-8D07-CEB2B68A9F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584734"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87093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19F49E-A9A3-5F31-69AC-AACD9EC3D09E}"/>
              </a:ext>
            </a:extLst>
          </p:cNvPr>
          <p:cNvSpPr>
            <a:spLocks noGrp="1"/>
          </p:cNvSpPr>
          <p:nvPr>
            <p:ph type="title"/>
          </p:nvPr>
        </p:nvSpPr>
        <p:spPr/>
        <p:txBody>
          <a:bodyPr/>
          <a:lstStyle/>
          <a:p>
            <a:r>
              <a:rPr lang="en-US" dirty="0"/>
              <a:t>Traps don’t work on Jesus</a:t>
            </a:r>
          </a:p>
        </p:txBody>
      </p:sp>
      <p:sp>
        <p:nvSpPr>
          <p:cNvPr id="3" name="Content Placeholder 2">
            <a:extLst>
              <a:ext uri="{FF2B5EF4-FFF2-40B4-BE49-F238E27FC236}">
                <a16:creationId xmlns:a16="http://schemas.microsoft.com/office/drawing/2014/main" xmlns="" id="{5A8BA9A8-0B64-4EF6-E944-EAF83F8C1BA0}"/>
              </a:ext>
            </a:extLst>
          </p:cNvPr>
          <p:cNvSpPr>
            <a:spLocks noGrp="1"/>
          </p:cNvSpPr>
          <p:nvPr>
            <p:ph idx="1"/>
          </p:nvPr>
        </p:nvSpPr>
        <p:spPr/>
        <p:txBody>
          <a:bodyPr/>
          <a:lstStyle/>
          <a:p>
            <a:r>
              <a:rPr lang="en-US" sz="2400" b="1" i="1" dirty="0"/>
              <a:t>Obvious Example #1: the Cross!!!</a:t>
            </a:r>
          </a:p>
          <a:p>
            <a:r>
              <a:rPr lang="en-US" sz="2400" dirty="0"/>
              <a:t>Another Example: Jesus is in Jerusalem See Matt 21,22. He was in the Temple speaking</a:t>
            </a:r>
          </a:p>
          <a:p>
            <a:r>
              <a:rPr lang="en-US" sz="3200" dirty="0"/>
              <a:t>Matt 21:23 (or Mark 11:27) </a:t>
            </a:r>
            <a:r>
              <a:rPr lang="en-US" sz="3200" u="sng" dirty="0"/>
              <a:t>“In the Temple” </a:t>
            </a:r>
          </a:p>
          <a:p>
            <a:r>
              <a:rPr lang="en-US" sz="2400" dirty="0"/>
              <a:t>This is relevant for what happens in </a:t>
            </a:r>
            <a:r>
              <a:rPr lang="en-US" sz="3200" dirty="0"/>
              <a:t>Matt 22:16-22 </a:t>
            </a:r>
            <a:r>
              <a:rPr lang="en-US" sz="2400" dirty="0"/>
              <a:t>(still in the Temple)</a:t>
            </a:r>
          </a:p>
          <a:p>
            <a:endParaRPr lang="en-US" dirty="0"/>
          </a:p>
          <a:p>
            <a:r>
              <a:rPr lang="en-US" dirty="0">
                <a:highlight>
                  <a:srgbClr val="FFFF00"/>
                </a:highlight>
              </a:rPr>
              <a:t>Lets Read: Matt 22:15-22</a:t>
            </a:r>
          </a:p>
          <a:p>
            <a:endParaRPr lang="en-US" dirty="0"/>
          </a:p>
        </p:txBody>
      </p:sp>
    </p:spTree>
    <p:extLst>
      <p:ext uri="{BB962C8B-B14F-4D97-AF65-F5344CB8AC3E}">
        <p14:creationId xmlns:p14="http://schemas.microsoft.com/office/powerpoint/2010/main" val="1364360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FA0C23-41E6-0B4D-B37D-EA37D60A236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9647AEC2-9C37-8627-36D7-97CC87C7B546}"/>
              </a:ext>
            </a:extLst>
          </p:cNvPr>
          <p:cNvSpPr>
            <a:spLocks noGrp="1"/>
          </p:cNvSpPr>
          <p:nvPr>
            <p:ph idx="1"/>
          </p:nvPr>
        </p:nvSpPr>
        <p:spPr/>
        <p:txBody>
          <a:bodyPr>
            <a:normAutofit/>
          </a:bodyPr>
          <a:lstStyle/>
          <a:p>
            <a:pPr algn="ctr"/>
            <a:r>
              <a:rPr lang="en-US" sz="9600" dirty="0"/>
              <a:t>2023</a:t>
            </a:r>
          </a:p>
        </p:txBody>
      </p:sp>
    </p:spTree>
    <p:extLst>
      <p:ext uri="{BB962C8B-B14F-4D97-AF65-F5344CB8AC3E}">
        <p14:creationId xmlns:p14="http://schemas.microsoft.com/office/powerpoint/2010/main" val="2290195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272AE3-492D-5A5D-5576-99E159EF2091}"/>
              </a:ext>
            </a:extLst>
          </p:cNvPr>
          <p:cNvSpPr>
            <a:spLocks noGrp="1"/>
          </p:cNvSpPr>
          <p:nvPr>
            <p:ph type="title"/>
          </p:nvPr>
        </p:nvSpPr>
        <p:spPr/>
        <p:txBody>
          <a:bodyPr/>
          <a:lstStyle/>
          <a:p>
            <a:r>
              <a:rPr lang="en-US" dirty="0"/>
              <a:t>Matthew 22:15-22</a:t>
            </a:r>
          </a:p>
        </p:txBody>
      </p:sp>
      <p:sp>
        <p:nvSpPr>
          <p:cNvPr id="3" name="Content Placeholder 2">
            <a:extLst>
              <a:ext uri="{FF2B5EF4-FFF2-40B4-BE49-F238E27FC236}">
                <a16:creationId xmlns:a16="http://schemas.microsoft.com/office/drawing/2014/main" xmlns="" id="{64DB9A09-2D98-E536-269D-C723FBE970F6}"/>
              </a:ext>
            </a:extLst>
          </p:cNvPr>
          <p:cNvSpPr>
            <a:spLocks noGrp="1"/>
          </p:cNvSpPr>
          <p:nvPr>
            <p:ph idx="1"/>
          </p:nvPr>
        </p:nvSpPr>
        <p:spPr/>
        <p:txBody>
          <a:bodyPr>
            <a:normAutofit/>
          </a:bodyPr>
          <a:lstStyle/>
          <a:p>
            <a:r>
              <a:rPr lang="en-US" sz="3200" dirty="0"/>
              <a:t>15 Then the Pharisees went out and laid plans to trap him in his words. 16 They sent their disciples to him along with the Herodians. “Teacher,” they said, “we know that you are a man of integrity and that you teach the way of God in accordance with the truth. You aren’t swayed by others, because you pay no attention to who they are. 17 Tell us then, what is your opinion? Is it right to pay the imperial tax a to Caesar or not?”</a:t>
            </a:r>
          </a:p>
        </p:txBody>
      </p:sp>
    </p:spTree>
    <p:extLst>
      <p:ext uri="{BB962C8B-B14F-4D97-AF65-F5344CB8AC3E}">
        <p14:creationId xmlns:p14="http://schemas.microsoft.com/office/powerpoint/2010/main" val="1974323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FD3DD4-6B95-5738-25DA-8FFA84CB4A93}"/>
              </a:ext>
            </a:extLst>
          </p:cNvPr>
          <p:cNvSpPr>
            <a:spLocks noGrp="1"/>
          </p:cNvSpPr>
          <p:nvPr>
            <p:ph type="title"/>
          </p:nvPr>
        </p:nvSpPr>
        <p:spPr/>
        <p:txBody>
          <a:bodyPr/>
          <a:lstStyle/>
          <a:p>
            <a:r>
              <a:rPr lang="en-US" dirty="0"/>
              <a:t>Matthew 22:15-22</a:t>
            </a:r>
          </a:p>
        </p:txBody>
      </p:sp>
      <p:sp>
        <p:nvSpPr>
          <p:cNvPr id="3" name="Content Placeholder 2">
            <a:extLst>
              <a:ext uri="{FF2B5EF4-FFF2-40B4-BE49-F238E27FC236}">
                <a16:creationId xmlns:a16="http://schemas.microsoft.com/office/drawing/2014/main" xmlns="" id="{3DECD4F8-569B-0A0D-4ADB-4B74FC8B6C15}"/>
              </a:ext>
            </a:extLst>
          </p:cNvPr>
          <p:cNvSpPr>
            <a:spLocks noGrp="1"/>
          </p:cNvSpPr>
          <p:nvPr>
            <p:ph idx="1"/>
          </p:nvPr>
        </p:nvSpPr>
        <p:spPr>
          <a:xfrm>
            <a:off x="1097280" y="1737360"/>
            <a:ext cx="10058400" cy="4023360"/>
          </a:xfrm>
        </p:spPr>
        <p:txBody>
          <a:bodyPr>
            <a:noAutofit/>
          </a:bodyPr>
          <a:lstStyle/>
          <a:p>
            <a:pPr marL="0" indent="0">
              <a:buNone/>
            </a:pPr>
            <a:r>
              <a:rPr lang="en-US" sz="2800" dirty="0"/>
              <a:t>18 But Jesus, knowing their evil intent, said, “You hypocrites, why are you trying to trap me? 19 Show me the coin used for paying the tax.” </a:t>
            </a:r>
            <a:r>
              <a:rPr lang="en-US" sz="2800" b="1" i="1" dirty="0"/>
              <a:t>They brought him </a:t>
            </a:r>
            <a:r>
              <a:rPr lang="en-US" sz="2800" b="1" i="1" dirty="0">
                <a:highlight>
                  <a:srgbClr val="FFFF00"/>
                </a:highlight>
              </a:rPr>
              <a:t>a denarius</a:t>
            </a:r>
            <a:r>
              <a:rPr lang="en-US" sz="2800" b="1" i="1" dirty="0"/>
              <a:t>, 20and he asked them, “Whose image is this? And whose inscription?”</a:t>
            </a:r>
          </a:p>
          <a:p>
            <a:pPr marL="0" indent="0">
              <a:buNone/>
            </a:pPr>
            <a:r>
              <a:rPr lang="en-US" sz="2800" dirty="0"/>
              <a:t>21</a:t>
            </a:r>
            <a:r>
              <a:rPr lang="en-US" sz="2800" dirty="0">
                <a:highlight>
                  <a:srgbClr val="FFFF00"/>
                </a:highlight>
              </a:rPr>
              <a:t>“Caesar’s,” </a:t>
            </a:r>
            <a:r>
              <a:rPr lang="en-US" sz="2800" dirty="0"/>
              <a:t>they replied.</a:t>
            </a:r>
          </a:p>
          <a:p>
            <a:pPr marL="0" indent="0">
              <a:buNone/>
            </a:pPr>
            <a:r>
              <a:rPr lang="en-US" sz="2800" dirty="0"/>
              <a:t>Then he said to them, </a:t>
            </a:r>
            <a:r>
              <a:rPr lang="en-US" sz="2800" b="1" i="1" dirty="0"/>
              <a:t>“So give back to Caesar what is Caesar’s, and to God what is God’s.”</a:t>
            </a:r>
          </a:p>
          <a:p>
            <a:pPr marL="0" indent="0">
              <a:buNone/>
            </a:pPr>
            <a:r>
              <a:rPr lang="en-US" sz="2800" dirty="0"/>
              <a:t>22 When they heard this, they were amazed. So they left him and went away.</a:t>
            </a:r>
          </a:p>
        </p:txBody>
      </p:sp>
    </p:spTree>
    <p:extLst>
      <p:ext uri="{BB962C8B-B14F-4D97-AF65-F5344CB8AC3E}">
        <p14:creationId xmlns:p14="http://schemas.microsoft.com/office/powerpoint/2010/main" val="3008072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E10642-2414-14EE-71D5-2BFEA49C03F1}"/>
              </a:ext>
            </a:extLst>
          </p:cNvPr>
          <p:cNvSpPr>
            <a:spLocks noGrp="1"/>
          </p:cNvSpPr>
          <p:nvPr>
            <p:ph type="title"/>
          </p:nvPr>
        </p:nvSpPr>
        <p:spPr/>
        <p:txBody>
          <a:bodyPr/>
          <a:lstStyle/>
          <a:p>
            <a:r>
              <a:rPr lang="en-US" dirty="0"/>
              <a:t>So what just happened?</a:t>
            </a:r>
          </a:p>
        </p:txBody>
      </p:sp>
      <p:sp>
        <p:nvSpPr>
          <p:cNvPr id="3" name="Content Placeholder 2">
            <a:extLst>
              <a:ext uri="{FF2B5EF4-FFF2-40B4-BE49-F238E27FC236}">
                <a16:creationId xmlns:a16="http://schemas.microsoft.com/office/drawing/2014/main" xmlns="" id="{0FDE4B57-0B85-426A-BE0F-A44F747F350C}"/>
              </a:ext>
            </a:extLst>
          </p:cNvPr>
          <p:cNvSpPr>
            <a:spLocks noGrp="1"/>
          </p:cNvSpPr>
          <p:nvPr>
            <p:ph idx="1"/>
          </p:nvPr>
        </p:nvSpPr>
        <p:spPr/>
        <p:txBody>
          <a:bodyPr>
            <a:normAutofit/>
          </a:bodyPr>
          <a:lstStyle/>
          <a:p>
            <a:r>
              <a:rPr lang="en-US" dirty="0"/>
              <a:t>The Pharisees tried to set an impossible trap for Jesus:</a:t>
            </a:r>
            <a:br>
              <a:rPr lang="en-US" dirty="0"/>
            </a:br>
            <a:r>
              <a:rPr lang="en-US" b="1" dirty="0"/>
              <a:t>Pay the tax, and the </a:t>
            </a:r>
            <a:r>
              <a:rPr lang="en-US" b="1" dirty="0" err="1"/>
              <a:t>Zelots</a:t>
            </a:r>
            <a:r>
              <a:rPr lang="en-US" b="1" dirty="0"/>
              <a:t> will be hostile towards him; Don’t pay the tax, and the Roman’s will come after him.</a:t>
            </a:r>
          </a:p>
          <a:p>
            <a:r>
              <a:rPr lang="en-US" dirty="0"/>
              <a:t>The Pharisees (rigid/legalistic) and the Herodians (Jewish nationalists)</a:t>
            </a:r>
          </a:p>
          <a:p>
            <a:r>
              <a:rPr lang="en-US" i="1" dirty="0"/>
              <a:t>“Show me a Denarius”</a:t>
            </a:r>
          </a:p>
          <a:p>
            <a:r>
              <a:rPr lang="en-US" dirty="0"/>
              <a:t>– </a:t>
            </a:r>
            <a:r>
              <a:rPr lang="en-US" b="1" i="1" dirty="0"/>
              <a:t>No graven images allowed in the Temple =Handing over a Denarius exposed hypocrisy</a:t>
            </a:r>
            <a:r>
              <a:rPr lang="en-US" dirty="0"/>
              <a:t/>
            </a:r>
            <a:br>
              <a:rPr lang="en-US" dirty="0"/>
            </a:br>
            <a:r>
              <a:rPr lang="en-US" dirty="0"/>
              <a:t>(Exodus 20:4-6, Leviticus26:1, Deuteronomy 4:16-18)</a:t>
            </a:r>
          </a:p>
          <a:p>
            <a:r>
              <a:rPr lang="en-US" dirty="0"/>
              <a:t>The Denarius had Caesars' face on is, and Caesar wanted to be worshiped as a god.</a:t>
            </a:r>
          </a:p>
          <a:p>
            <a:r>
              <a:rPr lang="en-US" i="1" dirty="0"/>
              <a:t>“Give back to </a:t>
            </a:r>
            <a:r>
              <a:rPr lang="en-US" i="1" dirty="0" err="1"/>
              <a:t>Ceasar</a:t>
            </a:r>
            <a:r>
              <a:rPr lang="en-US" i="1" dirty="0"/>
              <a:t> what is Caesar, give back to God what is God’s” </a:t>
            </a:r>
            <a:r>
              <a:rPr lang="en-US" dirty="0"/>
              <a:t>[whose image you bear]</a:t>
            </a:r>
          </a:p>
        </p:txBody>
      </p:sp>
    </p:spTree>
    <p:extLst>
      <p:ext uri="{BB962C8B-B14F-4D97-AF65-F5344CB8AC3E}">
        <p14:creationId xmlns:p14="http://schemas.microsoft.com/office/powerpoint/2010/main" val="1140034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843AFC8-D8D0-4784-B08C-6324FA88E6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854B1A56-8AFB-4D4F-8D98-1E832D6FFE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423C279-2C97-8667-89A1-1225E3266279}"/>
              </a:ext>
            </a:extLst>
          </p:cNvPr>
          <p:cNvSpPr>
            <a:spLocks noGrp="1"/>
          </p:cNvSpPr>
          <p:nvPr>
            <p:ph type="title"/>
          </p:nvPr>
        </p:nvSpPr>
        <p:spPr>
          <a:xfrm>
            <a:off x="1901163" y="1111753"/>
            <a:ext cx="3720353" cy="4634494"/>
          </a:xfrm>
          <a:ln w="25400" cap="sq">
            <a:noFill/>
            <a:miter lim="800000"/>
          </a:ln>
        </p:spPr>
        <p:txBody>
          <a:bodyPr anchor="ctr">
            <a:normAutofit/>
          </a:bodyPr>
          <a:lstStyle/>
          <a:p>
            <a:pPr algn="ctr"/>
            <a:r>
              <a:rPr lang="en-US" sz="4400" dirty="0">
                <a:solidFill>
                  <a:srgbClr val="FFFFFF"/>
                </a:solidFill>
              </a:rPr>
              <a:t>Our Victory Is In Jesus!</a:t>
            </a:r>
          </a:p>
        </p:txBody>
      </p:sp>
      <p:sp>
        <p:nvSpPr>
          <p:cNvPr id="12" name="Rectangle 11">
            <a:extLst>
              <a:ext uri="{FF2B5EF4-FFF2-40B4-BE49-F238E27FC236}">
                <a16:creationId xmlns:a16="http://schemas.microsoft.com/office/drawing/2014/main" xmlns="" id="{F8E828FC-05B4-4BA4-92D3-3DF79D42D88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453478" cy="6858000"/>
          </a:xfrm>
          <a:prstGeom prst="rect">
            <a:avLst/>
          </a:prstGeom>
          <a:solidFill>
            <a:schemeClr val="tx1">
              <a:lumMod val="75000"/>
              <a:lumOff val="2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9084D225-1CBA-88E2-A9D5-79596641DCEC}"/>
              </a:ext>
            </a:extLst>
          </p:cNvPr>
          <p:cNvSpPr>
            <a:spLocks noGrp="1"/>
          </p:cNvSpPr>
          <p:nvPr>
            <p:ph idx="1"/>
          </p:nvPr>
        </p:nvSpPr>
        <p:spPr>
          <a:xfrm>
            <a:off x="6334812" y="1111753"/>
            <a:ext cx="5292790" cy="4628275"/>
          </a:xfrm>
        </p:spPr>
        <p:txBody>
          <a:bodyPr anchor="ctr">
            <a:normAutofit/>
          </a:bodyPr>
          <a:lstStyle/>
          <a:p>
            <a:r>
              <a:rPr lang="en-US" sz="2800" dirty="0">
                <a:solidFill>
                  <a:schemeClr val="tx1">
                    <a:lumMod val="85000"/>
                    <a:lumOff val="15000"/>
                  </a:schemeClr>
                </a:solidFill>
              </a:rPr>
              <a:t>-He is our hope and Strength.</a:t>
            </a:r>
          </a:p>
          <a:p>
            <a:r>
              <a:rPr lang="en-US" sz="2800" dirty="0">
                <a:solidFill>
                  <a:schemeClr val="tx1">
                    <a:lumMod val="85000"/>
                    <a:lumOff val="15000"/>
                  </a:schemeClr>
                </a:solidFill>
              </a:rPr>
              <a:t>-He is our source of Joy and Peace.</a:t>
            </a:r>
          </a:p>
          <a:p>
            <a:r>
              <a:rPr lang="en-US" sz="2800" dirty="0">
                <a:solidFill>
                  <a:schemeClr val="tx1">
                    <a:lumMod val="85000"/>
                    <a:lumOff val="15000"/>
                  </a:schemeClr>
                </a:solidFill>
              </a:rPr>
              <a:t>-None of the traps work on Him!</a:t>
            </a:r>
          </a:p>
          <a:p>
            <a:r>
              <a:rPr lang="en-US" sz="2800" dirty="0">
                <a:solidFill>
                  <a:schemeClr val="tx1">
                    <a:lumMod val="85000"/>
                    <a:lumOff val="15000"/>
                  </a:schemeClr>
                </a:solidFill>
              </a:rPr>
              <a:t>-He is with us!</a:t>
            </a:r>
          </a:p>
          <a:p>
            <a:endParaRPr lang="en-US" dirty="0">
              <a:solidFill>
                <a:schemeClr val="tx1">
                  <a:lumMod val="85000"/>
                  <a:lumOff val="15000"/>
                </a:schemeClr>
              </a:solidFill>
            </a:endParaRPr>
          </a:p>
        </p:txBody>
      </p:sp>
    </p:spTree>
    <p:extLst>
      <p:ext uri="{BB962C8B-B14F-4D97-AF65-F5344CB8AC3E}">
        <p14:creationId xmlns:p14="http://schemas.microsoft.com/office/powerpoint/2010/main" val="3520157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CF9835-CEA2-C3E3-FB8C-FACEFDD612CF}"/>
              </a:ext>
            </a:extLst>
          </p:cNvPr>
          <p:cNvSpPr>
            <a:spLocks noGrp="1"/>
          </p:cNvSpPr>
          <p:nvPr>
            <p:ph type="title"/>
          </p:nvPr>
        </p:nvSpPr>
        <p:spPr/>
        <p:txBody>
          <a:bodyPr/>
          <a:lstStyle/>
          <a:p>
            <a:r>
              <a:rPr lang="en-US" dirty="0"/>
              <a:t>The enemy falls into their own trap</a:t>
            </a:r>
          </a:p>
        </p:txBody>
      </p:sp>
      <p:sp>
        <p:nvSpPr>
          <p:cNvPr id="3" name="Content Placeholder 2">
            <a:extLst>
              <a:ext uri="{FF2B5EF4-FFF2-40B4-BE49-F238E27FC236}">
                <a16:creationId xmlns:a16="http://schemas.microsoft.com/office/drawing/2014/main" xmlns="" id="{D7ED6075-3448-A530-7BDD-DEE1FDB368E9}"/>
              </a:ext>
            </a:extLst>
          </p:cNvPr>
          <p:cNvSpPr>
            <a:spLocks noGrp="1"/>
          </p:cNvSpPr>
          <p:nvPr>
            <p:ph idx="1"/>
          </p:nvPr>
        </p:nvSpPr>
        <p:spPr/>
        <p:txBody>
          <a:bodyPr>
            <a:normAutofit/>
          </a:bodyPr>
          <a:lstStyle/>
          <a:p>
            <a:r>
              <a:rPr lang="en-US" sz="2400" b="1" i="1" dirty="0"/>
              <a:t>Proverbs 28:10 </a:t>
            </a:r>
            <a:r>
              <a:rPr lang="en-US" sz="2400" dirty="0"/>
              <a:t>“Whoever leads the upright along an evil path will fall into their own trap, but the blameless will receive a good inheritance.”</a:t>
            </a:r>
          </a:p>
          <a:p>
            <a:r>
              <a:rPr lang="en-US" sz="2400" b="1" i="1" dirty="0"/>
              <a:t>Psalm 141:10 </a:t>
            </a:r>
            <a:r>
              <a:rPr lang="en-US" sz="2400" dirty="0"/>
              <a:t>“Let the wicked fall into their own nets, while I pass by in safety.”</a:t>
            </a:r>
          </a:p>
          <a:p>
            <a:r>
              <a:rPr lang="en-US" sz="2400" b="1" i="1" dirty="0"/>
              <a:t>Psalm 37:14,154 </a:t>
            </a:r>
            <a:r>
              <a:rPr lang="en-US" sz="2400" dirty="0"/>
              <a:t>“The wicked have drawn the sword and bent their bow to cast down the afflicted and the needy, to slay those who are upright in conduct. 15 Their sword will enter their own heart, and their bows will be broken.”</a:t>
            </a:r>
          </a:p>
          <a:p>
            <a:r>
              <a:rPr lang="en-US" sz="2400" b="1" i="1" dirty="0"/>
              <a:t>Proverb 26:26,27 </a:t>
            </a:r>
            <a:r>
              <a:rPr lang="en-US" sz="2400" dirty="0"/>
              <a:t>“While their hatred may be concealed by trickery, their wrongdoing will be exposed in public. 27If you set a trap for others, you will get caught in it yourself. If you roll a boulder down on others, it will crush you instead.”</a:t>
            </a:r>
          </a:p>
        </p:txBody>
      </p:sp>
    </p:spTree>
    <p:extLst>
      <p:ext uri="{BB962C8B-B14F-4D97-AF65-F5344CB8AC3E}">
        <p14:creationId xmlns:p14="http://schemas.microsoft.com/office/powerpoint/2010/main" val="3840291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1B9113-3F5D-5A16-5EB9-23331439F24C}"/>
              </a:ext>
            </a:extLst>
          </p:cNvPr>
          <p:cNvSpPr>
            <a:spLocks noGrp="1"/>
          </p:cNvSpPr>
          <p:nvPr>
            <p:ph type="title"/>
          </p:nvPr>
        </p:nvSpPr>
        <p:spPr/>
        <p:txBody>
          <a:bodyPr/>
          <a:lstStyle/>
          <a:p>
            <a:r>
              <a:rPr lang="en-US" dirty="0"/>
              <a:t>The enemy falls into their own trap</a:t>
            </a:r>
          </a:p>
        </p:txBody>
      </p:sp>
      <p:sp>
        <p:nvSpPr>
          <p:cNvPr id="3" name="Content Placeholder 2">
            <a:extLst>
              <a:ext uri="{FF2B5EF4-FFF2-40B4-BE49-F238E27FC236}">
                <a16:creationId xmlns:a16="http://schemas.microsoft.com/office/drawing/2014/main" xmlns="" id="{FD8338B0-7490-4823-18F5-F0362CFB3EC9}"/>
              </a:ext>
            </a:extLst>
          </p:cNvPr>
          <p:cNvSpPr>
            <a:spLocks noGrp="1"/>
          </p:cNvSpPr>
          <p:nvPr>
            <p:ph idx="1"/>
          </p:nvPr>
        </p:nvSpPr>
        <p:spPr/>
        <p:txBody>
          <a:bodyPr>
            <a:normAutofit/>
          </a:bodyPr>
          <a:lstStyle/>
          <a:p>
            <a:r>
              <a:rPr lang="en-US" sz="2400" b="1" i="1" dirty="0"/>
              <a:t>Psalm 57:6 </a:t>
            </a:r>
            <a:r>
              <a:rPr lang="en-US" sz="2400" dirty="0"/>
              <a:t>“They spread a net for my feet— I was bowed down in distress. They dug a pit in my path— but they have fallen into it themselves.”</a:t>
            </a:r>
          </a:p>
          <a:p>
            <a:r>
              <a:rPr lang="en-US" sz="2400" b="1" i="1" dirty="0"/>
              <a:t>Psalm 7:15-17 </a:t>
            </a:r>
            <a:r>
              <a:rPr lang="en-US" sz="2400" dirty="0"/>
              <a:t>“15They dig a deep pit to trap others, then fall into it themselves. 16 The trouble they make for others backfires on them. The violence they plan falls on their own heads. 17 I will thank the LORD because he is just; I will sing praise to the name of the LORD Most High.”</a:t>
            </a:r>
          </a:p>
          <a:p>
            <a:r>
              <a:rPr lang="en-US" sz="2400" b="1" i="1" dirty="0"/>
              <a:t>Psalm 35:10 </a:t>
            </a:r>
            <a:r>
              <a:rPr lang="en-US" sz="2400" dirty="0"/>
              <a:t>“</a:t>
            </a:r>
            <a:r>
              <a:rPr lang="en-US" sz="2400" dirty="0">
                <a:highlight>
                  <a:srgbClr val="FFFF00"/>
                </a:highlight>
              </a:rPr>
              <a:t>My whole being will exclaim, “Who is like you, Lord? You rescue the poor from those too strong for them, the poor and needy from those who rob them.”</a:t>
            </a:r>
          </a:p>
        </p:txBody>
      </p:sp>
    </p:spTree>
    <p:extLst>
      <p:ext uri="{BB962C8B-B14F-4D97-AF65-F5344CB8AC3E}">
        <p14:creationId xmlns:p14="http://schemas.microsoft.com/office/powerpoint/2010/main" val="1527009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xmlns="" id="{C8DD82D3-D002-45B0-B16A-82B3DA4EFD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D243B517-56C0-2610-53AC-BF2F4A19D8EC}"/>
              </a:ext>
            </a:extLst>
          </p:cNvPr>
          <p:cNvSpPr>
            <a:spLocks noGrp="1"/>
          </p:cNvSpPr>
          <p:nvPr>
            <p:ph type="title"/>
          </p:nvPr>
        </p:nvSpPr>
        <p:spPr>
          <a:xfrm>
            <a:off x="949047" y="643466"/>
            <a:ext cx="2771273" cy="5225627"/>
          </a:xfrm>
        </p:spPr>
        <p:txBody>
          <a:bodyPr anchor="ctr">
            <a:normAutofit/>
          </a:bodyPr>
          <a:lstStyle/>
          <a:p>
            <a:r>
              <a:rPr lang="en-US" sz="4000" dirty="0"/>
              <a:t>Three things on my heart for us today:</a:t>
            </a:r>
          </a:p>
        </p:txBody>
      </p:sp>
      <p:cxnSp>
        <p:nvCxnSpPr>
          <p:cNvPr id="11" name="Straight Connector 13">
            <a:extLst>
              <a:ext uri="{FF2B5EF4-FFF2-40B4-BE49-F238E27FC236}">
                <a16:creationId xmlns:a16="http://schemas.microsoft.com/office/drawing/2014/main" xmlns="" id="{9F09C252-16FE-4557-AD6D-BB5CA773496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042053" y="1570271"/>
            <a:ext cx="0" cy="3200400"/>
          </a:xfrm>
          <a:prstGeom prst="line">
            <a:avLst/>
          </a:prstGeom>
          <a:ln w="31750">
            <a:solidFill>
              <a:schemeClr val="accent2"/>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50EFC68A-D872-BFAC-3926-136FE15BBD8A}"/>
              </a:ext>
            </a:extLst>
          </p:cNvPr>
          <p:cNvSpPr>
            <a:spLocks noGrp="1"/>
          </p:cNvSpPr>
          <p:nvPr>
            <p:ph idx="1"/>
          </p:nvPr>
        </p:nvSpPr>
        <p:spPr>
          <a:xfrm>
            <a:off x="4351019" y="643466"/>
            <a:ext cx="6895973" cy="5225628"/>
          </a:xfrm>
        </p:spPr>
        <p:txBody>
          <a:bodyPr anchor="ctr">
            <a:normAutofit/>
          </a:bodyPr>
          <a:lstStyle/>
          <a:p>
            <a:r>
              <a:rPr lang="en-US" sz="3200" dirty="0"/>
              <a:t>1.  </a:t>
            </a:r>
            <a:r>
              <a:rPr lang="en-US" sz="3200" b="1" i="1" u="sng" dirty="0"/>
              <a:t>Beautiful Attitudes </a:t>
            </a:r>
            <a:r>
              <a:rPr lang="en-US" sz="3200" dirty="0"/>
              <a:t>(Feet on the ground, Faith in God):  Matthew 5:3-12 </a:t>
            </a:r>
          </a:p>
          <a:p>
            <a:r>
              <a:rPr lang="en-US" sz="3200" dirty="0"/>
              <a:t>2.  [HOW?] </a:t>
            </a:r>
            <a:r>
              <a:rPr lang="en-US" sz="3200" b="1" i="1" dirty="0"/>
              <a:t>The Source of Joy and Peace =Heavenly provision</a:t>
            </a:r>
            <a:r>
              <a:rPr lang="en-US" sz="3200" dirty="0"/>
              <a:t>:  Psalm 4:1-8</a:t>
            </a:r>
          </a:p>
          <a:p>
            <a:r>
              <a:rPr lang="en-US" sz="3200" dirty="0"/>
              <a:t>3.  [WHY?] </a:t>
            </a:r>
            <a:r>
              <a:rPr lang="en-US" sz="3200" b="1" i="1" dirty="0"/>
              <a:t>Victory in the face of evil </a:t>
            </a:r>
            <a:r>
              <a:rPr lang="en-US" sz="3200" dirty="0"/>
              <a:t>(The enemy’s snares backfire against them. They don’t win!!!!):</a:t>
            </a:r>
            <a:br>
              <a:rPr lang="en-US" sz="3200" dirty="0"/>
            </a:br>
            <a:r>
              <a:rPr lang="en-US" sz="3200" dirty="0"/>
              <a:t>Matt 21: 23&amp;Mark11:27;    Matt 22:15-22&amp;Mark12:13-17</a:t>
            </a:r>
          </a:p>
        </p:txBody>
      </p:sp>
      <p:sp>
        <p:nvSpPr>
          <p:cNvPr id="13" name="Rectangle 15">
            <a:extLst>
              <a:ext uri="{FF2B5EF4-FFF2-40B4-BE49-F238E27FC236}">
                <a16:creationId xmlns:a16="http://schemas.microsoft.com/office/drawing/2014/main" xmlns="" id="{4C15B19B-E7BB-4060-B12F-3CDA8EF16A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175" y="6336792"/>
            <a:ext cx="12188825" cy="521208"/>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2200521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5CE8A-BC8F-0767-1913-4B7057939B8F}"/>
              </a:ext>
            </a:extLst>
          </p:cNvPr>
          <p:cNvSpPr>
            <a:spLocks noGrp="1"/>
          </p:cNvSpPr>
          <p:nvPr>
            <p:ph type="title"/>
          </p:nvPr>
        </p:nvSpPr>
        <p:spPr/>
        <p:txBody>
          <a:bodyPr/>
          <a:lstStyle/>
          <a:p>
            <a:r>
              <a:rPr lang="en-US" dirty="0"/>
              <a:t>Matthew 5:3-7</a:t>
            </a:r>
          </a:p>
        </p:txBody>
      </p:sp>
      <p:sp>
        <p:nvSpPr>
          <p:cNvPr id="3" name="Content Placeholder 2">
            <a:extLst>
              <a:ext uri="{FF2B5EF4-FFF2-40B4-BE49-F238E27FC236}">
                <a16:creationId xmlns:a16="http://schemas.microsoft.com/office/drawing/2014/main" xmlns="" id="{9C0536AC-70B7-5826-F0BA-4107AC2BCBF7}"/>
              </a:ext>
            </a:extLst>
          </p:cNvPr>
          <p:cNvSpPr>
            <a:spLocks noGrp="1"/>
          </p:cNvSpPr>
          <p:nvPr>
            <p:ph idx="1"/>
          </p:nvPr>
        </p:nvSpPr>
        <p:spPr/>
        <p:txBody>
          <a:bodyPr>
            <a:normAutofit/>
          </a:bodyPr>
          <a:lstStyle/>
          <a:p>
            <a:pPr algn="just"/>
            <a:r>
              <a:rPr lang="en-US" sz="2800" b="1" i="0" u="none" strike="noStrike" dirty="0">
                <a:solidFill>
                  <a:srgbClr val="008AE6"/>
                </a:solidFill>
                <a:effectLst/>
                <a:latin typeface="Arial" panose="020B0604020202020204" pitchFamily="34" charset="0"/>
                <a:hlinkClick r:id="rId2"/>
              </a:rPr>
              <a:t>3</a:t>
            </a:r>
            <a:r>
              <a:rPr lang="en-US" sz="2800" b="0" i="0" dirty="0">
                <a:solidFill>
                  <a:srgbClr val="A80000"/>
                </a:solidFill>
                <a:effectLst/>
                <a:latin typeface="Roboto" panose="02000000000000000000" pitchFamily="2" charset="0"/>
              </a:rPr>
              <a:t>“Blessed are the poor in spirit, for theirs is the kingdom of heaven.</a:t>
            </a:r>
            <a:endParaRPr lang="en-US" sz="2800" b="0" i="0" dirty="0">
              <a:solidFill>
                <a:srgbClr val="001320"/>
              </a:solidFill>
              <a:effectLst/>
              <a:latin typeface="Roboto" panose="02000000000000000000" pitchFamily="2" charset="0"/>
            </a:endParaRPr>
          </a:p>
          <a:p>
            <a:pPr algn="just"/>
            <a:r>
              <a:rPr lang="en-US" sz="2800" b="1" i="0" u="none" strike="noStrike" dirty="0">
                <a:solidFill>
                  <a:srgbClr val="008AE6"/>
                </a:solidFill>
                <a:effectLst/>
                <a:latin typeface="Arial" panose="020B0604020202020204" pitchFamily="34" charset="0"/>
                <a:hlinkClick r:id="rId3"/>
              </a:rPr>
              <a:t>4</a:t>
            </a:r>
            <a:r>
              <a:rPr lang="en-US" sz="2800" b="0" i="0" dirty="0">
                <a:solidFill>
                  <a:srgbClr val="A80000"/>
                </a:solidFill>
                <a:effectLst/>
                <a:latin typeface="Roboto" panose="02000000000000000000" pitchFamily="2" charset="0"/>
              </a:rPr>
              <a:t>“Blessed are those who mourn, for they shall be comforted.</a:t>
            </a:r>
            <a:endParaRPr lang="en-US" sz="2800" b="0" i="0" dirty="0">
              <a:solidFill>
                <a:srgbClr val="001320"/>
              </a:solidFill>
              <a:effectLst/>
              <a:latin typeface="Roboto" panose="02000000000000000000" pitchFamily="2" charset="0"/>
            </a:endParaRPr>
          </a:p>
          <a:p>
            <a:pPr algn="just"/>
            <a:r>
              <a:rPr lang="en-US" sz="2800" b="1" i="0" u="none" strike="noStrike" dirty="0">
                <a:solidFill>
                  <a:srgbClr val="008AE6"/>
                </a:solidFill>
                <a:effectLst/>
                <a:latin typeface="Arial" panose="020B0604020202020204" pitchFamily="34" charset="0"/>
                <a:hlinkClick r:id="rId4"/>
              </a:rPr>
              <a:t>5</a:t>
            </a:r>
            <a:r>
              <a:rPr lang="en-US" sz="2800" b="0" i="0" dirty="0">
                <a:solidFill>
                  <a:srgbClr val="A80000"/>
                </a:solidFill>
                <a:effectLst/>
                <a:latin typeface="Roboto" panose="02000000000000000000" pitchFamily="2" charset="0"/>
              </a:rPr>
              <a:t>“Blessed are the meek, for they shall inherit the earth.</a:t>
            </a:r>
            <a:endParaRPr lang="en-US" sz="2800" b="0" i="0" dirty="0">
              <a:solidFill>
                <a:srgbClr val="001320"/>
              </a:solidFill>
              <a:effectLst/>
              <a:latin typeface="Roboto" panose="02000000000000000000" pitchFamily="2" charset="0"/>
            </a:endParaRPr>
          </a:p>
          <a:p>
            <a:pPr algn="just"/>
            <a:r>
              <a:rPr lang="en-US" sz="2800" b="1" i="0" u="none" strike="noStrike" dirty="0">
                <a:solidFill>
                  <a:srgbClr val="008AE6"/>
                </a:solidFill>
                <a:effectLst/>
                <a:latin typeface="Arial" panose="020B0604020202020204" pitchFamily="34" charset="0"/>
                <a:hlinkClick r:id="rId5"/>
              </a:rPr>
              <a:t>6</a:t>
            </a:r>
            <a:r>
              <a:rPr lang="en-US" sz="2800" b="0" i="0" dirty="0">
                <a:solidFill>
                  <a:srgbClr val="A80000"/>
                </a:solidFill>
                <a:effectLst/>
                <a:latin typeface="Roboto" panose="02000000000000000000" pitchFamily="2" charset="0"/>
              </a:rPr>
              <a:t>“Blessed are those who hunger and thirst for righteousness, for they shall be satisfied.</a:t>
            </a:r>
            <a:endParaRPr lang="en-US" sz="2800" b="0" i="0" dirty="0">
              <a:solidFill>
                <a:srgbClr val="001320"/>
              </a:solidFill>
              <a:effectLst/>
              <a:latin typeface="Roboto" panose="02000000000000000000" pitchFamily="2" charset="0"/>
            </a:endParaRPr>
          </a:p>
          <a:p>
            <a:pPr algn="just"/>
            <a:r>
              <a:rPr lang="en-US" sz="2800" b="1" i="0" u="none" strike="noStrike" dirty="0">
                <a:solidFill>
                  <a:srgbClr val="008AE6"/>
                </a:solidFill>
                <a:effectLst/>
                <a:latin typeface="Arial" panose="020B0604020202020204" pitchFamily="34" charset="0"/>
                <a:hlinkClick r:id="rId6"/>
              </a:rPr>
              <a:t>7</a:t>
            </a:r>
            <a:r>
              <a:rPr lang="en-US" sz="2800" b="0" i="0" dirty="0">
                <a:solidFill>
                  <a:srgbClr val="A80000"/>
                </a:solidFill>
                <a:effectLst/>
                <a:latin typeface="Roboto" panose="02000000000000000000" pitchFamily="2" charset="0"/>
              </a:rPr>
              <a:t>“Blessed are the merciful, for they shall receive mercy.</a:t>
            </a:r>
            <a:endParaRPr lang="en-US" sz="2800" b="0" i="0" dirty="0">
              <a:solidFill>
                <a:srgbClr val="001320"/>
              </a:solidFill>
              <a:effectLst/>
              <a:latin typeface="Roboto" panose="02000000000000000000" pitchFamily="2" charset="0"/>
            </a:endParaRPr>
          </a:p>
          <a:p>
            <a:endParaRPr lang="en-US" dirty="0"/>
          </a:p>
        </p:txBody>
      </p:sp>
    </p:spTree>
    <p:extLst>
      <p:ext uri="{BB962C8B-B14F-4D97-AF65-F5344CB8AC3E}">
        <p14:creationId xmlns:p14="http://schemas.microsoft.com/office/powerpoint/2010/main" val="1092611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92377D-7EC1-0370-655B-7126DF0F9F3D}"/>
              </a:ext>
            </a:extLst>
          </p:cNvPr>
          <p:cNvSpPr>
            <a:spLocks noGrp="1"/>
          </p:cNvSpPr>
          <p:nvPr>
            <p:ph type="title"/>
          </p:nvPr>
        </p:nvSpPr>
        <p:spPr/>
        <p:txBody>
          <a:bodyPr/>
          <a:lstStyle/>
          <a:p>
            <a:r>
              <a:rPr lang="en-US" dirty="0"/>
              <a:t>Matthew 5:8-12</a:t>
            </a:r>
          </a:p>
        </p:txBody>
      </p:sp>
      <p:sp>
        <p:nvSpPr>
          <p:cNvPr id="3" name="Content Placeholder 2">
            <a:extLst>
              <a:ext uri="{FF2B5EF4-FFF2-40B4-BE49-F238E27FC236}">
                <a16:creationId xmlns:a16="http://schemas.microsoft.com/office/drawing/2014/main" xmlns="" id="{9864E0D7-D8C8-EA76-BAA6-70A8DF0E5E0C}"/>
              </a:ext>
            </a:extLst>
          </p:cNvPr>
          <p:cNvSpPr>
            <a:spLocks noGrp="1"/>
          </p:cNvSpPr>
          <p:nvPr>
            <p:ph idx="1"/>
          </p:nvPr>
        </p:nvSpPr>
        <p:spPr/>
        <p:txBody>
          <a:bodyPr/>
          <a:lstStyle/>
          <a:p>
            <a:pPr algn="just"/>
            <a:r>
              <a:rPr lang="en-US" sz="2400" b="1" i="0" u="none" strike="noStrike" dirty="0">
                <a:solidFill>
                  <a:srgbClr val="008AE6"/>
                </a:solidFill>
                <a:effectLst/>
                <a:latin typeface="Arial" panose="020B0604020202020204" pitchFamily="34" charset="0"/>
                <a:hlinkClick r:id="rId2"/>
              </a:rPr>
              <a:t>8</a:t>
            </a:r>
            <a:r>
              <a:rPr lang="en-US" sz="2400" b="0" i="0" dirty="0">
                <a:solidFill>
                  <a:srgbClr val="A80000"/>
                </a:solidFill>
                <a:effectLst/>
                <a:latin typeface="Roboto" panose="02000000000000000000" pitchFamily="2" charset="0"/>
              </a:rPr>
              <a:t>“Blessed are the pure in heart, for they shall see God.</a:t>
            </a:r>
            <a:endParaRPr lang="en-US" sz="2400" b="0" i="0" dirty="0">
              <a:solidFill>
                <a:srgbClr val="001320"/>
              </a:solidFill>
              <a:effectLst/>
              <a:latin typeface="Roboto" panose="02000000000000000000" pitchFamily="2" charset="0"/>
            </a:endParaRPr>
          </a:p>
          <a:p>
            <a:pPr algn="just"/>
            <a:r>
              <a:rPr lang="en-US" sz="2400" b="1" i="0" u="none" strike="noStrike" dirty="0">
                <a:solidFill>
                  <a:srgbClr val="008AE6"/>
                </a:solidFill>
                <a:effectLst/>
                <a:latin typeface="Arial" panose="020B0604020202020204" pitchFamily="34" charset="0"/>
                <a:hlinkClick r:id="rId3"/>
              </a:rPr>
              <a:t>9</a:t>
            </a:r>
            <a:r>
              <a:rPr lang="en-US" sz="2400" b="0" i="0" dirty="0">
                <a:solidFill>
                  <a:srgbClr val="A80000"/>
                </a:solidFill>
                <a:effectLst/>
                <a:latin typeface="Roboto" panose="02000000000000000000" pitchFamily="2" charset="0"/>
              </a:rPr>
              <a:t>“Blessed are the peacemakers, for they shall be called </a:t>
            </a:r>
            <a:r>
              <a:rPr lang="en-US" sz="2400" b="0" i="0" dirty="0" err="1">
                <a:solidFill>
                  <a:srgbClr val="A80000"/>
                </a:solidFill>
                <a:effectLst/>
                <a:latin typeface="Roboto" panose="02000000000000000000" pitchFamily="2" charset="0"/>
              </a:rPr>
              <a:t>sons</a:t>
            </a:r>
            <a:r>
              <a:rPr lang="en-US" sz="2400" b="1" i="1" u="none" strike="noStrike" baseline="30000" dirty="0" err="1">
                <a:solidFill>
                  <a:srgbClr val="008AE6"/>
                </a:solidFill>
                <a:effectLst/>
                <a:latin typeface="Arial" panose="020B0604020202020204" pitchFamily="34" charset="0"/>
                <a:hlinkClick r:id="rId4" tooltip="Greek huioi; see Preface"/>
              </a:rPr>
              <a:t>a</a:t>
            </a:r>
            <a:r>
              <a:rPr lang="en-US" sz="2400" b="0" i="0" dirty="0">
                <a:solidFill>
                  <a:srgbClr val="A80000"/>
                </a:solidFill>
                <a:effectLst/>
                <a:latin typeface="Roboto" panose="02000000000000000000" pitchFamily="2" charset="0"/>
              </a:rPr>
              <a:t> of God.</a:t>
            </a:r>
            <a:endParaRPr lang="en-US" sz="2400" b="0" i="0" dirty="0">
              <a:solidFill>
                <a:srgbClr val="001320"/>
              </a:solidFill>
              <a:effectLst/>
              <a:latin typeface="Roboto" panose="02000000000000000000" pitchFamily="2" charset="0"/>
            </a:endParaRPr>
          </a:p>
          <a:p>
            <a:pPr algn="just"/>
            <a:r>
              <a:rPr lang="en-US" sz="2400" b="1" i="0" u="none" strike="noStrike" dirty="0">
                <a:solidFill>
                  <a:srgbClr val="008AE6"/>
                </a:solidFill>
                <a:effectLst/>
                <a:latin typeface="Arial" panose="020B0604020202020204" pitchFamily="34" charset="0"/>
                <a:hlinkClick r:id="rId5"/>
              </a:rPr>
              <a:t>10</a:t>
            </a:r>
            <a:r>
              <a:rPr lang="en-US" sz="2400" b="0" i="0" dirty="0">
                <a:solidFill>
                  <a:srgbClr val="A80000"/>
                </a:solidFill>
                <a:effectLst/>
                <a:latin typeface="Roboto" panose="02000000000000000000" pitchFamily="2" charset="0"/>
              </a:rPr>
              <a:t>“Blessed are those who are persecuted for righteousness’ sake, for theirs is the kingdom of heaven.</a:t>
            </a:r>
            <a:endParaRPr lang="en-US" sz="2400" b="0" i="0" dirty="0">
              <a:solidFill>
                <a:srgbClr val="001320"/>
              </a:solidFill>
              <a:effectLst/>
              <a:latin typeface="Roboto" panose="02000000000000000000" pitchFamily="2" charset="0"/>
            </a:endParaRPr>
          </a:p>
          <a:p>
            <a:pPr algn="just"/>
            <a:r>
              <a:rPr lang="en-US" sz="2400" b="1" i="0" u="none" strike="noStrike" dirty="0">
                <a:solidFill>
                  <a:srgbClr val="008AE6"/>
                </a:solidFill>
                <a:effectLst/>
                <a:latin typeface="Arial" panose="020B0604020202020204" pitchFamily="34" charset="0"/>
                <a:hlinkClick r:id="rId6"/>
              </a:rPr>
              <a:t>11</a:t>
            </a:r>
            <a:r>
              <a:rPr lang="en-US" sz="2400" b="0" i="0" dirty="0">
                <a:solidFill>
                  <a:srgbClr val="A80000"/>
                </a:solidFill>
                <a:effectLst/>
                <a:latin typeface="Roboto" panose="02000000000000000000" pitchFamily="2" charset="0"/>
              </a:rPr>
              <a:t>“Blessed are you when others revile you and persecute you and utter all kinds of evil against you falsely on my account.</a:t>
            </a:r>
            <a:r>
              <a:rPr lang="en-US" sz="2400" b="0" i="0" dirty="0">
                <a:solidFill>
                  <a:srgbClr val="001320"/>
                </a:solidFill>
                <a:effectLst/>
                <a:latin typeface="Roboto" panose="02000000000000000000" pitchFamily="2" charset="0"/>
              </a:rPr>
              <a:t> </a:t>
            </a:r>
            <a:r>
              <a:rPr lang="en-US" sz="2400" b="1" i="0" u="none" strike="noStrike" dirty="0">
                <a:solidFill>
                  <a:srgbClr val="008AE6"/>
                </a:solidFill>
                <a:effectLst/>
                <a:latin typeface="Arial" panose="020B0604020202020204" pitchFamily="34" charset="0"/>
                <a:hlinkClick r:id="rId7"/>
              </a:rPr>
              <a:t>12</a:t>
            </a:r>
            <a:r>
              <a:rPr lang="en-US" sz="2400" b="0" i="0" dirty="0">
                <a:solidFill>
                  <a:srgbClr val="A80000"/>
                </a:solidFill>
                <a:effectLst/>
                <a:latin typeface="Roboto" panose="02000000000000000000" pitchFamily="2" charset="0"/>
              </a:rPr>
              <a:t>Rejoice and be glad, for your reward is great in heaven, for so they persecuted the prophets who were before you.</a:t>
            </a:r>
            <a:endParaRPr lang="en-US" sz="2400" b="0" i="0" dirty="0">
              <a:solidFill>
                <a:srgbClr val="001320"/>
              </a:solidFill>
              <a:effectLst/>
              <a:latin typeface="Roboto" panose="02000000000000000000" pitchFamily="2" charset="0"/>
            </a:endParaRPr>
          </a:p>
          <a:p>
            <a:endParaRPr lang="en-US" dirty="0"/>
          </a:p>
        </p:txBody>
      </p:sp>
    </p:spTree>
    <p:extLst>
      <p:ext uri="{BB962C8B-B14F-4D97-AF65-F5344CB8AC3E}">
        <p14:creationId xmlns:p14="http://schemas.microsoft.com/office/powerpoint/2010/main" val="615520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BD9D75-25C4-F068-D960-D2E52C6BA776}"/>
              </a:ext>
            </a:extLst>
          </p:cNvPr>
          <p:cNvSpPr>
            <a:spLocks noGrp="1"/>
          </p:cNvSpPr>
          <p:nvPr>
            <p:ph type="title"/>
          </p:nvPr>
        </p:nvSpPr>
        <p:spPr/>
        <p:txBody>
          <a:bodyPr/>
          <a:lstStyle/>
          <a:p>
            <a:r>
              <a:rPr lang="en-US" dirty="0"/>
              <a:t>Beautiful Attitudes</a:t>
            </a:r>
          </a:p>
        </p:txBody>
      </p:sp>
      <p:sp>
        <p:nvSpPr>
          <p:cNvPr id="3" name="Content Placeholder 2">
            <a:extLst>
              <a:ext uri="{FF2B5EF4-FFF2-40B4-BE49-F238E27FC236}">
                <a16:creationId xmlns:a16="http://schemas.microsoft.com/office/drawing/2014/main" xmlns="" id="{7DFBA079-6C65-3E0A-3113-0E676CED745F}"/>
              </a:ext>
            </a:extLst>
          </p:cNvPr>
          <p:cNvSpPr>
            <a:spLocks noGrp="1"/>
          </p:cNvSpPr>
          <p:nvPr>
            <p:ph idx="1"/>
          </p:nvPr>
        </p:nvSpPr>
        <p:spPr/>
        <p:txBody>
          <a:bodyPr/>
          <a:lstStyle/>
          <a:p>
            <a:r>
              <a:rPr lang="en-US" dirty="0"/>
              <a:t>Matthew 5:3-12—Jesus outlines 8 unexpected circumstances/situations in which you receive God’s blessing and favor.</a:t>
            </a:r>
          </a:p>
          <a:p>
            <a:r>
              <a:rPr lang="en-US" dirty="0"/>
              <a:t>NOTE: This section was highlighted in a devotional series that we are doing with the youth [The Bible in One Year with Nicky Gumbel Youth Version]</a:t>
            </a:r>
          </a:p>
          <a:p>
            <a:r>
              <a:rPr lang="en-US" dirty="0"/>
              <a:t>1. </a:t>
            </a:r>
            <a:r>
              <a:rPr lang="en-US" u="sng" dirty="0">
                <a:highlight>
                  <a:srgbClr val="FFFF00"/>
                </a:highlight>
              </a:rPr>
              <a:t>Be Spiritually Desperate for God</a:t>
            </a:r>
          </a:p>
          <a:p>
            <a:pPr lvl="1"/>
            <a:r>
              <a:rPr lang="en-US" sz="2400" dirty="0"/>
              <a:t>V.3 “</a:t>
            </a:r>
            <a:r>
              <a:rPr lang="en-US" sz="2400" b="1" i="1" dirty="0"/>
              <a:t>Blessed are the poor in spirit</a:t>
            </a:r>
            <a:r>
              <a:rPr lang="en-US" sz="2400" dirty="0"/>
              <a:t>” – the word ‘</a:t>
            </a:r>
            <a:r>
              <a:rPr lang="en-US" sz="2400" i="1" dirty="0"/>
              <a:t>poor’ </a:t>
            </a:r>
            <a:r>
              <a:rPr lang="en-US" sz="2400" dirty="0"/>
              <a:t>implies dependent of other for support. In this passage it means brought low or weakened to the point of realizing the need to depend on Jesus. </a:t>
            </a:r>
            <a:br>
              <a:rPr lang="en-US" sz="2400" dirty="0"/>
            </a:br>
            <a:r>
              <a:rPr lang="en-US" sz="2400" dirty="0"/>
              <a:t>MSG (v.3a) reads, “</a:t>
            </a:r>
            <a:r>
              <a:rPr lang="en-US" sz="2400" b="1" i="1" dirty="0"/>
              <a:t>You’re blessed when you’re at the end of your rope</a:t>
            </a:r>
            <a:r>
              <a:rPr lang="en-US" sz="2400" dirty="0"/>
              <a:t>.” They are blessed because through Jesus, “</a:t>
            </a:r>
            <a:r>
              <a:rPr lang="en-US" sz="2400" b="1" i="1" dirty="0"/>
              <a:t>yours is the kingdom of heaven</a:t>
            </a:r>
            <a:r>
              <a:rPr lang="en-US" sz="2400" dirty="0"/>
              <a:t>” (v.3a)</a:t>
            </a:r>
          </a:p>
          <a:p>
            <a:pPr marL="0" indent="0">
              <a:buNone/>
            </a:pPr>
            <a:endParaRPr lang="en-US" dirty="0"/>
          </a:p>
        </p:txBody>
      </p:sp>
    </p:spTree>
    <p:extLst>
      <p:ext uri="{BB962C8B-B14F-4D97-AF65-F5344CB8AC3E}">
        <p14:creationId xmlns:p14="http://schemas.microsoft.com/office/powerpoint/2010/main" val="494258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2C8091-B686-ADCB-CFA4-7CE7354D94D5}"/>
              </a:ext>
            </a:extLst>
          </p:cNvPr>
          <p:cNvSpPr>
            <a:spLocks noGrp="1"/>
          </p:cNvSpPr>
          <p:nvPr>
            <p:ph type="title"/>
          </p:nvPr>
        </p:nvSpPr>
        <p:spPr/>
        <p:txBody>
          <a:bodyPr/>
          <a:lstStyle/>
          <a:p>
            <a:r>
              <a:rPr lang="en-US" dirty="0"/>
              <a:t>Beautiful Attitudes</a:t>
            </a:r>
          </a:p>
        </p:txBody>
      </p:sp>
      <p:sp>
        <p:nvSpPr>
          <p:cNvPr id="3" name="Content Placeholder 2">
            <a:extLst>
              <a:ext uri="{FF2B5EF4-FFF2-40B4-BE49-F238E27FC236}">
                <a16:creationId xmlns:a16="http://schemas.microsoft.com/office/drawing/2014/main" xmlns="" id="{2AFC8AD2-0756-6879-1A81-E67455BC8DE5}"/>
              </a:ext>
            </a:extLst>
          </p:cNvPr>
          <p:cNvSpPr>
            <a:spLocks noGrp="1"/>
          </p:cNvSpPr>
          <p:nvPr>
            <p:ph idx="1"/>
          </p:nvPr>
        </p:nvSpPr>
        <p:spPr/>
        <p:txBody>
          <a:bodyPr/>
          <a:lstStyle/>
          <a:p>
            <a:r>
              <a:rPr lang="en-US" dirty="0"/>
              <a:t>2. </a:t>
            </a:r>
            <a:r>
              <a:rPr lang="en-US" u="sng" dirty="0">
                <a:highlight>
                  <a:srgbClr val="FFFF00"/>
                </a:highlight>
              </a:rPr>
              <a:t>Weep Over Your Condition</a:t>
            </a:r>
          </a:p>
          <a:p>
            <a:pPr lvl="1"/>
            <a:r>
              <a:rPr lang="en-US" sz="2000" dirty="0"/>
              <a:t>“</a:t>
            </a:r>
            <a:r>
              <a:rPr lang="en-US" sz="2000" b="1" i="1" dirty="0"/>
              <a:t>Blessed are those who mourn</a:t>
            </a:r>
            <a:r>
              <a:rPr lang="en-US" sz="2000" dirty="0"/>
              <a:t>”(v.4a)--- morn over your sin, morn over the mess in the world around you. Weep with those who weep, and morn the loss of those you love. Jesus promises that those who morn, “</a:t>
            </a:r>
            <a:r>
              <a:rPr lang="en-US" sz="2000" b="1" i="1" dirty="0"/>
              <a:t>will be comforted</a:t>
            </a:r>
            <a:r>
              <a:rPr lang="en-US" sz="2000" dirty="0"/>
              <a:t>” (v.4b). God’s comfort goes beyond any kind of ordinary comfort. It is an amazing experience to receive comfort from God</a:t>
            </a:r>
          </a:p>
          <a:p>
            <a:pPr lvl="1"/>
            <a:endParaRPr lang="en-US" sz="2000" dirty="0"/>
          </a:p>
          <a:p>
            <a:pPr marL="201168" lvl="1" indent="0">
              <a:buNone/>
            </a:pPr>
            <a:r>
              <a:rPr lang="en-US" sz="2000" dirty="0"/>
              <a:t>3. </a:t>
            </a:r>
            <a:r>
              <a:rPr lang="en-US" sz="2000" u="sng" dirty="0">
                <a:highlight>
                  <a:srgbClr val="FFFF00"/>
                </a:highlight>
              </a:rPr>
              <a:t>Be Content With Who You Are</a:t>
            </a:r>
          </a:p>
          <a:p>
            <a:pPr lvl="1"/>
            <a:r>
              <a:rPr lang="en-US" sz="2000" dirty="0"/>
              <a:t>“ </a:t>
            </a:r>
            <a:r>
              <a:rPr lang="en-US" sz="2000" b="1" i="1" dirty="0"/>
              <a:t>Blessed are the meek</a:t>
            </a:r>
            <a:r>
              <a:rPr lang="en-US" sz="2000" dirty="0"/>
              <a:t>” (v.5a). The Greek work for ‘meek’ means gentle, considerate and unassuming. It is showing kindness and love for others. It is the opposite of arrogance and self-seeking. It means broken… not in the sense of a ‘broken’/shattered glass, but ‘broken’ in the sense of a horse—tamed, strength under control. Through Jesus the meek are blessed, “</a:t>
            </a:r>
            <a:r>
              <a:rPr lang="en-US" sz="2000" b="1" i="1" dirty="0"/>
              <a:t>They will inherit the earth</a:t>
            </a:r>
            <a:r>
              <a:rPr lang="en-US" sz="2000" dirty="0"/>
              <a:t>” (v.5b)  </a:t>
            </a:r>
          </a:p>
          <a:p>
            <a:pPr marL="201168" lvl="1" indent="0">
              <a:buNone/>
            </a:pPr>
            <a:endParaRPr lang="en-US" dirty="0"/>
          </a:p>
        </p:txBody>
      </p:sp>
    </p:spTree>
    <p:extLst>
      <p:ext uri="{BB962C8B-B14F-4D97-AF65-F5344CB8AC3E}">
        <p14:creationId xmlns:p14="http://schemas.microsoft.com/office/powerpoint/2010/main" val="625042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336422-0FA0-B0DA-B080-6F46711BE6DD}"/>
              </a:ext>
            </a:extLst>
          </p:cNvPr>
          <p:cNvSpPr>
            <a:spLocks noGrp="1"/>
          </p:cNvSpPr>
          <p:nvPr>
            <p:ph type="title"/>
          </p:nvPr>
        </p:nvSpPr>
        <p:spPr/>
        <p:txBody>
          <a:bodyPr/>
          <a:lstStyle/>
          <a:p>
            <a:r>
              <a:rPr lang="en-US" dirty="0"/>
              <a:t>Beautiful Attitudes</a:t>
            </a:r>
          </a:p>
        </p:txBody>
      </p:sp>
      <p:sp>
        <p:nvSpPr>
          <p:cNvPr id="3" name="Content Placeholder 2">
            <a:extLst>
              <a:ext uri="{FF2B5EF4-FFF2-40B4-BE49-F238E27FC236}">
                <a16:creationId xmlns:a16="http://schemas.microsoft.com/office/drawing/2014/main" xmlns="" id="{977A034E-EE9D-8B94-8208-CBEEAAB08CF5}"/>
              </a:ext>
            </a:extLst>
          </p:cNvPr>
          <p:cNvSpPr>
            <a:spLocks noGrp="1"/>
          </p:cNvSpPr>
          <p:nvPr>
            <p:ph idx="1"/>
          </p:nvPr>
        </p:nvSpPr>
        <p:spPr/>
        <p:txBody>
          <a:bodyPr/>
          <a:lstStyle/>
          <a:p>
            <a:r>
              <a:rPr lang="en-US" dirty="0"/>
              <a:t>4. </a:t>
            </a:r>
            <a:r>
              <a:rPr lang="en-US" u="sng" dirty="0">
                <a:highlight>
                  <a:srgbClr val="FFFF00"/>
                </a:highlight>
              </a:rPr>
              <a:t>Be Hungry for God</a:t>
            </a:r>
          </a:p>
          <a:p>
            <a:pPr lvl="1"/>
            <a:r>
              <a:rPr lang="en-US" sz="2000" dirty="0"/>
              <a:t>“</a:t>
            </a:r>
            <a:r>
              <a:rPr lang="en-US" sz="2000" b="1" i="1" dirty="0"/>
              <a:t>Blessed are those who hunger and thirst for righteousness</a:t>
            </a:r>
            <a:r>
              <a:rPr lang="en-US" sz="2000" dirty="0"/>
              <a:t>” (v.6a). </a:t>
            </a:r>
            <a:r>
              <a:rPr lang="en-US" sz="2000" b="1" i="1" dirty="0"/>
              <a:t>“ You’re blessed when you’ve worked up a good appetited for God</a:t>
            </a:r>
            <a:r>
              <a:rPr lang="en-US" sz="2000" dirty="0"/>
              <a:t>” (v.6a, MSG). Pursue a relationship with God as your number one priority in life. Pursuing anything else for its own sake will ultimately leave you feeling empty. The blessing of a hunger for God an His righteousness is that you “</a:t>
            </a:r>
            <a:r>
              <a:rPr lang="en-US" sz="2000" b="1" i="1" dirty="0"/>
              <a:t>will be filled</a:t>
            </a:r>
            <a:r>
              <a:rPr lang="en-US" sz="2000" dirty="0"/>
              <a:t>” (v.6b).</a:t>
            </a:r>
            <a:br>
              <a:rPr lang="en-US" sz="2000" dirty="0"/>
            </a:br>
            <a:endParaRPr lang="en-US" sz="2000" dirty="0"/>
          </a:p>
          <a:p>
            <a:pPr marL="201168" lvl="1" indent="0">
              <a:buNone/>
            </a:pPr>
            <a:r>
              <a:rPr lang="en-US" sz="2000" dirty="0"/>
              <a:t>5. </a:t>
            </a:r>
            <a:r>
              <a:rPr lang="en-US" sz="2000" u="sng" dirty="0">
                <a:highlight>
                  <a:srgbClr val="FFFF00"/>
                </a:highlight>
              </a:rPr>
              <a:t>Receive Forgiveness and be Merciful</a:t>
            </a:r>
          </a:p>
          <a:p>
            <a:pPr lvl="1"/>
            <a:r>
              <a:rPr lang="en-US" sz="2000" dirty="0"/>
              <a:t>“</a:t>
            </a:r>
            <a:r>
              <a:rPr lang="en-US" sz="2000" b="1" i="1" dirty="0"/>
              <a:t>Blessed are the merciful, for they will be shown mercy</a:t>
            </a:r>
            <a:r>
              <a:rPr lang="en-US" sz="2000" dirty="0"/>
              <a:t>” (v.7a). Don’t seek revenge. C.S. Lewis said, “To be a Christian means to forgive the inexcusable, because God has forgiven the inexcusable in you.” The Merciful are blessed because, “</a:t>
            </a:r>
            <a:r>
              <a:rPr lang="en-US" sz="2000" b="1" i="1" dirty="0"/>
              <a:t>they will be shown mercy</a:t>
            </a:r>
            <a:r>
              <a:rPr lang="en-US" sz="2000" dirty="0"/>
              <a:t>” (v.7b).</a:t>
            </a:r>
            <a:br>
              <a:rPr lang="en-US" sz="2000" dirty="0"/>
            </a:br>
            <a:endParaRPr lang="en-US" sz="2000" dirty="0"/>
          </a:p>
          <a:p>
            <a:pPr marL="201168" lvl="1" indent="0">
              <a:buNone/>
            </a:pPr>
            <a:endParaRPr lang="en-US" dirty="0"/>
          </a:p>
          <a:p>
            <a:pPr marL="0" indent="0">
              <a:buNone/>
            </a:pPr>
            <a:endParaRPr lang="en-US" dirty="0"/>
          </a:p>
        </p:txBody>
      </p:sp>
    </p:spTree>
    <p:extLst>
      <p:ext uri="{BB962C8B-B14F-4D97-AF65-F5344CB8AC3E}">
        <p14:creationId xmlns:p14="http://schemas.microsoft.com/office/powerpoint/2010/main" val="1794193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36E2F4-BBB6-72B2-4191-569AEE5CD7CD}"/>
              </a:ext>
            </a:extLst>
          </p:cNvPr>
          <p:cNvSpPr>
            <a:spLocks noGrp="1"/>
          </p:cNvSpPr>
          <p:nvPr>
            <p:ph type="title"/>
          </p:nvPr>
        </p:nvSpPr>
        <p:spPr/>
        <p:txBody>
          <a:bodyPr/>
          <a:lstStyle/>
          <a:p>
            <a:r>
              <a:rPr lang="en-US" dirty="0"/>
              <a:t>Beautiful Attitudes</a:t>
            </a:r>
          </a:p>
        </p:txBody>
      </p:sp>
      <p:sp>
        <p:nvSpPr>
          <p:cNvPr id="3" name="Content Placeholder 2">
            <a:extLst>
              <a:ext uri="{FF2B5EF4-FFF2-40B4-BE49-F238E27FC236}">
                <a16:creationId xmlns:a16="http://schemas.microsoft.com/office/drawing/2014/main" xmlns="" id="{57C5BB5B-2CD6-5691-EB4C-AE884E0EB61E}"/>
              </a:ext>
            </a:extLst>
          </p:cNvPr>
          <p:cNvSpPr>
            <a:spLocks noGrp="1"/>
          </p:cNvSpPr>
          <p:nvPr>
            <p:ph idx="1"/>
          </p:nvPr>
        </p:nvSpPr>
        <p:spPr/>
        <p:txBody>
          <a:bodyPr>
            <a:normAutofit/>
          </a:bodyPr>
          <a:lstStyle/>
          <a:p>
            <a:r>
              <a:rPr lang="en-US" dirty="0"/>
              <a:t>6. </a:t>
            </a:r>
            <a:r>
              <a:rPr lang="en-US" u="sng" dirty="0">
                <a:highlight>
                  <a:srgbClr val="FFFF00"/>
                </a:highlight>
              </a:rPr>
              <a:t>Be Completely Sincere</a:t>
            </a:r>
          </a:p>
          <a:p>
            <a:pPr lvl="1"/>
            <a:r>
              <a:rPr lang="en-US" sz="2000" dirty="0"/>
              <a:t>“</a:t>
            </a:r>
            <a:r>
              <a:rPr lang="en-US" sz="2000" b="1" i="1" dirty="0"/>
              <a:t>You’re blessed when you get your inside world—your mind and hear—put right</a:t>
            </a:r>
            <a:r>
              <a:rPr lang="en-US" sz="2000" dirty="0"/>
              <a:t>” (v.8a, MSG). “</a:t>
            </a:r>
            <a:r>
              <a:rPr lang="en-US" sz="2000" b="1" i="1" dirty="0"/>
              <a:t>Blessed are the pure in heart</a:t>
            </a:r>
            <a:r>
              <a:rPr lang="en-US" sz="2000" dirty="0"/>
              <a:t>” (v.8a). This is not just outward purity but integrity, openness, sincerity and authenticity. It is a purity that truly allows you to “</a:t>
            </a:r>
            <a:r>
              <a:rPr lang="en-US" sz="2000" b="1" i="1" dirty="0"/>
              <a:t>see God</a:t>
            </a:r>
            <a:r>
              <a:rPr lang="en-US" sz="2000" dirty="0"/>
              <a:t>” (v.8b). A pure heart starts with your thoughts because your thoughts become your words, your actions, and your character.</a:t>
            </a:r>
            <a:br>
              <a:rPr lang="en-US" sz="2000" dirty="0"/>
            </a:br>
            <a:r>
              <a:rPr lang="en-US" sz="2000" dirty="0"/>
              <a:t>A key step to being pure in heart is allowing others to see us as we are—in all our brokenness and vulnerability.</a:t>
            </a:r>
          </a:p>
          <a:p>
            <a:pPr lvl="1"/>
            <a:endParaRPr lang="en-US" sz="2000" dirty="0"/>
          </a:p>
          <a:p>
            <a:pPr marL="201168" lvl="1" indent="0">
              <a:buNone/>
            </a:pPr>
            <a:r>
              <a:rPr lang="en-US" sz="2000" dirty="0"/>
              <a:t>7. </a:t>
            </a:r>
            <a:r>
              <a:rPr lang="en-US" sz="2000" u="sng" dirty="0">
                <a:highlight>
                  <a:srgbClr val="FFFF00"/>
                </a:highlight>
              </a:rPr>
              <a:t>Strive to Bring Peace</a:t>
            </a:r>
          </a:p>
          <a:p>
            <a:pPr lvl="1"/>
            <a:r>
              <a:rPr lang="en-US" sz="2000" dirty="0"/>
              <a:t>“</a:t>
            </a:r>
            <a:r>
              <a:rPr lang="en-US" sz="2000" b="1" i="1" dirty="0"/>
              <a:t>Blessed are the peacemakers</a:t>
            </a:r>
            <a:r>
              <a:rPr lang="en-US" sz="2000" dirty="0"/>
              <a:t>” (v.9a). Don’t stir up conflict, but make peace. Blessed are the peacemakers “</a:t>
            </a:r>
            <a:r>
              <a:rPr lang="en-US" sz="2000" b="1" i="1" dirty="0"/>
              <a:t>for they will be called children of God</a:t>
            </a:r>
            <a:r>
              <a:rPr lang="en-US" sz="2000" dirty="0"/>
              <a:t>” (v.9b). “</a:t>
            </a:r>
            <a:r>
              <a:rPr lang="en-US" sz="2000" b="1" i="1" dirty="0"/>
              <a:t>You are blessed when you can show people how to cooperate instead of compete or fight</a:t>
            </a:r>
            <a:r>
              <a:rPr lang="en-US" sz="2000" dirty="0"/>
              <a:t>” (v.9a, MSG)</a:t>
            </a:r>
          </a:p>
        </p:txBody>
      </p:sp>
    </p:spTree>
    <p:extLst>
      <p:ext uri="{BB962C8B-B14F-4D97-AF65-F5344CB8AC3E}">
        <p14:creationId xmlns:p14="http://schemas.microsoft.com/office/powerpoint/2010/main" val="48776423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1380</TotalTime>
  <Words>1886</Words>
  <Application>Microsoft Office PowerPoint</Application>
  <PresentationFormat>Custom</PresentationFormat>
  <Paragraphs>121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Retrospect</vt:lpstr>
      <vt:lpstr>Beautiful Attitudes </vt:lpstr>
      <vt:lpstr>PowerPoint Presentation</vt:lpstr>
      <vt:lpstr>Three things on my heart for us today:</vt:lpstr>
      <vt:lpstr>Matthew 5:3-7</vt:lpstr>
      <vt:lpstr>Matthew 5:8-12</vt:lpstr>
      <vt:lpstr>Beautiful Attitudes</vt:lpstr>
      <vt:lpstr>Beautiful Attitudes</vt:lpstr>
      <vt:lpstr>Beautiful Attitudes</vt:lpstr>
      <vt:lpstr>Beautiful Attitudes</vt:lpstr>
      <vt:lpstr>Beautiful Attitudes</vt:lpstr>
      <vt:lpstr>What is our source of JOY and PEACE? </vt:lpstr>
      <vt:lpstr>Psalm 4:1-4</vt:lpstr>
      <vt:lpstr>Psalm 4:5-8</vt:lpstr>
      <vt:lpstr>The Source of Joy and Peace</vt:lpstr>
      <vt:lpstr>The Source of Joy and Peace</vt:lpstr>
      <vt:lpstr>The Source of Joy and Peace</vt:lpstr>
      <vt:lpstr>Beautiful Attitudes are possible when Jesus is the source of our Joy and Peace </vt:lpstr>
      <vt:lpstr>Jesus Is Our Undefeated, Reigning Champion</vt:lpstr>
      <vt:lpstr>Traps don’t work on Jesus</vt:lpstr>
      <vt:lpstr>Matthew 22:15-22</vt:lpstr>
      <vt:lpstr>Matthew 22:15-22</vt:lpstr>
      <vt:lpstr>So what just happened?</vt:lpstr>
      <vt:lpstr>Our Victory Is In Jesus!</vt:lpstr>
      <vt:lpstr>The enemy falls into their own trap</vt:lpstr>
      <vt:lpstr>The enemy falls into their own trap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Beautiful Attitudes</dc:title>
  <dc:creator>Daniel Slade</dc:creator>
  <cp:lastModifiedBy>LifeGate</cp:lastModifiedBy>
  <cp:revision>6</cp:revision>
  <dcterms:created xsi:type="dcterms:W3CDTF">2023-01-13T18:09:34Z</dcterms:created>
  <dcterms:modified xsi:type="dcterms:W3CDTF">2023-01-22T15:43:56Z</dcterms:modified>
</cp:coreProperties>
</file>