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  <p:sldMasterId id="2147483672" r:id="rId2"/>
  </p:sldMasterIdLst>
  <p:sldIdLst>
    <p:sldId id="256" r:id="rId3"/>
    <p:sldId id="260" r:id="rId4"/>
    <p:sldId id="257" r:id="rId5"/>
    <p:sldId id="258" r:id="rId6"/>
    <p:sldId id="259" r:id="rId7"/>
    <p:sldId id="263" r:id="rId8"/>
    <p:sldId id="264" r:id="rId9"/>
    <p:sldId id="265" r:id="rId10"/>
    <p:sldId id="261" r:id="rId11"/>
    <p:sldId id="262" r:id="rId12"/>
    <p:sldId id="266" r:id="rId13"/>
    <p:sldId id="269" r:id="rId14"/>
    <p:sldId id="268" r:id="rId15"/>
    <p:sldId id="267" r:id="rId16"/>
    <p:sldId id="271" r:id="rId17"/>
    <p:sldId id="270" r:id="rId18"/>
    <p:sldId id="272" r:id="rId19"/>
    <p:sldId id="273" r:id="rId20"/>
    <p:sldId id="275" r:id="rId21"/>
    <p:sldId id="282" r:id="rId22"/>
    <p:sldId id="276" r:id="rId23"/>
    <p:sldId id="277" r:id="rId24"/>
    <p:sldId id="279" r:id="rId25"/>
    <p:sldId id="278" r:id="rId26"/>
    <p:sldId id="283" r:id="rId27"/>
    <p:sldId id="284" r:id="rId28"/>
    <p:sldId id="281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E5AFD-1948-4AA1-836B-AE4728A90541}" v="18" dt="2023-02-05T13:26:10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>
        <p:scale>
          <a:sx n="55" d="100"/>
          <a:sy n="55" d="100"/>
        </p:scale>
        <p:origin x="-2454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lade" userId="a0f30abecd459ac6" providerId="LiveId" clId="{4FBE5AFD-1948-4AA1-836B-AE4728A90541}"/>
    <pc:docChg chg="undo custSel addSld delSld modSld sldOrd addSection delSection">
      <pc:chgData name="Daniel Slade" userId="a0f30abecd459ac6" providerId="LiveId" clId="{4FBE5AFD-1948-4AA1-836B-AE4728A90541}" dt="2023-02-05T13:42:03.835" v="7116" actId="20577"/>
      <pc:docMkLst>
        <pc:docMk/>
      </pc:docMkLst>
      <pc:sldChg chg="modSp mod">
        <pc:chgData name="Daniel Slade" userId="a0f30abecd459ac6" providerId="LiveId" clId="{4FBE5AFD-1948-4AA1-836B-AE4728A90541}" dt="2023-02-05T13:18:35.422" v="6909" actId="1036"/>
        <pc:sldMkLst>
          <pc:docMk/>
          <pc:sldMk cId="3400322424" sldId="256"/>
        </pc:sldMkLst>
        <pc:spChg chg="mod">
          <ac:chgData name="Daniel Slade" userId="a0f30abecd459ac6" providerId="LiveId" clId="{4FBE5AFD-1948-4AA1-836B-AE4728A90541}" dt="2023-02-05T13:18:26.595" v="6908" actId="114"/>
          <ac:spMkLst>
            <pc:docMk/>
            <pc:sldMk cId="3400322424" sldId="256"/>
            <ac:spMk id="2" creationId="{E066E02A-DE23-523C-D2C5-032E2074F3DE}"/>
          </ac:spMkLst>
        </pc:spChg>
        <pc:picChg chg="mod">
          <ac:chgData name="Daniel Slade" userId="a0f30abecd459ac6" providerId="LiveId" clId="{4FBE5AFD-1948-4AA1-836B-AE4728A90541}" dt="2023-02-05T13:18:35.422" v="6909" actId="1036"/>
          <ac:picMkLst>
            <pc:docMk/>
            <pc:sldMk cId="3400322424" sldId="256"/>
            <ac:picMk id="4" creationId="{847C5775-CCE8-758A-0D95-E7A8BA7FE78F}"/>
          </ac:picMkLst>
        </pc:picChg>
      </pc:sldChg>
      <pc:sldChg chg="modSp mod">
        <pc:chgData name="Daniel Slade" userId="a0f30abecd459ac6" providerId="LiveId" clId="{4FBE5AFD-1948-4AA1-836B-AE4728A90541}" dt="2023-02-04T15:56:58.839" v="88" actId="255"/>
        <pc:sldMkLst>
          <pc:docMk/>
          <pc:sldMk cId="4164756342" sldId="257"/>
        </pc:sldMkLst>
        <pc:spChg chg="mod">
          <ac:chgData name="Daniel Slade" userId="a0f30abecd459ac6" providerId="LiveId" clId="{4FBE5AFD-1948-4AA1-836B-AE4728A90541}" dt="2023-02-04T15:51:41.827" v="70" actId="20577"/>
          <ac:spMkLst>
            <pc:docMk/>
            <pc:sldMk cId="4164756342" sldId="257"/>
            <ac:spMk id="2" creationId="{39DC652A-858E-A3B1-C722-0CB6C415A532}"/>
          </ac:spMkLst>
        </pc:spChg>
        <pc:spChg chg="mod">
          <ac:chgData name="Daniel Slade" userId="a0f30abecd459ac6" providerId="LiveId" clId="{4FBE5AFD-1948-4AA1-836B-AE4728A90541}" dt="2023-02-04T15:56:58.839" v="88" actId="255"/>
          <ac:spMkLst>
            <pc:docMk/>
            <pc:sldMk cId="4164756342" sldId="257"/>
            <ac:spMk id="3" creationId="{C9B18BCD-09FB-C24E-9378-E0F8C0F0A997}"/>
          </ac:spMkLst>
        </pc:spChg>
      </pc:sldChg>
      <pc:sldChg chg="addSp modSp new mod setBg setClrOvrMap">
        <pc:chgData name="Daniel Slade" userId="a0f30abecd459ac6" providerId="LiveId" clId="{4FBE5AFD-1948-4AA1-836B-AE4728A90541}" dt="2023-02-04T16:00:44.542" v="112" actId="20577"/>
        <pc:sldMkLst>
          <pc:docMk/>
          <pc:sldMk cId="4217493386" sldId="258"/>
        </pc:sldMkLst>
        <pc:spChg chg="mod">
          <ac:chgData name="Daniel Slade" userId="a0f30abecd459ac6" providerId="LiveId" clId="{4FBE5AFD-1948-4AA1-836B-AE4728A90541}" dt="2023-02-04T15:57:27.704" v="92" actId="27636"/>
          <ac:spMkLst>
            <pc:docMk/>
            <pc:sldMk cId="4217493386" sldId="258"/>
            <ac:spMk id="2" creationId="{604B094E-35BF-AC05-E437-107A064145F0}"/>
          </ac:spMkLst>
        </pc:spChg>
        <pc:spChg chg="mod">
          <ac:chgData name="Daniel Slade" userId="a0f30abecd459ac6" providerId="LiveId" clId="{4FBE5AFD-1948-4AA1-836B-AE4728A90541}" dt="2023-02-04T16:00:44.542" v="112" actId="20577"/>
          <ac:spMkLst>
            <pc:docMk/>
            <pc:sldMk cId="4217493386" sldId="258"/>
            <ac:spMk id="3" creationId="{C1550E1D-73AE-632D-2844-EB8B10D45AF4}"/>
          </ac:spMkLst>
        </pc:spChg>
        <pc:spChg chg="add">
          <ac:chgData name="Daniel Slade" userId="a0f30abecd459ac6" providerId="LiveId" clId="{4FBE5AFD-1948-4AA1-836B-AE4728A90541}" dt="2023-02-04T15:57:13.028" v="90" actId="26606"/>
          <ac:spMkLst>
            <pc:docMk/>
            <pc:sldMk cId="4217493386" sldId="258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4T15:57:13.028" v="90" actId="26606"/>
          <ac:cxnSpMkLst>
            <pc:docMk/>
            <pc:sldMk cId="4217493386" sldId="258"/>
            <ac:cxnSpMk id="10" creationId="{58EFA797-975B-41D8-BC96-56CDC2CFA3E4}"/>
          </ac:cxnSpMkLst>
        </pc:cxnChg>
      </pc:sldChg>
      <pc:sldChg chg="addSp modSp new mod setBg setClrOvrMap">
        <pc:chgData name="Daniel Slade" userId="a0f30abecd459ac6" providerId="LiveId" clId="{4FBE5AFD-1948-4AA1-836B-AE4728A90541}" dt="2023-02-04T16:00:22.349" v="110" actId="27636"/>
        <pc:sldMkLst>
          <pc:docMk/>
          <pc:sldMk cId="3820846859" sldId="259"/>
        </pc:sldMkLst>
        <pc:spChg chg="mod">
          <ac:chgData name="Daniel Slade" userId="a0f30abecd459ac6" providerId="LiveId" clId="{4FBE5AFD-1948-4AA1-836B-AE4728A90541}" dt="2023-02-04T15:59:59.766" v="105" actId="27636"/>
          <ac:spMkLst>
            <pc:docMk/>
            <pc:sldMk cId="3820846859" sldId="259"/>
            <ac:spMk id="2" creationId="{18FE2BD3-5533-B23D-033A-971E9CE13FED}"/>
          </ac:spMkLst>
        </pc:spChg>
        <pc:spChg chg="mod">
          <ac:chgData name="Daniel Slade" userId="a0f30abecd459ac6" providerId="LiveId" clId="{4FBE5AFD-1948-4AA1-836B-AE4728A90541}" dt="2023-02-04T16:00:22.349" v="110" actId="27636"/>
          <ac:spMkLst>
            <pc:docMk/>
            <pc:sldMk cId="3820846859" sldId="259"/>
            <ac:spMk id="3" creationId="{357CC49D-6B51-607B-B059-D397B915D242}"/>
          </ac:spMkLst>
        </pc:spChg>
        <pc:spChg chg="add">
          <ac:chgData name="Daniel Slade" userId="a0f30abecd459ac6" providerId="LiveId" clId="{4FBE5AFD-1948-4AA1-836B-AE4728A90541}" dt="2023-02-04T15:58:59.810" v="102" actId="26606"/>
          <ac:spMkLst>
            <pc:docMk/>
            <pc:sldMk cId="3820846859" sldId="259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4T15:58:59.810" v="102" actId="26606"/>
          <ac:cxnSpMkLst>
            <pc:docMk/>
            <pc:sldMk cId="3820846859" sldId="259"/>
            <ac:cxnSpMk id="10" creationId="{58EFA797-975B-41D8-BC96-56CDC2CFA3E4}"/>
          </ac:cxnSpMkLst>
        </pc:cxnChg>
      </pc:sldChg>
      <pc:sldChg chg="addSp delSp modSp new del mod setBg setClrOvrMap">
        <pc:chgData name="Daniel Slade" userId="a0f30abecd459ac6" providerId="LiveId" clId="{4FBE5AFD-1948-4AA1-836B-AE4728A90541}" dt="2023-02-04T16:04:29.790" v="161" actId="2696"/>
        <pc:sldMkLst>
          <pc:docMk/>
          <pc:sldMk cId="174959369" sldId="260"/>
        </pc:sldMkLst>
        <pc:spChg chg="mod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2" creationId="{473ED22A-6FF9-E97E-637C-8F497996AF4F}"/>
          </ac:spMkLst>
        </pc:spChg>
        <pc:spChg chg="del">
          <ac:chgData name="Daniel Slade" userId="a0f30abecd459ac6" providerId="LiveId" clId="{4FBE5AFD-1948-4AA1-836B-AE4728A90541}" dt="2023-02-04T16:02:39.053" v="131" actId="26606"/>
          <ac:spMkLst>
            <pc:docMk/>
            <pc:sldMk cId="174959369" sldId="260"/>
            <ac:spMk id="3" creationId="{E10A1483-D292-DCF6-0C20-1A37E7674DDC}"/>
          </ac:spMkLst>
        </pc:spChg>
        <pc:spChg chg="add del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10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12" creationId="{E467C92F-654F-446B-8347-9FF2DAF664B9}"/>
          </ac:spMkLst>
        </pc:spChg>
        <pc:spChg chg="add del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14" creationId="{2555A4C0-F746-4932-ABD3-024F4B231E4E}"/>
          </ac:spMkLst>
        </pc:spChg>
        <pc:spChg chg="add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23" creationId="{332EEF4A-2308-46A8-854C-7932E2F59A3E}"/>
          </ac:spMkLst>
        </pc:spChg>
        <pc:spChg chg="add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25" creationId="{53EA78BE-B416-4E78-8FA0-80D94FD78D0D}"/>
          </ac:spMkLst>
        </pc:spChg>
        <pc:spChg chg="add">
          <ac:chgData name="Daniel Slade" userId="a0f30abecd459ac6" providerId="LiveId" clId="{4FBE5AFD-1948-4AA1-836B-AE4728A90541}" dt="2023-02-04T16:04:19.069" v="160" actId="26606"/>
          <ac:spMkLst>
            <pc:docMk/>
            <pc:sldMk cId="174959369" sldId="260"/>
            <ac:spMk id="27" creationId="{545EDAE6-0047-4553-AA6C-0CB337CFEAC8}"/>
          </ac:spMkLst>
        </pc:spChg>
        <pc:cxnChg chg="add del">
          <ac:chgData name="Daniel Slade" userId="a0f30abecd459ac6" providerId="LiveId" clId="{4FBE5AFD-1948-4AA1-836B-AE4728A90541}" dt="2023-02-04T16:04:19.069" v="160" actId="26606"/>
          <ac:cxnSpMkLst>
            <pc:docMk/>
            <pc:sldMk cId="174959369" sldId="260"/>
            <ac:cxnSpMk id="8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4T16:04:19.069" v="160" actId="26606"/>
          <ac:cxnSpMkLst>
            <pc:docMk/>
            <pc:sldMk cId="174959369" sldId="260"/>
            <ac:cxnSpMk id="16" creationId="{E651A8F8-7445-4C49-926D-816D687651DC}"/>
          </ac:cxnSpMkLst>
        </pc:cxnChg>
        <pc:cxnChg chg="add">
          <ac:chgData name="Daniel Slade" userId="a0f30abecd459ac6" providerId="LiveId" clId="{4FBE5AFD-1948-4AA1-836B-AE4728A90541}" dt="2023-02-04T16:04:19.069" v="160" actId="26606"/>
          <ac:cxnSpMkLst>
            <pc:docMk/>
            <pc:sldMk cId="174959369" sldId="260"/>
            <ac:cxnSpMk id="21" creationId="{AEED5540-64E5-4258-ABA4-753F07B71B38}"/>
          </ac:cxnSpMkLst>
        </pc:cxnChg>
      </pc:sldChg>
      <pc:sldChg chg="addSp modSp new mod setBg setClrOvrMap">
        <pc:chgData name="Daniel Slade" userId="a0f30abecd459ac6" providerId="LiveId" clId="{4FBE5AFD-1948-4AA1-836B-AE4728A90541}" dt="2023-02-05T13:19:22.514" v="6916" actId="20577"/>
        <pc:sldMkLst>
          <pc:docMk/>
          <pc:sldMk cId="3341936633" sldId="260"/>
        </pc:sldMkLst>
        <pc:spChg chg="mod">
          <ac:chgData name="Daniel Slade" userId="a0f30abecd459ac6" providerId="LiveId" clId="{4FBE5AFD-1948-4AA1-836B-AE4728A90541}" dt="2023-02-05T13:19:22.514" v="6916" actId="20577"/>
          <ac:spMkLst>
            <pc:docMk/>
            <pc:sldMk cId="3341936633" sldId="260"/>
            <ac:spMk id="2" creationId="{60A06B68-9C1E-CC54-2870-C960949E6262}"/>
          </ac:spMkLst>
        </pc:spChg>
        <pc:spChg chg="mod">
          <ac:chgData name="Daniel Slade" userId="a0f30abecd459ac6" providerId="LiveId" clId="{4FBE5AFD-1948-4AA1-836B-AE4728A90541}" dt="2023-02-05T13:16:33.489" v="6870" actId="1076"/>
          <ac:spMkLst>
            <pc:docMk/>
            <pc:sldMk cId="3341936633" sldId="260"/>
            <ac:spMk id="3" creationId="{D612F21D-885A-0DC5-9320-75CAD1949560}"/>
          </ac:spMkLst>
        </pc:spChg>
        <pc:spChg chg="add">
          <ac:chgData name="Daniel Slade" userId="a0f30abecd459ac6" providerId="LiveId" clId="{4FBE5AFD-1948-4AA1-836B-AE4728A90541}" dt="2023-02-04T16:05:02.557" v="163" actId="26606"/>
          <ac:spMkLst>
            <pc:docMk/>
            <pc:sldMk cId="3341936633" sldId="260"/>
            <ac:spMk id="8" creationId="{09949130-F4C8-4E64-AD1A-B3611E435856}"/>
          </ac:spMkLst>
        </pc:spChg>
        <pc:spChg chg="add">
          <ac:chgData name="Daniel Slade" userId="a0f30abecd459ac6" providerId="LiveId" clId="{4FBE5AFD-1948-4AA1-836B-AE4728A90541}" dt="2023-02-04T16:05:02.557" v="163" actId="26606"/>
          <ac:spMkLst>
            <pc:docMk/>
            <pc:sldMk cId="3341936633" sldId="260"/>
            <ac:spMk id="10" creationId="{20DB4423-716D-4B40-9498-69F5F3E5E077}"/>
          </ac:spMkLst>
        </pc:spChg>
        <pc:spChg chg="add">
          <ac:chgData name="Daniel Slade" userId="a0f30abecd459ac6" providerId="LiveId" clId="{4FBE5AFD-1948-4AA1-836B-AE4728A90541}" dt="2023-02-04T16:05:02.557" v="163" actId="26606"/>
          <ac:spMkLst>
            <pc:docMk/>
            <pc:sldMk cId="3341936633" sldId="260"/>
            <ac:spMk id="12" creationId="{0B339CD8-1850-4DF2-BCDF-1CAAE5F872AC}"/>
          </ac:spMkLst>
        </pc:spChg>
      </pc:sldChg>
      <pc:sldChg chg="addSp delSp modSp new add del mod setBg setClrOvrMap">
        <pc:chgData name="Daniel Slade" userId="a0f30abecd459ac6" providerId="LiveId" clId="{4FBE5AFD-1948-4AA1-836B-AE4728A90541}" dt="2023-02-04T17:52:02.646" v="1850" actId="47"/>
        <pc:sldMkLst>
          <pc:docMk/>
          <pc:sldMk cId="4202706998" sldId="261"/>
        </pc:sldMkLst>
        <pc:spChg chg="mod">
          <ac:chgData name="Daniel Slade" userId="a0f30abecd459ac6" providerId="LiveId" clId="{4FBE5AFD-1948-4AA1-836B-AE4728A90541}" dt="2023-02-04T17:20:06.502" v="735" actId="255"/>
          <ac:spMkLst>
            <pc:docMk/>
            <pc:sldMk cId="4202706998" sldId="261"/>
            <ac:spMk id="2" creationId="{CE8724DC-1DF5-2BEE-2386-01F0B178B55E}"/>
          </ac:spMkLst>
        </pc:spChg>
        <pc:spChg chg="del">
          <ac:chgData name="Daniel Slade" userId="a0f30abecd459ac6" providerId="LiveId" clId="{4FBE5AFD-1948-4AA1-836B-AE4728A90541}" dt="2023-02-04T17:08:09.628" v="620" actId="26606"/>
          <ac:spMkLst>
            <pc:docMk/>
            <pc:sldMk cId="4202706998" sldId="261"/>
            <ac:spMk id="3" creationId="{96442F5C-FADE-1808-BAE3-676F4AF000F1}"/>
          </ac:spMkLst>
        </pc:spChg>
        <pc:spChg chg="add del">
          <ac:chgData name="Daniel Slade" userId="a0f30abecd459ac6" providerId="LiveId" clId="{4FBE5AFD-1948-4AA1-836B-AE4728A90541}" dt="2023-02-04T17:19:23.802" v="732" actId="26606"/>
          <ac:spMkLst>
            <pc:docMk/>
            <pc:sldMk cId="4202706998" sldId="261"/>
            <ac:spMk id="10" creationId="{75E183CC-BBFB-4440-B192-64C806A4DD73}"/>
          </ac:spMkLst>
        </pc:spChg>
        <pc:spChg chg="add">
          <ac:chgData name="Daniel Slade" userId="a0f30abecd459ac6" providerId="LiveId" clId="{4FBE5AFD-1948-4AA1-836B-AE4728A90541}" dt="2023-02-04T17:19:23.802" v="732" actId="26606"/>
          <ac:spMkLst>
            <pc:docMk/>
            <pc:sldMk cId="4202706998" sldId="261"/>
            <ac:spMk id="19" creationId="{AF448D61-FD92-4997-B065-20433412424A}"/>
          </ac:spMkLst>
        </pc:spChg>
        <pc:spChg chg="add">
          <ac:chgData name="Daniel Slade" userId="a0f30abecd459ac6" providerId="LiveId" clId="{4FBE5AFD-1948-4AA1-836B-AE4728A90541}" dt="2023-02-04T17:19:23.802" v="732" actId="26606"/>
          <ac:spMkLst>
            <pc:docMk/>
            <pc:sldMk cId="4202706998" sldId="261"/>
            <ac:spMk id="21" creationId="{E467C92F-654F-446B-8347-9FF2DAF664B9}"/>
          </ac:spMkLst>
        </pc:spChg>
        <pc:spChg chg="add">
          <ac:chgData name="Daniel Slade" userId="a0f30abecd459ac6" providerId="LiveId" clId="{4FBE5AFD-1948-4AA1-836B-AE4728A90541}" dt="2023-02-04T17:19:23.802" v="732" actId="26606"/>
          <ac:spMkLst>
            <pc:docMk/>
            <pc:sldMk cId="4202706998" sldId="261"/>
            <ac:spMk id="23" creationId="{2555A4C0-F746-4932-ABD3-024F4B231E4E}"/>
          </ac:spMkLst>
        </pc:spChg>
        <pc:cxnChg chg="add del">
          <ac:chgData name="Daniel Slade" userId="a0f30abecd459ac6" providerId="LiveId" clId="{4FBE5AFD-1948-4AA1-836B-AE4728A90541}" dt="2023-02-04T17:19:23.802" v="732" actId="26606"/>
          <ac:cxnSpMkLst>
            <pc:docMk/>
            <pc:sldMk cId="4202706998" sldId="261"/>
            <ac:cxnSpMk id="8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4T17:19:23.802" v="732" actId="26606"/>
          <ac:cxnSpMkLst>
            <pc:docMk/>
            <pc:sldMk cId="4202706998" sldId="261"/>
            <ac:cxnSpMk id="12" creationId="{33E5BD89-6A5F-4A85-8770-18685C9BB2BA}"/>
          </ac:cxnSpMkLst>
        </pc:cxnChg>
        <pc:cxnChg chg="add">
          <ac:chgData name="Daniel Slade" userId="a0f30abecd459ac6" providerId="LiveId" clId="{4FBE5AFD-1948-4AA1-836B-AE4728A90541}" dt="2023-02-04T17:19:23.802" v="732" actId="26606"/>
          <ac:cxnSpMkLst>
            <pc:docMk/>
            <pc:sldMk cId="4202706998" sldId="261"/>
            <ac:cxnSpMk id="17" creationId="{AEED5540-64E5-4258-ABA4-753F07B71B38}"/>
          </ac:cxnSpMkLst>
        </pc:cxnChg>
        <pc:cxnChg chg="add">
          <ac:chgData name="Daniel Slade" userId="a0f30abecd459ac6" providerId="LiveId" clId="{4FBE5AFD-1948-4AA1-836B-AE4728A90541}" dt="2023-02-04T17:19:23.802" v="732" actId="26606"/>
          <ac:cxnSpMkLst>
            <pc:docMk/>
            <pc:sldMk cId="4202706998" sldId="261"/>
            <ac:cxnSpMk id="25" creationId="{E651A8F8-7445-4C49-926D-816D687651DC}"/>
          </ac:cxnSpMkLst>
        </pc:cxnChg>
      </pc:sldChg>
      <pc:sldChg chg="addSp modSp new add del mod setBg setClrOvrMap">
        <pc:chgData name="Daniel Slade" userId="a0f30abecd459ac6" providerId="LiveId" clId="{4FBE5AFD-1948-4AA1-836B-AE4728A90541}" dt="2023-02-04T17:56:13.575" v="2163" actId="20577"/>
        <pc:sldMkLst>
          <pc:docMk/>
          <pc:sldMk cId="1623972131" sldId="262"/>
        </pc:sldMkLst>
        <pc:spChg chg="mod">
          <ac:chgData name="Daniel Slade" userId="a0f30abecd459ac6" providerId="LiveId" clId="{4FBE5AFD-1948-4AA1-836B-AE4728A90541}" dt="2023-02-04T17:21:38.148" v="759" actId="20577"/>
          <ac:spMkLst>
            <pc:docMk/>
            <pc:sldMk cId="1623972131" sldId="262"/>
            <ac:spMk id="2" creationId="{95D7E67C-00DE-3D91-D8E9-2D32DD2335E8}"/>
          </ac:spMkLst>
        </pc:spChg>
        <pc:spChg chg="mod">
          <ac:chgData name="Daniel Slade" userId="a0f30abecd459ac6" providerId="LiveId" clId="{4FBE5AFD-1948-4AA1-836B-AE4728A90541}" dt="2023-02-04T17:56:13.575" v="2163" actId="20577"/>
          <ac:spMkLst>
            <pc:docMk/>
            <pc:sldMk cId="1623972131" sldId="262"/>
            <ac:spMk id="3" creationId="{04F1A3A9-20E7-7068-24A2-3F3279CE5F28}"/>
          </ac:spMkLst>
        </pc:spChg>
        <pc:spChg chg="add">
          <ac:chgData name="Daniel Slade" userId="a0f30abecd459ac6" providerId="LiveId" clId="{4FBE5AFD-1948-4AA1-836B-AE4728A90541}" dt="2023-02-04T17:21:21.740" v="736" actId="26606"/>
          <ac:spMkLst>
            <pc:docMk/>
            <pc:sldMk cId="1623972131" sldId="262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4T17:21:21.740" v="736" actId="26606"/>
          <ac:cxnSpMkLst>
            <pc:docMk/>
            <pc:sldMk cId="1623972131" sldId="262"/>
            <ac:cxnSpMk id="10" creationId="{58EFA797-975B-41D8-BC96-56CDC2CFA3E4}"/>
          </ac:cxnSpMkLst>
        </pc:cxnChg>
      </pc:sldChg>
      <pc:sldChg chg="addSp delSp modSp new mod setBg modClrScheme delDesignElem chgLayout">
        <pc:chgData name="Daniel Slade" userId="a0f30abecd459ac6" providerId="LiveId" clId="{4FBE5AFD-1948-4AA1-836B-AE4728A90541}" dt="2023-02-04T17:16:36.904" v="731" actId="14826"/>
        <pc:sldMkLst>
          <pc:docMk/>
          <pc:sldMk cId="2371258857" sldId="263"/>
        </pc:sldMkLst>
        <pc:spChg chg="mod ord">
          <ac:chgData name="Daniel Slade" userId="a0f30abecd459ac6" providerId="LiveId" clId="{4FBE5AFD-1948-4AA1-836B-AE4728A90541}" dt="2023-02-04T17:14:23.824" v="724" actId="20577"/>
          <ac:spMkLst>
            <pc:docMk/>
            <pc:sldMk cId="2371258857" sldId="263"/>
            <ac:spMk id="2" creationId="{4CBE3E89-15A9-3CFE-B91F-BF9B87A29A35}"/>
          </ac:spMkLst>
        </pc:spChg>
        <pc:spChg chg="del mod">
          <ac:chgData name="Daniel Slade" userId="a0f30abecd459ac6" providerId="LiveId" clId="{4FBE5AFD-1948-4AA1-836B-AE4728A90541}" dt="2023-02-04T17:13:15.897" v="712" actId="26606"/>
          <ac:spMkLst>
            <pc:docMk/>
            <pc:sldMk cId="2371258857" sldId="263"/>
            <ac:spMk id="3" creationId="{735EAD3F-A662-AC92-7212-6D40495E65AF}"/>
          </ac:spMkLst>
        </pc:spChg>
        <pc:spChg chg="add mod ord">
          <ac:chgData name="Daniel Slade" userId="a0f30abecd459ac6" providerId="LiveId" clId="{4FBE5AFD-1948-4AA1-836B-AE4728A90541}" dt="2023-02-04T17:14:56.119" v="729" actId="255"/>
          <ac:spMkLst>
            <pc:docMk/>
            <pc:sldMk cId="2371258857" sldId="263"/>
            <ac:spMk id="4" creationId="{32F95A92-7982-6D75-80CF-F350E3A4BA58}"/>
          </ac:spMkLst>
        </pc:spChg>
        <pc:spChg chg="add mod ord">
          <ac:chgData name="Daniel Slade" userId="a0f30abecd459ac6" providerId="LiveId" clId="{4FBE5AFD-1948-4AA1-836B-AE4728A90541}" dt="2023-02-04T17:15:04.997" v="730" actId="255"/>
          <ac:spMkLst>
            <pc:docMk/>
            <pc:sldMk cId="2371258857" sldId="263"/>
            <ac:spMk id="6" creationId="{0156CFF2-F1A9-18C6-5667-960F5D4429CD}"/>
          </ac:spMkLst>
        </pc:spChg>
        <pc:spChg chg="add del">
          <ac:chgData name="Daniel Slade" userId="a0f30abecd459ac6" providerId="LiveId" clId="{4FBE5AFD-1948-4AA1-836B-AE4728A90541}" dt="2023-02-04T17:13:38.858" v="713" actId="700"/>
          <ac:spMkLst>
            <pc:docMk/>
            <pc:sldMk cId="2371258857" sldId="263"/>
            <ac:spMk id="11" creationId="{B1C3281D-A46F-4842-9340-4CBC29E1B260}"/>
          </ac:spMkLst>
        </pc:spChg>
        <pc:spChg chg="add del">
          <ac:chgData name="Daniel Slade" userId="a0f30abecd459ac6" providerId="LiveId" clId="{4FBE5AFD-1948-4AA1-836B-AE4728A90541}" dt="2023-02-04T17:13:38.858" v="713" actId="700"/>
          <ac:spMkLst>
            <pc:docMk/>
            <pc:sldMk cId="2371258857" sldId="263"/>
            <ac:spMk id="13" creationId="{87B080E6-308F-4DD8-A448-707DFB83CE5E}"/>
          </ac:spMkLst>
        </pc:spChg>
        <pc:picChg chg="add mod">
          <ac:chgData name="Daniel Slade" userId="a0f30abecd459ac6" providerId="LiveId" clId="{4FBE5AFD-1948-4AA1-836B-AE4728A90541}" dt="2023-02-04T17:16:36.904" v="731" actId="14826"/>
          <ac:picMkLst>
            <pc:docMk/>
            <pc:sldMk cId="2371258857" sldId="263"/>
            <ac:picMk id="5" creationId="{E4EB13BC-6C19-01B3-B2E5-E9B664F24F4E}"/>
          </ac:picMkLst>
        </pc:picChg>
        <pc:cxnChg chg="add del">
          <ac:chgData name="Daniel Slade" userId="a0f30abecd459ac6" providerId="LiveId" clId="{4FBE5AFD-1948-4AA1-836B-AE4728A90541}" dt="2023-02-04T17:13:38.858" v="713" actId="700"/>
          <ac:cxnSpMkLst>
            <pc:docMk/>
            <pc:sldMk cId="2371258857" sldId="263"/>
            <ac:cxnSpMk id="9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4T17:13:38.858" v="713" actId="700"/>
          <ac:cxnSpMkLst>
            <pc:docMk/>
            <pc:sldMk cId="2371258857" sldId="263"/>
            <ac:cxnSpMk id="15" creationId="{313FECB8-44EE-4A45-9F7B-66ECF1C3C888}"/>
          </ac:cxnSpMkLst>
        </pc:cxnChg>
      </pc:sldChg>
      <pc:sldChg chg="addSp delSp modSp new mod setBg modClrScheme chgLayout">
        <pc:chgData name="Daniel Slade" userId="a0f30abecd459ac6" providerId="LiveId" clId="{4FBE5AFD-1948-4AA1-836B-AE4728A90541}" dt="2023-02-05T13:40:25.748" v="7114" actId="20577"/>
        <pc:sldMkLst>
          <pc:docMk/>
          <pc:sldMk cId="217742456" sldId="264"/>
        </pc:sldMkLst>
        <pc:spChg chg="del mod ord">
          <ac:chgData name="Daniel Slade" userId="a0f30abecd459ac6" providerId="LiveId" clId="{4FBE5AFD-1948-4AA1-836B-AE4728A90541}" dt="2023-02-04T17:22:28.407" v="761" actId="700"/>
          <ac:spMkLst>
            <pc:docMk/>
            <pc:sldMk cId="217742456" sldId="264"/>
            <ac:spMk id="2" creationId="{2A359545-42B5-2992-7385-A380F0AC2C5B}"/>
          </ac:spMkLst>
        </pc:spChg>
        <pc:spChg chg="del mod ord">
          <ac:chgData name="Daniel Slade" userId="a0f30abecd459ac6" providerId="LiveId" clId="{4FBE5AFD-1948-4AA1-836B-AE4728A90541}" dt="2023-02-04T17:22:28.407" v="761" actId="700"/>
          <ac:spMkLst>
            <pc:docMk/>
            <pc:sldMk cId="217742456" sldId="264"/>
            <ac:spMk id="3" creationId="{A40F64BD-EF17-DD15-F0C2-010DA9BDF2D5}"/>
          </ac:spMkLst>
        </pc:spChg>
        <pc:spChg chg="del">
          <ac:chgData name="Daniel Slade" userId="a0f30abecd459ac6" providerId="LiveId" clId="{4FBE5AFD-1948-4AA1-836B-AE4728A90541}" dt="2023-02-04T17:22:28.407" v="761" actId="700"/>
          <ac:spMkLst>
            <pc:docMk/>
            <pc:sldMk cId="217742456" sldId="264"/>
            <ac:spMk id="4" creationId="{0F00C1F8-34BE-F812-B932-8BABE84385A0}"/>
          </ac:spMkLst>
        </pc:spChg>
        <pc:spChg chg="add mod ord">
          <ac:chgData name="Daniel Slade" userId="a0f30abecd459ac6" providerId="LiveId" clId="{4FBE5AFD-1948-4AA1-836B-AE4728A90541}" dt="2023-02-05T13:40:25.748" v="7114" actId="20577"/>
          <ac:spMkLst>
            <pc:docMk/>
            <pc:sldMk cId="217742456" sldId="264"/>
            <ac:spMk id="5" creationId="{A6C60D62-A922-A82E-4F12-F224A601782E}"/>
          </ac:spMkLst>
        </pc:spChg>
        <pc:spChg chg="add mod ord">
          <ac:chgData name="Daniel Slade" userId="a0f30abecd459ac6" providerId="LiveId" clId="{4FBE5AFD-1948-4AA1-836B-AE4728A90541}" dt="2023-02-05T13:20:22.017" v="6919" actId="5793"/>
          <ac:spMkLst>
            <pc:docMk/>
            <pc:sldMk cId="217742456" sldId="264"/>
            <ac:spMk id="6" creationId="{722FA14E-1EE0-EDEC-C5BF-3E9F275DEEEB}"/>
          </ac:spMkLst>
        </pc:spChg>
        <pc:spChg chg="add del">
          <ac:chgData name="Daniel Slade" userId="a0f30abecd459ac6" providerId="LiveId" clId="{4FBE5AFD-1948-4AA1-836B-AE4728A90541}" dt="2023-02-04T17:27:49.340" v="1118" actId="26606"/>
          <ac:spMkLst>
            <pc:docMk/>
            <pc:sldMk cId="217742456" sldId="264"/>
            <ac:spMk id="11" creationId="{20DB4423-716D-4B40-9498-69F5F3E5E077}"/>
          </ac:spMkLst>
        </pc:spChg>
        <pc:spChg chg="add del">
          <ac:chgData name="Daniel Slade" userId="a0f30abecd459ac6" providerId="LiveId" clId="{4FBE5AFD-1948-4AA1-836B-AE4728A90541}" dt="2023-02-04T17:27:49.340" v="1118" actId="26606"/>
          <ac:spMkLst>
            <pc:docMk/>
            <pc:sldMk cId="217742456" sldId="264"/>
            <ac:spMk id="13" creationId="{0B339CD8-1850-4DF2-BCDF-1CAAE5F872AC}"/>
          </ac:spMkLst>
        </pc:spChg>
      </pc:sldChg>
      <pc:sldChg chg="addSp modSp new mod ord setBg setClrOvrMap">
        <pc:chgData name="Daniel Slade" userId="a0f30abecd459ac6" providerId="LiveId" clId="{4FBE5AFD-1948-4AA1-836B-AE4728A90541}" dt="2023-02-04T17:35:29.419" v="1256"/>
        <pc:sldMkLst>
          <pc:docMk/>
          <pc:sldMk cId="892111221" sldId="265"/>
        </pc:sldMkLst>
        <pc:spChg chg="mod">
          <ac:chgData name="Daniel Slade" userId="a0f30abecd459ac6" providerId="LiveId" clId="{4FBE5AFD-1948-4AA1-836B-AE4728A90541}" dt="2023-02-04T17:34:52.386" v="1250" actId="20577"/>
          <ac:spMkLst>
            <pc:docMk/>
            <pc:sldMk cId="892111221" sldId="265"/>
            <ac:spMk id="2" creationId="{2BD47AA7-8305-30C1-93AF-90AA62D3C84F}"/>
          </ac:spMkLst>
        </pc:spChg>
        <pc:spChg chg="mod">
          <ac:chgData name="Daniel Slade" userId="a0f30abecd459ac6" providerId="LiveId" clId="{4FBE5AFD-1948-4AA1-836B-AE4728A90541}" dt="2023-02-04T17:35:26.337" v="1254" actId="255"/>
          <ac:spMkLst>
            <pc:docMk/>
            <pc:sldMk cId="892111221" sldId="265"/>
            <ac:spMk id="3" creationId="{C4DEB0C8-27FC-E111-D402-B0F492A28CA8}"/>
          </ac:spMkLst>
        </pc:spChg>
        <pc:spChg chg="add">
          <ac:chgData name="Daniel Slade" userId="a0f30abecd459ac6" providerId="LiveId" clId="{4FBE5AFD-1948-4AA1-836B-AE4728A90541}" dt="2023-02-04T17:34:37.097" v="1229" actId="26606"/>
          <ac:spMkLst>
            <pc:docMk/>
            <pc:sldMk cId="892111221" sldId="265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4T17:34:37.097" v="1229" actId="26606"/>
          <ac:cxnSpMkLst>
            <pc:docMk/>
            <pc:sldMk cId="892111221" sldId="265"/>
            <ac:cxnSpMk id="10" creationId="{58EFA797-975B-41D8-BC96-56CDC2CFA3E4}"/>
          </ac:cxnSpMkLst>
        </pc:cxnChg>
      </pc:sldChg>
      <pc:sldChg chg="modSp new add del mod">
        <pc:chgData name="Daniel Slade" userId="a0f30abecd459ac6" providerId="LiveId" clId="{4FBE5AFD-1948-4AA1-836B-AE4728A90541}" dt="2023-02-05T13:24:16.784" v="6943" actId="113"/>
        <pc:sldMkLst>
          <pc:docMk/>
          <pc:sldMk cId="2361814271" sldId="266"/>
        </pc:sldMkLst>
        <pc:spChg chg="mod">
          <ac:chgData name="Daniel Slade" userId="a0f30abecd459ac6" providerId="LiveId" clId="{4FBE5AFD-1948-4AA1-836B-AE4728A90541}" dt="2023-02-04T17:46:57.040" v="1659" actId="20577"/>
          <ac:spMkLst>
            <pc:docMk/>
            <pc:sldMk cId="2361814271" sldId="266"/>
            <ac:spMk id="2" creationId="{C8D9C580-FDF6-4218-8914-7D1F691D1AD0}"/>
          </ac:spMkLst>
        </pc:spChg>
        <pc:spChg chg="mod">
          <ac:chgData name="Daniel Slade" userId="a0f30abecd459ac6" providerId="LiveId" clId="{4FBE5AFD-1948-4AA1-836B-AE4728A90541}" dt="2023-02-05T13:24:16.784" v="6943" actId="113"/>
          <ac:spMkLst>
            <pc:docMk/>
            <pc:sldMk cId="2361814271" sldId="266"/>
            <ac:spMk id="3" creationId="{624B85DE-08D1-13E8-57B2-880C9161AB7A}"/>
          </ac:spMkLst>
        </pc:spChg>
      </pc:sldChg>
      <pc:sldChg chg="addSp delSp modSp new mod setBg setClrOvrMap">
        <pc:chgData name="Daniel Slade" userId="a0f30abecd459ac6" providerId="LiveId" clId="{4FBE5AFD-1948-4AA1-836B-AE4728A90541}" dt="2023-02-05T13:26:16.749" v="6996" actId="20577"/>
        <pc:sldMkLst>
          <pc:docMk/>
          <pc:sldMk cId="2066770319" sldId="267"/>
        </pc:sldMkLst>
        <pc:spChg chg="mod">
          <ac:chgData name="Daniel Slade" userId="a0f30abecd459ac6" providerId="LiveId" clId="{4FBE5AFD-1948-4AA1-836B-AE4728A90541}" dt="2023-02-05T13:25:08.273" v="6948" actId="20577"/>
          <ac:spMkLst>
            <pc:docMk/>
            <pc:sldMk cId="2066770319" sldId="267"/>
            <ac:spMk id="2" creationId="{E83BA324-FB76-4BF3-613B-AD221AEE3747}"/>
          </ac:spMkLst>
        </pc:spChg>
        <pc:spChg chg="mod">
          <ac:chgData name="Daniel Slade" userId="a0f30abecd459ac6" providerId="LiveId" clId="{4FBE5AFD-1948-4AA1-836B-AE4728A90541}" dt="2023-02-05T13:26:16.749" v="6996" actId="20577"/>
          <ac:spMkLst>
            <pc:docMk/>
            <pc:sldMk cId="2066770319" sldId="267"/>
            <ac:spMk id="3" creationId="{F098AC89-9952-BE97-B7A0-F6A6FA02EE81}"/>
          </ac:spMkLst>
        </pc:spChg>
        <pc:spChg chg="add">
          <ac:chgData name="Daniel Slade" userId="a0f30abecd459ac6" providerId="LiveId" clId="{4FBE5AFD-1948-4AA1-836B-AE4728A90541}" dt="2023-02-05T10:39:29.649" v="3579" actId="26606"/>
          <ac:spMkLst>
            <pc:docMk/>
            <pc:sldMk cId="2066770319" sldId="267"/>
            <ac:spMk id="5" creationId="{A4E9F8B3-8282-4A93-BBF8-3342538A70FB}"/>
          </ac:spMkLst>
        </pc:spChg>
        <pc:spChg chg="add del">
          <ac:chgData name="Daniel Slade" userId="a0f30abecd459ac6" providerId="LiveId" clId="{4FBE5AFD-1948-4AA1-836B-AE4728A90541}" dt="2023-02-04T18:30:07.496" v="3035" actId="26606"/>
          <ac:spMkLst>
            <pc:docMk/>
            <pc:sldMk cId="2066770319" sldId="267"/>
            <ac:spMk id="8" creationId="{E8DB85E2-4179-4550-916E-9377FE0C74DD}"/>
          </ac:spMkLst>
        </pc:spChg>
        <pc:cxnChg chg="add">
          <ac:chgData name="Daniel Slade" userId="a0f30abecd459ac6" providerId="LiveId" clId="{4FBE5AFD-1948-4AA1-836B-AE4728A90541}" dt="2023-02-05T10:39:29.649" v="3579" actId="26606"/>
          <ac:cxnSpMkLst>
            <pc:docMk/>
            <pc:sldMk cId="2066770319" sldId="267"/>
            <ac:cxnSpMk id="6" creationId="{58EFA797-975B-41D8-BC96-56CDC2CFA3E4}"/>
          </ac:cxnSpMkLst>
        </pc:cxnChg>
        <pc:cxnChg chg="add del">
          <ac:chgData name="Daniel Slade" userId="a0f30abecd459ac6" providerId="LiveId" clId="{4FBE5AFD-1948-4AA1-836B-AE4728A90541}" dt="2023-02-04T18:30:07.496" v="3035" actId="26606"/>
          <ac:cxnSpMkLst>
            <pc:docMk/>
            <pc:sldMk cId="2066770319" sldId="267"/>
            <ac:cxnSpMk id="10" creationId="{45B26396-3476-4B52-8CF4-01F3D246D836}"/>
          </ac:cxnSpMkLst>
        </pc:cxnChg>
      </pc:sldChg>
      <pc:sldChg chg="addSp delSp modSp new del mod setBg setClrOvrMap">
        <pc:chgData name="Daniel Slade" userId="a0f30abecd459ac6" providerId="LiveId" clId="{4FBE5AFD-1948-4AA1-836B-AE4728A90541}" dt="2023-02-04T18:08:12.586" v="2308" actId="2696"/>
        <pc:sldMkLst>
          <pc:docMk/>
          <pc:sldMk cId="3196324278" sldId="267"/>
        </pc:sldMkLst>
        <pc:spChg chg="mod">
          <ac:chgData name="Daniel Slade" userId="a0f30abecd459ac6" providerId="LiveId" clId="{4FBE5AFD-1948-4AA1-836B-AE4728A90541}" dt="2023-02-04T18:08:06.028" v="2307" actId="20577"/>
          <ac:spMkLst>
            <pc:docMk/>
            <pc:sldMk cId="3196324278" sldId="267"/>
            <ac:spMk id="2" creationId="{DCAD49D3-001F-5FE7-CE4F-9D9DD5E81A9A}"/>
          </ac:spMkLst>
        </pc:spChg>
        <pc:spChg chg="add del">
          <ac:chgData name="Daniel Slade" userId="a0f30abecd459ac6" providerId="LiveId" clId="{4FBE5AFD-1948-4AA1-836B-AE4728A90541}" dt="2023-02-04T18:07:57.972" v="2303" actId="26606"/>
          <ac:spMkLst>
            <pc:docMk/>
            <pc:sldMk cId="3196324278" sldId="267"/>
            <ac:spMk id="3" creationId="{921B9E0F-2CBB-3049-8B7C-0A4FEB315432}"/>
          </ac:spMkLst>
        </pc:spChg>
        <pc:spChg chg="add del">
          <ac:chgData name="Daniel Slade" userId="a0f30abecd459ac6" providerId="LiveId" clId="{4FBE5AFD-1948-4AA1-836B-AE4728A90541}" dt="2023-02-04T18:07:53.048" v="2300" actId="26606"/>
          <ac:spMkLst>
            <pc:docMk/>
            <pc:sldMk cId="3196324278" sldId="267"/>
            <ac:spMk id="10" creationId="{75E183CC-BBFB-4440-B192-64C806A4DD73}"/>
          </ac:spMkLst>
        </pc:spChg>
        <pc:spChg chg="add del">
          <ac:chgData name="Daniel Slade" userId="a0f30abecd459ac6" providerId="LiveId" clId="{4FBE5AFD-1948-4AA1-836B-AE4728A90541}" dt="2023-02-04T18:07:57.954" v="2302" actId="26606"/>
          <ac:spMkLst>
            <pc:docMk/>
            <pc:sldMk cId="3196324278" sldId="267"/>
            <ac:spMk id="14" creationId="{2555A4C0-F746-4932-ABD3-024F4B231E4E}"/>
          </ac:spMkLst>
        </pc:spChg>
        <pc:spChg chg="add del">
          <ac:chgData name="Daniel Slade" userId="a0f30abecd459ac6" providerId="LiveId" clId="{4FBE5AFD-1948-4AA1-836B-AE4728A90541}" dt="2023-02-04T18:07:57.954" v="2302" actId="26606"/>
          <ac:spMkLst>
            <pc:docMk/>
            <pc:sldMk cId="3196324278" sldId="267"/>
            <ac:spMk id="17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4T18:07:57.954" v="2302" actId="26606"/>
          <ac:spMkLst>
            <pc:docMk/>
            <pc:sldMk cId="3196324278" sldId="267"/>
            <ac:spMk id="18" creationId="{E467C92F-654F-446B-8347-9FF2DAF664B9}"/>
          </ac:spMkLst>
        </pc:spChg>
        <pc:spChg chg="add">
          <ac:chgData name="Daniel Slade" userId="a0f30abecd459ac6" providerId="LiveId" clId="{4FBE5AFD-1948-4AA1-836B-AE4728A90541}" dt="2023-02-04T18:07:57.972" v="2303" actId="26606"/>
          <ac:spMkLst>
            <pc:docMk/>
            <pc:sldMk cId="3196324278" sldId="267"/>
            <ac:spMk id="21" creationId="{75E183CC-BBFB-4440-B192-64C806A4DD73}"/>
          </ac:spMkLst>
        </pc:spChg>
        <pc:cxnChg chg="add del">
          <ac:chgData name="Daniel Slade" userId="a0f30abecd459ac6" providerId="LiveId" clId="{4FBE5AFD-1948-4AA1-836B-AE4728A90541}" dt="2023-02-04T18:07:53.048" v="2300" actId="26606"/>
          <ac:cxnSpMkLst>
            <pc:docMk/>
            <pc:sldMk cId="3196324278" sldId="267"/>
            <ac:cxnSpMk id="8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4T18:07:53.048" v="2300" actId="26606"/>
          <ac:cxnSpMkLst>
            <pc:docMk/>
            <pc:sldMk cId="3196324278" sldId="267"/>
            <ac:cxnSpMk id="12" creationId="{33E5BD89-6A5F-4A85-8770-18685C9BB2BA}"/>
          </ac:cxnSpMkLst>
        </pc:cxnChg>
        <pc:cxnChg chg="add del">
          <ac:chgData name="Daniel Slade" userId="a0f30abecd459ac6" providerId="LiveId" clId="{4FBE5AFD-1948-4AA1-836B-AE4728A90541}" dt="2023-02-04T18:07:57.954" v="2302" actId="26606"/>
          <ac:cxnSpMkLst>
            <pc:docMk/>
            <pc:sldMk cId="3196324278" sldId="267"/>
            <ac:cxnSpMk id="15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4T18:07:57.954" v="2302" actId="26606"/>
          <ac:cxnSpMkLst>
            <pc:docMk/>
            <pc:sldMk cId="3196324278" sldId="267"/>
            <ac:cxnSpMk id="16" creationId="{E651A8F8-7445-4C49-926D-816D687651DC}"/>
          </ac:cxnSpMkLst>
        </pc:cxnChg>
        <pc:cxnChg chg="add">
          <ac:chgData name="Daniel Slade" userId="a0f30abecd459ac6" providerId="LiveId" clId="{4FBE5AFD-1948-4AA1-836B-AE4728A90541}" dt="2023-02-04T18:07:57.972" v="2303" actId="26606"/>
          <ac:cxnSpMkLst>
            <pc:docMk/>
            <pc:sldMk cId="3196324278" sldId="267"/>
            <ac:cxnSpMk id="20" creationId="{AEED5540-64E5-4258-ABA4-753F07B71B38}"/>
          </ac:cxnSpMkLst>
        </pc:cxnChg>
        <pc:cxnChg chg="add">
          <ac:chgData name="Daniel Slade" userId="a0f30abecd459ac6" providerId="LiveId" clId="{4FBE5AFD-1948-4AA1-836B-AE4728A90541}" dt="2023-02-04T18:07:57.972" v="2303" actId="26606"/>
          <ac:cxnSpMkLst>
            <pc:docMk/>
            <pc:sldMk cId="3196324278" sldId="267"/>
            <ac:cxnSpMk id="22" creationId="{33E5BD89-6A5F-4A85-8770-18685C9BB2BA}"/>
          </ac:cxnSpMkLst>
        </pc:cxnChg>
      </pc:sldChg>
      <pc:sldChg chg="addSp delSp modSp new mod setBg setClrOvrMap">
        <pc:chgData name="Daniel Slade" userId="a0f30abecd459ac6" providerId="LiveId" clId="{4FBE5AFD-1948-4AA1-836B-AE4728A90541}" dt="2023-02-05T10:36:46.860" v="3571" actId="255"/>
        <pc:sldMkLst>
          <pc:docMk/>
          <pc:sldMk cId="1184214199" sldId="268"/>
        </pc:sldMkLst>
        <pc:spChg chg="mod">
          <ac:chgData name="Daniel Slade" userId="a0f30abecd459ac6" providerId="LiveId" clId="{4FBE5AFD-1948-4AA1-836B-AE4728A90541}" dt="2023-02-04T18:29:17.945" v="3031" actId="255"/>
          <ac:spMkLst>
            <pc:docMk/>
            <pc:sldMk cId="1184214199" sldId="268"/>
            <ac:spMk id="2" creationId="{A8E5E430-C852-166A-45DD-8C255DBCCD7D}"/>
          </ac:spMkLst>
        </pc:spChg>
        <pc:spChg chg="mod">
          <ac:chgData name="Daniel Slade" userId="a0f30abecd459ac6" providerId="LiveId" clId="{4FBE5AFD-1948-4AA1-836B-AE4728A90541}" dt="2023-02-05T10:36:46.860" v="3571" actId="255"/>
          <ac:spMkLst>
            <pc:docMk/>
            <pc:sldMk cId="1184214199" sldId="268"/>
            <ac:spMk id="3" creationId="{8888E368-6566-3512-CB01-A4A656675698}"/>
          </ac:spMkLst>
        </pc:spChg>
        <pc:spChg chg="add del">
          <ac:chgData name="Daniel Slade" userId="a0f30abecd459ac6" providerId="LiveId" clId="{4FBE5AFD-1948-4AA1-836B-AE4728A90541}" dt="2023-02-04T18:27:20.196" v="3024" actId="26606"/>
          <ac:spMkLst>
            <pc:docMk/>
            <pc:sldMk cId="1184214199" sldId="268"/>
            <ac:spMk id="8" creationId="{A4E9F8B3-8282-4A93-BBF8-3342538A70FB}"/>
          </ac:spMkLst>
        </pc:spChg>
        <pc:spChg chg="add del">
          <ac:chgData name="Daniel Slade" userId="a0f30abecd459ac6" providerId="LiveId" clId="{4FBE5AFD-1948-4AA1-836B-AE4728A90541}" dt="2023-02-04T18:28:16.312" v="3027" actId="26606"/>
          <ac:spMkLst>
            <pc:docMk/>
            <pc:sldMk cId="1184214199" sldId="268"/>
            <ac:spMk id="12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4T18:28:16.312" v="3027" actId="26606"/>
          <ac:spMkLst>
            <pc:docMk/>
            <pc:sldMk cId="1184214199" sldId="268"/>
            <ac:spMk id="14" creationId="{ED903D6B-9D52-4138-9E24-EB3F7AFA83B0}"/>
          </ac:spMkLst>
        </pc:spChg>
        <pc:spChg chg="add del">
          <ac:chgData name="Daniel Slade" userId="a0f30abecd459ac6" providerId="LiveId" clId="{4FBE5AFD-1948-4AA1-836B-AE4728A90541}" dt="2023-02-04T18:28:16.312" v="3027" actId="26606"/>
          <ac:spMkLst>
            <pc:docMk/>
            <pc:sldMk cId="1184214199" sldId="268"/>
            <ac:spMk id="15" creationId="{2B598DCE-49A4-46FC-89A2-87E971ABED9B}"/>
          </ac:spMkLst>
        </pc:spChg>
        <pc:spChg chg="add">
          <ac:chgData name="Daniel Slade" userId="a0f30abecd459ac6" providerId="LiveId" clId="{4FBE5AFD-1948-4AA1-836B-AE4728A90541}" dt="2023-02-04T18:28:16.312" v="3027" actId="26606"/>
          <ac:spMkLst>
            <pc:docMk/>
            <pc:sldMk cId="1184214199" sldId="268"/>
            <ac:spMk id="23" creationId="{40E0E787-6A3F-4579-9E73-AC9FBB0E3A45}"/>
          </ac:spMkLst>
        </pc:spChg>
        <pc:picChg chg="add mod">
          <ac:chgData name="Daniel Slade" userId="a0f30abecd459ac6" providerId="LiveId" clId="{4FBE5AFD-1948-4AA1-836B-AE4728A90541}" dt="2023-02-04T18:28:16.312" v="3027" actId="26606"/>
          <ac:picMkLst>
            <pc:docMk/>
            <pc:sldMk cId="1184214199" sldId="268"/>
            <ac:picMk id="5" creationId="{EE3E6279-ECC2-22B1-9421-18BB86AB1312}"/>
          </ac:picMkLst>
        </pc:picChg>
        <pc:cxnChg chg="add del">
          <ac:chgData name="Daniel Slade" userId="a0f30abecd459ac6" providerId="LiveId" clId="{4FBE5AFD-1948-4AA1-836B-AE4728A90541}" dt="2023-02-04T18:27:20.196" v="3024" actId="26606"/>
          <ac:cxnSpMkLst>
            <pc:docMk/>
            <pc:sldMk cId="1184214199" sldId="268"/>
            <ac:cxnSpMk id="10" creationId="{58EFA797-975B-41D8-BC96-56CDC2CFA3E4}"/>
          </ac:cxnSpMkLst>
        </pc:cxnChg>
        <pc:cxnChg chg="add del">
          <ac:chgData name="Daniel Slade" userId="a0f30abecd459ac6" providerId="LiveId" clId="{4FBE5AFD-1948-4AA1-836B-AE4728A90541}" dt="2023-02-04T18:28:16.312" v="3027" actId="26606"/>
          <ac:cxnSpMkLst>
            <pc:docMk/>
            <pc:sldMk cId="1184214199" sldId="268"/>
            <ac:cxnSpMk id="13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4T18:28:16.312" v="3027" actId="26606"/>
          <ac:cxnSpMkLst>
            <pc:docMk/>
            <pc:sldMk cId="1184214199" sldId="268"/>
            <ac:cxnSpMk id="16" creationId="{E651A8F8-7445-4C49-926D-816D687651DC}"/>
          </ac:cxnSpMkLst>
        </pc:cxnChg>
        <pc:cxnChg chg="add">
          <ac:chgData name="Daniel Slade" userId="a0f30abecd459ac6" providerId="LiveId" clId="{4FBE5AFD-1948-4AA1-836B-AE4728A90541}" dt="2023-02-04T18:28:16.312" v="3027" actId="26606"/>
          <ac:cxnSpMkLst>
            <pc:docMk/>
            <pc:sldMk cId="1184214199" sldId="268"/>
            <ac:cxnSpMk id="21" creationId="{AEED5540-64E5-4258-ABA4-753F07B71B38}"/>
          </ac:cxnSpMkLst>
        </pc:cxnChg>
        <pc:cxnChg chg="add">
          <ac:chgData name="Daniel Slade" userId="a0f30abecd459ac6" providerId="LiveId" clId="{4FBE5AFD-1948-4AA1-836B-AE4728A90541}" dt="2023-02-04T18:28:16.312" v="3027" actId="26606"/>
          <ac:cxnSpMkLst>
            <pc:docMk/>
            <pc:sldMk cId="1184214199" sldId="268"/>
            <ac:cxnSpMk id="25" creationId="{651B3B56-501F-42FF-8534-28EF7857BD40}"/>
          </ac:cxnSpMkLst>
        </pc:cxnChg>
      </pc:sldChg>
      <pc:sldChg chg="addSp modSp new mod setBg setClrOvrMap">
        <pc:chgData name="Daniel Slade" userId="a0f30abecd459ac6" providerId="LiveId" clId="{4FBE5AFD-1948-4AA1-836B-AE4728A90541}" dt="2023-02-05T13:24:35.074" v="6944" actId="113"/>
        <pc:sldMkLst>
          <pc:docMk/>
          <pc:sldMk cId="2524356040" sldId="269"/>
        </pc:sldMkLst>
        <pc:spChg chg="mod">
          <ac:chgData name="Daniel Slade" userId="a0f30abecd459ac6" providerId="LiveId" clId="{4FBE5AFD-1948-4AA1-836B-AE4728A90541}" dt="2023-02-05T13:20:59.568" v="6920" actId="26606"/>
          <ac:spMkLst>
            <pc:docMk/>
            <pc:sldMk cId="2524356040" sldId="269"/>
            <ac:spMk id="2" creationId="{7E8F15A1-EDC5-E0D3-4FD4-5397D1EBC55A}"/>
          </ac:spMkLst>
        </pc:spChg>
        <pc:spChg chg="mod">
          <ac:chgData name="Daniel Slade" userId="a0f30abecd459ac6" providerId="LiveId" clId="{4FBE5AFD-1948-4AA1-836B-AE4728A90541}" dt="2023-02-05T13:24:35.074" v="6944" actId="113"/>
          <ac:spMkLst>
            <pc:docMk/>
            <pc:sldMk cId="2524356040" sldId="269"/>
            <ac:spMk id="3" creationId="{7960C287-DECD-E091-5B4D-49AACEFD7FE8}"/>
          </ac:spMkLst>
        </pc:spChg>
        <pc:spChg chg="add">
          <ac:chgData name="Daniel Slade" userId="a0f30abecd459ac6" providerId="LiveId" clId="{4FBE5AFD-1948-4AA1-836B-AE4728A90541}" dt="2023-02-05T13:20:59.568" v="6920" actId="26606"/>
          <ac:spMkLst>
            <pc:docMk/>
            <pc:sldMk cId="2524356040" sldId="269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5T13:20:59.568" v="6920" actId="26606"/>
          <ac:cxnSpMkLst>
            <pc:docMk/>
            <pc:sldMk cId="2524356040" sldId="269"/>
            <ac:cxnSpMk id="10" creationId="{58EFA797-975B-41D8-BC96-56CDC2CFA3E4}"/>
          </ac:cxnSpMkLst>
        </pc:cxnChg>
      </pc:sldChg>
      <pc:sldChg chg="addSp modSp new mod setBg setClrOvrMap">
        <pc:chgData name="Daniel Slade" userId="a0f30abecd459ac6" providerId="LiveId" clId="{4FBE5AFD-1948-4AA1-836B-AE4728A90541}" dt="2023-02-05T13:27:04.145" v="6997" actId="115"/>
        <pc:sldMkLst>
          <pc:docMk/>
          <pc:sldMk cId="2674421032" sldId="270"/>
        </pc:sldMkLst>
        <pc:spChg chg="mod">
          <ac:chgData name="Daniel Slade" userId="a0f30abecd459ac6" providerId="LiveId" clId="{4FBE5AFD-1948-4AA1-836B-AE4728A90541}" dt="2023-02-05T10:47:49.706" v="3681" actId="313"/>
          <ac:spMkLst>
            <pc:docMk/>
            <pc:sldMk cId="2674421032" sldId="270"/>
            <ac:spMk id="2" creationId="{49565DAC-FF82-FF9D-3366-032EB5B87375}"/>
          </ac:spMkLst>
        </pc:spChg>
        <pc:spChg chg="mod">
          <ac:chgData name="Daniel Slade" userId="a0f30abecd459ac6" providerId="LiveId" clId="{4FBE5AFD-1948-4AA1-836B-AE4728A90541}" dt="2023-02-05T13:27:04.145" v="6997" actId="115"/>
          <ac:spMkLst>
            <pc:docMk/>
            <pc:sldMk cId="2674421032" sldId="270"/>
            <ac:spMk id="3" creationId="{EA8B2094-0C2E-9610-7273-FE44651819E7}"/>
          </ac:spMkLst>
        </pc:spChg>
        <pc:spChg chg="add">
          <ac:chgData name="Daniel Slade" userId="a0f30abecd459ac6" providerId="LiveId" clId="{4FBE5AFD-1948-4AA1-836B-AE4728A90541}" dt="2023-02-05T10:47:17.524" v="3643" actId="26606"/>
          <ac:spMkLst>
            <pc:docMk/>
            <pc:sldMk cId="2674421032" sldId="270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5T10:47:17.524" v="3643" actId="26606"/>
          <ac:cxnSpMkLst>
            <pc:docMk/>
            <pc:sldMk cId="2674421032" sldId="270"/>
            <ac:cxnSpMk id="10" creationId="{58EFA797-975B-41D8-BC96-56CDC2CFA3E4}"/>
          </ac:cxnSpMkLst>
        </pc:cxnChg>
      </pc:sldChg>
      <pc:sldChg chg="addSp modSp new mod ord setBg setClrOvrMap">
        <pc:chgData name="Daniel Slade" userId="a0f30abecd459ac6" providerId="LiveId" clId="{4FBE5AFD-1948-4AA1-836B-AE4728A90541}" dt="2023-02-05T13:42:03.835" v="7116" actId="20577"/>
        <pc:sldMkLst>
          <pc:docMk/>
          <pc:sldMk cId="256015460" sldId="271"/>
        </pc:sldMkLst>
        <pc:spChg chg="mod">
          <ac:chgData name="Daniel Slade" userId="a0f30abecd459ac6" providerId="LiveId" clId="{4FBE5AFD-1948-4AA1-836B-AE4728A90541}" dt="2023-02-05T11:01:58.794" v="4050" actId="20577"/>
          <ac:spMkLst>
            <pc:docMk/>
            <pc:sldMk cId="256015460" sldId="271"/>
            <ac:spMk id="2" creationId="{83A77E04-0FFC-A38A-2DD9-58C4D528B90A}"/>
          </ac:spMkLst>
        </pc:spChg>
        <pc:spChg chg="mod">
          <ac:chgData name="Daniel Slade" userId="a0f30abecd459ac6" providerId="LiveId" clId="{4FBE5AFD-1948-4AA1-836B-AE4728A90541}" dt="2023-02-05T13:42:03.835" v="7116" actId="20577"/>
          <ac:spMkLst>
            <pc:docMk/>
            <pc:sldMk cId="256015460" sldId="271"/>
            <ac:spMk id="3" creationId="{81483794-E69D-0562-521C-0E442E9F4F55}"/>
          </ac:spMkLst>
        </pc:spChg>
        <pc:spChg chg="add">
          <ac:chgData name="Daniel Slade" userId="a0f30abecd459ac6" providerId="LiveId" clId="{4FBE5AFD-1948-4AA1-836B-AE4728A90541}" dt="2023-02-05T11:01:31.106" v="4007" actId="26606"/>
          <ac:spMkLst>
            <pc:docMk/>
            <pc:sldMk cId="256015460" sldId="271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5T11:01:31.106" v="4007" actId="26606"/>
          <ac:cxnSpMkLst>
            <pc:docMk/>
            <pc:sldMk cId="256015460" sldId="271"/>
            <ac:cxnSpMk id="10" creationId="{58EFA797-975B-41D8-BC96-56CDC2CFA3E4}"/>
          </ac:cxnSpMkLst>
        </pc:cxnChg>
      </pc:sldChg>
      <pc:sldChg chg="addSp modSp new mod setBg setClrOvrMap">
        <pc:chgData name="Daniel Slade" userId="a0f30abecd459ac6" providerId="LiveId" clId="{4FBE5AFD-1948-4AA1-836B-AE4728A90541}" dt="2023-02-05T13:27:34.516" v="7012" actId="20577"/>
        <pc:sldMkLst>
          <pc:docMk/>
          <pc:sldMk cId="1544152940" sldId="272"/>
        </pc:sldMkLst>
        <pc:spChg chg="mod">
          <ac:chgData name="Daniel Slade" userId="a0f30abecd459ac6" providerId="LiveId" clId="{4FBE5AFD-1948-4AA1-836B-AE4728A90541}" dt="2023-02-05T13:27:34.516" v="7012" actId="20577"/>
          <ac:spMkLst>
            <pc:docMk/>
            <pc:sldMk cId="1544152940" sldId="272"/>
            <ac:spMk id="2" creationId="{FE296BF7-AE27-D1F5-3CE4-FE445646772F}"/>
          </ac:spMkLst>
        </pc:spChg>
        <pc:spChg chg="mod">
          <ac:chgData name="Daniel Slade" userId="a0f30abecd459ac6" providerId="LiveId" clId="{4FBE5AFD-1948-4AA1-836B-AE4728A90541}" dt="2023-02-05T12:06:25.575" v="5008" actId="13926"/>
          <ac:spMkLst>
            <pc:docMk/>
            <pc:sldMk cId="1544152940" sldId="272"/>
            <ac:spMk id="3" creationId="{E85D82AE-0FB2-EA23-E503-0B5A6CB52E4E}"/>
          </ac:spMkLst>
        </pc:spChg>
        <pc:spChg chg="add">
          <ac:chgData name="Daniel Slade" userId="a0f30abecd459ac6" providerId="LiveId" clId="{4FBE5AFD-1948-4AA1-836B-AE4728A90541}" dt="2023-02-05T11:16:46.538" v="4408" actId="26606"/>
          <ac:spMkLst>
            <pc:docMk/>
            <pc:sldMk cId="1544152940" sldId="272"/>
            <ac:spMk id="8" creationId="{A4E9F8B3-8282-4A93-BBF8-3342538A70FB}"/>
          </ac:spMkLst>
        </pc:spChg>
        <pc:cxnChg chg="add">
          <ac:chgData name="Daniel Slade" userId="a0f30abecd459ac6" providerId="LiveId" clId="{4FBE5AFD-1948-4AA1-836B-AE4728A90541}" dt="2023-02-05T11:16:46.538" v="4408" actId="26606"/>
          <ac:cxnSpMkLst>
            <pc:docMk/>
            <pc:sldMk cId="1544152940" sldId="272"/>
            <ac:cxnSpMk id="10" creationId="{58EFA797-975B-41D8-BC96-56CDC2CFA3E4}"/>
          </ac:cxnSpMkLst>
        </pc:cxnChg>
      </pc:sldChg>
      <pc:sldChg chg="delSp add del setBg delDesignElem">
        <pc:chgData name="Daniel Slade" userId="a0f30abecd459ac6" providerId="LiveId" clId="{4FBE5AFD-1948-4AA1-836B-AE4728A90541}" dt="2023-02-05T11:15:30.142" v="4404" actId="2696"/>
        <pc:sldMkLst>
          <pc:docMk/>
          <pc:sldMk cId="3152580293" sldId="273"/>
        </pc:sldMkLst>
        <pc:spChg chg="del">
          <ac:chgData name="Daniel Slade" userId="a0f30abecd459ac6" providerId="LiveId" clId="{4FBE5AFD-1948-4AA1-836B-AE4728A90541}" dt="2023-02-05T11:15:10.402" v="4403"/>
          <ac:spMkLst>
            <pc:docMk/>
            <pc:sldMk cId="3152580293" sldId="273"/>
            <ac:spMk id="8" creationId="{A4E9F8B3-8282-4A93-BBF8-3342538A70FB}"/>
          </ac:spMkLst>
        </pc:spChg>
        <pc:cxnChg chg="del">
          <ac:chgData name="Daniel Slade" userId="a0f30abecd459ac6" providerId="LiveId" clId="{4FBE5AFD-1948-4AA1-836B-AE4728A90541}" dt="2023-02-05T11:15:10.402" v="4403"/>
          <ac:cxnSpMkLst>
            <pc:docMk/>
            <pc:sldMk cId="3152580293" sldId="273"/>
            <ac:cxnSpMk id="10" creationId="{58EFA797-975B-41D8-BC96-56CDC2CFA3E4}"/>
          </ac:cxnSpMkLst>
        </pc:cxnChg>
      </pc:sldChg>
      <pc:sldChg chg="addSp delSp modSp new mod setBg setClrOvrMap">
        <pc:chgData name="Daniel Slade" userId="a0f30abecd459ac6" providerId="LiveId" clId="{4FBE5AFD-1948-4AA1-836B-AE4728A90541}" dt="2023-02-05T12:08:06.521" v="5021" actId="20577"/>
        <pc:sldMkLst>
          <pc:docMk/>
          <pc:sldMk cId="3153583922" sldId="273"/>
        </pc:sldMkLst>
        <pc:spChg chg="mod">
          <ac:chgData name="Daniel Slade" userId="a0f30abecd459ac6" providerId="LiveId" clId="{4FBE5AFD-1948-4AA1-836B-AE4728A90541}" dt="2023-02-05T11:20:54.282" v="4450" actId="20577"/>
          <ac:spMkLst>
            <pc:docMk/>
            <pc:sldMk cId="3153583922" sldId="273"/>
            <ac:spMk id="2" creationId="{8CE349A0-C31E-8A2C-2F8F-9C4E68EB65E1}"/>
          </ac:spMkLst>
        </pc:spChg>
        <pc:spChg chg="add del">
          <ac:chgData name="Daniel Slade" userId="a0f30abecd459ac6" providerId="LiveId" clId="{4FBE5AFD-1948-4AA1-836B-AE4728A90541}" dt="2023-02-05T11:20:41.382" v="4429" actId="26606"/>
          <ac:spMkLst>
            <pc:docMk/>
            <pc:sldMk cId="3153583922" sldId="273"/>
            <ac:spMk id="3" creationId="{7D394957-751C-AE17-B537-E12E5359D09F}"/>
          </ac:spMkLst>
        </pc:spChg>
        <pc:spChg chg="add del">
          <ac:chgData name="Daniel Slade" userId="a0f30abecd459ac6" providerId="LiveId" clId="{4FBE5AFD-1948-4AA1-836B-AE4728A90541}" dt="2023-02-05T11:20:41.352" v="4428" actId="26606"/>
          <ac:spMkLst>
            <pc:docMk/>
            <pc:sldMk cId="3153583922" sldId="273"/>
            <ac:spMk id="10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5T11:20:41.352" v="4428" actId="26606"/>
          <ac:spMkLst>
            <pc:docMk/>
            <pc:sldMk cId="3153583922" sldId="273"/>
            <ac:spMk id="12" creationId="{E467C92F-654F-446B-8347-9FF2DAF664B9}"/>
          </ac:spMkLst>
        </pc:spChg>
        <pc:spChg chg="add del">
          <ac:chgData name="Daniel Slade" userId="a0f30abecd459ac6" providerId="LiveId" clId="{4FBE5AFD-1948-4AA1-836B-AE4728A90541}" dt="2023-02-05T11:20:41.352" v="4428" actId="26606"/>
          <ac:spMkLst>
            <pc:docMk/>
            <pc:sldMk cId="3153583922" sldId="273"/>
            <ac:spMk id="14" creationId="{2555A4C0-F746-4932-ABD3-024F4B231E4E}"/>
          </ac:spMkLst>
        </pc:spChg>
        <pc:spChg chg="add">
          <ac:chgData name="Daniel Slade" userId="a0f30abecd459ac6" providerId="LiveId" clId="{4FBE5AFD-1948-4AA1-836B-AE4728A90541}" dt="2023-02-05T11:20:41.382" v="4429" actId="26606"/>
          <ac:spMkLst>
            <pc:docMk/>
            <pc:sldMk cId="3153583922" sldId="273"/>
            <ac:spMk id="18" creationId="{A4E9F8B3-8282-4A93-BBF8-3342538A70FB}"/>
          </ac:spMkLst>
        </pc:spChg>
        <pc:spChg chg="add mod">
          <ac:chgData name="Daniel Slade" userId="a0f30abecd459ac6" providerId="LiveId" clId="{4FBE5AFD-1948-4AA1-836B-AE4728A90541}" dt="2023-02-05T12:08:06.521" v="5021" actId="20577"/>
          <ac:spMkLst>
            <pc:docMk/>
            <pc:sldMk cId="3153583922" sldId="273"/>
            <ac:spMk id="20" creationId="{7D394957-751C-AE17-B537-E12E5359D09F}"/>
          </ac:spMkLst>
        </pc:spChg>
        <pc:cxnChg chg="add del">
          <ac:chgData name="Daniel Slade" userId="a0f30abecd459ac6" providerId="LiveId" clId="{4FBE5AFD-1948-4AA1-836B-AE4728A90541}" dt="2023-02-05T11:20:41.352" v="4428" actId="26606"/>
          <ac:cxnSpMkLst>
            <pc:docMk/>
            <pc:sldMk cId="3153583922" sldId="273"/>
            <ac:cxnSpMk id="8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5T11:20:41.352" v="4428" actId="26606"/>
          <ac:cxnSpMkLst>
            <pc:docMk/>
            <pc:sldMk cId="3153583922" sldId="273"/>
            <ac:cxnSpMk id="16" creationId="{E651A8F8-7445-4C49-926D-816D687651DC}"/>
          </ac:cxnSpMkLst>
        </pc:cxnChg>
        <pc:cxnChg chg="add">
          <ac:chgData name="Daniel Slade" userId="a0f30abecd459ac6" providerId="LiveId" clId="{4FBE5AFD-1948-4AA1-836B-AE4728A90541}" dt="2023-02-05T11:20:41.382" v="4429" actId="26606"/>
          <ac:cxnSpMkLst>
            <pc:docMk/>
            <pc:sldMk cId="3153583922" sldId="273"/>
            <ac:cxnSpMk id="19" creationId="{58EFA797-975B-41D8-BC96-56CDC2CFA3E4}"/>
          </ac:cxnSpMkLst>
        </pc:cxnChg>
      </pc:sldChg>
      <pc:sldChg chg="modSp new del mod">
        <pc:chgData name="Daniel Slade" userId="a0f30abecd459ac6" providerId="LiveId" clId="{4FBE5AFD-1948-4AA1-836B-AE4728A90541}" dt="2023-02-05T11:51:58.204" v="4866" actId="2696"/>
        <pc:sldMkLst>
          <pc:docMk/>
          <pc:sldMk cId="253848377" sldId="274"/>
        </pc:sldMkLst>
        <pc:spChg chg="mod">
          <ac:chgData name="Daniel Slade" userId="a0f30abecd459ac6" providerId="LiveId" clId="{4FBE5AFD-1948-4AA1-836B-AE4728A90541}" dt="2023-02-05T11:29:18.681" v="4799" actId="20577"/>
          <ac:spMkLst>
            <pc:docMk/>
            <pc:sldMk cId="253848377" sldId="274"/>
            <ac:spMk id="2" creationId="{7F8D0F1E-0BDC-DBE3-2378-1B58657680F0}"/>
          </ac:spMkLst>
        </pc:spChg>
        <pc:spChg chg="mod">
          <ac:chgData name="Daniel Slade" userId="a0f30abecd459ac6" providerId="LiveId" clId="{4FBE5AFD-1948-4AA1-836B-AE4728A90541}" dt="2023-02-05T11:29:36.527" v="4810" actId="20577"/>
          <ac:spMkLst>
            <pc:docMk/>
            <pc:sldMk cId="253848377" sldId="274"/>
            <ac:spMk id="3" creationId="{C0494724-BE32-AB4F-B3B8-41C16B98F2C5}"/>
          </ac:spMkLst>
        </pc:spChg>
      </pc:sldChg>
      <pc:sldChg chg="addSp delSp new del">
        <pc:chgData name="Daniel Slade" userId="a0f30abecd459ac6" providerId="LiveId" clId="{4FBE5AFD-1948-4AA1-836B-AE4728A90541}" dt="2023-02-05T12:08:27.476" v="5022" actId="2696"/>
        <pc:sldMkLst>
          <pc:docMk/>
          <pc:sldMk cId="2743873064" sldId="274"/>
        </pc:sldMkLst>
        <pc:picChg chg="add del">
          <ac:chgData name="Daniel Slade" userId="a0f30abecd459ac6" providerId="LiveId" clId="{4FBE5AFD-1948-4AA1-836B-AE4728A90541}" dt="2023-02-05T11:53:29.164" v="4870"/>
          <ac:picMkLst>
            <pc:docMk/>
            <pc:sldMk cId="2743873064" sldId="274"/>
            <ac:picMk id="4" creationId="{23EDAFDD-3668-C513-04D9-73D0A87BB053}"/>
          </ac:picMkLst>
        </pc:picChg>
      </pc:sldChg>
      <pc:sldChg chg="add ord">
        <pc:chgData name="Daniel Slade" userId="a0f30abecd459ac6" providerId="LiveId" clId="{4FBE5AFD-1948-4AA1-836B-AE4728A90541}" dt="2023-02-05T11:56:18.177" v="4888"/>
        <pc:sldMkLst>
          <pc:docMk/>
          <pc:sldMk cId="2632276374" sldId="275"/>
        </pc:sldMkLst>
      </pc:sldChg>
      <pc:sldChg chg="addSp delSp modSp add mod setBg">
        <pc:chgData name="Daniel Slade" userId="a0f30abecd459ac6" providerId="LiveId" clId="{4FBE5AFD-1948-4AA1-836B-AE4728A90541}" dt="2023-02-05T13:29:22.960" v="7014" actId="255"/>
        <pc:sldMkLst>
          <pc:docMk/>
          <pc:sldMk cId="262757630" sldId="276"/>
        </pc:sldMkLst>
        <pc:spChg chg="mod">
          <ac:chgData name="Daniel Slade" userId="a0f30abecd459ac6" providerId="LiveId" clId="{4FBE5AFD-1948-4AA1-836B-AE4728A90541}" dt="2023-02-05T13:29:12.701" v="7013" actId="26606"/>
          <ac:spMkLst>
            <pc:docMk/>
            <pc:sldMk cId="262757630" sldId="276"/>
            <ac:spMk id="2" creationId="{009F6BDA-8885-4DE2-81B4-58DA3DEF9B8C}"/>
          </ac:spMkLst>
        </pc:spChg>
        <pc:spChg chg="mod">
          <ac:chgData name="Daniel Slade" userId="a0f30abecd459ac6" providerId="LiveId" clId="{4FBE5AFD-1948-4AA1-836B-AE4728A90541}" dt="2023-02-05T13:29:22.960" v="7014" actId="255"/>
          <ac:spMkLst>
            <pc:docMk/>
            <pc:sldMk cId="262757630" sldId="276"/>
            <ac:spMk id="3" creationId="{36F443D0-5A1B-40AA-95B3-267FCCC920A4}"/>
          </ac:spMkLst>
        </pc:spChg>
        <pc:spChg chg="add del">
          <ac:chgData name="Daniel Slade" userId="a0f30abecd459ac6" providerId="LiveId" clId="{4FBE5AFD-1948-4AA1-836B-AE4728A90541}" dt="2023-02-05T11:54:45.719" v="4876" actId="26606"/>
          <ac:spMkLst>
            <pc:docMk/>
            <pc:sldMk cId="262757630" sldId="276"/>
            <ac:spMk id="9" creationId="{1265911B-1E2F-489E-97EF-A15A9299E703}"/>
          </ac:spMkLst>
        </pc:spChg>
        <pc:spChg chg="add del">
          <ac:chgData name="Daniel Slade" userId="a0f30abecd459ac6" providerId="LiveId" clId="{4FBE5AFD-1948-4AA1-836B-AE4728A90541}" dt="2023-02-05T11:54:45.719" v="4876" actId="26606"/>
          <ac:spMkLst>
            <pc:docMk/>
            <pc:sldMk cId="262757630" sldId="276"/>
            <ac:spMk id="11" creationId="{2119D4F1-CE65-4D74-A168-F27C15F1B00C}"/>
          </ac:spMkLst>
        </pc:spChg>
        <pc:spChg chg="add del">
          <ac:chgData name="Daniel Slade" userId="a0f30abecd459ac6" providerId="LiveId" clId="{4FBE5AFD-1948-4AA1-836B-AE4728A90541}" dt="2023-02-05T13:29:12.701" v="7013" actId="26606"/>
          <ac:spMkLst>
            <pc:docMk/>
            <pc:sldMk cId="262757630" sldId="276"/>
            <ac:spMk id="16" creationId="{5EE2BC33-F8B8-4768-AE46-E7CF6E3D7C9D}"/>
          </ac:spMkLst>
        </pc:spChg>
        <pc:spChg chg="add del">
          <ac:chgData name="Daniel Slade" userId="a0f30abecd459ac6" providerId="LiveId" clId="{4FBE5AFD-1948-4AA1-836B-AE4728A90541}" dt="2023-02-05T13:29:12.701" v="7013" actId="26606"/>
          <ac:spMkLst>
            <pc:docMk/>
            <pc:sldMk cId="262757630" sldId="276"/>
            <ac:spMk id="18" creationId="{905EB5AC-4150-4206-9DBE-37DD0EBFBC79}"/>
          </ac:spMkLst>
        </pc:spChg>
        <pc:spChg chg="add">
          <ac:chgData name="Daniel Slade" userId="a0f30abecd459ac6" providerId="LiveId" clId="{4FBE5AFD-1948-4AA1-836B-AE4728A90541}" dt="2023-02-05T13:29:12.701" v="7013" actId="26606"/>
          <ac:spMkLst>
            <pc:docMk/>
            <pc:sldMk cId="262757630" sldId="276"/>
            <ac:spMk id="23" creationId="{1265911B-1E2F-489E-97EF-A15A9299E703}"/>
          </ac:spMkLst>
        </pc:spChg>
        <pc:spChg chg="add">
          <ac:chgData name="Daniel Slade" userId="a0f30abecd459ac6" providerId="LiveId" clId="{4FBE5AFD-1948-4AA1-836B-AE4728A90541}" dt="2023-02-05T13:29:12.701" v="7013" actId="26606"/>
          <ac:spMkLst>
            <pc:docMk/>
            <pc:sldMk cId="262757630" sldId="276"/>
            <ac:spMk id="25" creationId="{2119D4F1-CE65-4D74-A168-F27C15F1B00C}"/>
          </ac:spMkLst>
        </pc:spChg>
        <pc:picChg chg="add mod">
          <ac:chgData name="Daniel Slade" userId="a0f30abecd459ac6" providerId="LiveId" clId="{4FBE5AFD-1948-4AA1-836B-AE4728A90541}" dt="2023-02-05T13:29:12.701" v="7013" actId="26606"/>
          <ac:picMkLst>
            <pc:docMk/>
            <pc:sldMk cId="262757630" sldId="276"/>
            <ac:picMk id="5" creationId="{8D758524-6A65-2E5C-4ED2-2B489DDB3576}"/>
          </ac:picMkLst>
        </pc:picChg>
      </pc:sldChg>
      <pc:sldChg chg="add ord">
        <pc:chgData name="Daniel Slade" userId="a0f30abecd459ac6" providerId="LiveId" clId="{4FBE5AFD-1948-4AA1-836B-AE4728A90541}" dt="2023-02-05T11:57:37.772" v="4891"/>
        <pc:sldMkLst>
          <pc:docMk/>
          <pc:sldMk cId="3328519145" sldId="277"/>
        </pc:sldMkLst>
      </pc:sldChg>
      <pc:sldChg chg="add ord">
        <pc:chgData name="Daniel Slade" userId="a0f30abecd459ac6" providerId="LiveId" clId="{4FBE5AFD-1948-4AA1-836B-AE4728A90541}" dt="2023-02-05T11:59:19.310" v="4894"/>
        <pc:sldMkLst>
          <pc:docMk/>
          <pc:sldMk cId="3914643824" sldId="278"/>
        </pc:sldMkLst>
      </pc:sldChg>
      <pc:sldChg chg="add ord">
        <pc:chgData name="Daniel Slade" userId="a0f30abecd459ac6" providerId="LiveId" clId="{4FBE5AFD-1948-4AA1-836B-AE4728A90541}" dt="2023-02-05T12:35:04.809" v="5495"/>
        <pc:sldMkLst>
          <pc:docMk/>
          <pc:sldMk cId="174545916" sldId="279"/>
        </pc:sldMkLst>
      </pc:sldChg>
      <pc:sldChg chg="new del">
        <pc:chgData name="Daniel Slade" userId="a0f30abecd459ac6" providerId="LiveId" clId="{4FBE5AFD-1948-4AA1-836B-AE4728A90541}" dt="2023-02-05T12:16:39.345" v="5027" actId="2696"/>
        <pc:sldMkLst>
          <pc:docMk/>
          <pc:sldMk cId="579182549" sldId="280"/>
        </pc:sldMkLst>
      </pc:sldChg>
      <pc:sldChg chg="addSp delSp modSp new mod ord setBg setClrOvrMap">
        <pc:chgData name="Daniel Slade" userId="a0f30abecd459ac6" providerId="LiveId" clId="{4FBE5AFD-1948-4AA1-836B-AE4728A90541}" dt="2023-02-05T12:34:11.253" v="5489" actId="20577"/>
        <pc:sldMkLst>
          <pc:docMk/>
          <pc:sldMk cId="1298304630" sldId="281"/>
        </pc:sldMkLst>
        <pc:spChg chg="mod">
          <ac:chgData name="Daniel Slade" userId="a0f30abecd459ac6" providerId="LiveId" clId="{4FBE5AFD-1948-4AA1-836B-AE4728A90541}" dt="2023-02-05T12:27:40.579" v="5412" actId="20577"/>
          <ac:spMkLst>
            <pc:docMk/>
            <pc:sldMk cId="1298304630" sldId="281"/>
            <ac:spMk id="2" creationId="{8987E5C2-62DC-DD35-04B5-C38F731DF93B}"/>
          </ac:spMkLst>
        </pc:spChg>
        <pc:spChg chg="mod">
          <ac:chgData name="Daniel Slade" userId="a0f30abecd459ac6" providerId="LiveId" clId="{4FBE5AFD-1948-4AA1-836B-AE4728A90541}" dt="2023-02-05T12:34:11.253" v="5489" actId="20577"/>
          <ac:spMkLst>
            <pc:docMk/>
            <pc:sldMk cId="1298304630" sldId="281"/>
            <ac:spMk id="3" creationId="{BC489512-4D96-A6D8-5C29-8D710E6224C8}"/>
          </ac:spMkLst>
        </pc:spChg>
        <pc:spChg chg="add del">
          <ac:chgData name="Daniel Slade" userId="a0f30abecd459ac6" providerId="LiveId" clId="{4FBE5AFD-1948-4AA1-836B-AE4728A90541}" dt="2023-02-05T12:26:07.491" v="5379" actId="26606"/>
          <ac:spMkLst>
            <pc:docMk/>
            <pc:sldMk cId="1298304630" sldId="281"/>
            <ac:spMk id="8" creationId="{E8DB85E2-4179-4550-916E-9377FE0C74DD}"/>
          </ac:spMkLst>
        </pc:spChg>
        <pc:spChg chg="add">
          <ac:chgData name="Daniel Slade" userId="a0f30abecd459ac6" providerId="LiveId" clId="{4FBE5AFD-1948-4AA1-836B-AE4728A90541}" dt="2023-02-05T12:26:07.491" v="5379" actId="26606"/>
          <ac:spMkLst>
            <pc:docMk/>
            <pc:sldMk cId="1298304630" sldId="281"/>
            <ac:spMk id="15" creationId="{A4E9F8B3-8282-4A93-BBF8-3342538A70FB}"/>
          </ac:spMkLst>
        </pc:spChg>
        <pc:cxnChg chg="add del">
          <ac:chgData name="Daniel Slade" userId="a0f30abecd459ac6" providerId="LiveId" clId="{4FBE5AFD-1948-4AA1-836B-AE4728A90541}" dt="2023-02-05T12:26:07.491" v="5379" actId="26606"/>
          <ac:cxnSpMkLst>
            <pc:docMk/>
            <pc:sldMk cId="1298304630" sldId="281"/>
            <ac:cxnSpMk id="10" creationId="{45B26396-3476-4B52-8CF4-01F3D246D836}"/>
          </ac:cxnSpMkLst>
        </pc:cxnChg>
        <pc:cxnChg chg="add">
          <ac:chgData name="Daniel Slade" userId="a0f30abecd459ac6" providerId="LiveId" clId="{4FBE5AFD-1948-4AA1-836B-AE4728A90541}" dt="2023-02-05T12:26:07.491" v="5379" actId="26606"/>
          <ac:cxnSpMkLst>
            <pc:docMk/>
            <pc:sldMk cId="1298304630" sldId="281"/>
            <ac:cxnSpMk id="17" creationId="{58EFA797-975B-41D8-BC96-56CDC2CFA3E4}"/>
          </ac:cxnSpMkLst>
        </pc:cxnChg>
      </pc:sldChg>
      <pc:sldChg chg="addSp delSp modSp new mod ord setBg modClrScheme setClrOvrMap delDesignElem chgLayout">
        <pc:chgData name="Daniel Slade" userId="a0f30abecd459ac6" providerId="LiveId" clId="{4FBE5AFD-1948-4AA1-836B-AE4728A90541}" dt="2023-02-05T13:31:38.603" v="7036"/>
        <pc:sldMkLst>
          <pc:docMk/>
          <pc:sldMk cId="320881580" sldId="282"/>
        </pc:sldMkLst>
        <pc:spChg chg="mod ord">
          <ac:chgData name="Daniel Slade" userId="a0f30abecd459ac6" providerId="LiveId" clId="{4FBE5AFD-1948-4AA1-836B-AE4728A90541}" dt="2023-02-05T13:30:47.271" v="7034" actId="20577"/>
          <ac:spMkLst>
            <pc:docMk/>
            <pc:sldMk cId="320881580" sldId="282"/>
            <ac:spMk id="2" creationId="{4A132F7D-B6FE-1D99-AEC5-313D6999583B}"/>
          </ac:spMkLst>
        </pc:spChg>
        <pc:spChg chg="del">
          <ac:chgData name="Daniel Slade" userId="a0f30abecd459ac6" providerId="LiveId" clId="{4FBE5AFD-1948-4AA1-836B-AE4728A90541}" dt="2023-02-05T12:17:50.642" v="5030" actId="26606"/>
          <ac:spMkLst>
            <pc:docMk/>
            <pc:sldMk cId="320881580" sldId="282"/>
            <ac:spMk id="3" creationId="{8AF218BE-F527-5C6C-838E-0676CD6D9CD8}"/>
          </ac:spMkLst>
        </pc:spChg>
        <pc:spChg chg="add mod ord">
          <ac:chgData name="Daniel Slade" userId="a0f30abecd459ac6" providerId="LiveId" clId="{4FBE5AFD-1948-4AA1-836B-AE4728A90541}" dt="2023-02-05T12:25:38.047" v="5378" actId="14100"/>
          <ac:spMkLst>
            <pc:docMk/>
            <pc:sldMk cId="320881580" sldId="282"/>
            <ac:spMk id="4" creationId="{2D16625E-8F9B-CCF2-F00D-0CCAC5241AA1}"/>
          </ac:spMkLst>
        </pc:spChg>
        <pc:spChg chg="add">
          <ac:chgData name="Daniel Slade" userId="a0f30abecd459ac6" providerId="LiveId" clId="{4FBE5AFD-1948-4AA1-836B-AE4728A90541}" dt="2023-02-05T12:22:16.482" v="5194" actId="26606"/>
          <ac:spMkLst>
            <pc:docMk/>
            <pc:sldMk cId="320881580" sldId="282"/>
            <ac:spMk id="9" creationId="{269544AB-4770-4210-ABAD-B88756DB13DF}"/>
          </ac:spMkLst>
        </pc:spChg>
        <pc:spChg chg="add del">
          <ac:chgData name="Daniel Slade" userId="a0f30abecd459ac6" providerId="LiveId" clId="{4FBE5AFD-1948-4AA1-836B-AE4728A90541}" dt="2023-02-05T12:20:10.980" v="5185" actId="26606"/>
          <ac:spMkLst>
            <pc:docMk/>
            <pc:sldMk cId="320881580" sldId="282"/>
            <ac:spMk id="10" creationId="{75E183CC-BBFB-4440-B192-64C806A4DD73}"/>
          </ac:spMkLst>
        </pc:spChg>
        <pc:spChg chg="add">
          <ac:chgData name="Daniel Slade" userId="a0f30abecd459ac6" providerId="LiveId" clId="{4FBE5AFD-1948-4AA1-836B-AE4728A90541}" dt="2023-02-05T12:22:16.482" v="5194" actId="26606"/>
          <ac:spMkLst>
            <pc:docMk/>
            <pc:sldMk cId="320881580" sldId="282"/>
            <ac:spMk id="11" creationId="{AF448D61-FD92-4997-B065-20433412424A}"/>
          </ac:spMkLst>
        </pc:spChg>
        <pc:spChg chg="add">
          <ac:chgData name="Daniel Slade" userId="a0f30abecd459ac6" providerId="LiveId" clId="{4FBE5AFD-1948-4AA1-836B-AE4728A90541}" dt="2023-02-05T12:22:16.482" v="5194" actId="26606"/>
          <ac:spMkLst>
            <pc:docMk/>
            <pc:sldMk cId="320881580" sldId="282"/>
            <ac:spMk id="13" creationId="{2555A4C0-F746-4932-ABD3-024F4B231E4E}"/>
          </ac:spMkLst>
        </pc:spChg>
        <pc:spChg chg="add del">
          <ac:chgData name="Daniel Slade" userId="a0f30abecd459ac6" providerId="LiveId" clId="{4FBE5AFD-1948-4AA1-836B-AE4728A90541}" dt="2023-02-05T12:21:59.914" v="5193" actId="700"/>
          <ac:spMkLst>
            <pc:docMk/>
            <pc:sldMk cId="320881580" sldId="282"/>
            <ac:spMk id="19" creationId="{269544AB-4770-4210-ABAD-B88756DB13DF}"/>
          </ac:spMkLst>
        </pc:spChg>
        <pc:spChg chg="add del">
          <ac:chgData name="Daniel Slade" userId="a0f30abecd459ac6" providerId="LiveId" clId="{4FBE5AFD-1948-4AA1-836B-AE4728A90541}" dt="2023-02-05T12:21:59.914" v="5193" actId="700"/>
          <ac:spMkLst>
            <pc:docMk/>
            <pc:sldMk cId="320881580" sldId="282"/>
            <ac:spMk id="21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5T12:21:59.914" v="5193" actId="700"/>
          <ac:spMkLst>
            <pc:docMk/>
            <pc:sldMk cId="320881580" sldId="282"/>
            <ac:spMk id="23" creationId="{2555A4C0-F746-4932-ABD3-024F4B231E4E}"/>
          </ac:spMkLst>
        </pc:spChg>
        <pc:cxnChg chg="add del">
          <ac:chgData name="Daniel Slade" userId="a0f30abecd459ac6" providerId="LiveId" clId="{4FBE5AFD-1948-4AA1-836B-AE4728A90541}" dt="2023-02-05T12:20:10.980" v="5185" actId="26606"/>
          <ac:cxnSpMkLst>
            <pc:docMk/>
            <pc:sldMk cId="320881580" sldId="282"/>
            <ac:cxnSpMk id="8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5T12:20:10.980" v="5185" actId="26606"/>
          <ac:cxnSpMkLst>
            <pc:docMk/>
            <pc:sldMk cId="320881580" sldId="282"/>
            <ac:cxnSpMk id="12" creationId="{33E5BD89-6A5F-4A85-8770-18685C9BB2BA}"/>
          </ac:cxnSpMkLst>
        </pc:cxnChg>
        <pc:cxnChg chg="add">
          <ac:chgData name="Daniel Slade" userId="a0f30abecd459ac6" providerId="LiveId" clId="{4FBE5AFD-1948-4AA1-836B-AE4728A90541}" dt="2023-02-05T12:22:16.482" v="5194" actId="26606"/>
          <ac:cxnSpMkLst>
            <pc:docMk/>
            <pc:sldMk cId="320881580" sldId="282"/>
            <ac:cxnSpMk id="15" creationId="{E651A8F8-7445-4C49-926D-816D687651DC}"/>
          </ac:cxnSpMkLst>
        </pc:cxnChg>
        <pc:cxnChg chg="add del">
          <ac:chgData name="Daniel Slade" userId="a0f30abecd459ac6" providerId="LiveId" clId="{4FBE5AFD-1948-4AA1-836B-AE4728A90541}" dt="2023-02-05T12:21:59.914" v="5193" actId="700"/>
          <ac:cxnSpMkLst>
            <pc:docMk/>
            <pc:sldMk cId="320881580" sldId="282"/>
            <ac:cxnSpMk id="17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5T12:21:59.914" v="5193" actId="700"/>
          <ac:cxnSpMkLst>
            <pc:docMk/>
            <pc:sldMk cId="320881580" sldId="282"/>
            <ac:cxnSpMk id="25" creationId="{E651A8F8-7445-4C49-926D-816D687651DC}"/>
          </ac:cxnSpMkLst>
        </pc:cxnChg>
      </pc:sldChg>
      <pc:sldChg chg="modSp new mod ord">
        <pc:chgData name="Daniel Slade" userId="a0f30abecd459ac6" providerId="LiveId" clId="{4FBE5AFD-1948-4AA1-836B-AE4728A90541}" dt="2023-02-05T12:44:09.026" v="5904" actId="20577"/>
        <pc:sldMkLst>
          <pc:docMk/>
          <pc:sldMk cId="785023453" sldId="283"/>
        </pc:sldMkLst>
        <pc:spChg chg="mod">
          <ac:chgData name="Daniel Slade" userId="a0f30abecd459ac6" providerId="LiveId" clId="{4FBE5AFD-1948-4AA1-836B-AE4728A90541}" dt="2023-02-05T12:35:41.569" v="5525" actId="20577"/>
          <ac:spMkLst>
            <pc:docMk/>
            <pc:sldMk cId="785023453" sldId="283"/>
            <ac:spMk id="2" creationId="{24D141D3-A2D6-ABDB-C5E5-97EFC7372D39}"/>
          </ac:spMkLst>
        </pc:spChg>
        <pc:spChg chg="mod">
          <ac:chgData name="Daniel Slade" userId="a0f30abecd459ac6" providerId="LiveId" clId="{4FBE5AFD-1948-4AA1-836B-AE4728A90541}" dt="2023-02-05T12:44:09.026" v="5904" actId="20577"/>
          <ac:spMkLst>
            <pc:docMk/>
            <pc:sldMk cId="785023453" sldId="283"/>
            <ac:spMk id="3" creationId="{FAEC220B-45D0-2DF2-01D6-30C3AF5045D6}"/>
          </ac:spMkLst>
        </pc:spChg>
      </pc:sldChg>
      <pc:sldChg chg="new del">
        <pc:chgData name="Daniel Slade" userId="a0f30abecd459ac6" providerId="LiveId" clId="{4FBE5AFD-1948-4AA1-836B-AE4728A90541}" dt="2023-02-05T12:34:41.042" v="5491" actId="2696"/>
        <pc:sldMkLst>
          <pc:docMk/>
          <pc:sldMk cId="3317399201" sldId="283"/>
        </pc:sldMkLst>
      </pc:sldChg>
      <pc:sldChg chg="addSp delSp modSp new mod setBg setClrOvrMap">
        <pc:chgData name="Daniel Slade" userId="a0f30abecd459ac6" providerId="LiveId" clId="{4FBE5AFD-1948-4AA1-836B-AE4728A90541}" dt="2023-02-05T13:33:59.139" v="7040" actId="20577"/>
        <pc:sldMkLst>
          <pc:docMk/>
          <pc:sldMk cId="4121442777" sldId="284"/>
        </pc:sldMkLst>
        <pc:spChg chg="mod">
          <ac:chgData name="Daniel Slade" userId="a0f30abecd459ac6" providerId="LiveId" clId="{4FBE5AFD-1948-4AA1-836B-AE4728A90541}" dt="2023-02-05T13:33:59.139" v="7040" actId="20577"/>
          <ac:spMkLst>
            <pc:docMk/>
            <pc:sldMk cId="4121442777" sldId="284"/>
            <ac:spMk id="2" creationId="{EECB4782-5532-8604-2FDD-689C85AC9F6E}"/>
          </ac:spMkLst>
        </pc:spChg>
        <pc:spChg chg="del">
          <ac:chgData name="Daniel Slade" userId="a0f30abecd459ac6" providerId="LiveId" clId="{4FBE5AFD-1948-4AA1-836B-AE4728A90541}" dt="2023-02-05T12:39:30.853" v="5786" actId="26606"/>
          <ac:spMkLst>
            <pc:docMk/>
            <pc:sldMk cId="4121442777" sldId="284"/>
            <ac:spMk id="3" creationId="{6DF22606-514C-E8AF-D09C-22D46B6A715D}"/>
          </ac:spMkLst>
        </pc:spChg>
        <pc:spChg chg="add">
          <ac:chgData name="Daniel Slade" userId="a0f30abecd459ac6" providerId="LiveId" clId="{4FBE5AFD-1948-4AA1-836B-AE4728A90541}" dt="2023-02-05T12:39:30.853" v="5786" actId="26606"/>
          <ac:spMkLst>
            <pc:docMk/>
            <pc:sldMk cId="4121442777" sldId="284"/>
            <ac:spMk id="10" creationId="{AF448D61-FD92-4997-B065-20433412424A}"/>
          </ac:spMkLst>
        </pc:spChg>
        <pc:spChg chg="add">
          <ac:chgData name="Daniel Slade" userId="a0f30abecd459ac6" providerId="LiveId" clId="{4FBE5AFD-1948-4AA1-836B-AE4728A90541}" dt="2023-02-05T12:39:30.853" v="5786" actId="26606"/>
          <ac:spMkLst>
            <pc:docMk/>
            <pc:sldMk cId="4121442777" sldId="284"/>
            <ac:spMk id="12" creationId="{E467C92F-654F-446B-8347-9FF2DAF664B9}"/>
          </ac:spMkLst>
        </pc:spChg>
        <pc:spChg chg="add">
          <ac:chgData name="Daniel Slade" userId="a0f30abecd459ac6" providerId="LiveId" clId="{4FBE5AFD-1948-4AA1-836B-AE4728A90541}" dt="2023-02-05T12:39:30.853" v="5786" actId="26606"/>
          <ac:spMkLst>
            <pc:docMk/>
            <pc:sldMk cId="4121442777" sldId="284"/>
            <ac:spMk id="14" creationId="{2555A4C0-F746-4932-ABD3-024F4B231E4E}"/>
          </ac:spMkLst>
        </pc:spChg>
        <pc:cxnChg chg="add">
          <ac:chgData name="Daniel Slade" userId="a0f30abecd459ac6" providerId="LiveId" clId="{4FBE5AFD-1948-4AA1-836B-AE4728A90541}" dt="2023-02-05T12:39:30.853" v="5786" actId="26606"/>
          <ac:cxnSpMkLst>
            <pc:docMk/>
            <pc:sldMk cId="4121442777" sldId="284"/>
            <ac:cxnSpMk id="8" creationId="{AEED5540-64E5-4258-ABA4-753F07B71B38}"/>
          </ac:cxnSpMkLst>
        </pc:cxnChg>
        <pc:cxnChg chg="add">
          <ac:chgData name="Daniel Slade" userId="a0f30abecd459ac6" providerId="LiveId" clId="{4FBE5AFD-1948-4AA1-836B-AE4728A90541}" dt="2023-02-05T12:39:30.853" v="5786" actId="26606"/>
          <ac:cxnSpMkLst>
            <pc:docMk/>
            <pc:sldMk cId="4121442777" sldId="284"/>
            <ac:cxnSpMk id="16" creationId="{E651A8F8-7445-4C49-926D-816D687651DC}"/>
          </ac:cxnSpMkLst>
        </pc:cxnChg>
      </pc:sldChg>
      <pc:sldChg chg="addSp delSp modSp new mod setBg modClrScheme setClrOvrMap delDesignElem chgLayout">
        <pc:chgData name="Daniel Slade" userId="a0f30abecd459ac6" providerId="LiveId" clId="{4FBE5AFD-1948-4AA1-836B-AE4728A90541}" dt="2023-02-05T13:01:12.054" v="6222" actId="20577"/>
        <pc:sldMkLst>
          <pc:docMk/>
          <pc:sldMk cId="2292911930" sldId="285"/>
        </pc:sldMkLst>
        <pc:spChg chg="mod ord">
          <ac:chgData name="Daniel Slade" userId="a0f30abecd459ac6" providerId="LiveId" clId="{4FBE5AFD-1948-4AA1-836B-AE4728A90541}" dt="2023-02-05T12:52:17.370" v="6074" actId="26606"/>
          <ac:spMkLst>
            <pc:docMk/>
            <pc:sldMk cId="2292911930" sldId="285"/>
            <ac:spMk id="2" creationId="{3361B37F-BF37-3977-EC7F-360113005E3C}"/>
          </ac:spMkLst>
        </pc:spChg>
        <pc:spChg chg="del">
          <ac:chgData name="Daniel Slade" userId="a0f30abecd459ac6" providerId="LiveId" clId="{4FBE5AFD-1948-4AA1-836B-AE4728A90541}" dt="2023-02-05T12:46:06.841" v="5906" actId="26606"/>
          <ac:spMkLst>
            <pc:docMk/>
            <pc:sldMk cId="2292911930" sldId="285"/>
            <ac:spMk id="3" creationId="{C11E1ADC-481D-03D0-7A98-1A83825F589A}"/>
          </ac:spMkLst>
        </pc:spChg>
        <pc:spChg chg="add mod ord">
          <ac:chgData name="Daniel Slade" userId="a0f30abecd459ac6" providerId="LiveId" clId="{4FBE5AFD-1948-4AA1-836B-AE4728A90541}" dt="2023-02-05T13:01:12.054" v="6222" actId="20577"/>
          <ac:spMkLst>
            <pc:docMk/>
            <pc:sldMk cId="2292911930" sldId="285"/>
            <ac:spMk id="4" creationId="{D4D0FF5B-3189-36D8-B3DF-F4DC51CA653C}"/>
          </ac:spMkLst>
        </pc:spChg>
        <pc:spChg chg="add">
          <ac:chgData name="Daniel Slade" userId="a0f30abecd459ac6" providerId="LiveId" clId="{4FBE5AFD-1948-4AA1-836B-AE4728A90541}" dt="2023-02-05T12:52:17.370" v="6074" actId="26606"/>
          <ac:spMkLst>
            <pc:docMk/>
            <pc:sldMk cId="2292911930" sldId="285"/>
            <ac:spMk id="7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5T12:48:26.016" v="5987" actId="700"/>
          <ac:spMkLst>
            <pc:docMk/>
            <pc:sldMk cId="2292911930" sldId="285"/>
            <ac:spMk id="10" creationId="{269544AB-4770-4210-ABAD-B88756DB13DF}"/>
          </ac:spMkLst>
        </pc:spChg>
        <pc:spChg chg="add del">
          <ac:chgData name="Daniel Slade" userId="a0f30abecd459ac6" providerId="LiveId" clId="{4FBE5AFD-1948-4AA1-836B-AE4728A90541}" dt="2023-02-05T12:48:26.016" v="5987" actId="700"/>
          <ac:spMkLst>
            <pc:docMk/>
            <pc:sldMk cId="2292911930" sldId="285"/>
            <ac:spMk id="12" creationId="{AF448D61-FD92-4997-B065-20433412424A}"/>
          </ac:spMkLst>
        </pc:spChg>
        <pc:spChg chg="add del">
          <ac:chgData name="Daniel Slade" userId="a0f30abecd459ac6" providerId="LiveId" clId="{4FBE5AFD-1948-4AA1-836B-AE4728A90541}" dt="2023-02-05T12:51:39.151" v="6073" actId="26606"/>
          <ac:spMkLst>
            <pc:docMk/>
            <pc:sldMk cId="2292911930" sldId="285"/>
            <ac:spMk id="13" creationId="{40E0E787-6A3F-4579-9E73-AC9FBB0E3A45}"/>
          </ac:spMkLst>
        </pc:spChg>
        <pc:spChg chg="add del">
          <ac:chgData name="Daniel Slade" userId="a0f30abecd459ac6" providerId="LiveId" clId="{4FBE5AFD-1948-4AA1-836B-AE4728A90541}" dt="2023-02-05T12:48:26.016" v="5987" actId="700"/>
          <ac:spMkLst>
            <pc:docMk/>
            <pc:sldMk cId="2292911930" sldId="285"/>
            <ac:spMk id="14" creationId="{2555A4C0-F746-4932-ABD3-024F4B231E4E}"/>
          </ac:spMkLst>
        </pc:spChg>
        <pc:spChg chg="add del">
          <ac:chgData name="Daniel Slade" userId="a0f30abecd459ac6" providerId="LiveId" clId="{4FBE5AFD-1948-4AA1-836B-AE4728A90541}" dt="2023-02-05T12:51:39.151" v="6073" actId="26606"/>
          <ac:spMkLst>
            <pc:docMk/>
            <pc:sldMk cId="2292911930" sldId="285"/>
            <ac:spMk id="15" creationId="{C9738BEF-1509-49AB-94B0-7D2B6218893C}"/>
          </ac:spMkLst>
        </pc:spChg>
        <pc:spChg chg="add">
          <ac:chgData name="Daniel Slade" userId="a0f30abecd459ac6" providerId="LiveId" clId="{4FBE5AFD-1948-4AA1-836B-AE4728A90541}" dt="2023-02-05T12:52:17.370" v="6074" actId="26606"/>
          <ac:spMkLst>
            <pc:docMk/>
            <pc:sldMk cId="2292911930" sldId="285"/>
            <ac:spMk id="18" creationId="{E467C92F-654F-446B-8347-9FF2DAF664B9}"/>
          </ac:spMkLst>
        </pc:spChg>
        <pc:spChg chg="add">
          <ac:chgData name="Daniel Slade" userId="a0f30abecd459ac6" providerId="LiveId" clId="{4FBE5AFD-1948-4AA1-836B-AE4728A90541}" dt="2023-02-05T12:52:17.370" v="6074" actId="26606"/>
          <ac:spMkLst>
            <pc:docMk/>
            <pc:sldMk cId="2292911930" sldId="285"/>
            <ac:spMk id="19" creationId="{2555A4C0-F746-4932-ABD3-024F4B231E4E}"/>
          </ac:spMkLst>
        </pc:spChg>
        <pc:picChg chg="add del">
          <ac:chgData name="Daniel Slade" userId="a0f30abecd459ac6" providerId="LiveId" clId="{4FBE5AFD-1948-4AA1-836B-AE4728A90541}" dt="2023-02-05T12:51:39.151" v="6073" actId="26606"/>
          <ac:picMkLst>
            <pc:docMk/>
            <pc:sldMk cId="2292911930" sldId="285"/>
            <ac:picMk id="6" creationId="{EBA2F1D6-63D5-37F6-6C1D-1C4547F9FBA1}"/>
          </ac:picMkLst>
        </pc:picChg>
        <pc:cxnChg chg="add del">
          <ac:chgData name="Daniel Slade" userId="a0f30abecd459ac6" providerId="LiveId" clId="{4FBE5AFD-1948-4AA1-836B-AE4728A90541}" dt="2023-02-05T12:48:26.016" v="5987" actId="700"/>
          <ac:cxnSpMkLst>
            <pc:docMk/>
            <pc:sldMk cId="2292911930" sldId="285"/>
            <ac:cxnSpMk id="8" creationId="{AEED5540-64E5-4258-ABA4-753F07B71B38}"/>
          </ac:cxnSpMkLst>
        </pc:cxnChg>
        <pc:cxnChg chg="add">
          <ac:chgData name="Daniel Slade" userId="a0f30abecd459ac6" providerId="LiveId" clId="{4FBE5AFD-1948-4AA1-836B-AE4728A90541}" dt="2023-02-05T12:52:17.370" v="6074" actId="26606"/>
          <ac:cxnSpMkLst>
            <pc:docMk/>
            <pc:sldMk cId="2292911930" sldId="285"/>
            <ac:cxnSpMk id="9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5T12:51:39.151" v="6073" actId="26606"/>
          <ac:cxnSpMkLst>
            <pc:docMk/>
            <pc:sldMk cId="2292911930" sldId="285"/>
            <ac:cxnSpMk id="11" creationId="{AEED5540-64E5-4258-ABA4-753F07B71B38}"/>
          </ac:cxnSpMkLst>
        </pc:cxnChg>
        <pc:cxnChg chg="add del">
          <ac:chgData name="Daniel Slade" userId="a0f30abecd459ac6" providerId="LiveId" clId="{4FBE5AFD-1948-4AA1-836B-AE4728A90541}" dt="2023-02-05T12:48:26.016" v="5987" actId="700"/>
          <ac:cxnSpMkLst>
            <pc:docMk/>
            <pc:sldMk cId="2292911930" sldId="285"/>
            <ac:cxnSpMk id="16" creationId="{E651A8F8-7445-4C49-926D-816D687651DC}"/>
          </ac:cxnSpMkLst>
        </pc:cxnChg>
        <pc:cxnChg chg="add del">
          <ac:chgData name="Daniel Slade" userId="a0f30abecd459ac6" providerId="LiveId" clId="{4FBE5AFD-1948-4AA1-836B-AE4728A90541}" dt="2023-02-05T12:51:39.151" v="6073" actId="26606"/>
          <ac:cxnSpMkLst>
            <pc:docMk/>
            <pc:sldMk cId="2292911930" sldId="285"/>
            <ac:cxnSpMk id="17" creationId="{651B3B56-501F-42FF-8534-28EF7857BD40}"/>
          </ac:cxnSpMkLst>
        </pc:cxnChg>
        <pc:cxnChg chg="add">
          <ac:chgData name="Daniel Slade" userId="a0f30abecd459ac6" providerId="LiveId" clId="{4FBE5AFD-1948-4AA1-836B-AE4728A90541}" dt="2023-02-05T12:52:17.370" v="6074" actId="26606"/>
          <ac:cxnSpMkLst>
            <pc:docMk/>
            <pc:sldMk cId="2292911930" sldId="285"/>
            <ac:cxnSpMk id="20" creationId="{E651A8F8-7445-4C49-926D-816D687651DC}"/>
          </ac:cxnSpMkLst>
        </pc:cxnChg>
      </pc:sldChg>
      <pc:sldChg chg="addSp delSp modSp new mod modClrScheme chgLayout">
        <pc:chgData name="Daniel Slade" userId="a0f30abecd459ac6" providerId="LiveId" clId="{4FBE5AFD-1948-4AA1-836B-AE4728A90541}" dt="2023-02-05T13:37:46.633" v="7113" actId="313"/>
        <pc:sldMkLst>
          <pc:docMk/>
          <pc:sldMk cId="2881197605" sldId="286"/>
        </pc:sldMkLst>
        <pc:spChg chg="del mod ord">
          <ac:chgData name="Daniel Slade" userId="a0f30abecd459ac6" providerId="LiveId" clId="{4FBE5AFD-1948-4AA1-836B-AE4728A90541}" dt="2023-02-05T12:55:21.306" v="6105" actId="700"/>
          <ac:spMkLst>
            <pc:docMk/>
            <pc:sldMk cId="2881197605" sldId="286"/>
            <ac:spMk id="2" creationId="{FEADA369-57BA-AD36-F6A2-BA0477A3210B}"/>
          </ac:spMkLst>
        </pc:spChg>
        <pc:spChg chg="del mod ord">
          <ac:chgData name="Daniel Slade" userId="a0f30abecd459ac6" providerId="LiveId" clId="{4FBE5AFD-1948-4AA1-836B-AE4728A90541}" dt="2023-02-05T12:55:21.306" v="6105" actId="700"/>
          <ac:spMkLst>
            <pc:docMk/>
            <pc:sldMk cId="2881197605" sldId="286"/>
            <ac:spMk id="3" creationId="{E226E59C-AFDA-49C4-A18C-073D55DD7B1F}"/>
          </ac:spMkLst>
        </pc:spChg>
        <pc:spChg chg="add mod ord">
          <ac:chgData name="Daniel Slade" userId="a0f30abecd459ac6" providerId="LiveId" clId="{4FBE5AFD-1948-4AA1-836B-AE4728A90541}" dt="2023-02-05T13:34:17.138" v="7041" actId="20577"/>
          <ac:spMkLst>
            <pc:docMk/>
            <pc:sldMk cId="2881197605" sldId="286"/>
            <ac:spMk id="4" creationId="{678CBD77-4EE3-420D-E8B8-65A637A566D1}"/>
          </ac:spMkLst>
        </pc:spChg>
        <pc:spChg chg="add mod ord">
          <ac:chgData name="Daniel Slade" userId="a0f30abecd459ac6" providerId="LiveId" clId="{4FBE5AFD-1948-4AA1-836B-AE4728A90541}" dt="2023-02-05T13:37:46.633" v="7113" actId="313"/>
          <ac:spMkLst>
            <pc:docMk/>
            <pc:sldMk cId="2881197605" sldId="286"/>
            <ac:spMk id="5" creationId="{0271038F-DC6D-21B2-F833-BB21CF98FB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B98F9-967C-4CE4-9AB2-040D594115D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9ABF141-C7DE-465B-BE4B-003178486430}">
      <dgm:prSet phldrT="[Text]" custT="1"/>
      <dgm:spPr/>
      <dgm:t>
        <a:bodyPr/>
        <a:lstStyle/>
        <a:p>
          <a:r>
            <a:rPr lang="en-US" sz="1600" b="1" dirty="0"/>
            <a:t>Individual is Anxious</a:t>
          </a:r>
        </a:p>
      </dgm:t>
    </dgm:pt>
    <dgm:pt modelId="{F02DDC22-A4F8-45D4-BDF8-72254CB6C99D}" type="parTrans" cxnId="{6B6AAAE6-AB49-4C04-A156-63909AB36899}">
      <dgm:prSet/>
      <dgm:spPr/>
      <dgm:t>
        <a:bodyPr/>
        <a:lstStyle/>
        <a:p>
          <a:endParaRPr lang="en-US" sz="1050"/>
        </a:p>
      </dgm:t>
    </dgm:pt>
    <dgm:pt modelId="{BC199B65-3E62-465C-A6A8-D8F2A7A717D8}" type="sibTrans" cxnId="{6B6AAAE6-AB49-4C04-A156-63909AB36899}">
      <dgm:prSet/>
      <dgm:spPr/>
      <dgm:t>
        <a:bodyPr/>
        <a:lstStyle/>
        <a:p>
          <a:endParaRPr lang="en-US" sz="1050"/>
        </a:p>
      </dgm:t>
    </dgm:pt>
    <dgm:pt modelId="{6E1F0C17-784F-406B-9C7F-ED13A85211FA}">
      <dgm:prSet phldrT="[Text]" custT="1"/>
      <dgm:spPr/>
      <dgm:t>
        <a:bodyPr/>
        <a:lstStyle/>
        <a:p>
          <a:r>
            <a:rPr lang="en-US" sz="1600" b="1" dirty="0"/>
            <a:t>Initiates Attachment Behavior</a:t>
          </a:r>
        </a:p>
      </dgm:t>
    </dgm:pt>
    <dgm:pt modelId="{77021EDA-3991-492B-B0F3-4B13857581F4}" type="parTrans" cxnId="{187DC98B-FEBE-4DAF-A734-FD3FEE9827DA}">
      <dgm:prSet/>
      <dgm:spPr/>
      <dgm:t>
        <a:bodyPr/>
        <a:lstStyle/>
        <a:p>
          <a:endParaRPr lang="en-US" sz="1050"/>
        </a:p>
      </dgm:t>
    </dgm:pt>
    <dgm:pt modelId="{6A6FFC79-8D6F-4F26-825F-BC5EA772FC44}" type="sibTrans" cxnId="{187DC98B-FEBE-4DAF-A734-FD3FEE9827DA}">
      <dgm:prSet/>
      <dgm:spPr/>
      <dgm:t>
        <a:bodyPr/>
        <a:lstStyle/>
        <a:p>
          <a:endParaRPr lang="en-US" sz="1050"/>
        </a:p>
      </dgm:t>
    </dgm:pt>
    <dgm:pt modelId="{B9EF71C8-EE13-42DB-AE6D-A1BFB0FFDFB5}">
      <dgm:prSet phldrT="[Text]" custT="1"/>
      <dgm:spPr/>
      <dgm:t>
        <a:bodyPr/>
        <a:lstStyle/>
        <a:p>
          <a:r>
            <a:rPr lang="en-US" sz="1600" b="1" dirty="0"/>
            <a:t>Primary Rx Reads Cues and Comforts The Individual</a:t>
          </a:r>
        </a:p>
      </dgm:t>
    </dgm:pt>
    <dgm:pt modelId="{ABB3B615-87C6-429F-90C7-1C35E33DC397}" type="parTrans" cxnId="{70B56950-6F51-4B06-A09B-89F49F64CB77}">
      <dgm:prSet/>
      <dgm:spPr/>
      <dgm:t>
        <a:bodyPr/>
        <a:lstStyle/>
        <a:p>
          <a:endParaRPr lang="en-US" sz="1050"/>
        </a:p>
      </dgm:t>
    </dgm:pt>
    <dgm:pt modelId="{13D3F369-0D17-4170-9913-1E9393A2F46E}" type="sibTrans" cxnId="{70B56950-6F51-4B06-A09B-89F49F64CB77}">
      <dgm:prSet/>
      <dgm:spPr/>
      <dgm:t>
        <a:bodyPr/>
        <a:lstStyle/>
        <a:p>
          <a:endParaRPr lang="en-US" sz="1050"/>
        </a:p>
      </dgm:t>
    </dgm:pt>
    <dgm:pt modelId="{D3101F97-353A-4C23-B098-FE20D56F8092}">
      <dgm:prSet phldrT="[Text]" custT="1"/>
      <dgm:spPr/>
      <dgm:t>
        <a:bodyPr/>
        <a:lstStyle/>
        <a:p>
          <a:r>
            <a:rPr lang="en-US" sz="1600" b="1" dirty="0"/>
            <a:t>Individual Experiences Reduced Anxiety</a:t>
          </a:r>
        </a:p>
      </dgm:t>
    </dgm:pt>
    <dgm:pt modelId="{A1DC8A31-F267-48FB-B1AB-EBBEECE2F21D}" type="parTrans" cxnId="{1EFC9043-9CE7-4DDB-B212-0BBBA939DBF8}">
      <dgm:prSet/>
      <dgm:spPr/>
      <dgm:t>
        <a:bodyPr/>
        <a:lstStyle/>
        <a:p>
          <a:endParaRPr lang="en-US" sz="1050"/>
        </a:p>
      </dgm:t>
    </dgm:pt>
    <dgm:pt modelId="{B487C283-F9E3-489F-8631-27E153BD79CD}" type="sibTrans" cxnId="{1EFC9043-9CE7-4DDB-B212-0BBBA939DBF8}">
      <dgm:prSet/>
      <dgm:spPr/>
      <dgm:t>
        <a:bodyPr/>
        <a:lstStyle/>
        <a:p>
          <a:endParaRPr lang="en-US" sz="1050"/>
        </a:p>
      </dgm:t>
    </dgm:pt>
    <dgm:pt modelId="{973D0C94-B63A-43C1-A028-5CC6B0AE9E11}" type="pres">
      <dgm:prSet presAssocID="{924B98F9-967C-4CE4-9AB2-040D594115DA}" presName="arrowDiagram" presStyleCnt="0">
        <dgm:presLayoutVars>
          <dgm:chMax val="5"/>
          <dgm:dir/>
          <dgm:resizeHandles val="exact"/>
        </dgm:presLayoutVars>
      </dgm:prSet>
      <dgm:spPr/>
    </dgm:pt>
    <dgm:pt modelId="{CE0946C0-2F41-4604-956D-928E92887F72}" type="pres">
      <dgm:prSet presAssocID="{924B98F9-967C-4CE4-9AB2-040D594115DA}" presName="arrow" presStyleLbl="bgShp" presStyleIdx="0" presStyleCnt="1" custScaleX="129523" custLinFactNeighborX="31" custLinFactNeighborY="351"/>
      <dgm:spPr/>
    </dgm:pt>
    <dgm:pt modelId="{9B336D46-F395-40BC-ABB4-B2F4F2341205}" type="pres">
      <dgm:prSet presAssocID="{924B98F9-967C-4CE4-9AB2-040D594115DA}" presName="arrowDiagram4" presStyleCnt="0"/>
      <dgm:spPr/>
    </dgm:pt>
    <dgm:pt modelId="{9CA7AD75-540E-47BB-A346-190243EB9BF6}" type="pres">
      <dgm:prSet presAssocID="{39ABF141-C7DE-465B-BE4B-003178486430}" presName="bullet4a" presStyleLbl="node1" presStyleIdx="0" presStyleCnt="4" custScaleX="157646" custScaleY="149494" custLinFactX="-150500" custLinFactNeighborX="-200000" custLinFactNeighborY="-87625"/>
      <dgm:spPr/>
    </dgm:pt>
    <dgm:pt modelId="{88781701-F315-4C34-BA7A-C2728A68D4AF}" type="pres">
      <dgm:prSet presAssocID="{39ABF141-C7DE-465B-BE4B-003178486430}" presName="textBox4a" presStyleLbl="revTx" presStyleIdx="0" presStyleCnt="4" custScaleX="113192" custLinFactNeighborX="-27638" custLinFactNeighborY="-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CBED3-0557-4FE9-9B95-BA5642A0D941}" type="pres">
      <dgm:prSet presAssocID="{6E1F0C17-784F-406B-9C7F-ED13A85211FA}" presName="bullet4b" presStyleLbl="node1" presStyleIdx="1" presStyleCnt="4" custAng="0" custScaleX="116357" custScaleY="120047" custLinFactNeighborX="7506" custLinFactNeighborY="-71835"/>
      <dgm:spPr/>
    </dgm:pt>
    <dgm:pt modelId="{53EEB389-0C86-4EF3-8E37-2AB738B69079}" type="pres">
      <dgm:prSet presAssocID="{6E1F0C17-784F-406B-9C7F-ED13A85211FA}" presName="textBox4b" presStyleLbl="revTx" presStyleIdx="1" presStyleCnt="4" custScaleX="115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93AC9-7845-41DE-8502-47B81AE195DB}" type="pres">
      <dgm:prSet presAssocID="{B9EF71C8-EE13-42DB-AE6D-A1BFB0FFDFB5}" presName="bullet4c" presStyleLbl="node1" presStyleIdx="2" presStyleCnt="4" custScaleX="103692" custScaleY="106089" custLinFactX="38993" custLinFactNeighborX="100000" custLinFactNeighborY="-29842"/>
      <dgm:spPr/>
    </dgm:pt>
    <dgm:pt modelId="{CFC69EA2-6026-4210-985A-1373F4BCFE44}" type="pres">
      <dgm:prSet presAssocID="{B9EF71C8-EE13-42DB-AE6D-A1BFB0FFDFB5}" presName="textBox4c" presStyleLbl="revTx" presStyleIdx="2" presStyleCnt="4" custScaleX="137018" custLinFactNeighborX="51632" custLinFactNeighborY="1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B1141-B969-4A62-8FC5-3FE4A7EE7CC8}" type="pres">
      <dgm:prSet presAssocID="{D3101F97-353A-4C23-B098-FE20D56F8092}" presName="bullet4d" presStyleLbl="node1" presStyleIdx="3" presStyleCnt="4" custLinFactX="82929" custLinFactNeighborX="100000" custLinFactNeighborY="-9462"/>
      <dgm:spPr/>
    </dgm:pt>
    <dgm:pt modelId="{18D9F90C-A544-4447-B13A-F1E2D939B083}" type="pres">
      <dgm:prSet presAssocID="{D3101F97-353A-4C23-B098-FE20D56F8092}" presName="textBox4d" presStyleLbl="revTx" presStyleIdx="3" presStyleCnt="4" custScaleX="144954" custLinFactNeighborX="91694" custLinFactNeighborY="8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0D53B-BF91-46BE-A4D6-9F9CAFC3574A}" type="presOf" srcId="{D3101F97-353A-4C23-B098-FE20D56F8092}" destId="{18D9F90C-A544-4447-B13A-F1E2D939B083}" srcOrd="0" destOrd="0" presId="urn:microsoft.com/office/officeart/2005/8/layout/arrow2"/>
    <dgm:cxn modelId="{CC6B1601-7DED-4E19-A68F-7CA05D605961}" type="presOf" srcId="{6E1F0C17-784F-406B-9C7F-ED13A85211FA}" destId="{53EEB389-0C86-4EF3-8E37-2AB738B69079}" srcOrd="0" destOrd="0" presId="urn:microsoft.com/office/officeart/2005/8/layout/arrow2"/>
    <dgm:cxn modelId="{187DC98B-FEBE-4DAF-A734-FD3FEE9827DA}" srcId="{924B98F9-967C-4CE4-9AB2-040D594115DA}" destId="{6E1F0C17-784F-406B-9C7F-ED13A85211FA}" srcOrd="1" destOrd="0" parTransId="{77021EDA-3991-492B-B0F3-4B13857581F4}" sibTransId="{6A6FFC79-8D6F-4F26-825F-BC5EA772FC44}"/>
    <dgm:cxn modelId="{F96A4175-1343-4932-AA6B-8A53D31E95F1}" type="presOf" srcId="{B9EF71C8-EE13-42DB-AE6D-A1BFB0FFDFB5}" destId="{CFC69EA2-6026-4210-985A-1373F4BCFE44}" srcOrd="0" destOrd="0" presId="urn:microsoft.com/office/officeart/2005/8/layout/arrow2"/>
    <dgm:cxn modelId="{EF95D148-EA47-425B-8EFA-26D07FDB2E17}" type="presOf" srcId="{924B98F9-967C-4CE4-9AB2-040D594115DA}" destId="{973D0C94-B63A-43C1-A028-5CC6B0AE9E11}" srcOrd="0" destOrd="0" presId="urn:microsoft.com/office/officeart/2005/8/layout/arrow2"/>
    <dgm:cxn modelId="{6B6AAAE6-AB49-4C04-A156-63909AB36899}" srcId="{924B98F9-967C-4CE4-9AB2-040D594115DA}" destId="{39ABF141-C7DE-465B-BE4B-003178486430}" srcOrd="0" destOrd="0" parTransId="{F02DDC22-A4F8-45D4-BDF8-72254CB6C99D}" sibTransId="{BC199B65-3E62-465C-A6A8-D8F2A7A717D8}"/>
    <dgm:cxn modelId="{D25B67DB-4C46-4D1D-9E3C-ED812B9A56A7}" type="presOf" srcId="{39ABF141-C7DE-465B-BE4B-003178486430}" destId="{88781701-F315-4C34-BA7A-C2728A68D4AF}" srcOrd="0" destOrd="0" presId="urn:microsoft.com/office/officeart/2005/8/layout/arrow2"/>
    <dgm:cxn modelId="{1EFC9043-9CE7-4DDB-B212-0BBBA939DBF8}" srcId="{924B98F9-967C-4CE4-9AB2-040D594115DA}" destId="{D3101F97-353A-4C23-B098-FE20D56F8092}" srcOrd="3" destOrd="0" parTransId="{A1DC8A31-F267-48FB-B1AB-EBBEECE2F21D}" sibTransId="{B487C283-F9E3-489F-8631-27E153BD79CD}"/>
    <dgm:cxn modelId="{70B56950-6F51-4B06-A09B-89F49F64CB77}" srcId="{924B98F9-967C-4CE4-9AB2-040D594115DA}" destId="{B9EF71C8-EE13-42DB-AE6D-A1BFB0FFDFB5}" srcOrd="2" destOrd="0" parTransId="{ABB3B615-87C6-429F-90C7-1C35E33DC397}" sibTransId="{13D3F369-0D17-4170-9913-1E9393A2F46E}"/>
    <dgm:cxn modelId="{9C1D752F-8248-44BB-819E-81723B56C668}" type="presParOf" srcId="{973D0C94-B63A-43C1-A028-5CC6B0AE9E11}" destId="{CE0946C0-2F41-4604-956D-928E92887F72}" srcOrd="0" destOrd="0" presId="urn:microsoft.com/office/officeart/2005/8/layout/arrow2"/>
    <dgm:cxn modelId="{CB69C6A5-22C6-4644-B9D6-89390C7B112C}" type="presParOf" srcId="{973D0C94-B63A-43C1-A028-5CC6B0AE9E11}" destId="{9B336D46-F395-40BC-ABB4-B2F4F2341205}" srcOrd="1" destOrd="0" presId="urn:microsoft.com/office/officeart/2005/8/layout/arrow2"/>
    <dgm:cxn modelId="{55450ACB-879B-43B1-A342-032250903954}" type="presParOf" srcId="{9B336D46-F395-40BC-ABB4-B2F4F2341205}" destId="{9CA7AD75-540E-47BB-A346-190243EB9BF6}" srcOrd="0" destOrd="0" presId="urn:microsoft.com/office/officeart/2005/8/layout/arrow2"/>
    <dgm:cxn modelId="{B32751D7-CAB3-4E2F-8F70-B728D99AC603}" type="presParOf" srcId="{9B336D46-F395-40BC-ABB4-B2F4F2341205}" destId="{88781701-F315-4C34-BA7A-C2728A68D4AF}" srcOrd="1" destOrd="0" presId="urn:microsoft.com/office/officeart/2005/8/layout/arrow2"/>
    <dgm:cxn modelId="{69056FA5-FF81-4A13-8039-09DF4943E96D}" type="presParOf" srcId="{9B336D46-F395-40BC-ABB4-B2F4F2341205}" destId="{AC4CBED3-0557-4FE9-9B95-BA5642A0D941}" srcOrd="2" destOrd="0" presId="urn:microsoft.com/office/officeart/2005/8/layout/arrow2"/>
    <dgm:cxn modelId="{120707DF-3082-48F3-A49C-ACF4D37CCF27}" type="presParOf" srcId="{9B336D46-F395-40BC-ABB4-B2F4F2341205}" destId="{53EEB389-0C86-4EF3-8E37-2AB738B69079}" srcOrd="3" destOrd="0" presId="urn:microsoft.com/office/officeart/2005/8/layout/arrow2"/>
    <dgm:cxn modelId="{1E326409-8B96-43F8-BFAB-F23E3353679D}" type="presParOf" srcId="{9B336D46-F395-40BC-ABB4-B2F4F2341205}" destId="{01193AC9-7845-41DE-8502-47B81AE195DB}" srcOrd="4" destOrd="0" presId="urn:microsoft.com/office/officeart/2005/8/layout/arrow2"/>
    <dgm:cxn modelId="{7288E07F-F3A0-4BE2-9B6B-771C43A4B07B}" type="presParOf" srcId="{9B336D46-F395-40BC-ABB4-B2F4F2341205}" destId="{CFC69EA2-6026-4210-985A-1373F4BCFE44}" srcOrd="5" destOrd="0" presId="urn:microsoft.com/office/officeart/2005/8/layout/arrow2"/>
    <dgm:cxn modelId="{49E1E79B-DBBD-47D2-8EC9-526D121D2051}" type="presParOf" srcId="{9B336D46-F395-40BC-ABB4-B2F4F2341205}" destId="{080B1141-B969-4A62-8FC5-3FE4A7EE7CC8}" srcOrd="6" destOrd="0" presId="urn:microsoft.com/office/officeart/2005/8/layout/arrow2"/>
    <dgm:cxn modelId="{803EA082-9802-489B-9D9A-7516398FCF12}" type="presParOf" srcId="{9B336D46-F395-40BC-ABB4-B2F4F2341205}" destId="{18D9F90C-A544-4447-B13A-F1E2D939B08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98D57-CAB8-4AC1-ACDB-91C7ACAC78A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30739-C6DF-41E1-94EA-1DD6836C1787}">
      <dgm:prSet phldrT="[Text]" custT="1"/>
      <dgm:spPr/>
      <dgm:t>
        <a:bodyPr/>
        <a:lstStyle/>
        <a:p>
          <a:r>
            <a:rPr lang="en-US" sz="1800" b="1" dirty="0"/>
            <a:t>Primary Rx seems distracted and distant</a:t>
          </a:r>
        </a:p>
      </dgm:t>
    </dgm:pt>
    <dgm:pt modelId="{72DD3B8B-E8DA-4B49-BD12-4819984F0F34}" type="parTrans" cxnId="{152C2D33-6071-4BCF-B489-42DC07DB8D13}">
      <dgm:prSet/>
      <dgm:spPr/>
      <dgm:t>
        <a:bodyPr/>
        <a:lstStyle/>
        <a:p>
          <a:endParaRPr lang="en-US"/>
        </a:p>
      </dgm:t>
    </dgm:pt>
    <dgm:pt modelId="{7BF0A6E1-43BD-4718-9227-BB177A60FED3}" type="sibTrans" cxnId="{152C2D33-6071-4BCF-B489-42DC07DB8D13}">
      <dgm:prSet/>
      <dgm:spPr/>
      <dgm:t>
        <a:bodyPr/>
        <a:lstStyle/>
        <a:p>
          <a:endParaRPr lang="en-US"/>
        </a:p>
      </dgm:t>
    </dgm:pt>
    <dgm:pt modelId="{9E4AACB7-3ACE-46E4-9290-16A6B58B52EB}">
      <dgm:prSet phldrT="[Text]" custT="1"/>
      <dgm:spPr/>
      <dgm:t>
        <a:bodyPr/>
        <a:lstStyle/>
        <a:p>
          <a:r>
            <a:rPr lang="en-US" sz="1800" b="1" dirty="0"/>
            <a:t>Individual’s anxiety spikes; draws attention to self, cries, jokes, acts angry or hurt</a:t>
          </a:r>
        </a:p>
      </dgm:t>
    </dgm:pt>
    <dgm:pt modelId="{A37C29CD-8FA7-4DE3-A85A-677BDFFACCE3}" type="parTrans" cxnId="{5392B5FA-BDBC-40F6-8E16-324EFDCC321C}">
      <dgm:prSet/>
      <dgm:spPr/>
      <dgm:t>
        <a:bodyPr/>
        <a:lstStyle/>
        <a:p>
          <a:endParaRPr lang="en-US"/>
        </a:p>
      </dgm:t>
    </dgm:pt>
    <dgm:pt modelId="{D6A5091D-3860-434D-8821-30F1412FB12B}" type="sibTrans" cxnId="{5392B5FA-BDBC-40F6-8E16-324EFDCC321C}">
      <dgm:prSet/>
      <dgm:spPr/>
      <dgm:t>
        <a:bodyPr/>
        <a:lstStyle/>
        <a:p>
          <a:endParaRPr lang="en-US"/>
        </a:p>
      </dgm:t>
    </dgm:pt>
    <dgm:pt modelId="{185CED70-B3D7-4374-81C9-7CE56F565FAF}">
      <dgm:prSet phldrT="[Text]" custT="1"/>
      <dgm:spPr/>
      <dgm:t>
        <a:bodyPr/>
        <a:lstStyle/>
        <a:p>
          <a:r>
            <a:rPr lang="en-US" sz="1800" b="1" dirty="0"/>
            <a:t>Primary Rx ignores or dismisses the individual</a:t>
          </a:r>
        </a:p>
      </dgm:t>
    </dgm:pt>
    <dgm:pt modelId="{1148E915-476D-445B-AE84-909D354D1AC8}" type="parTrans" cxnId="{B5F01F82-C875-43CB-BF40-1DFDAF0741DF}">
      <dgm:prSet/>
      <dgm:spPr/>
      <dgm:t>
        <a:bodyPr/>
        <a:lstStyle/>
        <a:p>
          <a:endParaRPr lang="en-US"/>
        </a:p>
      </dgm:t>
    </dgm:pt>
    <dgm:pt modelId="{D80C0B94-E416-4F83-8B69-5FBB5CCE7666}" type="sibTrans" cxnId="{B5F01F82-C875-43CB-BF40-1DFDAF0741DF}">
      <dgm:prSet/>
      <dgm:spPr/>
      <dgm:t>
        <a:bodyPr/>
        <a:lstStyle/>
        <a:p>
          <a:endParaRPr lang="en-US"/>
        </a:p>
      </dgm:t>
    </dgm:pt>
    <dgm:pt modelId="{394C1E5C-AE6D-4C04-9167-DD67A1F84CC3}">
      <dgm:prSet phldrT="[Text]" custT="1"/>
      <dgm:spPr/>
      <dgm:t>
        <a:bodyPr/>
        <a:lstStyle/>
        <a:p>
          <a:r>
            <a:rPr lang="en-US" sz="1800" b="1" dirty="0"/>
            <a:t>Individual escalates into aggression, threats or acts helpless</a:t>
          </a:r>
        </a:p>
      </dgm:t>
    </dgm:pt>
    <dgm:pt modelId="{13C6EDF6-B600-4D56-9437-1DDB15CFC0C6}" type="parTrans" cxnId="{E756CA4D-526C-43EB-B786-9BE90B79F222}">
      <dgm:prSet/>
      <dgm:spPr/>
      <dgm:t>
        <a:bodyPr/>
        <a:lstStyle/>
        <a:p>
          <a:endParaRPr lang="en-US"/>
        </a:p>
      </dgm:t>
    </dgm:pt>
    <dgm:pt modelId="{BF9E3CED-A13E-44CE-8336-26FDADCA4812}" type="sibTrans" cxnId="{E756CA4D-526C-43EB-B786-9BE90B79F222}">
      <dgm:prSet/>
      <dgm:spPr/>
      <dgm:t>
        <a:bodyPr/>
        <a:lstStyle/>
        <a:p>
          <a:endParaRPr lang="en-US"/>
        </a:p>
      </dgm:t>
    </dgm:pt>
    <dgm:pt modelId="{2A1C7821-D67F-411B-94A3-6E75969B1523}">
      <dgm:prSet phldrT="[Text]" custT="1"/>
      <dgm:spPr/>
      <dgm:t>
        <a:bodyPr/>
        <a:lstStyle/>
        <a:p>
          <a:r>
            <a:rPr lang="en-US" sz="1800" b="1" dirty="0"/>
            <a:t>Primary Rx engages in someway</a:t>
          </a:r>
        </a:p>
      </dgm:t>
    </dgm:pt>
    <dgm:pt modelId="{1C01F2F7-24CB-4504-B44D-1CC185019B34}" type="parTrans" cxnId="{E2E18BA7-CDA3-4EF4-94DE-DBE582A42ACB}">
      <dgm:prSet/>
      <dgm:spPr/>
      <dgm:t>
        <a:bodyPr/>
        <a:lstStyle/>
        <a:p>
          <a:endParaRPr lang="en-US"/>
        </a:p>
      </dgm:t>
    </dgm:pt>
    <dgm:pt modelId="{F7E759D4-7F19-4163-B506-FD0E0B5BDF37}" type="sibTrans" cxnId="{E2E18BA7-CDA3-4EF4-94DE-DBE582A42ACB}">
      <dgm:prSet/>
      <dgm:spPr/>
      <dgm:t>
        <a:bodyPr/>
        <a:lstStyle/>
        <a:p>
          <a:endParaRPr lang="en-US"/>
        </a:p>
      </dgm:t>
    </dgm:pt>
    <dgm:pt modelId="{7959D1AE-CCD4-4E21-B9CA-19ADFFD9EBA2}">
      <dgm:prSet phldrT="[Text]" custT="1"/>
      <dgm:spPr/>
      <dgm:t>
        <a:bodyPr/>
        <a:lstStyle/>
        <a:p>
          <a:r>
            <a:rPr lang="en-US" sz="1800" b="1" dirty="0"/>
            <a:t>Individual is briefly reassured, anxiety decreases</a:t>
          </a:r>
        </a:p>
      </dgm:t>
    </dgm:pt>
    <dgm:pt modelId="{44709C97-0D31-4212-9B30-DC200DEEC3F9}" type="parTrans" cxnId="{F2EEA922-B745-4B48-9658-3852C2EEAF35}">
      <dgm:prSet/>
      <dgm:spPr/>
      <dgm:t>
        <a:bodyPr/>
        <a:lstStyle/>
        <a:p>
          <a:endParaRPr lang="en-US"/>
        </a:p>
      </dgm:t>
    </dgm:pt>
    <dgm:pt modelId="{42A34D44-85F2-4A57-82CB-B1109C72FEE3}" type="sibTrans" cxnId="{F2EEA922-B745-4B48-9658-3852C2EEAF35}">
      <dgm:prSet/>
      <dgm:spPr/>
      <dgm:t>
        <a:bodyPr/>
        <a:lstStyle/>
        <a:p>
          <a:endParaRPr lang="en-US"/>
        </a:p>
      </dgm:t>
    </dgm:pt>
    <dgm:pt modelId="{54BA0CEF-83EC-422A-BC27-1DE10F1451E8}" type="pres">
      <dgm:prSet presAssocID="{2F498D57-CAB8-4AC1-ACDB-91C7ACAC78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4FA952-A323-4827-89A4-11C835D0A738}" type="pres">
      <dgm:prSet presAssocID="{4A530739-C6DF-41E1-94EA-1DD6836C1787}" presName="node" presStyleLbl="node1" presStyleIdx="0" presStyleCnt="6" custScaleX="247660" custScaleY="150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7919F-B7D4-4D3F-8892-8E473D4DA310}" type="pres">
      <dgm:prSet presAssocID="{4A530739-C6DF-41E1-94EA-1DD6836C1787}" presName="spNode" presStyleCnt="0"/>
      <dgm:spPr/>
    </dgm:pt>
    <dgm:pt modelId="{2B06421D-CBB5-43E5-AACC-E1F1BC077B9C}" type="pres">
      <dgm:prSet presAssocID="{7BF0A6E1-43BD-4718-9227-BB177A60FED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673CCC5-90AB-4CD8-888C-CD8BE0F6F0B7}" type="pres">
      <dgm:prSet presAssocID="{9E4AACB7-3ACE-46E4-9290-16A6B58B52EB}" presName="node" presStyleLbl="node1" presStyleIdx="1" presStyleCnt="6" custScaleX="211677" custScaleY="175119" custRadScaleRad="186704" custRadScaleInc="64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3D8CF-D3B6-45FC-8489-C2B2FE3EA9E7}" type="pres">
      <dgm:prSet presAssocID="{9E4AACB7-3ACE-46E4-9290-16A6B58B52EB}" presName="spNode" presStyleCnt="0"/>
      <dgm:spPr/>
    </dgm:pt>
    <dgm:pt modelId="{01937CAE-8126-463E-94DF-C1A3E9041096}" type="pres">
      <dgm:prSet presAssocID="{D6A5091D-3860-434D-8821-30F1412FB12B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92BA0A4-7CE7-4378-A8BC-5FAAB98327B7}" type="pres">
      <dgm:prSet presAssocID="{185CED70-B3D7-4374-81C9-7CE56F565FAF}" presName="node" presStyleLbl="node1" presStyleIdx="2" presStyleCnt="6" custScaleX="236103" custScaleY="143451" custRadScaleRad="193782" custRadScaleInc="-88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E6F3F-4303-4914-80F0-115D92DDB63F}" type="pres">
      <dgm:prSet presAssocID="{185CED70-B3D7-4374-81C9-7CE56F565FAF}" presName="spNode" presStyleCnt="0"/>
      <dgm:spPr/>
    </dgm:pt>
    <dgm:pt modelId="{574921D3-77CA-4814-BF8D-3D871E738374}" type="pres">
      <dgm:prSet presAssocID="{D80C0B94-E416-4F83-8B69-5FBB5CCE766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CAB01F1-AC6C-4A60-8699-E2131022D334}" type="pres">
      <dgm:prSet presAssocID="{394C1E5C-AE6D-4C04-9167-DD67A1F84CC3}" presName="node" presStyleLbl="node1" presStyleIdx="3" presStyleCnt="6" custScaleX="248051" custScaleY="143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B3B3C-537C-4647-B299-3C209671DC8B}" type="pres">
      <dgm:prSet presAssocID="{394C1E5C-AE6D-4C04-9167-DD67A1F84CC3}" presName="spNode" presStyleCnt="0"/>
      <dgm:spPr/>
    </dgm:pt>
    <dgm:pt modelId="{D9F3F3B7-220C-442A-92FC-4DC8A080172D}" type="pres">
      <dgm:prSet presAssocID="{BF9E3CED-A13E-44CE-8336-26FDADCA481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744F2B05-3D75-495F-A0B3-94029C4BCEF4}" type="pres">
      <dgm:prSet presAssocID="{2A1C7821-D67F-411B-94A3-6E75969B1523}" presName="node" presStyleLbl="node1" presStyleIdx="4" presStyleCnt="6" custScaleX="223183" custScaleY="145791" custRadScaleRad="188859" custRadScaleInc="78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72575-4007-4BA5-861F-E33B56AE7C0E}" type="pres">
      <dgm:prSet presAssocID="{2A1C7821-D67F-411B-94A3-6E75969B1523}" presName="spNode" presStyleCnt="0"/>
      <dgm:spPr/>
    </dgm:pt>
    <dgm:pt modelId="{BB0E9970-4876-4BF1-BD34-344BA2EBD6E6}" type="pres">
      <dgm:prSet presAssocID="{F7E759D4-7F19-4163-B506-FD0E0B5BDF37}" presName="sibTrans" presStyleLbl="sibTrans1D1" presStyleIdx="4" presStyleCnt="6"/>
      <dgm:spPr/>
      <dgm:t>
        <a:bodyPr/>
        <a:lstStyle/>
        <a:p>
          <a:endParaRPr lang="en-US"/>
        </a:p>
      </dgm:t>
    </dgm:pt>
    <dgm:pt modelId="{CFBDACCF-B92D-41DE-8D55-7494073E3EBB}" type="pres">
      <dgm:prSet presAssocID="{7959D1AE-CCD4-4E21-B9CA-19ADFFD9EBA2}" presName="node" presStyleLbl="node1" presStyleIdx="5" presStyleCnt="6" custScaleX="215498" custScaleY="149191" custRadScaleRad="207044" custRadScaleInc="-74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178D-B3A8-47AF-80C2-1F59718FBB96}" type="pres">
      <dgm:prSet presAssocID="{7959D1AE-CCD4-4E21-B9CA-19ADFFD9EBA2}" presName="spNode" presStyleCnt="0"/>
      <dgm:spPr/>
    </dgm:pt>
    <dgm:pt modelId="{F4910867-33F1-4745-9464-00953F2640F2}" type="pres">
      <dgm:prSet presAssocID="{42A34D44-85F2-4A57-82CB-B1109C72FEE3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F2EEA922-B745-4B48-9658-3852C2EEAF35}" srcId="{2F498D57-CAB8-4AC1-ACDB-91C7ACAC78A1}" destId="{7959D1AE-CCD4-4E21-B9CA-19ADFFD9EBA2}" srcOrd="5" destOrd="0" parTransId="{44709C97-0D31-4212-9B30-DC200DEEC3F9}" sibTransId="{42A34D44-85F2-4A57-82CB-B1109C72FEE3}"/>
    <dgm:cxn modelId="{743F8C0D-EF0B-4D69-9BFF-97DF7395AD50}" type="presOf" srcId="{4A530739-C6DF-41E1-94EA-1DD6836C1787}" destId="{C54FA952-A323-4827-89A4-11C835D0A738}" srcOrd="0" destOrd="0" presId="urn:microsoft.com/office/officeart/2005/8/layout/cycle5"/>
    <dgm:cxn modelId="{B533C48B-BA51-4A78-A2ED-F25F8A59ADB1}" type="presOf" srcId="{7959D1AE-CCD4-4E21-B9CA-19ADFFD9EBA2}" destId="{CFBDACCF-B92D-41DE-8D55-7494073E3EBB}" srcOrd="0" destOrd="0" presId="urn:microsoft.com/office/officeart/2005/8/layout/cycle5"/>
    <dgm:cxn modelId="{25BDBE3B-F614-478E-9F84-CB690116E08C}" type="presOf" srcId="{394C1E5C-AE6D-4C04-9167-DD67A1F84CC3}" destId="{BCAB01F1-AC6C-4A60-8699-E2131022D334}" srcOrd="0" destOrd="0" presId="urn:microsoft.com/office/officeart/2005/8/layout/cycle5"/>
    <dgm:cxn modelId="{B5F01F82-C875-43CB-BF40-1DFDAF0741DF}" srcId="{2F498D57-CAB8-4AC1-ACDB-91C7ACAC78A1}" destId="{185CED70-B3D7-4374-81C9-7CE56F565FAF}" srcOrd="2" destOrd="0" parTransId="{1148E915-476D-445B-AE84-909D354D1AC8}" sibTransId="{D80C0B94-E416-4F83-8B69-5FBB5CCE7666}"/>
    <dgm:cxn modelId="{4F29B268-A0E0-4F2C-BA15-48716C00AE50}" type="presOf" srcId="{9E4AACB7-3ACE-46E4-9290-16A6B58B52EB}" destId="{F673CCC5-90AB-4CD8-888C-CD8BE0F6F0B7}" srcOrd="0" destOrd="0" presId="urn:microsoft.com/office/officeart/2005/8/layout/cycle5"/>
    <dgm:cxn modelId="{152C2D33-6071-4BCF-B489-42DC07DB8D13}" srcId="{2F498D57-CAB8-4AC1-ACDB-91C7ACAC78A1}" destId="{4A530739-C6DF-41E1-94EA-1DD6836C1787}" srcOrd="0" destOrd="0" parTransId="{72DD3B8B-E8DA-4B49-BD12-4819984F0F34}" sibTransId="{7BF0A6E1-43BD-4718-9227-BB177A60FED3}"/>
    <dgm:cxn modelId="{E2E18BA7-CDA3-4EF4-94DE-DBE582A42ACB}" srcId="{2F498D57-CAB8-4AC1-ACDB-91C7ACAC78A1}" destId="{2A1C7821-D67F-411B-94A3-6E75969B1523}" srcOrd="4" destOrd="0" parTransId="{1C01F2F7-24CB-4504-B44D-1CC185019B34}" sibTransId="{F7E759D4-7F19-4163-B506-FD0E0B5BDF37}"/>
    <dgm:cxn modelId="{3A9CB7DB-3148-44C9-AFE8-55C0631F8294}" type="presOf" srcId="{D80C0B94-E416-4F83-8B69-5FBB5CCE7666}" destId="{574921D3-77CA-4814-BF8D-3D871E738374}" srcOrd="0" destOrd="0" presId="urn:microsoft.com/office/officeart/2005/8/layout/cycle5"/>
    <dgm:cxn modelId="{D7CABB8E-9C2E-418E-9AAC-64C4259C41B7}" type="presOf" srcId="{2A1C7821-D67F-411B-94A3-6E75969B1523}" destId="{744F2B05-3D75-495F-A0B3-94029C4BCEF4}" srcOrd="0" destOrd="0" presId="urn:microsoft.com/office/officeart/2005/8/layout/cycle5"/>
    <dgm:cxn modelId="{E756CA4D-526C-43EB-B786-9BE90B79F222}" srcId="{2F498D57-CAB8-4AC1-ACDB-91C7ACAC78A1}" destId="{394C1E5C-AE6D-4C04-9167-DD67A1F84CC3}" srcOrd="3" destOrd="0" parTransId="{13C6EDF6-B600-4D56-9437-1DDB15CFC0C6}" sibTransId="{BF9E3CED-A13E-44CE-8336-26FDADCA4812}"/>
    <dgm:cxn modelId="{A645B48E-32A8-4AD0-9DF3-38C8D7A7DA53}" type="presOf" srcId="{185CED70-B3D7-4374-81C9-7CE56F565FAF}" destId="{E92BA0A4-7CE7-4378-A8BC-5FAAB98327B7}" srcOrd="0" destOrd="0" presId="urn:microsoft.com/office/officeart/2005/8/layout/cycle5"/>
    <dgm:cxn modelId="{5392B5FA-BDBC-40F6-8E16-324EFDCC321C}" srcId="{2F498D57-CAB8-4AC1-ACDB-91C7ACAC78A1}" destId="{9E4AACB7-3ACE-46E4-9290-16A6B58B52EB}" srcOrd="1" destOrd="0" parTransId="{A37C29CD-8FA7-4DE3-A85A-677BDFFACCE3}" sibTransId="{D6A5091D-3860-434D-8821-30F1412FB12B}"/>
    <dgm:cxn modelId="{37D16935-13C3-418E-86FF-021F26591EAD}" type="presOf" srcId="{F7E759D4-7F19-4163-B506-FD0E0B5BDF37}" destId="{BB0E9970-4876-4BF1-BD34-344BA2EBD6E6}" srcOrd="0" destOrd="0" presId="urn:microsoft.com/office/officeart/2005/8/layout/cycle5"/>
    <dgm:cxn modelId="{7E570AE7-0D47-43D0-915C-5A51FE43152D}" type="presOf" srcId="{2F498D57-CAB8-4AC1-ACDB-91C7ACAC78A1}" destId="{54BA0CEF-83EC-422A-BC27-1DE10F1451E8}" srcOrd="0" destOrd="0" presId="urn:microsoft.com/office/officeart/2005/8/layout/cycle5"/>
    <dgm:cxn modelId="{C0AD7928-3835-49B2-BC45-C96312D56D55}" type="presOf" srcId="{42A34D44-85F2-4A57-82CB-B1109C72FEE3}" destId="{F4910867-33F1-4745-9464-00953F2640F2}" srcOrd="0" destOrd="0" presId="urn:microsoft.com/office/officeart/2005/8/layout/cycle5"/>
    <dgm:cxn modelId="{01A310C5-891C-4283-8EE1-302CCAFA982C}" type="presOf" srcId="{BF9E3CED-A13E-44CE-8336-26FDADCA4812}" destId="{D9F3F3B7-220C-442A-92FC-4DC8A080172D}" srcOrd="0" destOrd="0" presId="urn:microsoft.com/office/officeart/2005/8/layout/cycle5"/>
    <dgm:cxn modelId="{ECE17D9C-4E5A-476B-B9E3-3838018B6220}" type="presOf" srcId="{7BF0A6E1-43BD-4718-9227-BB177A60FED3}" destId="{2B06421D-CBB5-43E5-AACC-E1F1BC077B9C}" srcOrd="0" destOrd="0" presId="urn:microsoft.com/office/officeart/2005/8/layout/cycle5"/>
    <dgm:cxn modelId="{5AA979F2-2C43-4C75-8A14-616A692DDC31}" type="presOf" srcId="{D6A5091D-3860-434D-8821-30F1412FB12B}" destId="{01937CAE-8126-463E-94DF-C1A3E9041096}" srcOrd="0" destOrd="0" presId="urn:microsoft.com/office/officeart/2005/8/layout/cycle5"/>
    <dgm:cxn modelId="{3A25D950-EB11-42D3-B8EA-EDF9FC462753}" type="presParOf" srcId="{54BA0CEF-83EC-422A-BC27-1DE10F1451E8}" destId="{C54FA952-A323-4827-89A4-11C835D0A738}" srcOrd="0" destOrd="0" presId="urn:microsoft.com/office/officeart/2005/8/layout/cycle5"/>
    <dgm:cxn modelId="{94C653C4-D707-4BA9-BB82-797D562D9CDB}" type="presParOf" srcId="{54BA0CEF-83EC-422A-BC27-1DE10F1451E8}" destId="{6E67919F-B7D4-4D3F-8892-8E473D4DA310}" srcOrd="1" destOrd="0" presId="urn:microsoft.com/office/officeart/2005/8/layout/cycle5"/>
    <dgm:cxn modelId="{EBD8F373-AF5F-4A26-A433-1833F736F4BB}" type="presParOf" srcId="{54BA0CEF-83EC-422A-BC27-1DE10F1451E8}" destId="{2B06421D-CBB5-43E5-AACC-E1F1BC077B9C}" srcOrd="2" destOrd="0" presId="urn:microsoft.com/office/officeart/2005/8/layout/cycle5"/>
    <dgm:cxn modelId="{048473B9-D836-4EBC-B405-4EA456338C05}" type="presParOf" srcId="{54BA0CEF-83EC-422A-BC27-1DE10F1451E8}" destId="{F673CCC5-90AB-4CD8-888C-CD8BE0F6F0B7}" srcOrd="3" destOrd="0" presId="urn:microsoft.com/office/officeart/2005/8/layout/cycle5"/>
    <dgm:cxn modelId="{10ACCEB0-79B6-4CC4-8626-7024D9F159E7}" type="presParOf" srcId="{54BA0CEF-83EC-422A-BC27-1DE10F1451E8}" destId="{38A3D8CF-D3B6-45FC-8489-C2B2FE3EA9E7}" srcOrd="4" destOrd="0" presId="urn:microsoft.com/office/officeart/2005/8/layout/cycle5"/>
    <dgm:cxn modelId="{79649B98-E591-4DB4-8E05-1058EA419226}" type="presParOf" srcId="{54BA0CEF-83EC-422A-BC27-1DE10F1451E8}" destId="{01937CAE-8126-463E-94DF-C1A3E9041096}" srcOrd="5" destOrd="0" presId="urn:microsoft.com/office/officeart/2005/8/layout/cycle5"/>
    <dgm:cxn modelId="{00E66908-FBDA-4D07-993D-990371D3A4E1}" type="presParOf" srcId="{54BA0CEF-83EC-422A-BC27-1DE10F1451E8}" destId="{E92BA0A4-7CE7-4378-A8BC-5FAAB98327B7}" srcOrd="6" destOrd="0" presId="urn:microsoft.com/office/officeart/2005/8/layout/cycle5"/>
    <dgm:cxn modelId="{E66665EC-62FB-4014-A836-9503BD9DE685}" type="presParOf" srcId="{54BA0CEF-83EC-422A-BC27-1DE10F1451E8}" destId="{808E6F3F-4303-4914-80F0-115D92DDB63F}" srcOrd="7" destOrd="0" presId="urn:microsoft.com/office/officeart/2005/8/layout/cycle5"/>
    <dgm:cxn modelId="{288E8221-DFDA-4DEE-AF58-B3C64D794326}" type="presParOf" srcId="{54BA0CEF-83EC-422A-BC27-1DE10F1451E8}" destId="{574921D3-77CA-4814-BF8D-3D871E738374}" srcOrd="8" destOrd="0" presId="urn:microsoft.com/office/officeart/2005/8/layout/cycle5"/>
    <dgm:cxn modelId="{D0688E2A-601B-4829-B0EC-AEF5BDD1A79E}" type="presParOf" srcId="{54BA0CEF-83EC-422A-BC27-1DE10F1451E8}" destId="{BCAB01F1-AC6C-4A60-8699-E2131022D334}" srcOrd="9" destOrd="0" presId="urn:microsoft.com/office/officeart/2005/8/layout/cycle5"/>
    <dgm:cxn modelId="{463C6FF5-5130-41B0-8FFD-D6B4FC8D30D8}" type="presParOf" srcId="{54BA0CEF-83EC-422A-BC27-1DE10F1451E8}" destId="{F41B3B3C-537C-4647-B299-3C209671DC8B}" srcOrd="10" destOrd="0" presId="urn:microsoft.com/office/officeart/2005/8/layout/cycle5"/>
    <dgm:cxn modelId="{490A870E-CBA3-4ACE-BD69-031758A9E5DC}" type="presParOf" srcId="{54BA0CEF-83EC-422A-BC27-1DE10F1451E8}" destId="{D9F3F3B7-220C-442A-92FC-4DC8A080172D}" srcOrd="11" destOrd="0" presId="urn:microsoft.com/office/officeart/2005/8/layout/cycle5"/>
    <dgm:cxn modelId="{38A61B25-CECB-4EF9-996B-E1D355135666}" type="presParOf" srcId="{54BA0CEF-83EC-422A-BC27-1DE10F1451E8}" destId="{744F2B05-3D75-495F-A0B3-94029C4BCEF4}" srcOrd="12" destOrd="0" presId="urn:microsoft.com/office/officeart/2005/8/layout/cycle5"/>
    <dgm:cxn modelId="{E780D05F-1205-4C68-BACF-EB431B246C22}" type="presParOf" srcId="{54BA0CEF-83EC-422A-BC27-1DE10F1451E8}" destId="{16F72575-4007-4BA5-861F-E33B56AE7C0E}" srcOrd="13" destOrd="0" presId="urn:microsoft.com/office/officeart/2005/8/layout/cycle5"/>
    <dgm:cxn modelId="{FB72DD5A-5BDE-47A9-8952-0571F2E699BF}" type="presParOf" srcId="{54BA0CEF-83EC-422A-BC27-1DE10F1451E8}" destId="{BB0E9970-4876-4BF1-BD34-344BA2EBD6E6}" srcOrd="14" destOrd="0" presId="urn:microsoft.com/office/officeart/2005/8/layout/cycle5"/>
    <dgm:cxn modelId="{71AE7774-A6E7-4A9A-A258-58081738EECB}" type="presParOf" srcId="{54BA0CEF-83EC-422A-BC27-1DE10F1451E8}" destId="{CFBDACCF-B92D-41DE-8D55-7494073E3EBB}" srcOrd="15" destOrd="0" presId="urn:microsoft.com/office/officeart/2005/8/layout/cycle5"/>
    <dgm:cxn modelId="{9781F745-3B35-4DC9-9762-EDC984B3AD9E}" type="presParOf" srcId="{54BA0CEF-83EC-422A-BC27-1DE10F1451E8}" destId="{72DB178D-B3A8-47AF-80C2-1F59718FBB96}" srcOrd="16" destOrd="0" presId="urn:microsoft.com/office/officeart/2005/8/layout/cycle5"/>
    <dgm:cxn modelId="{BD5F51CF-6BDE-4E2C-A826-45F98C5B3E3F}" type="presParOf" srcId="{54BA0CEF-83EC-422A-BC27-1DE10F1451E8}" destId="{F4910867-33F1-4745-9464-00953F2640F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CA16F-151D-428B-A876-1A211A85E75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5FED3-22C2-4F88-9691-CB062E9B97FE}">
      <dgm:prSet phldrT="[Text]" custT="1"/>
      <dgm:spPr/>
      <dgm:t>
        <a:bodyPr/>
        <a:lstStyle/>
        <a:p>
          <a:r>
            <a:rPr lang="en-US" sz="1800" b="1" dirty="0"/>
            <a:t>Individual experiences strong negative emotions</a:t>
          </a:r>
        </a:p>
      </dgm:t>
    </dgm:pt>
    <dgm:pt modelId="{F8BB30FE-7C37-4DD4-92A6-012B7BD7912C}" type="parTrans" cxnId="{F9BB0558-D80C-4EF3-AFDA-4DDB92D38038}">
      <dgm:prSet/>
      <dgm:spPr/>
      <dgm:t>
        <a:bodyPr/>
        <a:lstStyle/>
        <a:p>
          <a:endParaRPr lang="en-US"/>
        </a:p>
      </dgm:t>
    </dgm:pt>
    <dgm:pt modelId="{5C12B233-AD95-49EC-8CFA-FE64BB90E1A5}" type="sibTrans" cxnId="{F9BB0558-D80C-4EF3-AFDA-4DDB92D38038}">
      <dgm:prSet/>
      <dgm:spPr/>
      <dgm:t>
        <a:bodyPr/>
        <a:lstStyle/>
        <a:p>
          <a:endParaRPr lang="en-US"/>
        </a:p>
      </dgm:t>
    </dgm:pt>
    <dgm:pt modelId="{BE861157-60E4-46A2-9FD4-4577E27B6D88}">
      <dgm:prSet phldrT="[Text]" custT="1"/>
      <dgm:spPr/>
      <dgm:t>
        <a:bodyPr/>
        <a:lstStyle/>
        <a:p>
          <a:r>
            <a:rPr lang="en-US" sz="1800" b="1" dirty="0"/>
            <a:t>Individual  approaches primary Rx, but acts angry &amp; demanding</a:t>
          </a:r>
        </a:p>
      </dgm:t>
    </dgm:pt>
    <dgm:pt modelId="{A7283CA8-DDD3-49E9-A1EA-437383795665}" type="parTrans" cxnId="{758704C0-715D-421E-B678-F6CE4DFA6AE7}">
      <dgm:prSet/>
      <dgm:spPr/>
      <dgm:t>
        <a:bodyPr/>
        <a:lstStyle/>
        <a:p>
          <a:endParaRPr lang="en-US"/>
        </a:p>
      </dgm:t>
    </dgm:pt>
    <dgm:pt modelId="{298F5C9C-4DAA-457F-95F2-E0E19DABC403}" type="sibTrans" cxnId="{758704C0-715D-421E-B678-F6CE4DFA6AE7}">
      <dgm:prSet/>
      <dgm:spPr/>
      <dgm:t>
        <a:bodyPr/>
        <a:lstStyle/>
        <a:p>
          <a:endParaRPr lang="en-US"/>
        </a:p>
      </dgm:t>
    </dgm:pt>
    <dgm:pt modelId="{04AEFCEC-2521-4CF9-A298-DA2BA10EB3A8}">
      <dgm:prSet phldrT="[Text]" custT="1"/>
      <dgm:spPr/>
      <dgm:t>
        <a:bodyPr/>
        <a:lstStyle/>
        <a:p>
          <a:r>
            <a:rPr lang="en-US" sz="1800" b="1" dirty="0"/>
            <a:t>Primary Rx is triggered, either shutting down or verbally attacking the individual</a:t>
          </a:r>
        </a:p>
      </dgm:t>
    </dgm:pt>
    <dgm:pt modelId="{5C6BD0BC-8F79-450E-8E5B-E092C34025F1}" type="parTrans" cxnId="{EF81957E-62D4-4ABE-BECD-863B8C49911B}">
      <dgm:prSet/>
      <dgm:spPr/>
      <dgm:t>
        <a:bodyPr/>
        <a:lstStyle/>
        <a:p>
          <a:endParaRPr lang="en-US"/>
        </a:p>
      </dgm:t>
    </dgm:pt>
    <dgm:pt modelId="{A4E821C1-1A80-45C5-B443-951492422E96}" type="sibTrans" cxnId="{EF81957E-62D4-4ABE-BECD-863B8C49911B}">
      <dgm:prSet/>
      <dgm:spPr/>
      <dgm:t>
        <a:bodyPr/>
        <a:lstStyle/>
        <a:p>
          <a:endParaRPr lang="en-US"/>
        </a:p>
      </dgm:t>
    </dgm:pt>
    <dgm:pt modelId="{B51036FA-E351-453B-978C-3D17729245EC}">
      <dgm:prSet phldrT="[Text]" custT="1"/>
      <dgm:spPr/>
      <dgm:t>
        <a:bodyPr/>
        <a:lstStyle/>
        <a:p>
          <a:r>
            <a:rPr lang="en-US" sz="1800" b="1" dirty="0"/>
            <a:t>Feeling more anxious and powerless, the individual escalates with aggression or running</a:t>
          </a:r>
        </a:p>
      </dgm:t>
    </dgm:pt>
    <dgm:pt modelId="{6B35B705-A39E-451C-9247-A789B753F359}" type="parTrans" cxnId="{E57D39B0-EB99-496A-9CDA-887B111FF463}">
      <dgm:prSet/>
      <dgm:spPr/>
      <dgm:t>
        <a:bodyPr/>
        <a:lstStyle/>
        <a:p>
          <a:endParaRPr lang="en-US"/>
        </a:p>
      </dgm:t>
    </dgm:pt>
    <dgm:pt modelId="{C24BF611-3995-4391-9F64-27E63CC8995A}" type="sibTrans" cxnId="{E57D39B0-EB99-496A-9CDA-887B111FF463}">
      <dgm:prSet/>
      <dgm:spPr/>
      <dgm:t>
        <a:bodyPr/>
        <a:lstStyle/>
        <a:p>
          <a:endParaRPr lang="en-US"/>
        </a:p>
      </dgm:t>
    </dgm:pt>
    <dgm:pt modelId="{32AA82CE-9547-4929-81BE-8D2AB82E09F8}">
      <dgm:prSet phldrT="[Text]" custT="1"/>
      <dgm:spPr/>
      <dgm:t>
        <a:bodyPr/>
        <a:lstStyle/>
        <a:p>
          <a:r>
            <a:rPr lang="en-US" sz="1800" b="1" dirty="0"/>
            <a:t>Primary Rx either gives in or tries to defeat and control the individual</a:t>
          </a:r>
        </a:p>
      </dgm:t>
    </dgm:pt>
    <dgm:pt modelId="{B320E7E9-7A54-4B65-ABE5-4BF0FE1A7097}" type="parTrans" cxnId="{E9E0F99F-5050-44CD-B34A-0F6E3F55AAFE}">
      <dgm:prSet/>
      <dgm:spPr/>
      <dgm:t>
        <a:bodyPr/>
        <a:lstStyle/>
        <a:p>
          <a:endParaRPr lang="en-US"/>
        </a:p>
      </dgm:t>
    </dgm:pt>
    <dgm:pt modelId="{184AB4EA-0CB0-4955-A146-75694B8581B0}" type="sibTrans" cxnId="{E9E0F99F-5050-44CD-B34A-0F6E3F55AAFE}">
      <dgm:prSet/>
      <dgm:spPr/>
      <dgm:t>
        <a:bodyPr/>
        <a:lstStyle/>
        <a:p>
          <a:endParaRPr lang="en-US"/>
        </a:p>
      </dgm:t>
    </dgm:pt>
    <dgm:pt modelId="{82E997AF-D262-478D-9D1B-935C8FDB959F}" type="pres">
      <dgm:prSet presAssocID="{567CA16F-151D-428B-A876-1A211A85E7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BCA13D-F097-4426-8FF7-A316F8B0E4AC}" type="pres">
      <dgm:prSet presAssocID="{7BB5FED3-22C2-4F88-9691-CB062E9B97FE}" presName="node" presStyleLbl="node1" presStyleIdx="0" presStyleCnt="5" custScaleX="112237" custScaleY="131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CB6B2-204C-4AD6-87EC-964A01F23982}" type="pres">
      <dgm:prSet presAssocID="{7BB5FED3-22C2-4F88-9691-CB062E9B97FE}" presName="spNode" presStyleCnt="0"/>
      <dgm:spPr/>
    </dgm:pt>
    <dgm:pt modelId="{7D93B97D-8F82-4024-93C0-787D83776C36}" type="pres">
      <dgm:prSet presAssocID="{5C12B233-AD95-49EC-8CFA-FE64BB90E1A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196879B-57C8-4C07-AF6C-DCB48C2A92C0}" type="pres">
      <dgm:prSet presAssocID="{BE861157-60E4-46A2-9FD4-4577E27B6D88}" presName="node" presStyleLbl="node1" presStyleIdx="1" presStyleCnt="5" custScaleX="197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7CE9D-5A3E-41F2-97C2-B3DE4C37AB42}" type="pres">
      <dgm:prSet presAssocID="{BE861157-60E4-46A2-9FD4-4577E27B6D88}" presName="spNode" presStyleCnt="0"/>
      <dgm:spPr/>
    </dgm:pt>
    <dgm:pt modelId="{DAB6E34A-C479-4954-8477-4F39455CAD82}" type="pres">
      <dgm:prSet presAssocID="{298F5C9C-4DAA-457F-95F2-E0E19DABC40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97204B9-3AE0-4030-879C-716776E1AC2D}" type="pres">
      <dgm:prSet presAssocID="{04AEFCEC-2521-4CF9-A298-DA2BA10EB3A8}" presName="node" presStyleLbl="node1" presStyleIdx="2" presStyleCnt="5" custScaleX="154568" custScaleY="168421" custRadScaleRad="101217" custRadScaleInc="-33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24510-70A3-4004-8869-484DB8F423CD}" type="pres">
      <dgm:prSet presAssocID="{04AEFCEC-2521-4CF9-A298-DA2BA10EB3A8}" presName="spNode" presStyleCnt="0"/>
      <dgm:spPr/>
    </dgm:pt>
    <dgm:pt modelId="{312B3F43-AF6B-4074-95A9-75C8C1BAD1AA}" type="pres">
      <dgm:prSet presAssocID="{A4E821C1-1A80-45C5-B443-951492422E9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95550CE-2E92-4532-BDC6-ABF07321F9B4}" type="pres">
      <dgm:prSet presAssocID="{B51036FA-E351-453B-978C-3D17729245EC}" presName="node" presStyleLbl="node1" presStyleIdx="3" presStyleCnt="5" custScaleX="150693" custScaleY="187091" custRadScaleRad="101734" custRadScaleInc="44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D54B5-7168-4169-8809-C6A7F402E3D5}" type="pres">
      <dgm:prSet presAssocID="{B51036FA-E351-453B-978C-3D17729245EC}" presName="spNode" presStyleCnt="0"/>
      <dgm:spPr/>
    </dgm:pt>
    <dgm:pt modelId="{C53778E9-D18D-438C-9B4D-7F1A3C6F456A}" type="pres">
      <dgm:prSet presAssocID="{C24BF611-3995-4391-9F64-27E63CC8995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8A53BB9-986A-4F67-9B67-F66707629201}" type="pres">
      <dgm:prSet presAssocID="{32AA82CE-9547-4929-81BE-8D2AB82E09F8}" presName="node" presStyleLbl="node1" presStyleIdx="4" presStyleCnt="5" custScaleX="191178" custScaleY="110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79893-0155-41F1-AD66-20F04B4456D6}" type="pres">
      <dgm:prSet presAssocID="{32AA82CE-9547-4929-81BE-8D2AB82E09F8}" presName="spNode" presStyleCnt="0"/>
      <dgm:spPr/>
    </dgm:pt>
    <dgm:pt modelId="{84D5653A-7270-450A-8668-994302502380}" type="pres">
      <dgm:prSet presAssocID="{184AB4EA-0CB0-4955-A146-75694B8581B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C394D42-651C-4A9E-B489-ECB5858F08E1}" type="presOf" srcId="{7BB5FED3-22C2-4F88-9691-CB062E9B97FE}" destId="{4BBCA13D-F097-4426-8FF7-A316F8B0E4AC}" srcOrd="0" destOrd="0" presId="urn:microsoft.com/office/officeart/2005/8/layout/cycle5"/>
    <dgm:cxn modelId="{758704C0-715D-421E-B678-F6CE4DFA6AE7}" srcId="{567CA16F-151D-428B-A876-1A211A85E758}" destId="{BE861157-60E4-46A2-9FD4-4577E27B6D88}" srcOrd="1" destOrd="0" parTransId="{A7283CA8-DDD3-49E9-A1EA-437383795665}" sibTransId="{298F5C9C-4DAA-457F-95F2-E0E19DABC403}"/>
    <dgm:cxn modelId="{0F42DE85-BF61-419B-9DAB-EC5CBC2EC2A0}" type="presOf" srcId="{32AA82CE-9547-4929-81BE-8D2AB82E09F8}" destId="{F8A53BB9-986A-4F67-9B67-F66707629201}" srcOrd="0" destOrd="0" presId="urn:microsoft.com/office/officeart/2005/8/layout/cycle5"/>
    <dgm:cxn modelId="{BF20FF48-9F99-473E-8D45-50D94B9CA8BF}" type="presOf" srcId="{C24BF611-3995-4391-9F64-27E63CC8995A}" destId="{C53778E9-D18D-438C-9B4D-7F1A3C6F456A}" srcOrd="0" destOrd="0" presId="urn:microsoft.com/office/officeart/2005/8/layout/cycle5"/>
    <dgm:cxn modelId="{24F3DB44-1508-46FE-A320-154854E61F18}" type="presOf" srcId="{567CA16F-151D-428B-A876-1A211A85E758}" destId="{82E997AF-D262-478D-9D1B-935C8FDB959F}" srcOrd="0" destOrd="0" presId="urn:microsoft.com/office/officeart/2005/8/layout/cycle5"/>
    <dgm:cxn modelId="{6FE262C3-8230-4C03-A988-33B365B9CA87}" type="presOf" srcId="{04AEFCEC-2521-4CF9-A298-DA2BA10EB3A8}" destId="{797204B9-3AE0-4030-879C-716776E1AC2D}" srcOrd="0" destOrd="0" presId="urn:microsoft.com/office/officeart/2005/8/layout/cycle5"/>
    <dgm:cxn modelId="{9FB197C1-662B-4FC0-8F20-B9D0626A138B}" type="presOf" srcId="{A4E821C1-1A80-45C5-B443-951492422E96}" destId="{312B3F43-AF6B-4074-95A9-75C8C1BAD1AA}" srcOrd="0" destOrd="0" presId="urn:microsoft.com/office/officeart/2005/8/layout/cycle5"/>
    <dgm:cxn modelId="{D959D510-2561-4C3F-9117-3E39FFBC66C4}" type="presOf" srcId="{B51036FA-E351-453B-978C-3D17729245EC}" destId="{D95550CE-2E92-4532-BDC6-ABF07321F9B4}" srcOrd="0" destOrd="0" presId="urn:microsoft.com/office/officeart/2005/8/layout/cycle5"/>
    <dgm:cxn modelId="{E57D39B0-EB99-496A-9CDA-887B111FF463}" srcId="{567CA16F-151D-428B-A876-1A211A85E758}" destId="{B51036FA-E351-453B-978C-3D17729245EC}" srcOrd="3" destOrd="0" parTransId="{6B35B705-A39E-451C-9247-A789B753F359}" sibTransId="{C24BF611-3995-4391-9F64-27E63CC8995A}"/>
    <dgm:cxn modelId="{EF81957E-62D4-4ABE-BECD-863B8C49911B}" srcId="{567CA16F-151D-428B-A876-1A211A85E758}" destId="{04AEFCEC-2521-4CF9-A298-DA2BA10EB3A8}" srcOrd="2" destOrd="0" parTransId="{5C6BD0BC-8F79-450E-8E5B-E092C34025F1}" sibTransId="{A4E821C1-1A80-45C5-B443-951492422E96}"/>
    <dgm:cxn modelId="{E9E0F99F-5050-44CD-B34A-0F6E3F55AAFE}" srcId="{567CA16F-151D-428B-A876-1A211A85E758}" destId="{32AA82CE-9547-4929-81BE-8D2AB82E09F8}" srcOrd="4" destOrd="0" parTransId="{B320E7E9-7A54-4B65-ABE5-4BF0FE1A7097}" sibTransId="{184AB4EA-0CB0-4955-A146-75694B8581B0}"/>
    <dgm:cxn modelId="{35BCE74C-2571-492E-AE90-727AC53B81C8}" type="presOf" srcId="{184AB4EA-0CB0-4955-A146-75694B8581B0}" destId="{84D5653A-7270-450A-8668-994302502380}" srcOrd="0" destOrd="0" presId="urn:microsoft.com/office/officeart/2005/8/layout/cycle5"/>
    <dgm:cxn modelId="{4B3E333A-FC72-4BEC-8563-04C2F894DD55}" type="presOf" srcId="{5C12B233-AD95-49EC-8CFA-FE64BB90E1A5}" destId="{7D93B97D-8F82-4024-93C0-787D83776C36}" srcOrd="0" destOrd="0" presId="urn:microsoft.com/office/officeart/2005/8/layout/cycle5"/>
    <dgm:cxn modelId="{4B6EBC0B-A174-46FD-83AC-BC8768F211AA}" type="presOf" srcId="{BE861157-60E4-46A2-9FD4-4577E27B6D88}" destId="{5196879B-57C8-4C07-AF6C-DCB48C2A92C0}" srcOrd="0" destOrd="0" presId="urn:microsoft.com/office/officeart/2005/8/layout/cycle5"/>
    <dgm:cxn modelId="{0CF3CA7A-A558-4EDE-90CB-E2DBC3C19CF6}" type="presOf" srcId="{298F5C9C-4DAA-457F-95F2-E0E19DABC403}" destId="{DAB6E34A-C479-4954-8477-4F39455CAD82}" srcOrd="0" destOrd="0" presId="urn:microsoft.com/office/officeart/2005/8/layout/cycle5"/>
    <dgm:cxn modelId="{F9BB0558-D80C-4EF3-AFDA-4DDB92D38038}" srcId="{567CA16F-151D-428B-A876-1A211A85E758}" destId="{7BB5FED3-22C2-4F88-9691-CB062E9B97FE}" srcOrd="0" destOrd="0" parTransId="{F8BB30FE-7C37-4DD4-92A6-012B7BD7912C}" sibTransId="{5C12B233-AD95-49EC-8CFA-FE64BB90E1A5}"/>
    <dgm:cxn modelId="{507E6860-8158-479A-BFE9-F61984F9FE18}" type="presParOf" srcId="{82E997AF-D262-478D-9D1B-935C8FDB959F}" destId="{4BBCA13D-F097-4426-8FF7-A316F8B0E4AC}" srcOrd="0" destOrd="0" presId="urn:microsoft.com/office/officeart/2005/8/layout/cycle5"/>
    <dgm:cxn modelId="{8792E59F-9DC7-4AE4-B54F-BFBC24689E40}" type="presParOf" srcId="{82E997AF-D262-478D-9D1B-935C8FDB959F}" destId="{5C8CB6B2-204C-4AD6-87EC-964A01F23982}" srcOrd="1" destOrd="0" presId="urn:microsoft.com/office/officeart/2005/8/layout/cycle5"/>
    <dgm:cxn modelId="{008B9100-A7D9-47C4-8300-15165928561B}" type="presParOf" srcId="{82E997AF-D262-478D-9D1B-935C8FDB959F}" destId="{7D93B97D-8F82-4024-93C0-787D83776C36}" srcOrd="2" destOrd="0" presId="urn:microsoft.com/office/officeart/2005/8/layout/cycle5"/>
    <dgm:cxn modelId="{42E10D56-89EF-4EBD-A10B-9774A9620110}" type="presParOf" srcId="{82E997AF-D262-478D-9D1B-935C8FDB959F}" destId="{5196879B-57C8-4C07-AF6C-DCB48C2A92C0}" srcOrd="3" destOrd="0" presId="urn:microsoft.com/office/officeart/2005/8/layout/cycle5"/>
    <dgm:cxn modelId="{3CF35480-E196-4995-BDE8-1FB83DC389F5}" type="presParOf" srcId="{82E997AF-D262-478D-9D1B-935C8FDB959F}" destId="{DF57CE9D-5A3E-41F2-97C2-B3DE4C37AB42}" srcOrd="4" destOrd="0" presId="urn:microsoft.com/office/officeart/2005/8/layout/cycle5"/>
    <dgm:cxn modelId="{A7F145F4-DF09-469B-8EB8-D80C9E2D0E09}" type="presParOf" srcId="{82E997AF-D262-478D-9D1B-935C8FDB959F}" destId="{DAB6E34A-C479-4954-8477-4F39455CAD82}" srcOrd="5" destOrd="0" presId="urn:microsoft.com/office/officeart/2005/8/layout/cycle5"/>
    <dgm:cxn modelId="{31D33CBF-01EC-4FBF-A8BD-04F4E04C2E94}" type="presParOf" srcId="{82E997AF-D262-478D-9D1B-935C8FDB959F}" destId="{797204B9-3AE0-4030-879C-716776E1AC2D}" srcOrd="6" destOrd="0" presId="urn:microsoft.com/office/officeart/2005/8/layout/cycle5"/>
    <dgm:cxn modelId="{AFFBFA1F-3852-47FB-A293-A52780DF3527}" type="presParOf" srcId="{82E997AF-D262-478D-9D1B-935C8FDB959F}" destId="{7B524510-70A3-4004-8869-484DB8F423CD}" srcOrd="7" destOrd="0" presId="urn:microsoft.com/office/officeart/2005/8/layout/cycle5"/>
    <dgm:cxn modelId="{20CC5A33-9ACA-4CDD-A967-2ED904F24CF8}" type="presParOf" srcId="{82E997AF-D262-478D-9D1B-935C8FDB959F}" destId="{312B3F43-AF6B-4074-95A9-75C8C1BAD1AA}" srcOrd="8" destOrd="0" presId="urn:microsoft.com/office/officeart/2005/8/layout/cycle5"/>
    <dgm:cxn modelId="{C8B3AD22-A152-4305-BCFE-C53702AC05AC}" type="presParOf" srcId="{82E997AF-D262-478D-9D1B-935C8FDB959F}" destId="{D95550CE-2E92-4532-BDC6-ABF07321F9B4}" srcOrd="9" destOrd="0" presId="urn:microsoft.com/office/officeart/2005/8/layout/cycle5"/>
    <dgm:cxn modelId="{8AD77351-5FCC-4E42-AD64-5C73AFA23874}" type="presParOf" srcId="{82E997AF-D262-478D-9D1B-935C8FDB959F}" destId="{ABBD54B5-7168-4169-8809-C6A7F402E3D5}" srcOrd="10" destOrd="0" presId="urn:microsoft.com/office/officeart/2005/8/layout/cycle5"/>
    <dgm:cxn modelId="{F582A563-B9C1-4412-BFBF-DA5066E6B4A4}" type="presParOf" srcId="{82E997AF-D262-478D-9D1B-935C8FDB959F}" destId="{C53778E9-D18D-438C-9B4D-7F1A3C6F456A}" srcOrd="11" destOrd="0" presId="urn:microsoft.com/office/officeart/2005/8/layout/cycle5"/>
    <dgm:cxn modelId="{9F742F6B-FF96-4843-A676-40941E389D79}" type="presParOf" srcId="{82E997AF-D262-478D-9D1B-935C8FDB959F}" destId="{F8A53BB9-986A-4F67-9B67-F66707629201}" srcOrd="12" destOrd="0" presId="urn:microsoft.com/office/officeart/2005/8/layout/cycle5"/>
    <dgm:cxn modelId="{90CC5A33-1277-4E67-9417-D988B95DD979}" type="presParOf" srcId="{82E997AF-D262-478D-9D1B-935C8FDB959F}" destId="{97679893-0155-41F1-AD66-20F04B4456D6}" srcOrd="13" destOrd="0" presId="urn:microsoft.com/office/officeart/2005/8/layout/cycle5"/>
    <dgm:cxn modelId="{64A1304D-F7A4-4726-8396-87D46B4B6ADD}" type="presParOf" srcId="{82E997AF-D262-478D-9D1B-935C8FDB959F}" destId="{84D5653A-7270-450A-8668-99430250238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FEBC10-3203-44ED-B644-501CE940E80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D738DF-E743-4617-90D4-5DFA72927A9C}">
      <dgm:prSet phldrT="[Text]" custT="1"/>
      <dgm:spPr/>
      <dgm:t>
        <a:bodyPr/>
        <a:lstStyle/>
        <a:p>
          <a:r>
            <a:rPr lang="en-US" sz="1800" b="1" dirty="0"/>
            <a:t>Individual attempts to engage primary Rx around a discrete task</a:t>
          </a:r>
        </a:p>
      </dgm:t>
    </dgm:pt>
    <dgm:pt modelId="{793EB25D-28A0-4C14-BF56-FF7492B25A14}" type="parTrans" cxnId="{13F9D527-B2F6-4609-8AC5-AEBCF77524F1}">
      <dgm:prSet/>
      <dgm:spPr/>
      <dgm:t>
        <a:bodyPr/>
        <a:lstStyle/>
        <a:p>
          <a:endParaRPr lang="en-US"/>
        </a:p>
      </dgm:t>
    </dgm:pt>
    <dgm:pt modelId="{C250E0FD-5E4B-43B1-8601-8CDE4256D6B6}" type="sibTrans" cxnId="{13F9D527-B2F6-4609-8AC5-AEBCF77524F1}">
      <dgm:prSet/>
      <dgm:spPr/>
      <dgm:t>
        <a:bodyPr/>
        <a:lstStyle/>
        <a:p>
          <a:endParaRPr lang="en-US"/>
        </a:p>
      </dgm:t>
    </dgm:pt>
    <dgm:pt modelId="{57CFCC62-9FB7-4B22-95E4-C082E6E88EE5}">
      <dgm:prSet phldrT="[Text]" custT="1"/>
      <dgm:spPr/>
      <dgm:t>
        <a:bodyPr/>
        <a:lstStyle/>
        <a:p>
          <a:r>
            <a:rPr lang="en-US" sz="1800" b="1" dirty="0"/>
            <a:t>Primary Rx rejects/shuts down the individual, showing anger or annoyance</a:t>
          </a:r>
        </a:p>
      </dgm:t>
    </dgm:pt>
    <dgm:pt modelId="{FA1A39FB-7E9B-4375-B7CA-AD8362C8DEA6}" type="parTrans" cxnId="{8FB47E8C-85A8-4938-BEEF-FE661E87F5D6}">
      <dgm:prSet/>
      <dgm:spPr/>
      <dgm:t>
        <a:bodyPr/>
        <a:lstStyle/>
        <a:p>
          <a:endParaRPr lang="en-US"/>
        </a:p>
      </dgm:t>
    </dgm:pt>
    <dgm:pt modelId="{17FF9176-EEC1-40E2-9410-24DEF426C81D}" type="sibTrans" cxnId="{8FB47E8C-85A8-4938-BEEF-FE661E87F5D6}">
      <dgm:prSet/>
      <dgm:spPr/>
      <dgm:t>
        <a:bodyPr/>
        <a:lstStyle/>
        <a:p>
          <a:endParaRPr lang="en-US"/>
        </a:p>
      </dgm:t>
    </dgm:pt>
    <dgm:pt modelId="{739F4282-FECB-43AC-9C66-A1A34912D601}">
      <dgm:prSet phldrT="[Text]" custT="1"/>
      <dgm:spPr/>
      <dgm:t>
        <a:bodyPr/>
        <a:lstStyle/>
        <a:p>
          <a:r>
            <a:rPr lang="en-US" sz="1800" b="1" dirty="0"/>
            <a:t>The individual acts like everything is fine, and withdraws</a:t>
          </a:r>
        </a:p>
      </dgm:t>
    </dgm:pt>
    <dgm:pt modelId="{18941F12-EF52-4FC6-8EDF-ACA149B844CD}" type="parTrans" cxnId="{AE89F70D-AF36-42B6-B209-3E669E88641C}">
      <dgm:prSet/>
      <dgm:spPr/>
      <dgm:t>
        <a:bodyPr/>
        <a:lstStyle/>
        <a:p>
          <a:endParaRPr lang="en-US"/>
        </a:p>
      </dgm:t>
    </dgm:pt>
    <dgm:pt modelId="{E35F8023-6315-4EB6-9C53-C69D1E6D5321}" type="sibTrans" cxnId="{AE89F70D-AF36-42B6-B209-3E669E88641C}">
      <dgm:prSet/>
      <dgm:spPr/>
      <dgm:t>
        <a:bodyPr/>
        <a:lstStyle/>
        <a:p>
          <a:endParaRPr lang="en-US"/>
        </a:p>
      </dgm:t>
    </dgm:pt>
    <dgm:pt modelId="{33A87610-3935-426E-9592-0E46A4A7A7B8}">
      <dgm:prSet phldrT="[Text]" custT="1"/>
      <dgm:spPr/>
      <dgm:t>
        <a:bodyPr/>
        <a:lstStyle/>
        <a:p>
          <a:r>
            <a:rPr lang="en-US" sz="1800" b="1" dirty="0"/>
            <a:t>Primary Rx ignores or makes derogatory remarks</a:t>
          </a:r>
        </a:p>
      </dgm:t>
    </dgm:pt>
    <dgm:pt modelId="{8DDF926F-2E67-4E05-8C6D-65BBE4242A22}" type="parTrans" cxnId="{17063A86-FEC0-49E9-B7E1-8DEF68E14BB0}">
      <dgm:prSet/>
      <dgm:spPr/>
      <dgm:t>
        <a:bodyPr/>
        <a:lstStyle/>
        <a:p>
          <a:endParaRPr lang="en-US"/>
        </a:p>
      </dgm:t>
    </dgm:pt>
    <dgm:pt modelId="{FDB58C1E-9A03-4366-B3DF-B3C5DA715B2C}" type="sibTrans" cxnId="{17063A86-FEC0-49E9-B7E1-8DEF68E14BB0}">
      <dgm:prSet/>
      <dgm:spPr/>
      <dgm:t>
        <a:bodyPr/>
        <a:lstStyle/>
        <a:p>
          <a:endParaRPr lang="en-US"/>
        </a:p>
      </dgm:t>
    </dgm:pt>
    <dgm:pt modelId="{287F201E-9114-4DF5-A40B-60D001DF9E7D}">
      <dgm:prSet phldrT="[Text]" custT="1"/>
      <dgm:spPr/>
      <dgm:t>
        <a:bodyPr/>
        <a:lstStyle/>
        <a:p>
          <a:r>
            <a:rPr lang="en-US" sz="1800" b="1" dirty="0"/>
            <a:t> Individual seeks relief through isolation (</a:t>
          </a:r>
          <a:r>
            <a:rPr lang="en-US" sz="1800" b="1" dirty="0" err="1"/>
            <a:t>ie</a:t>
          </a:r>
          <a:r>
            <a:rPr lang="en-US" sz="1800" b="1" dirty="0"/>
            <a:t>. TV, Reading gaming, phone, social media)</a:t>
          </a:r>
        </a:p>
      </dgm:t>
    </dgm:pt>
    <dgm:pt modelId="{734EA04D-36F2-467C-A763-B8F5E5902FA8}" type="parTrans" cxnId="{C58C8888-2E5D-4035-866E-AA8B4BD0A373}">
      <dgm:prSet/>
      <dgm:spPr/>
      <dgm:t>
        <a:bodyPr/>
        <a:lstStyle/>
        <a:p>
          <a:endParaRPr lang="en-US"/>
        </a:p>
      </dgm:t>
    </dgm:pt>
    <dgm:pt modelId="{79C185BF-A4EA-4C7D-9C35-A0A837C9D03C}" type="sibTrans" cxnId="{C58C8888-2E5D-4035-866E-AA8B4BD0A373}">
      <dgm:prSet/>
      <dgm:spPr/>
      <dgm:t>
        <a:bodyPr/>
        <a:lstStyle/>
        <a:p>
          <a:endParaRPr lang="en-US"/>
        </a:p>
      </dgm:t>
    </dgm:pt>
    <dgm:pt modelId="{0618821F-8EC0-41A7-9AC3-0EC86AF60A0E}" type="pres">
      <dgm:prSet presAssocID="{61FEBC10-3203-44ED-B644-501CE940E8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D0A62-21C4-4D59-AAA9-76FFE90E928E}" type="pres">
      <dgm:prSet presAssocID="{F5D738DF-E743-4617-90D4-5DFA72927A9C}" presName="node" presStyleLbl="node1" presStyleIdx="0" presStyleCnt="5" custScaleX="183824" custScaleY="127071" custRadScaleRad="95998" custRadScaleInc="-26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BD423-B094-4406-B1C4-CB182DCEEBC7}" type="pres">
      <dgm:prSet presAssocID="{F5D738DF-E743-4617-90D4-5DFA72927A9C}" presName="spNode" presStyleCnt="0"/>
      <dgm:spPr/>
    </dgm:pt>
    <dgm:pt modelId="{FE6FB5A8-3E7D-48F7-8F66-40AFD7E0D0DF}" type="pres">
      <dgm:prSet presAssocID="{C250E0FD-5E4B-43B1-8601-8CDE4256D6B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1E101BF-4FAB-4365-BF64-D59292553FC7}" type="pres">
      <dgm:prSet presAssocID="{57CFCC62-9FB7-4B22-95E4-C082E6E88EE5}" presName="node" presStyleLbl="node1" presStyleIdx="1" presStyleCnt="5" custScaleX="170616" custScaleY="134099" custRadScaleRad="109069" custRadScaleInc="33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3FC9-1D2A-4B21-8A48-74E542FE4184}" type="pres">
      <dgm:prSet presAssocID="{57CFCC62-9FB7-4B22-95E4-C082E6E88EE5}" presName="spNode" presStyleCnt="0"/>
      <dgm:spPr/>
    </dgm:pt>
    <dgm:pt modelId="{442069C4-D9F7-4308-90F0-36A6D5A7414D}" type="pres">
      <dgm:prSet presAssocID="{17FF9176-EEC1-40E2-9410-24DEF426C81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08DD97F-9EDC-4257-9684-775161DE6840}" type="pres">
      <dgm:prSet presAssocID="{739F4282-FECB-43AC-9C66-A1A34912D601}" presName="node" presStyleLbl="node1" presStyleIdx="2" presStyleCnt="5" custScaleX="182122" custScaleY="99051" custRadScaleRad="90947" custRadScaleInc="-70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E24FE-5C08-4DA9-ACAB-5F30092C2CBA}" type="pres">
      <dgm:prSet presAssocID="{739F4282-FECB-43AC-9C66-A1A34912D601}" presName="spNode" presStyleCnt="0"/>
      <dgm:spPr/>
    </dgm:pt>
    <dgm:pt modelId="{04DCD20C-DE4F-43DB-AD8F-6D53319BEF36}" type="pres">
      <dgm:prSet presAssocID="{E35F8023-6315-4EB6-9C53-C69D1E6D532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7E3DF72-D2E0-46F2-9F5D-703EBAE3DA0C}" type="pres">
      <dgm:prSet presAssocID="{33A87610-3935-426E-9592-0E46A4A7A7B8}" presName="node" presStyleLbl="node1" presStyleIdx="3" presStyleCnt="5" custScaleX="175535" custScaleY="96075" custRadScaleRad="112643" custRadScaleInc="101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07244-02EB-406F-8A50-E3CA8A5671B0}" type="pres">
      <dgm:prSet presAssocID="{33A87610-3935-426E-9592-0E46A4A7A7B8}" presName="spNode" presStyleCnt="0"/>
      <dgm:spPr/>
    </dgm:pt>
    <dgm:pt modelId="{31CB6519-B7A7-443E-81A9-588DF0C30BA4}" type="pres">
      <dgm:prSet presAssocID="{FDB58C1E-9A03-4366-B3DF-B3C5DA715B2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9192410-7DC3-40EC-B2DA-7015AFD9B564}" type="pres">
      <dgm:prSet presAssocID="{287F201E-9114-4DF5-A40B-60D001DF9E7D}" presName="node" presStyleLbl="node1" presStyleIdx="4" presStyleCnt="5" custScaleX="193907" custScaleY="118392" custRadScaleRad="115898" custRadScaleInc="-27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D712C-E13E-4FD7-B2B6-9CEFF12BDC03}" type="pres">
      <dgm:prSet presAssocID="{287F201E-9114-4DF5-A40B-60D001DF9E7D}" presName="spNode" presStyleCnt="0"/>
      <dgm:spPr/>
    </dgm:pt>
    <dgm:pt modelId="{DB3066EA-FBDD-426F-A9DE-2682C6CB829D}" type="pres">
      <dgm:prSet presAssocID="{79C185BF-A4EA-4C7D-9C35-A0A837C9D03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1F4D98C-5739-4BAB-A7BC-482E2892E641}" type="presOf" srcId="{17FF9176-EEC1-40E2-9410-24DEF426C81D}" destId="{442069C4-D9F7-4308-90F0-36A6D5A7414D}" srcOrd="0" destOrd="0" presId="urn:microsoft.com/office/officeart/2005/8/layout/cycle5"/>
    <dgm:cxn modelId="{AB5D9FEF-D20F-413F-A259-2A5E17454C2C}" type="presOf" srcId="{61FEBC10-3203-44ED-B644-501CE940E80A}" destId="{0618821F-8EC0-41A7-9AC3-0EC86AF60A0E}" srcOrd="0" destOrd="0" presId="urn:microsoft.com/office/officeart/2005/8/layout/cycle5"/>
    <dgm:cxn modelId="{3A923B30-C75B-4B8C-A621-CE8DFB92FEDF}" type="presOf" srcId="{79C185BF-A4EA-4C7D-9C35-A0A837C9D03C}" destId="{DB3066EA-FBDD-426F-A9DE-2682C6CB829D}" srcOrd="0" destOrd="0" presId="urn:microsoft.com/office/officeart/2005/8/layout/cycle5"/>
    <dgm:cxn modelId="{B2C593A3-E69F-4915-B533-068A97A5A47C}" type="presOf" srcId="{33A87610-3935-426E-9592-0E46A4A7A7B8}" destId="{47E3DF72-D2E0-46F2-9F5D-703EBAE3DA0C}" srcOrd="0" destOrd="0" presId="urn:microsoft.com/office/officeart/2005/8/layout/cycle5"/>
    <dgm:cxn modelId="{CCB662CC-1D10-4834-BAC8-3A188290F714}" type="presOf" srcId="{C250E0FD-5E4B-43B1-8601-8CDE4256D6B6}" destId="{FE6FB5A8-3E7D-48F7-8F66-40AFD7E0D0DF}" srcOrd="0" destOrd="0" presId="urn:microsoft.com/office/officeart/2005/8/layout/cycle5"/>
    <dgm:cxn modelId="{337832D0-1320-493C-8E34-9625CED04D13}" type="presOf" srcId="{F5D738DF-E743-4617-90D4-5DFA72927A9C}" destId="{E25D0A62-21C4-4D59-AAA9-76FFE90E928E}" srcOrd="0" destOrd="0" presId="urn:microsoft.com/office/officeart/2005/8/layout/cycle5"/>
    <dgm:cxn modelId="{AE89F70D-AF36-42B6-B209-3E669E88641C}" srcId="{61FEBC10-3203-44ED-B644-501CE940E80A}" destId="{739F4282-FECB-43AC-9C66-A1A34912D601}" srcOrd="2" destOrd="0" parTransId="{18941F12-EF52-4FC6-8EDF-ACA149B844CD}" sibTransId="{E35F8023-6315-4EB6-9C53-C69D1E6D5321}"/>
    <dgm:cxn modelId="{C58C8888-2E5D-4035-866E-AA8B4BD0A373}" srcId="{61FEBC10-3203-44ED-B644-501CE940E80A}" destId="{287F201E-9114-4DF5-A40B-60D001DF9E7D}" srcOrd="4" destOrd="0" parTransId="{734EA04D-36F2-467C-A763-B8F5E5902FA8}" sibTransId="{79C185BF-A4EA-4C7D-9C35-A0A837C9D03C}"/>
    <dgm:cxn modelId="{D77DEA9D-7C83-4FCE-AFDC-D12D642F4271}" type="presOf" srcId="{57CFCC62-9FB7-4B22-95E4-C082E6E88EE5}" destId="{C1E101BF-4FAB-4365-BF64-D59292553FC7}" srcOrd="0" destOrd="0" presId="urn:microsoft.com/office/officeart/2005/8/layout/cycle5"/>
    <dgm:cxn modelId="{8FB47E8C-85A8-4938-BEEF-FE661E87F5D6}" srcId="{61FEBC10-3203-44ED-B644-501CE940E80A}" destId="{57CFCC62-9FB7-4B22-95E4-C082E6E88EE5}" srcOrd="1" destOrd="0" parTransId="{FA1A39FB-7E9B-4375-B7CA-AD8362C8DEA6}" sibTransId="{17FF9176-EEC1-40E2-9410-24DEF426C81D}"/>
    <dgm:cxn modelId="{B4A9B118-768B-45D0-BCC1-1B808945B350}" type="presOf" srcId="{287F201E-9114-4DF5-A40B-60D001DF9E7D}" destId="{89192410-7DC3-40EC-B2DA-7015AFD9B564}" srcOrd="0" destOrd="0" presId="urn:microsoft.com/office/officeart/2005/8/layout/cycle5"/>
    <dgm:cxn modelId="{88334539-DE1D-4297-B01C-F3D92C2902B8}" type="presOf" srcId="{FDB58C1E-9A03-4366-B3DF-B3C5DA715B2C}" destId="{31CB6519-B7A7-443E-81A9-588DF0C30BA4}" srcOrd="0" destOrd="0" presId="urn:microsoft.com/office/officeart/2005/8/layout/cycle5"/>
    <dgm:cxn modelId="{13F9D527-B2F6-4609-8AC5-AEBCF77524F1}" srcId="{61FEBC10-3203-44ED-B644-501CE940E80A}" destId="{F5D738DF-E743-4617-90D4-5DFA72927A9C}" srcOrd="0" destOrd="0" parTransId="{793EB25D-28A0-4C14-BF56-FF7492B25A14}" sibTransId="{C250E0FD-5E4B-43B1-8601-8CDE4256D6B6}"/>
    <dgm:cxn modelId="{17063A86-FEC0-49E9-B7E1-8DEF68E14BB0}" srcId="{61FEBC10-3203-44ED-B644-501CE940E80A}" destId="{33A87610-3935-426E-9592-0E46A4A7A7B8}" srcOrd="3" destOrd="0" parTransId="{8DDF926F-2E67-4E05-8C6D-65BBE4242A22}" sibTransId="{FDB58C1E-9A03-4366-B3DF-B3C5DA715B2C}"/>
    <dgm:cxn modelId="{9AA9F7E8-E61C-4CC4-8C91-63C8C74514E4}" type="presOf" srcId="{739F4282-FECB-43AC-9C66-A1A34912D601}" destId="{B08DD97F-9EDC-4257-9684-775161DE6840}" srcOrd="0" destOrd="0" presId="urn:microsoft.com/office/officeart/2005/8/layout/cycle5"/>
    <dgm:cxn modelId="{E1A1B058-88C6-4E13-83CA-62E13DBFC3A6}" type="presOf" srcId="{E35F8023-6315-4EB6-9C53-C69D1E6D5321}" destId="{04DCD20C-DE4F-43DB-AD8F-6D53319BEF36}" srcOrd="0" destOrd="0" presId="urn:microsoft.com/office/officeart/2005/8/layout/cycle5"/>
    <dgm:cxn modelId="{BFB56324-24DE-4417-8EFC-A5F79F9317A0}" type="presParOf" srcId="{0618821F-8EC0-41A7-9AC3-0EC86AF60A0E}" destId="{E25D0A62-21C4-4D59-AAA9-76FFE90E928E}" srcOrd="0" destOrd="0" presId="urn:microsoft.com/office/officeart/2005/8/layout/cycle5"/>
    <dgm:cxn modelId="{813A9A75-DBE1-4609-97CB-44E3A3362D42}" type="presParOf" srcId="{0618821F-8EC0-41A7-9AC3-0EC86AF60A0E}" destId="{006BD423-B094-4406-B1C4-CB182DCEEBC7}" srcOrd="1" destOrd="0" presId="urn:microsoft.com/office/officeart/2005/8/layout/cycle5"/>
    <dgm:cxn modelId="{E1494322-446D-4739-9849-DDA8FDEBF2A1}" type="presParOf" srcId="{0618821F-8EC0-41A7-9AC3-0EC86AF60A0E}" destId="{FE6FB5A8-3E7D-48F7-8F66-40AFD7E0D0DF}" srcOrd="2" destOrd="0" presId="urn:microsoft.com/office/officeart/2005/8/layout/cycle5"/>
    <dgm:cxn modelId="{5505E0E2-240B-48BE-A575-FB69D2E7F5B1}" type="presParOf" srcId="{0618821F-8EC0-41A7-9AC3-0EC86AF60A0E}" destId="{C1E101BF-4FAB-4365-BF64-D59292553FC7}" srcOrd="3" destOrd="0" presId="urn:microsoft.com/office/officeart/2005/8/layout/cycle5"/>
    <dgm:cxn modelId="{9DED1DFA-0AB6-424B-B8B8-AEF0B8962238}" type="presParOf" srcId="{0618821F-8EC0-41A7-9AC3-0EC86AF60A0E}" destId="{06E93FC9-1D2A-4B21-8A48-74E542FE4184}" srcOrd="4" destOrd="0" presId="urn:microsoft.com/office/officeart/2005/8/layout/cycle5"/>
    <dgm:cxn modelId="{76FC64E8-3E18-47A8-A364-CCC5F500DC7D}" type="presParOf" srcId="{0618821F-8EC0-41A7-9AC3-0EC86AF60A0E}" destId="{442069C4-D9F7-4308-90F0-36A6D5A7414D}" srcOrd="5" destOrd="0" presId="urn:microsoft.com/office/officeart/2005/8/layout/cycle5"/>
    <dgm:cxn modelId="{EED74C7D-AE48-48A0-A26F-2EE8C50FEE83}" type="presParOf" srcId="{0618821F-8EC0-41A7-9AC3-0EC86AF60A0E}" destId="{B08DD97F-9EDC-4257-9684-775161DE6840}" srcOrd="6" destOrd="0" presId="urn:microsoft.com/office/officeart/2005/8/layout/cycle5"/>
    <dgm:cxn modelId="{136FC779-2368-46A2-8F42-9FABCB2A0C17}" type="presParOf" srcId="{0618821F-8EC0-41A7-9AC3-0EC86AF60A0E}" destId="{F60E24FE-5C08-4DA9-ACAB-5F30092C2CBA}" srcOrd="7" destOrd="0" presId="urn:microsoft.com/office/officeart/2005/8/layout/cycle5"/>
    <dgm:cxn modelId="{DE4C68EB-22D4-4FA3-B880-54883F257A9D}" type="presParOf" srcId="{0618821F-8EC0-41A7-9AC3-0EC86AF60A0E}" destId="{04DCD20C-DE4F-43DB-AD8F-6D53319BEF36}" srcOrd="8" destOrd="0" presId="urn:microsoft.com/office/officeart/2005/8/layout/cycle5"/>
    <dgm:cxn modelId="{E2F183FF-55C3-4532-8661-D8487517F48A}" type="presParOf" srcId="{0618821F-8EC0-41A7-9AC3-0EC86AF60A0E}" destId="{47E3DF72-D2E0-46F2-9F5D-703EBAE3DA0C}" srcOrd="9" destOrd="0" presId="urn:microsoft.com/office/officeart/2005/8/layout/cycle5"/>
    <dgm:cxn modelId="{0259C20D-A73A-48A2-BB0C-9D3E239B7C36}" type="presParOf" srcId="{0618821F-8EC0-41A7-9AC3-0EC86AF60A0E}" destId="{21D07244-02EB-406F-8A50-E3CA8A5671B0}" srcOrd="10" destOrd="0" presId="urn:microsoft.com/office/officeart/2005/8/layout/cycle5"/>
    <dgm:cxn modelId="{6EF0FCB3-0246-41AE-9196-C7EE6C876E63}" type="presParOf" srcId="{0618821F-8EC0-41A7-9AC3-0EC86AF60A0E}" destId="{31CB6519-B7A7-443E-81A9-588DF0C30BA4}" srcOrd="11" destOrd="0" presId="urn:microsoft.com/office/officeart/2005/8/layout/cycle5"/>
    <dgm:cxn modelId="{6F94665C-77B8-49D0-B96F-F8EEFE2717D2}" type="presParOf" srcId="{0618821F-8EC0-41A7-9AC3-0EC86AF60A0E}" destId="{89192410-7DC3-40EC-B2DA-7015AFD9B564}" srcOrd="12" destOrd="0" presId="urn:microsoft.com/office/officeart/2005/8/layout/cycle5"/>
    <dgm:cxn modelId="{1D781F23-C593-4B13-8EEC-84D978360AFD}" type="presParOf" srcId="{0618821F-8EC0-41A7-9AC3-0EC86AF60A0E}" destId="{E0FD712C-E13E-4FD7-B2B6-9CEFF12BDC03}" srcOrd="13" destOrd="0" presId="urn:microsoft.com/office/officeart/2005/8/layout/cycle5"/>
    <dgm:cxn modelId="{43443433-A8D7-415F-87E0-2FAC55978170}" type="presParOf" srcId="{0618821F-8EC0-41A7-9AC3-0EC86AF60A0E}" destId="{DB3066EA-FBDD-426F-A9DE-2682C6CB829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46C0-2F41-4604-956D-928E92887F72}">
      <dsp:nvSpPr>
        <dsp:cNvPr id="0" name=""/>
        <dsp:cNvSpPr/>
      </dsp:nvSpPr>
      <dsp:spPr>
        <a:xfrm>
          <a:off x="874647" y="0"/>
          <a:ext cx="7665144" cy="36987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7AD75-540E-47BB-A346-190243EB9BF6}">
      <dsp:nvSpPr>
        <dsp:cNvPr id="0" name=""/>
        <dsp:cNvSpPr/>
      </dsp:nvSpPr>
      <dsp:spPr>
        <a:xfrm>
          <a:off x="1813006" y="2597427"/>
          <a:ext cx="214577" cy="203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81701-F315-4C34-BA7A-C2728A68D4AF}">
      <dsp:nvSpPr>
        <dsp:cNvPr id="0" name=""/>
        <dsp:cNvSpPr/>
      </dsp:nvSpPr>
      <dsp:spPr>
        <a:xfrm>
          <a:off x="2050933" y="2805189"/>
          <a:ext cx="1145474" cy="88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Individual is Anxious</a:t>
          </a:r>
        </a:p>
      </dsp:txBody>
      <dsp:txXfrm>
        <a:off x="2050933" y="2805189"/>
        <a:ext cx="1145474" cy="880299"/>
      </dsp:txXfrm>
    </dsp:sp>
    <dsp:sp modelId="{AC4CBED3-0557-4FE9-9B95-BA5642A0D941}">
      <dsp:nvSpPr>
        <dsp:cNvPr id="0" name=""/>
        <dsp:cNvSpPr/>
      </dsp:nvSpPr>
      <dsp:spPr>
        <a:xfrm>
          <a:off x="3289396" y="1696279"/>
          <a:ext cx="275439" cy="284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B389-0C86-4EF3-8E37-2AB738B69079}">
      <dsp:nvSpPr>
        <dsp:cNvPr id="0" name=""/>
        <dsp:cNvSpPr/>
      </dsp:nvSpPr>
      <dsp:spPr>
        <a:xfrm>
          <a:off x="3313989" y="2008414"/>
          <a:ext cx="1433491" cy="169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43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Initiates Attachment Behavior</a:t>
          </a:r>
        </a:p>
      </dsp:txBody>
      <dsp:txXfrm>
        <a:off x="3313989" y="2008414"/>
        <a:ext cx="1433491" cy="1690322"/>
      </dsp:txXfrm>
    </dsp:sp>
    <dsp:sp modelId="{01193AC9-7845-41DE-8502-47B81AE195DB}">
      <dsp:nvSpPr>
        <dsp:cNvPr id="0" name=""/>
        <dsp:cNvSpPr/>
      </dsp:nvSpPr>
      <dsp:spPr>
        <a:xfrm>
          <a:off x="4949134" y="1152941"/>
          <a:ext cx="325232" cy="332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69EA2-6026-4210-985A-1373F4BCFE44}">
      <dsp:nvSpPr>
        <dsp:cNvPr id="0" name=""/>
        <dsp:cNvSpPr/>
      </dsp:nvSpPr>
      <dsp:spPr>
        <a:xfrm>
          <a:off x="5087439" y="1412917"/>
          <a:ext cx="1702826" cy="2285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9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Primary Rx Reads Cues and Comforts The Individual</a:t>
          </a:r>
        </a:p>
      </dsp:txBody>
      <dsp:txXfrm>
        <a:off x="5087439" y="1412917"/>
        <a:ext cx="1702826" cy="2285819"/>
      </dsp:txXfrm>
    </dsp:sp>
    <dsp:sp modelId="{080B1141-B969-4A62-8FC5-3FE4A7EE7CC8}">
      <dsp:nvSpPr>
        <dsp:cNvPr id="0" name=""/>
        <dsp:cNvSpPr/>
      </dsp:nvSpPr>
      <dsp:spPr>
        <a:xfrm>
          <a:off x="6625056" y="796897"/>
          <a:ext cx="420176" cy="420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9F90C-A544-4447-B13A-F1E2D939B083}">
      <dsp:nvSpPr>
        <dsp:cNvPr id="0" name=""/>
        <dsp:cNvSpPr/>
      </dsp:nvSpPr>
      <dsp:spPr>
        <a:xfrm>
          <a:off x="6926732" y="1046742"/>
          <a:ext cx="1801452" cy="265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Individual Experiences Reduced Anxiety</a:t>
          </a:r>
        </a:p>
      </dsp:txBody>
      <dsp:txXfrm>
        <a:off x="6926732" y="1046742"/>
        <a:ext cx="1801452" cy="2651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FA952-A323-4827-89A4-11C835D0A738}">
      <dsp:nvSpPr>
        <dsp:cNvPr id="0" name=""/>
        <dsp:cNvSpPr/>
      </dsp:nvSpPr>
      <dsp:spPr>
        <a:xfrm>
          <a:off x="3175217" y="-179503"/>
          <a:ext cx="2930877" cy="1156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seems distracted and distant</a:t>
          </a:r>
        </a:p>
      </dsp:txBody>
      <dsp:txXfrm>
        <a:off x="3231654" y="-123066"/>
        <a:ext cx="2818003" cy="1043237"/>
      </dsp:txXfrm>
    </dsp:sp>
    <dsp:sp modelId="{2B06421D-CBB5-43E5-AACC-E1F1BC077B9C}">
      <dsp:nvSpPr>
        <dsp:cNvPr id="0" name=""/>
        <dsp:cNvSpPr/>
      </dsp:nvSpPr>
      <dsp:spPr>
        <a:xfrm>
          <a:off x="4112798" y="758903"/>
          <a:ext cx="3628568" cy="3628568"/>
        </a:xfrm>
        <a:custGeom>
          <a:avLst/>
          <a:gdLst/>
          <a:ahLst/>
          <a:cxnLst/>
          <a:rect l="0" t="0" r="0" b="0"/>
          <a:pathLst>
            <a:path>
              <a:moveTo>
                <a:pt x="2099397" y="22542"/>
              </a:moveTo>
              <a:arcTo wR="1814284" hR="1814284" stAng="16742489" swAng="61192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3CCC5-90AB-4CD8-888C-CD8BE0F6F0B7}">
      <dsp:nvSpPr>
        <dsp:cNvPr id="0" name=""/>
        <dsp:cNvSpPr/>
      </dsp:nvSpPr>
      <dsp:spPr>
        <a:xfrm>
          <a:off x="6624867" y="540486"/>
          <a:ext cx="2505044" cy="134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Individual’s anxiety spikes; draws attention to self, cries, jokes, acts angry or hurt</a:t>
          </a:r>
        </a:p>
      </dsp:txBody>
      <dsp:txXfrm>
        <a:off x="6690625" y="606244"/>
        <a:ext cx="2373528" cy="1215548"/>
      </dsp:txXfrm>
    </dsp:sp>
    <dsp:sp modelId="{01937CAE-8126-463E-94DF-C1A3E9041096}">
      <dsp:nvSpPr>
        <dsp:cNvPr id="0" name=""/>
        <dsp:cNvSpPr/>
      </dsp:nvSpPr>
      <dsp:spPr>
        <a:xfrm>
          <a:off x="4418906" y="428581"/>
          <a:ext cx="3628568" cy="3628568"/>
        </a:xfrm>
        <a:custGeom>
          <a:avLst/>
          <a:gdLst/>
          <a:ahLst/>
          <a:cxnLst/>
          <a:rect l="0" t="0" r="0" b="0"/>
          <a:pathLst>
            <a:path>
              <a:moveTo>
                <a:pt x="3611103" y="1563150"/>
              </a:moveTo>
              <a:arcTo wR="1814284" hR="1814284" stAng="21122614" swAng="60432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BA0A4-7CE7-4378-A8BC-5FAAB98327B7}">
      <dsp:nvSpPr>
        <dsp:cNvPr id="0" name=""/>
        <dsp:cNvSpPr/>
      </dsp:nvSpPr>
      <dsp:spPr>
        <a:xfrm>
          <a:off x="6563652" y="2415281"/>
          <a:ext cx="2794108" cy="1103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ignores or dismisses the individual</a:t>
          </a:r>
        </a:p>
      </dsp:txBody>
      <dsp:txXfrm>
        <a:off x="6617519" y="2469148"/>
        <a:ext cx="2686374" cy="995731"/>
      </dsp:txXfrm>
    </dsp:sp>
    <dsp:sp modelId="{574921D3-77CA-4814-BF8D-3D871E738374}">
      <dsp:nvSpPr>
        <dsp:cNvPr id="0" name=""/>
        <dsp:cNvSpPr/>
      </dsp:nvSpPr>
      <dsp:spPr>
        <a:xfrm>
          <a:off x="3974694" y="-41766"/>
          <a:ext cx="3628568" cy="3628568"/>
        </a:xfrm>
        <a:custGeom>
          <a:avLst/>
          <a:gdLst/>
          <a:ahLst/>
          <a:cxnLst/>
          <a:rect l="0" t="0" r="0" b="0"/>
          <a:pathLst>
            <a:path>
              <a:moveTo>
                <a:pt x="2501496" y="3493381"/>
              </a:moveTo>
              <a:arcTo wR="1814284" hR="1814284" stAng="4064516" swAng="54594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B01F1-AC6C-4A60-8699-E2131022D334}">
      <dsp:nvSpPr>
        <dsp:cNvPr id="0" name=""/>
        <dsp:cNvSpPr/>
      </dsp:nvSpPr>
      <dsp:spPr>
        <a:xfrm>
          <a:off x="3172903" y="3475014"/>
          <a:ext cx="2935504" cy="1104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Individual escalates into aggression, threats or acts helpless</a:t>
          </a:r>
        </a:p>
      </dsp:txBody>
      <dsp:txXfrm>
        <a:off x="3226806" y="3528917"/>
        <a:ext cx="2827698" cy="996405"/>
      </dsp:txXfrm>
    </dsp:sp>
    <dsp:sp modelId="{D9F3F3B7-220C-442A-92FC-4DC8A080172D}">
      <dsp:nvSpPr>
        <dsp:cNvPr id="0" name=""/>
        <dsp:cNvSpPr/>
      </dsp:nvSpPr>
      <dsp:spPr>
        <a:xfrm>
          <a:off x="1594210" y="-13614"/>
          <a:ext cx="3628568" cy="3628568"/>
        </a:xfrm>
        <a:custGeom>
          <a:avLst/>
          <a:gdLst/>
          <a:ahLst/>
          <a:cxnLst/>
          <a:rect l="0" t="0" r="0" b="0"/>
          <a:pathLst>
            <a:path>
              <a:moveTo>
                <a:pt x="1469380" y="3595482"/>
              </a:moveTo>
              <a:arcTo wR="1814284" hR="1814284" stAng="6057533" swAng="63371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F2B05-3D75-495F-A0B3-94029C4BCEF4}">
      <dsp:nvSpPr>
        <dsp:cNvPr id="0" name=""/>
        <dsp:cNvSpPr/>
      </dsp:nvSpPr>
      <dsp:spPr>
        <a:xfrm>
          <a:off x="5" y="2499322"/>
          <a:ext cx="2641209" cy="1121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engages in someway</a:t>
          </a:r>
        </a:p>
      </dsp:txBody>
      <dsp:txXfrm>
        <a:off x="54750" y="2554067"/>
        <a:ext cx="2531719" cy="1011975"/>
      </dsp:txXfrm>
    </dsp:sp>
    <dsp:sp modelId="{BB0E9970-4876-4BF1-BD34-344BA2EBD6E6}">
      <dsp:nvSpPr>
        <dsp:cNvPr id="0" name=""/>
        <dsp:cNvSpPr/>
      </dsp:nvSpPr>
      <dsp:spPr>
        <a:xfrm>
          <a:off x="1149717" y="163766"/>
          <a:ext cx="3628568" cy="3628568"/>
        </a:xfrm>
        <a:custGeom>
          <a:avLst/>
          <a:gdLst/>
          <a:ahLst/>
          <a:cxnLst/>
          <a:rect l="0" t="0" r="0" b="0"/>
          <a:pathLst>
            <a:path>
              <a:moveTo>
                <a:pt x="41470" y="2199976"/>
              </a:moveTo>
              <a:arcTo wR="1814284" hR="1814284" stAng="10063562" swAng="80458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DACCF-B92D-41DE-8D55-7494073E3EBB}">
      <dsp:nvSpPr>
        <dsp:cNvPr id="0" name=""/>
        <dsp:cNvSpPr/>
      </dsp:nvSpPr>
      <dsp:spPr>
        <a:xfrm>
          <a:off x="0" y="654679"/>
          <a:ext cx="2550263" cy="1147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Individual is briefly reassured, anxiety decreases</a:t>
          </a:r>
        </a:p>
      </dsp:txBody>
      <dsp:txXfrm>
        <a:off x="56022" y="710701"/>
        <a:ext cx="2438219" cy="1035575"/>
      </dsp:txXfrm>
    </dsp:sp>
    <dsp:sp modelId="{F4910867-33F1-4745-9464-00953F2640F2}">
      <dsp:nvSpPr>
        <dsp:cNvPr id="0" name=""/>
        <dsp:cNvSpPr/>
      </dsp:nvSpPr>
      <dsp:spPr>
        <a:xfrm>
          <a:off x="1475955" y="756278"/>
          <a:ext cx="3628568" cy="3628568"/>
        </a:xfrm>
        <a:custGeom>
          <a:avLst/>
          <a:gdLst/>
          <a:ahLst/>
          <a:cxnLst/>
          <a:rect l="0" t="0" r="0" b="0"/>
          <a:pathLst>
            <a:path>
              <a:moveTo>
                <a:pt x="1193611" y="109469"/>
              </a:moveTo>
              <a:arcTo wR="1814284" hR="1814284" stAng="14999696" swAng="7382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A13D-F097-4426-8FF7-A316F8B0E4AC}">
      <dsp:nvSpPr>
        <dsp:cNvPr id="0" name=""/>
        <dsp:cNvSpPr/>
      </dsp:nvSpPr>
      <dsp:spPr>
        <a:xfrm>
          <a:off x="3602193" y="-253268"/>
          <a:ext cx="1661215" cy="1267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Individual experiences strong negative emotions</a:t>
          </a:r>
        </a:p>
      </dsp:txBody>
      <dsp:txXfrm>
        <a:off x="3664088" y="-191373"/>
        <a:ext cx="1537425" cy="1144131"/>
      </dsp:txXfrm>
    </dsp:sp>
    <dsp:sp modelId="{7D93B97D-8F82-4024-93C0-787D83776C36}">
      <dsp:nvSpPr>
        <dsp:cNvPr id="0" name=""/>
        <dsp:cNvSpPr/>
      </dsp:nvSpPr>
      <dsp:spPr>
        <a:xfrm>
          <a:off x="2510398" y="380692"/>
          <a:ext cx="3844805" cy="3844805"/>
        </a:xfrm>
        <a:custGeom>
          <a:avLst/>
          <a:gdLst/>
          <a:ahLst/>
          <a:cxnLst/>
          <a:rect l="0" t="0" r="0" b="0"/>
          <a:pathLst>
            <a:path>
              <a:moveTo>
                <a:pt x="2929924" y="285169"/>
              </a:moveTo>
              <a:arcTo wR="1922402" hR="1922402" stAng="18096441" swAng="110284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6879B-57C8-4C07-AF6C-DCB48C2A92C0}">
      <dsp:nvSpPr>
        <dsp:cNvPr id="0" name=""/>
        <dsp:cNvSpPr/>
      </dsp:nvSpPr>
      <dsp:spPr>
        <a:xfrm>
          <a:off x="4796508" y="1228008"/>
          <a:ext cx="2929213" cy="962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Individual  approaches primary Rx, but acts angry &amp; demanding</a:t>
          </a:r>
        </a:p>
      </dsp:txBody>
      <dsp:txXfrm>
        <a:off x="4843472" y="1274972"/>
        <a:ext cx="2835285" cy="868134"/>
      </dsp:txXfrm>
    </dsp:sp>
    <dsp:sp modelId="{DAB6E34A-C479-4954-8477-4F39455CAD82}">
      <dsp:nvSpPr>
        <dsp:cNvPr id="0" name=""/>
        <dsp:cNvSpPr/>
      </dsp:nvSpPr>
      <dsp:spPr>
        <a:xfrm>
          <a:off x="2515350" y="445868"/>
          <a:ext cx="3844805" cy="3844805"/>
        </a:xfrm>
        <a:custGeom>
          <a:avLst/>
          <a:gdLst/>
          <a:ahLst/>
          <a:cxnLst/>
          <a:rect l="0" t="0" r="0" b="0"/>
          <a:pathLst>
            <a:path>
              <a:moveTo>
                <a:pt x="3844428" y="1884345"/>
              </a:moveTo>
              <a:arcTo wR="1922402" hR="1922402" stAng="21531939" swAng="76027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204B9-3AE0-4030-879C-716776E1AC2D}">
      <dsp:nvSpPr>
        <dsp:cNvPr id="0" name=""/>
        <dsp:cNvSpPr/>
      </dsp:nvSpPr>
      <dsp:spPr>
        <a:xfrm>
          <a:off x="4644164" y="2889165"/>
          <a:ext cx="2287754" cy="1620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is triggered, either shutting down or verbally attacking the individual</a:t>
          </a:r>
        </a:p>
      </dsp:txBody>
      <dsp:txXfrm>
        <a:off x="4723261" y="2968262"/>
        <a:ext cx="2129560" cy="1462120"/>
      </dsp:txXfrm>
    </dsp:sp>
    <dsp:sp modelId="{312B3F43-AF6B-4074-95A9-75C8C1BAD1AA}">
      <dsp:nvSpPr>
        <dsp:cNvPr id="0" name=""/>
        <dsp:cNvSpPr/>
      </dsp:nvSpPr>
      <dsp:spPr>
        <a:xfrm>
          <a:off x="2472799" y="408763"/>
          <a:ext cx="3844805" cy="3844805"/>
        </a:xfrm>
        <a:custGeom>
          <a:avLst/>
          <a:gdLst/>
          <a:ahLst/>
          <a:cxnLst/>
          <a:rect l="0" t="0" r="0" b="0"/>
          <a:pathLst>
            <a:path>
              <a:moveTo>
                <a:pt x="2068391" y="3839253"/>
              </a:moveTo>
              <a:arcTo wR="1922402" hR="1922402" stAng="5138684" swAng="55825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550CE-2E92-4532-BDC6-ABF07321F9B4}">
      <dsp:nvSpPr>
        <dsp:cNvPr id="0" name=""/>
        <dsp:cNvSpPr/>
      </dsp:nvSpPr>
      <dsp:spPr>
        <a:xfrm>
          <a:off x="1896097" y="2746347"/>
          <a:ext cx="2230400" cy="1799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Feeling more anxious and powerless, the individual escalates with aggression or running</a:t>
          </a:r>
        </a:p>
      </dsp:txBody>
      <dsp:txXfrm>
        <a:off x="1983962" y="2834212"/>
        <a:ext cx="2054670" cy="1624201"/>
      </dsp:txXfrm>
    </dsp:sp>
    <dsp:sp modelId="{C53778E9-D18D-438C-9B4D-7F1A3C6F456A}">
      <dsp:nvSpPr>
        <dsp:cNvPr id="0" name=""/>
        <dsp:cNvSpPr/>
      </dsp:nvSpPr>
      <dsp:spPr>
        <a:xfrm>
          <a:off x="2501862" y="508281"/>
          <a:ext cx="3844805" cy="3844805"/>
        </a:xfrm>
        <a:custGeom>
          <a:avLst/>
          <a:gdLst/>
          <a:ahLst/>
          <a:cxnLst/>
          <a:rect l="0" t="0" r="0" b="0"/>
          <a:pathLst>
            <a:path>
              <a:moveTo>
                <a:pt x="12066" y="2137455"/>
              </a:moveTo>
              <a:arcTo wR="1922402" hR="1922402" stAng="10414624" swAng="54770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53BB9-986A-4F67-9B67-F66707629201}">
      <dsp:nvSpPr>
        <dsp:cNvPr id="0" name=""/>
        <dsp:cNvSpPr/>
      </dsp:nvSpPr>
      <dsp:spPr>
        <a:xfrm>
          <a:off x="1189678" y="1179443"/>
          <a:ext cx="2829617" cy="1059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either gives in or tries to defeat and control the individual</a:t>
          </a:r>
        </a:p>
      </dsp:txBody>
      <dsp:txXfrm>
        <a:off x="1241383" y="1231148"/>
        <a:ext cx="2726207" cy="955782"/>
      </dsp:txXfrm>
    </dsp:sp>
    <dsp:sp modelId="{84D5653A-7270-450A-8668-994302502380}">
      <dsp:nvSpPr>
        <dsp:cNvPr id="0" name=""/>
        <dsp:cNvSpPr/>
      </dsp:nvSpPr>
      <dsp:spPr>
        <a:xfrm>
          <a:off x="2510398" y="380692"/>
          <a:ext cx="3844805" cy="3844805"/>
        </a:xfrm>
        <a:custGeom>
          <a:avLst/>
          <a:gdLst/>
          <a:ahLst/>
          <a:cxnLst/>
          <a:rect l="0" t="0" r="0" b="0"/>
          <a:pathLst>
            <a:path>
              <a:moveTo>
                <a:pt x="481167" y="650210"/>
              </a:moveTo>
              <a:arcTo wR="1922402" hR="1922402" stAng="13286110" swAng="103792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0A62-21C4-4D59-AAA9-76FFE90E928E}">
      <dsp:nvSpPr>
        <dsp:cNvPr id="0" name=""/>
        <dsp:cNvSpPr/>
      </dsp:nvSpPr>
      <dsp:spPr>
        <a:xfrm>
          <a:off x="2803410" y="27857"/>
          <a:ext cx="3044862" cy="1368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Individual attempts to engage primary Rx around a discrete task</a:t>
          </a:r>
        </a:p>
      </dsp:txBody>
      <dsp:txXfrm>
        <a:off x="2870196" y="94643"/>
        <a:ext cx="2911290" cy="1234551"/>
      </dsp:txXfrm>
    </dsp:sp>
    <dsp:sp modelId="{FE6FB5A8-3E7D-48F7-8F66-40AFD7E0D0DF}">
      <dsp:nvSpPr>
        <dsp:cNvPr id="0" name=""/>
        <dsp:cNvSpPr/>
      </dsp:nvSpPr>
      <dsp:spPr>
        <a:xfrm>
          <a:off x="2962070" y="1025324"/>
          <a:ext cx="4299153" cy="4299153"/>
        </a:xfrm>
        <a:custGeom>
          <a:avLst/>
          <a:gdLst/>
          <a:ahLst/>
          <a:cxnLst/>
          <a:rect l="0" t="0" r="0" b="0"/>
          <a:pathLst>
            <a:path>
              <a:moveTo>
                <a:pt x="3051780" y="198497"/>
              </a:moveTo>
              <a:arcTo wR="2149576" hR="2149576" stAng="17688985" swAng="87024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101BF-4FAB-4365-BF64-D59292553FC7}">
      <dsp:nvSpPr>
        <dsp:cNvPr id="0" name=""/>
        <dsp:cNvSpPr/>
      </dsp:nvSpPr>
      <dsp:spPr>
        <a:xfrm>
          <a:off x="5449541" y="1631140"/>
          <a:ext cx="2826085" cy="1443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rejects/shuts down the individual, showing anger or annoyance</a:t>
          </a:r>
        </a:p>
      </dsp:txBody>
      <dsp:txXfrm>
        <a:off x="5520021" y="1701620"/>
        <a:ext cx="2685125" cy="1302831"/>
      </dsp:txXfrm>
    </dsp:sp>
    <dsp:sp modelId="{442069C4-D9F7-4308-90F0-36A6D5A7414D}">
      <dsp:nvSpPr>
        <dsp:cNvPr id="0" name=""/>
        <dsp:cNvSpPr/>
      </dsp:nvSpPr>
      <dsp:spPr>
        <a:xfrm>
          <a:off x="3268778" y="-652840"/>
          <a:ext cx="4299153" cy="4299153"/>
        </a:xfrm>
        <a:custGeom>
          <a:avLst/>
          <a:gdLst/>
          <a:ahLst/>
          <a:cxnLst/>
          <a:rect l="0" t="0" r="0" b="0"/>
          <a:pathLst>
            <a:path>
              <a:moveTo>
                <a:pt x="3521137" y="3804720"/>
              </a:moveTo>
              <a:arcTo wR="2149576" hR="2149576" stAng="3021157" swAng="56339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DD97F-9EDC-4257-9684-775161DE6840}">
      <dsp:nvSpPr>
        <dsp:cNvPr id="0" name=""/>
        <dsp:cNvSpPr/>
      </dsp:nvSpPr>
      <dsp:spPr>
        <a:xfrm>
          <a:off x="4604513" y="3409572"/>
          <a:ext cx="3016671" cy="1066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The individual acts like everything is fine, and withdraws</a:t>
          </a:r>
        </a:p>
      </dsp:txBody>
      <dsp:txXfrm>
        <a:off x="4656572" y="3461631"/>
        <a:ext cx="2912553" cy="962325"/>
      </dsp:txXfrm>
    </dsp:sp>
    <dsp:sp modelId="{04DCD20C-DE4F-43DB-AD8F-6D53319BEF36}">
      <dsp:nvSpPr>
        <dsp:cNvPr id="0" name=""/>
        <dsp:cNvSpPr/>
      </dsp:nvSpPr>
      <dsp:spPr>
        <a:xfrm>
          <a:off x="2019695" y="635038"/>
          <a:ext cx="4299153" cy="4299153"/>
        </a:xfrm>
        <a:custGeom>
          <a:avLst/>
          <a:gdLst/>
          <a:ahLst/>
          <a:cxnLst/>
          <a:rect l="0" t="0" r="0" b="0"/>
          <a:pathLst>
            <a:path>
              <a:moveTo>
                <a:pt x="3022969" y="4113721"/>
              </a:moveTo>
              <a:arcTo wR="2149576" hR="2149576" stAng="3961608" swAng="287320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3DF72-D2E0-46F2-9F5D-703EBAE3DA0C}">
      <dsp:nvSpPr>
        <dsp:cNvPr id="0" name=""/>
        <dsp:cNvSpPr/>
      </dsp:nvSpPr>
      <dsp:spPr>
        <a:xfrm>
          <a:off x="995806" y="3442996"/>
          <a:ext cx="2907563" cy="1034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Primary Rx ignores or makes derogatory remarks</a:t>
          </a:r>
        </a:p>
      </dsp:txBody>
      <dsp:txXfrm>
        <a:off x="1046301" y="3493491"/>
        <a:ext cx="2806573" cy="933411"/>
      </dsp:txXfrm>
    </dsp:sp>
    <dsp:sp modelId="{31CB6519-B7A7-443E-81A9-588DF0C30BA4}">
      <dsp:nvSpPr>
        <dsp:cNvPr id="0" name=""/>
        <dsp:cNvSpPr/>
      </dsp:nvSpPr>
      <dsp:spPr>
        <a:xfrm>
          <a:off x="2037999" y="404736"/>
          <a:ext cx="4299153" cy="4299153"/>
        </a:xfrm>
        <a:custGeom>
          <a:avLst/>
          <a:gdLst/>
          <a:ahLst/>
          <a:cxnLst/>
          <a:rect l="0" t="0" r="0" b="0"/>
          <a:pathLst>
            <a:path>
              <a:moveTo>
                <a:pt x="148572" y="2934855"/>
              </a:moveTo>
              <a:arcTo wR="2149576" hR="2149576" stAng="9514371" swAng="54128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92410-7DC3-40EC-B2DA-7015AFD9B564}">
      <dsp:nvSpPr>
        <dsp:cNvPr id="0" name=""/>
        <dsp:cNvSpPr/>
      </dsp:nvSpPr>
      <dsp:spPr>
        <a:xfrm>
          <a:off x="506415" y="1631193"/>
          <a:ext cx="3211877" cy="1274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 Individual seeks relief through isolation (</a:t>
          </a:r>
          <a:r>
            <a:rPr lang="en-US" sz="1800" b="1" kern="1200" dirty="0" err="1"/>
            <a:t>ie</a:t>
          </a:r>
          <a:r>
            <a:rPr lang="en-US" sz="1800" b="1" kern="1200" dirty="0"/>
            <a:t>. TV, Reading gaming, phone, social media)</a:t>
          </a:r>
        </a:p>
      </dsp:txBody>
      <dsp:txXfrm>
        <a:off x="568640" y="1693418"/>
        <a:ext cx="3087427" cy="1150230"/>
      </dsp:txXfrm>
    </dsp:sp>
    <dsp:sp modelId="{DB3066EA-FBDD-426F-A9DE-2682C6CB829D}">
      <dsp:nvSpPr>
        <dsp:cNvPr id="0" name=""/>
        <dsp:cNvSpPr/>
      </dsp:nvSpPr>
      <dsp:spPr>
        <a:xfrm>
          <a:off x="1220740" y="1365255"/>
          <a:ext cx="4299153" cy="4299153"/>
        </a:xfrm>
        <a:custGeom>
          <a:avLst/>
          <a:gdLst/>
          <a:ahLst/>
          <a:cxnLst/>
          <a:rect l="0" t="0" r="0" b="0"/>
          <a:pathLst>
            <a:path>
              <a:moveTo>
                <a:pt x="1241137" y="201393"/>
              </a:moveTo>
              <a:arcTo wR="2149576" hR="2149576" stAng="14700020" swAng="68985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1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8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1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6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89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9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60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3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955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3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011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06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36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2/5/2023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9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Corinthians%2013&amp;version=NIV#fen-NIV-28669b" TargetMode="External"/><Relationship Id="rId2" Type="http://schemas.openxmlformats.org/officeDocument/2006/relationships/hyperlink" Target="https://www.biblegateway.com/passage/?search=1%20Corinthians%2013&amp;version=NIV#fen-NIV-28667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760E4C7-47B8-4356-ABCA-CC9C79E2D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>
            <a:extLst>
              <a:ext uri="{FF2B5EF4-FFF2-40B4-BE49-F238E27FC236}">
                <a16:creationId xmlns:a16="http://schemas.microsoft.com/office/drawing/2014/main" xmlns="" id="{847C5775-CCE8-758A-0D95-E7A8BA7FE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724" b="10026"/>
          <a:stretch/>
        </p:blipFill>
        <p:spPr>
          <a:xfrm>
            <a:off x="20" y="19156"/>
            <a:ext cx="12191980" cy="6856429"/>
          </a:xfrm>
          <a:prstGeom prst="rect">
            <a:avLst/>
          </a:prstGeom>
        </p:spPr>
      </p:pic>
      <p:sp useBgFill="1">
        <p:nvSpPr>
          <p:cNvPr id="11" name="Oval 10">
            <a:extLst>
              <a:ext uri="{FF2B5EF4-FFF2-40B4-BE49-F238E27FC236}">
                <a16:creationId xmlns:a16="http://schemas.microsoft.com/office/drawing/2014/main" xmlns="" id="{07F1F8E1-08C9-4C32-8CD0-F0DEB4448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6E02A-DE23-523C-D2C5-032E2074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2211978"/>
            <a:ext cx="3535679" cy="142572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Finding god in </a:t>
            </a:r>
            <a:r>
              <a:rPr lang="en-US" i="1" dirty="0"/>
              <a:t>The less than ideal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96B533-773D-989E-E0A5-73BE3800F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LifeGate </a:t>
            </a:r>
            <a:endParaRPr lang="en-US" dirty="0"/>
          </a:p>
          <a:p>
            <a:pPr algn="ctr"/>
            <a:r>
              <a:rPr lang="en-US" dirty="0"/>
              <a:t>2/4/23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14C5C93-B9E9-4392-ADCF-ABF21209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2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7E67C-00DE-3D91-D8E9-2D32DD23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Less than Ideal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F1A3A9-20E7-7068-24A2-3F3279CE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29:28—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 and Rachel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work 7 years to be given the incorrect wife… a total of 14 years to earn Rachel hand in marriage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Genesis 31:41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Jacob and Leah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Leah struggled with feeling unwanted and unloved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was Leah, who was able to pass on the line to Jesus</a:t>
            </a:r>
          </a:p>
        </p:txBody>
      </p:sp>
    </p:spTree>
    <p:extLst>
      <p:ext uri="{BB962C8B-B14F-4D97-AF65-F5344CB8AC3E}">
        <p14:creationId xmlns:p14="http://schemas.microsoft.com/office/powerpoint/2010/main" val="162397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9C580-FDF6-4218-8914-7D1F691D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than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B85DE-08D1-13E8-57B2-880C9161A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Genesis 38:11—</a:t>
            </a:r>
            <a:r>
              <a:rPr lang="en-US" sz="2000" b="1" i="1" dirty="0"/>
              <a:t>Judah and Tamar, his daughter in law</a:t>
            </a:r>
            <a:r>
              <a:rPr lang="en-US" b="1" dirty="0"/>
              <a:t>.  </a:t>
            </a:r>
            <a:r>
              <a:rPr lang="en-US" sz="2000" b="1" dirty="0"/>
              <a:t>She tricked him. He thought she was a prostitute. He got her pregnant. He was going to have her killed until he found out who she was.</a:t>
            </a:r>
          </a:p>
          <a:p>
            <a:pPr marL="0" indent="0" algn="ctr">
              <a:buNone/>
            </a:pPr>
            <a:r>
              <a:rPr lang="en-US" sz="2400" b="1" dirty="0"/>
              <a:t>As a result, one of the twins (Perez), was used to carry the line to Jesus</a:t>
            </a:r>
            <a:endParaRPr lang="en-US" b="1" dirty="0"/>
          </a:p>
          <a:p>
            <a:r>
              <a:rPr lang="en-US" sz="2000" b="1" dirty="0"/>
              <a:t>2 Samuel 11-12—</a:t>
            </a:r>
            <a:r>
              <a:rPr lang="en-US" sz="2000" b="1" i="1" dirty="0"/>
              <a:t>David and Bathsheba</a:t>
            </a:r>
            <a:r>
              <a:rPr lang="en-US" sz="2000" b="1" dirty="0"/>
              <a:t>—Solomon was a product of a relationship that began with murder and adultery.</a:t>
            </a:r>
          </a:p>
          <a:p>
            <a:pPr marL="0" indent="0" algn="ctr">
              <a:buNone/>
            </a:pPr>
            <a:r>
              <a:rPr lang="en-US" sz="2400" b="1" dirty="0"/>
              <a:t>But it was Solomon who was able to pass on the line to Jesus</a:t>
            </a:r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F15A1-EDC5-E0D3-4FD4-5397D1EB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Less than Ideal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60C287-DECD-E091-5B4D-49AACEFD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Mary and Joseph—It was less than Ideal to start a marriage with a women who was pregnant by someone other than her husband. Scandal? Inconvenience? Pride check? Yet through this God would bring the most important event in human history.</a:t>
            </a:r>
          </a:p>
        </p:txBody>
      </p:sp>
    </p:spTree>
    <p:extLst>
      <p:ext uri="{BB962C8B-B14F-4D97-AF65-F5344CB8AC3E}">
        <p14:creationId xmlns:p14="http://schemas.microsoft.com/office/powerpoint/2010/main" val="252435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40E0E787-6A3F-4579-9E73-AC9FBB0E3A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5E430-C852-166A-45DD-8C255DBC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7481"/>
            <a:ext cx="4244341" cy="2532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8E368-6566-3512-CB01-A4A65667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0" y="4283220"/>
            <a:ext cx="3299460" cy="14871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God is able to take our mess, and make it beautiful, and give it purpose and meaning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xmlns="" id="{EE3E6279-ECC2-22B1-9421-18BB86AB1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2" r="25758"/>
          <a:stretch/>
        </p:blipFill>
        <p:spPr>
          <a:xfrm>
            <a:off x="5979412" y="756110"/>
            <a:ext cx="5360306" cy="5360306"/>
          </a:xfrm>
          <a:custGeom>
            <a:avLst/>
            <a:gdLst/>
            <a:ahLst/>
            <a:cxnLst/>
            <a:rect l="l" t="t" r="r" b="b"/>
            <a:pathLst>
              <a:path w="5360306" h="5360306">
                <a:moveTo>
                  <a:pt x="2680153" y="0"/>
                </a:moveTo>
                <a:cubicBezTo>
                  <a:pt x="4160361" y="0"/>
                  <a:pt x="5360306" y="1199945"/>
                  <a:pt x="5360306" y="2680153"/>
                </a:cubicBezTo>
                <a:cubicBezTo>
                  <a:pt x="5360306" y="4160361"/>
                  <a:pt x="4160361" y="5360306"/>
                  <a:pt x="2680153" y="5360306"/>
                </a:cubicBezTo>
                <a:cubicBezTo>
                  <a:pt x="1199945" y="5360306"/>
                  <a:pt x="0" y="4160361"/>
                  <a:pt x="0" y="2680153"/>
                </a:cubicBezTo>
                <a:cubicBezTo>
                  <a:pt x="0" y="1199945"/>
                  <a:pt x="1199945" y="0"/>
                  <a:pt x="2680153" y="0"/>
                </a:cubicBezTo>
                <a:close/>
              </a:path>
            </a:pathLst>
          </a:cu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51B3B56-501F-42FF-8534-28EF7857B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550993" y="399708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BA324-FB76-4BF3-613B-AD221AEE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So, Where are the bible characters exemplifying a healthy relationships?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8AC89-9952-BE97-B7A0-F6A6FA02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Notice how the Biblical characters (apart from the triune God), are all flawed/imperfect people. Only God shows us perfection, perfect love.</a:t>
            </a:r>
          </a:p>
          <a:p>
            <a:r>
              <a:rPr lang="en-US" sz="2600" b="1" dirty="0"/>
              <a:t>We are all in process of being perfected in Christ.</a:t>
            </a:r>
          </a:p>
          <a:p>
            <a:pPr marL="0" indent="0" algn="ctr">
              <a:buNone/>
            </a:pPr>
            <a:r>
              <a:rPr lang="en-US" sz="3200" b="1" dirty="0"/>
              <a:t>We are truly blessing to have seasoned, Godly examples among us, whose lives bare much fruit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7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77E04-0FFC-A38A-2DD9-58C4D528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Love and who we are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83794-E69D-0562-521C-0E442E9F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r>
              <a:rPr lang="en-US" sz="2400" b="1" dirty="0"/>
              <a:t>1 John 1:9—</a:t>
            </a:r>
            <a:r>
              <a:rPr lang="en-US" sz="2400" b="1" dirty="0">
                <a:highlight>
                  <a:srgbClr val="FFFF00"/>
                </a:highlight>
              </a:rPr>
              <a:t>God is Love</a:t>
            </a:r>
          </a:p>
          <a:p>
            <a:r>
              <a:rPr lang="en-US" sz="2400" b="1" dirty="0"/>
              <a:t>Genesis 1:27—</a:t>
            </a:r>
            <a:r>
              <a:rPr lang="en-US" sz="2400" b="1" dirty="0">
                <a:highlight>
                  <a:srgbClr val="FFFF00"/>
                </a:highlight>
              </a:rPr>
              <a:t>We are created in God’s image</a:t>
            </a:r>
          </a:p>
          <a:p>
            <a:r>
              <a:rPr lang="en-US" sz="2400" b="1" dirty="0"/>
              <a:t>“To be disconnected from an understanding of what love is and how to live it out is a threat to the most fundament aspect of our humanity, namely our connection to God and one another”   (Sue Johnson)</a:t>
            </a:r>
          </a:p>
        </p:txBody>
      </p:sp>
    </p:spTree>
    <p:extLst>
      <p:ext uri="{BB962C8B-B14F-4D97-AF65-F5344CB8AC3E}">
        <p14:creationId xmlns:p14="http://schemas.microsoft.com/office/powerpoint/2010/main" val="25601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65DAC-FF82-FF9D-3366-032EB5B8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“Created for connection”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8B2094-0C2E-9610-7273-FE446518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r>
              <a:rPr lang="en-US" sz="2400" dirty="0"/>
              <a:t>A book by Sue Johnson  (Christian author and marriage counselor)</a:t>
            </a:r>
          </a:p>
          <a:p>
            <a:r>
              <a:rPr lang="en-US" sz="2400" dirty="0"/>
              <a:t>In her book “Cradle to Grave” she highlights how God designed all of us with some predictable needs, that go with us our entire lifespan</a:t>
            </a:r>
          </a:p>
          <a:p>
            <a:r>
              <a:rPr lang="en-US" sz="2400" u="sng" dirty="0"/>
              <a:t>See the still face experiment</a:t>
            </a:r>
          </a:p>
        </p:txBody>
      </p:sp>
    </p:spTree>
    <p:extLst>
      <p:ext uri="{BB962C8B-B14F-4D97-AF65-F5344CB8AC3E}">
        <p14:creationId xmlns:p14="http://schemas.microsoft.com/office/powerpoint/2010/main" val="267442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96BF7-AE27-D1F5-3CE4-FE445646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What is love?</a:t>
            </a:r>
            <a:br>
              <a:rPr lang="en-US" sz="2200" dirty="0"/>
            </a:br>
            <a:r>
              <a:rPr lang="en-US" sz="2200" dirty="0"/>
              <a:t>1 Corinthians 13:4-8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5D82AE-0FB2-EA23-E503-0B5A6CB5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Love is patient, love is kind. It does not envy, it does not boast, it is not proud.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5 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It does not dishonor others, it is not self-seeking, it is not easily angered, it keeps no record of wrongs.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6 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Love does not delight in evil but rejoices with the truth.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7 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It always protects, always trusts, always hopes, always perseveres. 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8 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Love never fails.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But where there are prophecies, they will cease; where there are tongues, they will be stilled; where there is knowledge, it will pass away.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2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349A0-C31E-8A2C-2F8F-9C4E68EB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Secure  vs.  insecure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D394957-751C-AE17-B537-E12E5359D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8476434" cy="3956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/>
              <a:t>With out boundaries there is no security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Lack of boundaries/security leads </a:t>
            </a:r>
            <a:r>
              <a:rPr lang="en-US" sz="2400" b="1" dirty="0"/>
              <a:t>to increased anxiety, lack of confidence/low self-esteem and other behavior issues</a:t>
            </a:r>
          </a:p>
          <a:p>
            <a:r>
              <a:rPr lang="en-US" sz="2400" b="1" i="1" dirty="0"/>
              <a:t>In Relationships</a:t>
            </a:r>
            <a:r>
              <a:rPr lang="en-US" sz="2400" b="1" dirty="0"/>
              <a:t>: =damaged or lack of trust</a:t>
            </a:r>
          </a:p>
          <a:p>
            <a:r>
              <a:rPr lang="en-US" sz="2400" b="1" i="1" dirty="0"/>
              <a:t>In Parenting</a:t>
            </a:r>
            <a:r>
              <a:rPr lang="en-US" sz="2400" b="1" dirty="0"/>
              <a:t>: Hebrews 12:6 </a:t>
            </a:r>
            <a:r>
              <a:rPr lang="en-US" sz="2400" dirty="0"/>
              <a:t>“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because the Lord disciplines 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the one he loves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, and he chastens everyone he accepts as his son.”</a:t>
            </a:r>
            <a:endParaRPr lang="en-US" sz="2400" dirty="0"/>
          </a:p>
          <a:p>
            <a:pPr marL="0" indent="0" algn="ctr">
              <a:buNone/>
            </a:pP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HAS BOUNDARIES.  LOVE SAYS “NO”.</a:t>
            </a:r>
          </a:p>
        </p:txBody>
      </p:sp>
    </p:spTree>
    <p:extLst>
      <p:ext uri="{BB962C8B-B14F-4D97-AF65-F5344CB8AC3E}">
        <p14:creationId xmlns:p14="http://schemas.microsoft.com/office/powerpoint/2010/main" val="315358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AE5DC-58E5-4B67-88EB-43C1FDFB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Relational Process: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415E2EC-6ABF-422C-B123-BACFF3D2C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93843" y="2213112"/>
          <a:ext cx="9410770" cy="369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2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949130-F4C8-4E64-AD1A-B3611E435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DB4423-716D-4B40-9498-69F5F3E5E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xmlns="" id="{0B339CD8-1850-4DF2-BCDF-1CAAE5F872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06B68-9C1E-CC54-2870-C960949E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Marriage, Family, and 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2F21D-885A-0DC5-9320-75CAD194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245" y="761214"/>
            <a:ext cx="5051946" cy="5334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Focusing in on three points</a:t>
            </a:r>
            <a:r>
              <a:rPr lang="en-US" sz="28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God works through less than ideal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 Attachment and relational patterns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The necessity of the redemptive power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36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9544AB-4770-4210-ABAD-B88756DB1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448D61-FD92-4997-B065-2043341242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555A4C0-F746-4932-ABD3-024F4B231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32F7D-B6FE-1D99-AEC5-313D69995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/>
              <a:t>Lack of security in attachment will lead to frequent misinterpretation of the message and motive in what is being communicated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D16625E-8F9B-CCF2-F00D-0CCAC5241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938" y="4290868"/>
            <a:ext cx="9179170" cy="104313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About 90% of all communication is everything other than the words being spoken</a:t>
            </a:r>
          </a:p>
          <a:p>
            <a:pPr algn="ctr"/>
            <a:r>
              <a:rPr lang="en-US" sz="2000" dirty="0"/>
              <a:t>[body language, tone, proximity, posture, eye contact, </a:t>
            </a:r>
            <a:r>
              <a:rPr lang="en-US" sz="2000" dirty="0" err="1"/>
              <a:t>etc</a:t>
            </a:r>
            <a:r>
              <a:rPr lang="en-US" sz="2000" dirty="0"/>
              <a:t>]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651A8F8-7445-4C49-926D-816D68765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1265911B-1E2F-489E-97EF-A15A9299E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119D4F1-CE65-4D74-A168-F27C15F1B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xmlns="" id="{8D758524-6A65-2E5C-4ED2-2B489DDB3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2311" r="18355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F6BDA-8885-4DE2-81B4-58DA3DEF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5718"/>
            <a:ext cx="4057650" cy="477078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Negative Interaction Cycle (NIC)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F443D0-5A1B-40AA-95B3-267FCCC9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972" y="762000"/>
            <a:ext cx="3825025" cy="5334000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sz="2400" b="1" dirty="0"/>
              <a:t>“The Dance”</a:t>
            </a:r>
          </a:p>
          <a:p>
            <a:r>
              <a:rPr lang="en-US" sz="2400" b="1" dirty="0"/>
              <a:t>A self-sustaining relational loop  </a:t>
            </a:r>
          </a:p>
          <a:p>
            <a:r>
              <a:rPr lang="en-US" sz="2400" b="1" dirty="0"/>
              <a:t>reinforcing the beliefs/internal-dilemma's that motivate the relational exchanges </a:t>
            </a:r>
          </a:p>
          <a:p>
            <a:r>
              <a:rPr lang="en-US" sz="2400" b="1" dirty="0"/>
              <a:t>Homeostasis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05DBB-2A07-4776-A60E-6FE75F99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368"/>
          </a:xfrm>
        </p:spPr>
        <p:txBody>
          <a:bodyPr/>
          <a:lstStyle/>
          <a:p>
            <a:r>
              <a:rPr lang="en-US" b="1" dirty="0"/>
              <a:t>Preoccupied Relational Pattern</a:t>
            </a:r>
            <a:r>
              <a:rPr lang="en-US" dirty="0"/>
              <a:t>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8D74F36-EFAB-426B-8445-BF5B118238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8226" y="1696278"/>
          <a:ext cx="9357761" cy="439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31B2C-4ABE-4E0B-8249-DC2B1D15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650613"/>
            <a:ext cx="8911687" cy="793873"/>
          </a:xfrm>
        </p:spPr>
        <p:txBody>
          <a:bodyPr/>
          <a:lstStyle/>
          <a:p>
            <a:r>
              <a:rPr lang="en-US" b="1" dirty="0"/>
              <a:t>Fearful-Avoidant Relational Pattern: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061C156-FA0B-4775-9DFC-0FCF53CCEF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3" y="1683026"/>
          <a:ext cx="8915400" cy="450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89936-7939-45E8-987B-5A4149A5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399027"/>
            <a:ext cx="8911687" cy="895201"/>
          </a:xfrm>
        </p:spPr>
        <p:txBody>
          <a:bodyPr/>
          <a:lstStyle/>
          <a:p>
            <a:r>
              <a:rPr lang="en-US" b="1" dirty="0"/>
              <a:t>Dismissive-Avoidant Relational Pattern: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BA369CE-B59F-4E29-8693-C163BBD187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1891" y="1294229"/>
          <a:ext cx="8915400" cy="504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6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141D3-A2D6-ABDB-C5E5-97EFC737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all to overwhelming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EC220B-45D0-2DF2-01D6-30C3AF50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Change can seem impossible…</a:t>
            </a:r>
          </a:p>
          <a:p>
            <a:r>
              <a:rPr lang="en-US" sz="2400" dirty="0"/>
              <a:t>We cannot undo what happened</a:t>
            </a:r>
          </a:p>
          <a:p>
            <a:r>
              <a:rPr lang="en-US" sz="2400" dirty="0"/>
              <a:t>How our trauma impacts our ability to be emotionally present </a:t>
            </a:r>
          </a:p>
          <a:p>
            <a:r>
              <a:rPr lang="en-US" sz="2400" dirty="0"/>
              <a:t>What happened to us impacts how we give and receive love… our ability to connect and attach to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F448D61-FD92-4997-B065-2043341242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467C92F-654F-446B-8347-9FF2DAF66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555A4C0-F746-4932-ABD3-024F4B231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B4782-5532-8604-2FDD-689C85AC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/>
              <a:t>There are things that can only be healed by the power of God. </a:t>
            </a:r>
            <a:br>
              <a:rPr lang="en-US" dirty="0"/>
            </a:br>
            <a:r>
              <a:rPr lang="en-US" dirty="0"/>
              <a:t>Things Only He can restore.</a:t>
            </a:r>
            <a:br>
              <a:rPr lang="en-US" dirty="0"/>
            </a:b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651A8F8-7445-4C49-926D-816D68765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4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7E5C2-62DC-DD35-04B5-C38F731D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With God, all things are possible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89512-4D96-A6D8-5C29-8D710E62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 LT Pro Demi" panose="020B0704020202020204" pitchFamily="34" charset="0"/>
              </a:rPr>
              <a:t>Matthew 19:26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“With men this is impossible, but with God all things are possible.”</a:t>
            </a:r>
          </a:p>
          <a:p>
            <a:r>
              <a:rPr lang="en-US" dirty="0">
                <a:solidFill>
                  <a:srgbClr val="000000"/>
                </a:solidFill>
                <a:latin typeface="Avenir Next LT Pro Demi" panose="020B0704020202020204" pitchFamily="34" charset="0"/>
              </a:rPr>
              <a:t>Philippians 4:13 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system-ui"/>
              </a:rPr>
              <a:t>“I can 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do all things through Christ who strengthens me.”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830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xmlns="" id="{AF448D61-FD92-4997-B065-2043341242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E467C92F-654F-446B-8347-9FF2DAF66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xmlns="" id="{2555A4C0-F746-4932-ABD3-024F4B231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61B37F-BF37-3977-EC7F-36011300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/>
              <a:t>IN the following video, notice the fathers heart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D4D0FF5B-3189-36D8-B3DF-F4DC51CA6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4290868"/>
            <a:ext cx="7619999" cy="10431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father’s response to  the faith of a desperate child.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Father to the fatherless.  [Luke 8:43-48]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xmlns="" id="{E651A8F8-7445-4C49-926D-816D68765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1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78CBD77-4EE3-420D-E8B8-65A637A5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1" y="1045445"/>
            <a:ext cx="10181493" cy="857559"/>
          </a:xfrm>
        </p:spPr>
        <p:txBody>
          <a:bodyPr/>
          <a:lstStyle/>
          <a:p>
            <a:pPr algn="ctr"/>
            <a:r>
              <a:rPr lang="en-US" dirty="0"/>
              <a:t>Lets examine our heart before the lord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271038F-DC6D-21B2-F833-BB21CF98F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There are situations in life, that require the REDEMPTIVE POWWER of God in the “Less than Ideal”?  Wounds that get in the way and isolate you from others?</a:t>
            </a:r>
          </a:p>
          <a:p>
            <a:r>
              <a:rPr lang="en-US" sz="2000" b="1" dirty="0"/>
              <a:t>Apart from God, left up to your own strength and/or the wisdom and strength of the world…  the “less than ideal” circumstances would be hopeless.</a:t>
            </a:r>
          </a:p>
          <a:p>
            <a:r>
              <a:rPr lang="en-US" sz="2000" b="1" dirty="0"/>
              <a:t>Heart-check: ASK—are there less than ideal circumstances that desperately need the Father’s attention? Are you willing/ready to let go, and let God?</a:t>
            </a:r>
          </a:p>
          <a:p>
            <a:r>
              <a:rPr lang="en-US" sz="2000" b="1" dirty="0"/>
              <a:t>Lets Pray</a:t>
            </a:r>
          </a:p>
        </p:txBody>
      </p:sp>
    </p:spTree>
    <p:extLst>
      <p:ext uri="{BB962C8B-B14F-4D97-AF65-F5344CB8AC3E}">
        <p14:creationId xmlns:p14="http://schemas.microsoft.com/office/powerpoint/2010/main" val="28811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C652A-858E-A3B1-C722-0CB6C415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Way of love?</a:t>
            </a:r>
            <a:br>
              <a:rPr lang="en-US" dirty="0"/>
            </a:br>
            <a:r>
              <a:rPr lang="en-US" dirty="0"/>
              <a:t>1 Corinthians 13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18BCD-09FB-C24E-9378-E0F8C0F0A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1"/>
            <a:ext cx="8476434" cy="4021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If I speak in the tongues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24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of men or of angels, but do not have love, I am only a resounding gong or a clanging cymbal.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If I have the gift of prophecy and can fathom all mysteries and all knowledge, and if I have a faith that can move mountains, but do not have love, I am nothing.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If I give all I possess to the poor and give over my body to hardship that I may boast,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2400" b="0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b"/>
              </a:rPr>
              <a:t>b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 but do not have love, I gain nothing.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475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B094E-35BF-AC05-E437-107A0641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Way of love?</a:t>
            </a:r>
            <a:br>
              <a:rPr lang="en-US" dirty="0"/>
            </a:br>
            <a:r>
              <a:rPr lang="en-US" dirty="0"/>
              <a:t>1 Corinthians 13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50E1D-73AE-632D-2844-EB8B10D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8476434" cy="38031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Love is patient, love is kind. It does not envy, it does not boast, it is not proud.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It does not dishonor others, it is not self-seeking, it is not easily angered, it keeps no record of wrongs.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Love does not delight in evil but rejoices with the truth.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It always protects, always trusts, always hopes, always perseveres. 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Love never fails. But where there are prophecies, they will cease; where there are tongues, they will be stilled; where there is knowledge, it will pass away.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9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E2BD3-5533-B23D-033A-971E9CE1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Way of love?</a:t>
            </a:r>
            <a:br>
              <a:rPr lang="en-US" dirty="0"/>
            </a:br>
            <a:r>
              <a:rPr lang="en-US" dirty="0"/>
              <a:t>1 Corinthians 13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CC49D-6B51-607B-B059-D397B915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8476434" cy="380317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For we know in part and we prophesy in part,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but when completeness comes, what is in part disappears.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When I was a child, I talked like a child, I thought like a child, I reasoned like a child. When I became a man, I put the ways of childhood behind me.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For now we see only a reflection as in a mirror; then we shall see face to face. Now I know in part; then I shall know fully, even as I am fully known.</a:t>
            </a:r>
          </a:p>
          <a:p>
            <a:pPr marL="0" indent="0" algn="l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now these three remain: faith, hope and love. But the greatest of these is love.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46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rt shape cloud on a blue sky">
            <a:extLst>
              <a:ext uri="{FF2B5EF4-FFF2-40B4-BE49-F238E27FC236}">
                <a16:creationId xmlns:a16="http://schemas.microsoft.com/office/drawing/2014/main" xmlns="" id="{E4EB13BC-6C19-01B3-B2E5-E9B664F2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3" b="781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E3E89-15A9-3CFE-B91F-BF9B87A2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 Corinthians 13:4-7 [Message]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F95A92-7982-6D75-80CF-F350E3A4BA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Love never gives up.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Love cares more for others than for self.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Love doesn’t want what it doesn’t have.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Love doesn’t strut,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Doesn’t have a swelled head,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Doesn’t force itself on others,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Isn’t always “me first,”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i="0" dirty="0">
                <a:solidFill>
                  <a:srgbClr val="000000"/>
                </a:solidFill>
                <a:effectLst/>
                <a:latin typeface="system-ui"/>
              </a:rPr>
              <a:t>Doesn’t fly off the handle,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56CFF2-F1A9-18C6-5667-960F5D442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system-ui"/>
              </a:rPr>
              <a:t>Doesn’t keep score of the sins of others,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Doesn’t revel when others grovel,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Takes pleasure in the flowering of truth,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Puts up with anything,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Trusts God always,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Always looks for the best,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Never looks back,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000000"/>
                </a:solidFill>
                <a:latin typeface="system-ui"/>
              </a:rPr>
              <a:t>But keeps going to the end.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712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6C60D62-A922-A82E-4F12-F224A601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looking for perfection in the natural… Good luck!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2FA14E-1EE0-EDEC-C5BF-3E9F275DE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IN the flesh:</a:t>
            </a:r>
          </a:p>
          <a:p>
            <a:pPr lvl="1"/>
            <a:r>
              <a:rPr lang="en-US" sz="2400" dirty="0"/>
              <a:t>“its not fair”  “this wasn’t the plan”</a:t>
            </a:r>
          </a:p>
          <a:p>
            <a:pPr lvl="1"/>
            <a:r>
              <a:rPr lang="en-US" sz="2400" dirty="0"/>
              <a:t>“It’s not worth it”</a:t>
            </a:r>
          </a:p>
          <a:p>
            <a:pPr lvl="1"/>
            <a:r>
              <a:rPr lang="en-US" sz="2400" dirty="0"/>
              <a:t>“it’s hopeless”</a:t>
            </a:r>
          </a:p>
          <a:p>
            <a:pPr lvl="1"/>
            <a:r>
              <a:rPr lang="en-US" sz="2400" dirty="0"/>
              <a:t>“I was just born this way, its who I am”</a:t>
            </a:r>
          </a:p>
          <a:p>
            <a:pPr lvl="1"/>
            <a:r>
              <a:rPr lang="en-US" sz="2400" dirty="0"/>
              <a:t>Comparisons: “the grass is  greener…”  (distractions and discontentment)</a:t>
            </a:r>
          </a:p>
          <a:p>
            <a:pPr lvl="1"/>
            <a:r>
              <a:rPr lang="en-US" sz="2400" dirty="0"/>
              <a:t>“They don’t understand… I wish they would just….”</a:t>
            </a:r>
          </a:p>
          <a:p>
            <a:pPr lvl="1"/>
            <a:r>
              <a:rPr lang="en-US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77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E9F8B3-8282-4A93-BBF8-3342538A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7AA7-8305-30C1-93AF-90AA62D3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en-US" dirty="0"/>
              <a:t>2 Corinthians 12:8-10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8EFA797-975B-41D8-BC96-56CDC2CFA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EB0C8-27FC-E111-D402-B0F492A2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729554"/>
            <a:ext cx="8476434" cy="3359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Concerning this thing I pleaded with the Lord three times that it might depart from me.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And He said to me, “My grace is sufficient for you, for My strength is made perfect in weakness.” Therefore most gladly I will rather boast in my infirmities, that the power of Christ may rest upon me.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Therefore I take pleasure in infirmities, in reproaches, in needs, in persecutions, in distresses, for Christ’s sake. For when I am weak, then I am strong.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211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F448D61-FD92-4997-B065-2043341242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467C92F-654F-446B-8347-9FF2DAF66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555A4C0-F746-4932-ABD3-024F4B231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724DC-1DF5-2BEE-2386-01F0B178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746913"/>
            <a:ext cx="7619999" cy="1883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/>
              <a:t>God Works in and through the </a:t>
            </a:r>
            <a:r>
              <a:rPr lang="en-US" sz="3600" i="1" dirty="0"/>
              <a:t>less than Ideal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651A8F8-7445-4C49-926D-816D68765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10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06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l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1584</TotalTime>
  <Words>1107</Words>
  <Application>Microsoft Office PowerPoint</Application>
  <PresentationFormat>Custom</PresentationFormat>
  <Paragraphs>113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PortalVTI</vt:lpstr>
      <vt:lpstr>Wisp</vt:lpstr>
      <vt:lpstr>Finding god in The less than ideal</vt:lpstr>
      <vt:lpstr>Marriage, Family, and  relationships</vt:lpstr>
      <vt:lpstr>What is the Way of love? 1 Corinthians 13</vt:lpstr>
      <vt:lpstr>What is the Way of love? 1 Corinthians 13</vt:lpstr>
      <vt:lpstr>What is the Way of love? 1 Corinthians 13</vt:lpstr>
      <vt:lpstr> 1 Corinthians 13:4-7 [Message]</vt:lpstr>
      <vt:lpstr>If you are looking for perfection in the natural… Good luck!</vt:lpstr>
      <vt:lpstr>2 Corinthians 12:8-10</vt:lpstr>
      <vt:lpstr>God Works in and through the less than Ideal</vt:lpstr>
      <vt:lpstr>Less than Ideal</vt:lpstr>
      <vt:lpstr>Less than Ideal</vt:lpstr>
      <vt:lpstr>Less than Ideal</vt:lpstr>
      <vt:lpstr>HOPE</vt:lpstr>
      <vt:lpstr>So, Where are the bible characters exemplifying a healthy relationships?</vt:lpstr>
      <vt:lpstr>Love and who we are</vt:lpstr>
      <vt:lpstr>“Created for connection”</vt:lpstr>
      <vt:lpstr>What is love? 1 Corinthians 13:4-8</vt:lpstr>
      <vt:lpstr>Secure  vs.  insecure</vt:lpstr>
      <vt:lpstr>Secure Relational Process:</vt:lpstr>
      <vt:lpstr>Lack of security in attachment will lead to frequent misinterpretation of the message and motive in what is being communicated</vt:lpstr>
      <vt:lpstr>Negative Interaction Cycle (NIC)</vt:lpstr>
      <vt:lpstr>Preoccupied Relational Pattern:</vt:lpstr>
      <vt:lpstr>Fearful-Avoidant Relational Pattern:</vt:lpstr>
      <vt:lpstr>Dismissive-Avoidant Relational Pattern:</vt:lpstr>
      <vt:lpstr>This is all to overwhelming</vt:lpstr>
      <vt:lpstr>There are things that can only be healed by the power of God.  Things Only He can restore. </vt:lpstr>
      <vt:lpstr>With God, all things are possible</vt:lpstr>
      <vt:lpstr>IN the following video, notice the fathers heart</vt:lpstr>
      <vt:lpstr>Lets examine our heart before the lord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and Family</dc:title>
  <dc:creator>Daniel Slade</dc:creator>
  <cp:lastModifiedBy>LifeGate</cp:lastModifiedBy>
  <cp:revision>3</cp:revision>
  <dcterms:created xsi:type="dcterms:W3CDTF">2023-02-04T13:26:22Z</dcterms:created>
  <dcterms:modified xsi:type="dcterms:W3CDTF">2023-02-05T16:56:37Z</dcterms:modified>
</cp:coreProperties>
</file>