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embeddedFontLst>
    <p:embeddedFont>
      <p:font typeface="Lucida Sans" pitchFamily="34" charset="0"/>
      <p:regular r:id="rId58"/>
      <p:bold r:id="rId59"/>
      <p:italic r:id="rId60"/>
      <p:boldItalic r:id="rId61"/>
    </p:embeddedFont>
    <p:embeddedFont>
      <p:font typeface="Roboto" charset="0"/>
      <p:regular r:id="rId62"/>
      <p:bold r:id="rId63"/>
      <p:italic r:id="rId64"/>
      <p:boldItalic r:id="rId65"/>
    </p:embeddedFont>
    <p:embeddedFont>
      <p:font typeface="Verdana" pitchFamily="34" charset="0"/>
      <p:regular r:id="rId66"/>
      <p:bold r:id="rId67"/>
      <p:italic r:id="rId68"/>
      <p:boldItalic r:id="rId69"/>
    </p:embeddedFont>
    <p:embeddedFont>
      <p:font typeface="Georgia"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yhjq6tiy+6E1tLFTCoo6/RA35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60"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74653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174145a65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1174145a65_0_3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174145a6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1174145a65_0_3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174145a65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21174145a65_0_3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174145a65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21174145a65_0_3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1174145a65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1174145a65_0_3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174145a65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1174145a65_0_3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174145a6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21174145a65_0_2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174145a65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1174145a65_0_2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174145a65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1174145a65_0_3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174145a6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21174145a65_0_3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174145a6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21174145a65_0_2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1174145a65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1174145a65_0_3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174145a65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1174145a65_0_3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174145a65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21174145a65_0_3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174145a65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1174145a65_0_3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1174145a65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1174145a65_0_4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174145a65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21174145a65_0_4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174145a65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21174145a65_0_4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1174145a6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1174145a65_0_2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1174145a65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21174145a65_0_4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174145a65_0_4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174145a65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174145a65_0_4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1174145a65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174145a65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21174145a65_0_3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174145a65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21174145a65_0_3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1174145a6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1174145a65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1174145a6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21174145a65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1174145a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1174145a65_0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1174145a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21174145a65_0_1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174145a65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21174145a65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1174145a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1174145a65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1174145a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21174145a65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1174145a6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21174145a65_0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1174145a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21174145a65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1174145a6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21174145a65_0_1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1174145a6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21174145a65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1174145a6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21174145a65_0_1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1174145a6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21174145a65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1174145a6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21174145a65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1174145a6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21174145a65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174145a65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1174145a65_0_1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1174145a65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21174145a65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1174145a6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1174145a65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1174145a6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21174145a65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1174145a6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21174145a65_0_1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1174145a65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21174145a65_0_2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174145a65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1174145a65_0_2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1174145a6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21174145a65_0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1174145a6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1174145a65_0_2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174145a65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21174145a65_0_3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1174145a65_0_22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21174145a65_0_22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21174145a65_0_2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1174145a65_0_257"/>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21174145a65_0_257"/>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21174145a65_0_25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1174145a65_0_26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21174145a65_0_2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EAD594"/>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g21174145a65_0_263"/>
          <p:cNvSpPr txBox="1">
            <a:spLocks noGrp="1"/>
          </p:cNvSpPr>
          <p:nvPr>
            <p:ph type="body" idx="1"/>
          </p:nvPr>
        </p:nvSpPr>
        <p:spPr>
          <a:xfrm>
            <a:off x="457200" y="1600200"/>
            <a:ext cx="8229600" cy="4709100"/>
          </a:xfrm>
          <a:prstGeom prst="rect">
            <a:avLst/>
          </a:prstGeom>
          <a:noFill/>
          <a:ln>
            <a:noFill/>
          </a:ln>
        </p:spPr>
        <p:txBody>
          <a:bodyPr spcFirstLastPara="1" wrap="square" lIns="91425" tIns="45700" rIns="91425" bIns="45700" anchor="t" anchorCtr="0">
            <a:normAutofit/>
          </a:bodyPr>
          <a:lstStyle>
            <a:lvl1pPr marL="457200" lvl="0" indent="-302895" algn="l" rtl="0">
              <a:spcBef>
                <a:spcPts val="360"/>
              </a:spcBef>
              <a:spcAft>
                <a:spcPts val="0"/>
              </a:spcAft>
              <a:buSzPts val="1170"/>
              <a:buChar char="●"/>
              <a:defRPr/>
            </a:lvl1pPr>
            <a:lvl2pPr marL="914400" lvl="1" indent="-320040" algn="l" rtl="0">
              <a:spcBef>
                <a:spcPts val="1200"/>
              </a:spcBef>
              <a:spcAft>
                <a:spcPts val="0"/>
              </a:spcAft>
              <a:buSzPts val="1440"/>
              <a:buChar char="○"/>
              <a:defRPr/>
            </a:lvl2pPr>
            <a:lvl3pPr marL="1371600" lvl="2" indent="-337185" algn="l" rtl="0">
              <a:spcBef>
                <a:spcPts val="1200"/>
              </a:spcBef>
              <a:spcAft>
                <a:spcPts val="0"/>
              </a:spcAft>
              <a:buSzPts val="171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53" name="Google Shape;53;g21174145a65_0_263"/>
          <p:cNvSpPr txBox="1">
            <a:spLocks noGrp="1"/>
          </p:cNvSpPr>
          <p:nvPr>
            <p:ph type="dt" idx="10"/>
          </p:nvPr>
        </p:nvSpPr>
        <p:spPr>
          <a:xfrm>
            <a:off x="457200" y="6416675"/>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21174145a65_0_263"/>
          <p:cNvSpPr txBox="1">
            <a:spLocks noGrp="1"/>
          </p:cNvSpPr>
          <p:nvPr>
            <p:ph type="ftr" idx="11"/>
          </p:nvPr>
        </p:nvSpPr>
        <p:spPr>
          <a:xfrm>
            <a:off x="3124200" y="6416675"/>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21174145a65_0_263"/>
          <p:cNvSpPr txBox="1">
            <a:spLocks noGrp="1"/>
          </p:cNvSpPr>
          <p:nvPr>
            <p:ph type="sldNum" idx="12"/>
          </p:nvPr>
        </p:nvSpPr>
        <p:spPr>
          <a:xfrm>
            <a:off x="7924800" y="6416675"/>
            <a:ext cx="762000" cy="365100"/>
          </a:xfrm>
          <a:prstGeom prst="rect">
            <a:avLst/>
          </a:prstGeom>
          <a:noFill/>
          <a:ln>
            <a:noFill/>
          </a:ln>
        </p:spPr>
        <p:txBody>
          <a:bodyPr spcFirstLastPara="1" wrap="square" lIns="0" tIns="45700" rIns="0"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1174145a65_0_22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21174145a65_0_2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1174145a65_0_2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1174145a65_0_2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21174145a65_0_2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1174145a65_0_2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21174145a65_0_233"/>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21174145a65_0_23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21174145a65_0_2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1174145a65_0_2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21174145a65_0_2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1174145a65_0_241"/>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21174145a65_0_241"/>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21174145a65_0_24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1174145a65_0_245"/>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21174145a65_0_24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1174145a65_0_248"/>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21174145a65_0_248"/>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21174145a65_0_24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21174145a65_0_248"/>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g21174145a65_0_24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1174145a65_0_254"/>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21174145a65_0_25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g21174145a65_0_2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21174145a65_0_2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g21174145a65_0_2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Ephesians%205&amp;version=NIV#fen-NIV-29331b"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471889" y="152400"/>
            <a:ext cx="8229600" cy="18288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endParaRPr/>
          </a:p>
        </p:txBody>
      </p:sp>
      <p:sp>
        <p:nvSpPr>
          <p:cNvPr id="61" name="Google Shape;61;p1"/>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endParaRPr/>
          </a:p>
        </p:txBody>
      </p:sp>
      <p:pic>
        <p:nvPicPr>
          <p:cNvPr id="62" name="Google Shape;62;p1"/>
          <p:cNvPicPr preferRelativeResize="0"/>
          <p:nvPr/>
        </p:nvPicPr>
        <p:blipFill rotWithShape="1">
          <a:blip r:embed="rId3">
            <a:alphaModFix/>
          </a:blip>
          <a:srcRect/>
          <a:stretch/>
        </p:blipFill>
        <p:spPr>
          <a:xfrm>
            <a:off x="22952" y="0"/>
            <a:ext cx="9121048" cy="6858000"/>
          </a:xfrm>
          <a:prstGeom prst="rect">
            <a:avLst/>
          </a:prstGeom>
          <a:noFill/>
          <a:ln>
            <a:noFill/>
          </a:ln>
        </p:spPr>
      </p:pic>
      <p:pic>
        <p:nvPicPr>
          <p:cNvPr id="63" name="Google Shape;63;p1"/>
          <p:cNvPicPr preferRelativeResize="0"/>
          <p:nvPr/>
        </p:nvPicPr>
        <p:blipFill rotWithShape="1">
          <a:blip r:embed="rId4">
            <a:alphaModFix/>
          </a:blip>
          <a:srcRect/>
          <a:stretch/>
        </p:blipFill>
        <p:spPr>
          <a:xfrm>
            <a:off x="990600" y="1209676"/>
            <a:ext cx="6937375" cy="1481137"/>
          </a:xfrm>
          <a:prstGeom prst="rect">
            <a:avLst/>
          </a:prstGeom>
          <a:noFill/>
          <a:ln>
            <a:noFill/>
          </a:ln>
          <a:effectLst>
            <a:outerShdw dist="35921" dir="2700000" algn="ctr" rotWithShape="0">
              <a:schemeClr val="dk2"/>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1174145a65_0_3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46" name="Google Shape;146;g21174145a65_0_319"/>
          <p:cNvSpPr txBox="1">
            <a:spLocks noGrp="1"/>
          </p:cNvSpPr>
          <p:nvPr>
            <p:ph type="body" idx="1"/>
          </p:nvPr>
        </p:nvSpPr>
        <p:spPr>
          <a:xfrm>
            <a:off x="-86625" y="274650"/>
            <a:ext cx="9144000" cy="60348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3250">
                <a:solidFill>
                  <a:srgbClr val="F4DB8A"/>
                </a:solidFill>
                <a:latin typeface="Georgia"/>
                <a:ea typeface="Georgia"/>
                <a:cs typeface="Georgia"/>
                <a:sym typeface="Georgia"/>
              </a:rPr>
              <a:t>The Son never begrudges the fact that he is the Son under the authority of the Father. Just the opposite, the Son loves nothing more than to do the will of the Father (see, for example, John 4:34). While always submitting completely and fully to the Father, the Son does so with joy and delight (Heb 12:2). The Spirit, while being third in the Trinity and always under the ultimate authority of Father and Son, considers it his delight to honor and to glorify the Son (John 16:14; 1 Cor 12:3).</a:t>
            </a:r>
            <a:endParaRPr sz="3600">
              <a:solidFill>
                <a:srgbClr val="F4DB8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1174145a65_0_3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52" name="Google Shape;152;g21174145a65_0_330"/>
          <p:cNvSpPr txBox="1">
            <a:spLocks noGrp="1"/>
          </p:cNvSpPr>
          <p:nvPr>
            <p:ph type="body" idx="1"/>
          </p:nvPr>
        </p:nvSpPr>
        <p:spPr>
          <a:xfrm>
            <a:off x="117700" y="185850"/>
            <a:ext cx="8569200" cy="61236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3600">
                <a:solidFill>
                  <a:srgbClr val="F4DB8A"/>
                </a:solidFill>
                <a:latin typeface="Georgia"/>
                <a:ea typeface="Georgia"/>
                <a:cs typeface="Georgia"/>
                <a:sym typeface="Georgia"/>
              </a:rPr>
              <a:t>We should be amazed at the unity and harmony of this common work within authority and relationships that have marked their roles and responsibilities throughout all eternity. Unity of purpose and harmony of mission, yet with differentiation in lines of authority and submission within the Godhead! </a:t>
            </a:r>
            <a:endParaRPr sz="3600">
              <a:solidFill>
                <a:srgbClr val="F4DB8A"/>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1174145a65_0_3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58" name="Google Shape;158;g21174145a65_0_342"/>
          <p:cNvSpPr txBox="1">
            <a:spLocks noGrp="1"/>
          </p:cNvSpPr>
          <p:nvPr>
            <p:ph type="body" idx="1"/>
          </p:nvPr>
        </p:nvSpPr>
        <p:spPr>
          <a:xfrm>
            <a:off x="-235425" y="274650"/>
            <a:ext cx="9255600" cy="65832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3150">
                <a:solidFill>
                  <a:srgbClr val="F4DB8A"/>
                </a:solidFill>
                <a:latin typeface="Georgia"/>
                <a:ea typeface="Georgia"/>
                <a:cs typeface="Georgia"/>
                <a:sym typeface="Georgia"/>
              </a:rPr>
              <a:t>The husband and father has, under God, the highest place of authority in the household. His wife submits to him, and his children obey both him and his wife. The wife is under the authority of her husband, but is over the children in the household, partnering with their father to ensure that they learn godliness and obedience. The children are under the authority of both of their parents, understanding that they are to learn from their father and mother what is most important in life, all the while obeying their parents. </a:t>
            </a:r>
            <a:endParaRPr sz="3500">
              <a:solidFill>
                <a:srgbClr val="F4DB8A"/>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1174145a65_0_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64" name="Google Shape;164;g21174145a65_0_337"/>
          <p:cNvSpPr txBox="1">
            <a:spLocks noGrp="1"/>
          </p:cNvSpPr>
          <p:nvPr>
            <p:ph type="body" idx="1"/>
          </p:nvPr>
        </p:nvSpPr>
        <p:spPr>
          <a:xfrm>
            <a:off x="0" y="130125"/>
            <a:ext cx="9057300" cy="672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None/>
            </a:pPr>
            <a:r>
              <a:rPr lang="en-US" sz="3150">
                <a:solidFill>
                  <a:srgbClr val="F4DB8A"/>
                </a:solidFill>
                <a:latin typeface="Georgia"/>
                <a:ea typeface="Georgia"/>
                <a:cs typeface="Georgia"/>
                <a:sym typeface="Georgia"/>
              </a:rPr>
              <a:t>Married men and fathers must realize and embrace the truth that God has invested in them a special responsibility for the spiritual leadership that they should develop in relation both to their wives and children. In a real and vitally important sense, husbands and fathers bear responsibility for the Christian nurture of their households–a responsibility that differs from their wife and from other members of the household. The husband of the household is granted a privilege and a duty, before the Lord, to direct the discipleship and development that takes place with their wives and with their children.</a:t>
            </a:r>
            <a:endParaRPr sz="3150">
              <a:solidFill>
                <a:srgbClr val="F4DB8A"/>
              </a:solidFill>
              <a:latin typeface="Georgia"/>
              <a:ea typeface="Georgia"/>
              <a:cs typeface="Georgia"/>
              <a:sym typeface="Georgia"/>
            </a:endParaRPr>
          </a:p>
          <a:p>
            <a:pPr marL="0" lvl="0" indent="0" algn="l" rtl="0">
              <a:spcBef>
                <a:spcPts val="0"/>
              </a:spcBef>
              <a:spcAft>
                <a:spcPts val="0"/>
              </a:spcAft>
              <a:buNone/>
            </a:pPr>
            <a:endParaRPr sz="2200">
              <a:solidFill>
                <a:srgbClr val="F4DB8A"/>
              </a:solidFill>
            </a:endParaRPr>
          </a:p>
          <a:p>
            <a:pPr marL="548640" lvl="0" indent="-295910" algn="l" rtl="0">
              <a:spcBef>
                <a:spcPts val="0"/>
              </a:spcBef>
              <a:spcAft>
                <a:spcPts val="1200"/>
              </a:spcAft>
              <a:buSzPts val="1820"/>
              <a:buNone/>
            </a:pPr>
            <a:endParaRPr sz="2900">
              <a:solidFill>
                <a:srgbClr val="F4DB8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174145a65_0_3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70" name="Google Shape;170;g21174145a65_0_325"/>
          <p:cNvSpPr txBox="1">
            <a:spLocks noGrp="1"/>
          </p:cNvSpPr>
          <p:nvPr>
            <p:ph type="body" idx="1"/>
          </p:nvPr>
        </p:nvSpPr>
        <p:spPr>
          <a:xfrm>
            <a:off x="136300" y="0"/>
            <a:ext cx="9144000" cy="678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3000" b="1">
                <a:solidFill>
                  <a:srgbClr val="F4DB8A"/>
                </a:solidFill>
                <a:latin typeface="Roboto"/>
                <a:ea typeface="Roboto"/>
                <a:cs typeface="Roboto"/>
                <a:sym typeface="Roboto"/>
              </a:rPr>
              <a:t>21 Submit to one another out of reverence for Christ.</a:t>
            </a:r>
            <a:endParaRPr sz="3000" b="1">
              <a:solidFill>
                <a:srgbClr val="F4DB8A"/>
              </a:solidFill>
              <a:latin typeface="Roboto"/>
              <a:ea typeface="Roboto"/>
              <a:cs typeface="Roboto"/>
              <a:sym typeface="Roboto"/>
            </a:endParaRPr>
          </a:p>
          <a:p>
            <a:pPr marL="0" lvl="0" indent="0" algn="l" rtl="0">
              <a:lnSpc>
                <a:spcPct val="100000"/>
              </a:lnSpc>
              <a:spcBef>
                <a:spcPts val="1200"/>
              </a:spcBef>
              <a:spcAft>
                <a:spcPts val="0"/>
              </a:spcAft>
              <a:buNone/>
            </a:pPr>
            <a:r>
              <a:rPr lang="en-US" sz="3000" b="1">
                <a:solidFill>
                  <a:srgbClr val="F4DB8A"/>
                </a:solidFill>
                <a:latin typeface="Roboto"/>
                <a:ea typeface="Roboto"/>
                <a:cs typeface="Roboto"/>
                <a:sym typeface="Roboto"/>
              </a:rPr>
              <a:t>22 Wives, submit yourselves to your own husbands as you do to the Lord. 23 For the husband is the head of the wife as Christ is the head of the church, his body, of which he is the Savior. 24 Now as the church submits to Christ, so also wives should submit to their husbands in everything.</a:t>
            </a:r>
            <a:endParaRPr sz="3000" b="1">
              <a:solidFill>
                <a:srgbClr val="F4DB8A"/>
              </a:solidFill>
              <a:latin typeface="Roboto"/>
              <a:ea typeface="Roboto"/>
              <a:cs typeface="Roboto"/>
              <a:sym typeface="Roboto"/>
            </a:endParaRPr>
          </a:p>
          <a:p>
            <a:pPr marL="0" lvl="0" indent="0" algn="l" rtl="0">
              <a:lnSpc>
                <a:spcPct val="100000"/>
              </a:lnSpc>
              <a:spcBef>
                <a:spcPts val="1200"/>
              </a:spcBef>
              <a:spcAft>
                <a:spcPts val="1200"/>
              </a:spcAft>
              <a:buNone/>
            </a:pPr>
            <a:r>
              <a:rPr lang="en-US" sz="3000" b="1">
                <a:solidFill>
                  <a:srgbClr val="F4DB8A"/>
                </a:solidFill>
                <a:latin typeface="Roboto"/>
                <a:ea typeface="Roboto"/>
                <a:cs typeface="Roboto"/>
                <a:sym typeface="Roboto"/>
              </a:rPr>
              <a:t>25 Husbands, love your wives, just as Christ loved the church and gave himself up for her 26 to make her holy, cleansing</a:t>
            </a:r>
            <a:r>
              <a:rPr lang="en-US" sz="2550" b="1">
                <a:solidFill>
                  <a:srgbClr val="F4DB8A"/>
                </a:solidFill>
                <a:latin typeface="Roboto"/>
                <a:ea typeface="Roboto"/>
                <a:cs typeface="Roboto"/>
                <a:sym typeface="Roboto"/>
              </a:rPr>
              <a:t>[</a:t>
            </a:r>
            <a:r>
              <a:rPr lang="en-US" sz="2550" b="1" u="sng">
                <a:solidFill>
                  <a:srgbClr val="F4DB8A"/>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t>
            </a:r>
            <a:r>
              <a:rPr lang="en-US" sz="2550" b="1">
                <a:solidFill>
                  <a:srgbClr val="F4DB8A"/>
                </a:solidFill>
                <a:latin typeface="Roboto"/>
                <a:ea typeface="Roboto"/>
                <a:cs typeface="Roboto"/>
                <a:sym typeface="Roboto"/>
              </a:rPr>
              <a:t>]</a:t>
            </a:r>
            <a:r>
              <a:rPr lang="en-US" sz="3000" b="1">
                <a:solidFill>
                  <a:srgbClr val="F4DB8A"/>
                </a:solidFill>
                <a:latin typeface="Roboto"/>
                <a:ea typeface="Roboto"/>
                <a:cs typeface="Roboto"/>
                <a:sym typeface="Roboto"/>
              </a:rPr>
              <a:t> her by the washing with water through the word, 27 and to present her to himself as a radiant church, without stain or wrinkle or any other blemish, but holy and blameless. </a:t>
            </a:r>
            <a:endParaRPr sz="33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1174145a65_0_3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76" name="Google Shape;176;g21174145a65_0_303"/>
          <p:cNvSpPr txBox="1">
            <a:spLocks noGrp="1"/>
          </p:cNvSpPr>
          <p:nvPr>
            <p:ph type="body" idx="1"/>
          </p:nvPr>
        </p:nvSpPr>
        <p:spPr>
          <a:xfrm>
            <a:off x="0" y="148675"/>
            <a:ext cx="8871300" cy="65604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018"/>
              <a:buNone/>
            </a:pPr>
            <a:r>
              <a:rPr lang="en-US" sz="2949" b="1">
                <a:solidFill>
                  <a:srgbClr val="F4DB8A"/>
                </a:solidFill>
                <a:latin typeface="Roboto"/>
                <a:ea typeface="Roboto"/>
                <a:cs typeface="Roboto"/>
                <a:sym typeface="Roboto"/>
              </a:rPr>
              <a:t>28 In this same way, husbands ought to love their wives as their own bodies. He who loves his wife loves himself. 29 After all, no one ever hated their own body, but they feed and care for their body, just as Christ does the church— 30 for we are members of his body. 31 “For this reason a man will leave his father and mother and be united to his wife, and the two will become one flesh.” 32 This is a profound mystery—but I am talking about Christ and the church. 33 However, each one of you also must love his wife as he loves himself, and the wife must respect her husband.  Ephesians 5:21-33</a:t>
            </a:r>
            <a:endParaRPr sz="2949" b="1">
              <a:solidFill>
                <a:srgbClr val="F4DB8A"/>
              </a:solidFill>
              <a:latin typeface="Roboto"/>
              <a:ea typeface="Roboto"/>
              <a:cs typeface="Roboto"/>
              <a:sym typeface="Roboto"/>
            </a:endParaRPr>
          </a:p>
          <a:p>
            <a:pPr marL="548640" lvl="0" indent="-295910" algn="l" rtl="0">
              <a:lnSpc>
                <a:spcPct val="95000"/>
              </a:lnSpc>
              <a:spcBef>
                <a:spcPts val="1200"/>
              </a:spcBef>
              <a:spcAft>
                <a:spcPts val="0"/>
              </a:spcAft>
              <a:buSzPts val="1683"/>
              <a:buNone/>
            </a:pPr>
            <a:endParaRPr sz="1765"/>
          </a:p>
          <a:p>
            <a:pPr marL="548640" lvl="0" indent="-295910" algn="l" rtl="0">
              <a:lnSpc>
                <a:spcPct val="95000"/>
              </a:lnSpc>
              <a:spcBef>
                <a:spcPts val="1200"/>
              </a:spcBef>
              <a:spcAft>
                <a:spcPts val="1200"/>
              </a:spcAft>
              <a:buSzPts val="1683"/>
              <a:buNone/>
            </a:pPr>
            <a:endParaRPr sz="1765"/>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174145a65_0_2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82" name="Google Shape;182;g21174145a65_0_298"/>
          <p:cNvSpPr txBox="1">
            <a:spLocks noGrp="1"/>
          </p:cNvSpPr>
          <p:nvPr>
            <p:ph type="body" idx="1"/>
          </p:nvPr>
        </p:nvSpPr>
        <p:spPr>
          <a:xfrm>
            <a:off x="136300" y="390300"/>
            <a:ext cx="9007800" cy="64677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en-US" sz="3700" b="1">
                <a:solidFill>
                  <a:srgbClr val="F4DB8A"/>
                </a:solidFill>
                <a:latin typeface="Roboto"/>
                <a:ea typeface="Roboto"/>
                <a:cs typeface="Roboto"/>
                <a:sym typeface="Roboto"/>
              </a:rPr>
              <a:t>Chp 6: </a:t>
            </a:r>
            <a:r>
              <a:rPr lang="en-US" sz="3700">
                <a:solidFill>
                  <a:srgbClr val="F4DB8A"/>
                </a:solidFill>
                <a:latin typeface="Roboto"/>
                <a:ea typeface="Roboto"/>
                <a:cs typeface="Roboto"/>
                <a:sym typeface="Roboto"/>
              </a:rPr>
              <a:t>Children, obey your parents in the Lord, for this is right. </a:t>
            </a:r>
            <a:r>
              <a:rPr lang="en-US" sz="3700" b="1">
                <a:solidFill>
                  <a:srgbClr val="F4DB8A"/>
                </a:solidFill>
                <a:latin typeface="Roboto"/>
                <a:ea typeface="Roboto"/>
                <a:cs typeface="Roboto"/>
                <a:sym typeface="Roboto"/>
              </a:rPr>
              <a:t>2 </a:t>
            </a:r>
            <a:r>
              <a:rPr lang="en-US" sz="3700">
                <a:solidFill>
                  <a:srgbClr val="F4DB8A"/>
                </a:solidFill>
                <a:latin typeface="Roboto"/>
                <a:ea typeface="Roboto"/>
                <a:cs typeface="Roboto"/>
                <a:sym typeface="Roboto"/>
              </a:rPr>
              <a:t>“Honor your father and mother”—which is the first commandment with a promise— </a:t>
            </a:r>
            <a:r>
              <a:rPr lang="en-US" sz="3700" b="1">
                <a:solidFill>
                  <a:srgbClr val="F4DB8A"/>
                </a:solidFill>
                <a:latin typeface="Roboto"/>
                <a:ea typeface="Roboto"/>
                <a:cs typeface="Roboto"/>
                <a:sym typeface="Roboto"/>
              </a:rPr>
              <a:t>3 </a:t>
            </a:r>
            <a:r>
              <a:rPr lang="en-US" sz="3700">
                <a:solidFill>
                  <a:srgbClr val="F4DB8A"/>
                </a:solidFill>
                <a:latin typeface="Roboto"/>
                <a:ea typeface="Roboto"/>
                <a:cs typeface="Roboto"/>
                <a:sym typeface="Roboto"/>
              </a:rPr>
              <a:t>“so that it may go well with you and that you may enjoy long life on the earth.”</a:t>
            </a:r>
            <a:endParaRPr sz="3250">
              <a:solidFill>
                <a:srgbClr val="F4DB8A"/>
              </a:solidFill>
              <a:latin typeface="Roboto"/>
              <a:ea typeface="Roboto"/>
              <a:cs typeface="Roboto"/>
              <a:sym typeface="Roboto"/>
            </a:endParaRPr>
          </a:p>
          <a:p>
            <a:pPr marL="0" lvl="0" indent="0" algn="l" rtl="0">
              <a:spcBef>
                <a:spcPts val="1200"/>
              </a:spcBef>
              <a:spcAft>
                <a:spcPts val="0"/>
              </a:spcAft>
              <a:buNone/>
            </a:pPr>
            <a:r>
              <a:rPr lang="en-US" sz="3700" b="1">
                <a:solidFill>
                  <a:srgbClr val="F4DB8A"/>
                </a:solidFill>
                <a:latin typeface="Roboto"/>
                <a:ea typeface="Roboto"/>
                <a:cs typeface="Roboto"/>
                <a:sym typeface="Roboto"/>
              </a:rPr>
              <a:t>4 </a:t>
            </a:r>
            <a:r>
              <a:rPr lang="en-US" sz="3700">
                <a:solidFill>
                  <a:srgbClr val="F4DB8A"/>
                </a:solidFill>
                <a:latin typeface="Roboto"/>
                <a:ea typeface="Roboto"/>
                <a:cs typeface="Roboto"/>
                <a:sym typeface="Roboto"/>
              </a:rPr>
              <a:t>Fathers, do not exasperate your children; instead, bring them up in the training and instruction of the Lord.</a:t>
            </a:r>
            <a:endParaRPr sz="3700">
              <a:solidFill>
                <a:srgbClr val="F4DB8A"/>
              </a:solidFill>
              <a:latin typeface="Roboto"/>
              <a:ea typeface="Roboto"/>
              <a:cs typeface="Roboto"/>
              <a:sym typeface="Roboto"/>
            </a:endParaRPr>
          </a:p>
          <a:p>
            <a:pPr marL="548640" lvl="0" indent="-295910" algn="l" rtl="0">
              <a:spcBef>
                <a:spcPts val="1200"/>
              </a:spcBef>
              <a:spcAft>
                <a:spcPts val="1200"/>
              </a:spcAft>
              <a:buSzPts val="1820"/>
              <a:buNone/>
            </a:pPr>
            <a:endParaRPr sz="3400">
              <a:solidFill>
                <a:srgbClr val="F4DB8A"/>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1174145a65_0_2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88" name="Google Shape;188;g21174145a65_0_282"/>
          <p:cNvSpPr txBox="1">
            <a:spLocks noGrp="1"/>
          </p:cNvSpPr>
          <p:nvPr>
            <p:ph type="body" idx="1"/>
          </p:nvPr>
        </p:nvSpPr>
        <p:spPr>
          <a:xfrm>
            <a:off x="-198300" y="195150"/>
            <a:ext cx="9342300" cy="6662700"/>
          </a:xfrm>
          <a:prstGeom prst="rect">
            <a:avLst/>
          </a:prstGeom>
          <a:noFill/>
          <a:ln>
            <a:noFill/>
          </a:ln>
        </p:spPr>
        <p:txBody>
          <a:bodyPr spcFirstLastPara="1" wrap="square" lIns="91425" tIns="45700" rIns="91425" bIns="45700" anchor="t" anchorCtr="0">
            <a:noAutofit/>
          </a:bodyPr>
          <a:lstStyle/>
          <a:p>
            <a:pPr marL="548640" lvl="0" indent="-295910" algn="l" rtl="0">
              <a:lnSpc>
                <a:spcPct val="100000"/>
              </a:lnSpc>
              <a:spcBef>
                <a:spcPts val="0"/>
              </a:spcBef>
              <a:spcAft>
                <a:spcPts val="1200"/>
              </a:spcAft>
              <a:buSzPts val="1820"/>
              <a:buNone/>
            </a:pPr>
            <a:r>
              <a:rPr lang="en-US" sz="3050">
                <a:solidFill>
                  <a:srgbClr val="F4DB8A"/>
                </a:solidFill>
                <a:latin typeface="Georgia"/>
                <a:ea typeface="Georgia"/>
                <a:cs typeface="Georgia"/>
                <a:sym typeface="Georgia"/>
              </a:rPr>
              <a:t>Fathers in particular bear special responsibility for the faith-training of their children. As heads of their houses, some fathers might abuse their authority in ways that would provoke their children to anger-but that is not God’s way. Instead, fathers are to create an atmosphere where they lead their children in the discipline of obedience to Jesus and in learning the wisdom of Jesus. Fathers have the God-given mandate and privilege of blessing their children by cultivating a household environment where children grow to respect, love, and follow Jesus, in obedience to their fathers and in honor of both their fathers and mothers.</a:t>
            </a:r>
            <a:endParaRPr sz="3400">
              <a:solidFill>
                <a:srgbClr val="F4DB8A"/>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1174145a65_0_3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94" name="Google Shape;194;g21174145a65_0_349"/>
          <p:cNvSpPr txBox="1">
            <a:spLocks noGrp="1"/>
          </p:cNvSpPr>
          <p:nvPr>
            <p:ph type="body" idx="1"/>
          </p:nvPr>
        </p:nvSpPr>
        <p:spPr>
          <a:xfrm>
            <a:off x="99125" y="408875"/>
            <a:ext cx="8958300" cy="62820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r>
              <a:rPr lang="en-US" sz="5050">
                <a:solidFill>
                  <a:srgbClr val="F4DB8A"/>
                </a:solidFill>
                <a:latin typeface="Georgia"/>
                <a:ea typeface="Georgia"/>
                <a:cs typeface="Georgia"/>
                <a:sym typeface="Georgia"/>
              </a:rPr>
              <a:t>God has assigned husbands and fathers a sacred stewardship that involves responsibility for the spiritual growth and well-being of wives and children.</a:t>
            </a:r>
            <a:endParaRPr sz="5400">
              <a:solidFill>
                <a:srgbClr val="F4DB8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174145a65_0_3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00" name="Google Shape;200;g21174145a65_0_362"/>
          <p:cNvSpPr txBox="1">
            <a:spLocks noGrp="1"/>
          </p:cNvSpPr>
          <p:nvPr>
            <p:ph type="body" idx="1"/>
          </p:nvPr>
        </p:nvSpPr>
        <p:spPr>
          <a:xfrm>
            <a:off x="136300" y="390300"/>
            <a:ext cx="8550600" cy="6263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r>
              <a:rPr lang="en-US" sz="3700" b="1">
                <a:solidFill>
                  <a:srgbClr val="F4DB8A"/>
                </a:solidFill>
                <a:latin typeface="Roboto"/>
                <a:ea typeface="Roboto"/>
                <a:cs typeface="Roboto"/>
                <a:sym typeface="Roboto"/>
              </a:rPr>
              <a:t>1 Peter 3: “</a:t>
            </a:r>
            <a:r>
              <a:rPr lang="en-US" sz="3700">
                <a:solidFill>
                  <a:srgbClr val="F4DB8A"/>
                </a:solidFill>
                <a:latin typeface="Roboto"/>
                <a:ea typeface="Roboto"/>
                <a:cs typeface="Roboto"/>
                <a:sym typeface="Roboto"/>
              </a:rPr>
              <a:t>Wives, in the same way submit yourselves to your own husbands so that, if any of them do not believe the word, they may be won over without words by the behavior of their wives, </a:t>
            </a:r>
            <a:r>
              <a:rPr lang="en-US" sz="3700" b="1">
                <a:solidFill>
                  <a:srgbClr val="F4DB8A"/>
                </a:solidFill>
                <a:latin typeface="Roboto"/>
                <a:ea typeface="Roboto"/>
                <a:cs typeface="Roboto"/>
                <a:sym typeface="Roboto"/>
              </a:rPr>
              <a:t>2 </a:t>
            </a:r>
            <a:r>
              <a:rPr lang="en-US" sz="3700">
                <a:solidFill>
                  <a:srgbClr val="F4DB8A"/>
                </a:solidFill>
                <a:latin typeface="Roboto"/>
                <a:ea typeface="Roboto"/>
                <a:cs typeface="Roboto"/>
                <a:sym typeface="Roboto"/>
              </a:rPr>
              <a:t>when they see the purity and reverence of your lives.”</a:t>
            </a:r>
            <a:endParaRPr sz="4300">
              <a:solidFill>
                <a:srgbClr val="F4DB8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3"/>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First Family</a:t>
            </a:r>
            <a:endParaRPr/>
          </a:p>
        </p:txBody>
      </p:sp>
      <p:sp>
        <p:nvSpPr>
          <p:cNvPr id="69" name="Google Shape;69;p3"/>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endParaRPr/>
          </a:p>
        </p:txBody>
      </p:sp>
      <p:cxnSp>
        <p:nvCxnSpPr>
          <p:cNvPr id="70" name="Google Shape;70;p3"/>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3"/>
          <p:cNvCxnSpPr/>
          <p:nvPr/>
        </p:nvCxnSpPr>
        <p:spPr>
          <a:xfrm rot="10800000" flipH="1">
            <a:off x="1496100" y="1793600"/>
            <a:ext cx="2732100" cy="2676000"/>
          </a:xfrm>
          <a:prstGeom prst="straightConnector1">
            <a:avLst/>
          </a:prstGeom>
          <a:noFill/>
          <a:ln w="152400" cap="flat" cmpd="sng">
            <a:solidFill>
              <a:schemeClr val="accent6"/>
            </a:solidFill>
            <a:prstDash val="solid"/>
            <a:round/>
            <a:headEnd type="none" w="med" len="med"/>
            <a:tailEnd type="none" w="med" len="med"/>
          </a:ln>
        </p:spPr>
      </p:cxnSp>
      <p:cxnSp>
        <p:nvCxnSpPr>
          <p:cNvPr id="72" name="Google Shape;72;p3"/>
          <p:cNvCxnSpPr>
            <a:stCxn id="73" idx="2"/>
          </p:cNvCxnSpPr>
          <p:nvPr/>
        </p:nvCxnSpPr>
        <p:spPr>
          <a:xfrm>
            <a:off x="4104200" y="1792225"/>
            <a:ext cx="2481300" cy="3114300"/>
          </a:xfrm>
          <a:prstGeom prst="straightConnector1">
            <a:avLst/>
          </a:prstGeom>
          <a:noFill/>
          <a:ln w="152400" cap="flat" cmpd="sng">
            <a:solidFill>
              <a:schemeClr val="accent6"/>
            </a:solidFill>
            <a:prstDash val="solid"/>
            <a:round/>
            <a:headEnd type="none" w="med" len="med"/>
            <a:tailEnd type="none" w="med" len="med"/>
          </a:ln>
        </p:spPr>
      </p:cxnSp>
      <p:cxnSp>
        <p:nvCxnSpPr>
          <p:cNvPr id="74" name="Google Shape;74;p3"/>
          <p:cNvCxnSpPr/>
          <p:nvPr/>
        </p:nvCxnSpPr>
        <p:spPr>
          <a:xfrm>
            <a:off x="1437275" y="4553425"/>
            <a:ext cx="5129700" cy="427500"/>
          </a:xfrm>
          <a:prstGeom prst="straightConnector1">
            <a:avLst/>
          </a:prstGeom>
          <a:noFill/>
          <a:ln w="152400" cap="flat" cmpd="sng">
            <a:solidFill>
              <a:schemeClr val="accent6"/>
            </a:solidFill>
            <a:prstDash val="solid"/>
            <a:round/>
            <a:headEnd type="none" w="med" len="med"/>
            <a:tailEnd type="none" w="med" len="med"/>
          </a:ln>
        </p:spPr>
      </p:cxnSp>
      <p:sp>
        <p:nvSpPr>
          <p:cNvPr id="73" name="Google Shape;73;p3"/>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75" name="Google Shape;75;p3"/>
          <p:cNvSpPr txBox="1"/>
          <p:nvPr/>
        </p:nvSpPr>
        <p:spPr>
          <a:xfrm rot="-630981">
            <a:off x="6306659" y="4835793"/>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76" name="Google Shape;76;p3"/>
          <p:cNvSpPr txBox="1"/>
          <p:nvPr/>
        </p:nvSpPr>
        <p:spPr>
          <a:xfrm rot="1407140">
            <a:off x="567320" y="4281085"/>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1174145a65_0_2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06" name="Google Shape;206;g21174145a65_0_293"/>
          <p:cNvSpPr txBox="1">
            <a:spLocks noGrp="1"/>
          </p:cNvSpPr>
          <p:nvPr>
            <p:ph type="body" idx="1"/>
          </p:nvPr>
        </p:nvSpPr>
        <p:spPr>
          <a:xfrm>
            <a:off x="457200" y="446050"/>
            <a:ext cx="8229600" cy="58632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r>
              <a:rPr lang="en-US" sz="4750">
                <a:solidFill>
                  <a:srgbClr val="F4DB8A"/>
                </a:solidFill>
                <a:latin typeface="Georgia"/>
                <a:ea typeface="Georgia"/>
                <a:cs typeface="Georgia"/>
                <a:sym typeface="Georgia"/>
              </a:rPr>
              <a:t>Our culture despises submission as much as it despises authority, but God calls us to a different mind and heart on this matter.</a:t>
            </a:r>
            <a:endParaRPr sz="5100">
              <a:solidFill>
                <a:srgbClr val="F4DB8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1174145a65_0_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12" name="Google Shape;212;g21174145a65_0_367"/>
          <p:cNvSpPr txBox="1">
            <a:spLocks noGrp="1"/>
          </p:cNvSpPr>
          <p:nvPr>
            <p:ph type="body" idx="1"/>
          </p:nvPr>
        </p:nvSpPr>
        <p:spPr>
          <a:xfrm>
            <a:off x="99125" y="1600200"/>
            <a:ext cx="8587800" cy="4709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r>
              <a:rPr lang="en-US" sz="5050">
                <a:solidFill>
                  <a:srgbClr val="F4DB8A"/>
                </a:solidFill>
                <a:latin typeface="Georgia"/>
                <a:ea typeface="Georgia"/>
                <a:cs typeface="Georgia"/>
                <a:sym typeface="Georgia"/>
              </a:rPr>
              <a:t>We cannot usurp the father’s role in the discipleship of his children.</a:t>
            </a:r>
            <a:endParaRPr sz="5400">
              <a:solidFill>
                <a:srgbClr val="F4DB8A"/>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1174145a65_0_3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18" name="Google Shape;218;g21174145a65_0_378"/>
          <p:cNvSpPr txBox="1">
            <a:spLocks noGrp="1"/>
          </p:cNvSpPr>
          <p:nvPr>
            <p:ph type="body" idx="1"/>
          </p:nvPr>
        </p:nvSpPr>
        <p:spPr>
          <a:xfrm>
            <a:off x="-123900" y="274650"/>
            <a:ext cx="8810700" cy="6397500"/>
          </a:xfrm>
          <a:prstGeom prst="rect">
            <a:avLst/>
          </a:prstGeom>
          <a:noFill/>
          <a:ln>
            <a:noFill/>
          </a:ln>
        </p:spPr>
        <p:txBody>
          <a:bodyPr spcFirstLastPara="1" wrap="square" lIns="91425" tIns="45700" rIns="91425" bIns="45700" anchor="t" anchorCtr="0">
            <a:noAutofit/>
          </a:bodyPr>
          <a:lstStyle/>
          <a:p>
            <a:pPr marL="548640" lvl="0" indent="-295910" algn="l" rtl="0">
              <a:lnSpc>
                <a:spcPct val="100000"/>
              </a:lnSpc>
              <a:spcBef>
                <a:spcPts val="0"/>
              </a:spcBef>
              <a:spcAft>
                <a:spcPts val="1200"/>
              </a:spcAft>
              <a:buSzPts val="1820"/>
              <a:buNone/>
            </a:pPr>
            <a:r>
              <a:rPr lang="en-US" sz="3850">
                <a:solidFill>
                  <a:srgbClr val="F4DB8A"/>
                </a:solidFill>
                <a:latin typeface="Georgia"/>
                <a:ea typeface="Georgia"/>
                <a:cs typeface="Georgia"/>
                <a:sym typeface="Georgia"/>
              </a:rPr>
              <a:t>We as the church need to train men so that they can lead their families to grow in love for God and in knowledge of God’s Word! Family ministry must give focused attention to the training of men. In a very real sense, as the husbands and fathers go, so goes the family and, as households in a congregation go, so goes the congregation.</a:t>
            </a:r>
            <a:endParaRPr sz="4200">
              <a:solidFill>
                <a:srgbClr val="F4DB8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1174145a65_0_3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24" name="Google Shape;224;g21174145a65_0_389"/>
          <p:cNvSpPr txBox="1">
            <a:spLocks noGrp="1"/>
          </p:cNvSpPr>
          <p:nvPr>
            <p:ph type="body" idx="1"/>
          </p:nvPr>
        </p:nvSpPr>
        <p:spPr>
          <a:xfrm>
            <a:off x="210625" y="390300"/>
            <a:ext cx="8476200" cy="59190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0"/>
              </a:spcAft>
              <a:buSzPts val="1820"/>
              <a:buNone/>
            </a:pPr>
            <a:r>
              <a:rPr lang="en-US" sz="4250">
                <a:solidFill>
                  <a:srgbClr val="F4DB8A"/>
                </a:solidFill>
                <a:latin typeface="Georgia"/>
                <a:ea typeface="Georgia"/>
                <a:cs typeface="Georgia"/>
                <a:sym typeface="Georgia"/>
              </a:rPr>
              <a:t>Children:</a:t>
            </a:r>
            <a:endParaRPr sz="4250">
              <a:solidFill>
                <a:srgbClr val="F4DB8A"/>
              </a:solidFill>
              <a:latin typeface="Georgia"/>
              <a:ea typeface="Georgia"/>
              <a:cs typeface="Georgia"/>
              <a:sym typeface="Georgia"/>
            </a:endParaRPr>
          </a:p>
          <a:p>
            <a:pPr marL="548640" lvl="0" indent="-295910" algn="l" rtl="0">
              <a:spcBef>
                <a:spcPts val="1200"/>
              </a:spcBef>
              <a:spcAft>
                <a:spcPts val="1200"/>
              </a:spcAft>
              <a:buSzPts val="1820"/>
              <a:buNone/>
            </a:pPr>
            <a:r>
              <a:rPr lang="en-US" sz="4250">
                <a:solidFill>
                  <a:srgbClr val="F4DB8A"/>
                </a:solidFill>
                <a:latin typeface="Georgia"/>
                <a:ea typeface="Georgia"/>
                <a:cs typeface="Georgia"/>
                <a:sym typeface="Georgia"/>
              </a:rPr>
              <a:t>learn to view your parents as God’s gifts to you and to consider their words of advice, warning, encouragement, and instruction.</a:t>
            </a:r>
            <a:endParaRPr sz="4600">
              <a:solidFill>
                <a:srgbClr val="F4DB8A"/>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
          <p:cNvSpPr txBox="1">
            <a:spLocks noGrp="1"/>
          </p:cNvSpPr>
          <p:nvPr>
            <p:ph type="title"/>
          </p:nvPr>
        </p:nvSpPr>
        <p:spPr>
          <a:xfrm>
            <a:off x="457200" y="185845"/>
            <a:ext cx="8229600" cy="692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en-US"/>
              <a:t>Family Blue Print</a:t>
            </a:r>
            <a:endParaRPr/>
          </a:p>
        </p:txBody>
      </p:sp>
      <p:sp>
        <p:nvSpPr>
          <p:cNvPr id="230" name="Google Shape;230;p4"/>
          <p:cNvSpPr txBox="1">
            <a:spLocks noGrp="1"/>
          </p:cNvSpPr>
          <p:nvPr>
            <p:ph type="body" idx="1"/>
          </p:nvPr>
        </p:nvSpPr>
        <p:spPr>
          <a:xfrm>
            <a:off x="0" y="1018075"/>
            <a:ext cx="9261600" cy="532110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1200"/>
              </a:spcAft>
              <a:buClr>
                <a:srgbClr val="DCC577"/>
              </a:buClr>
              <a:buSzPts val="2860"/>
              <a:buChar char="●"/>
            </a:pPr>
            <a:r>
              <a:rPr lang="en-US" sz="4400" b="1" baseline="30000">
                <a:solidFill>
                  <a:srgbClr val="DCC577"/>
                </a:solidFill>
              </a:rPr>
              <a:t>16 </a:t>
            </a:r>
            <a:r>
              <a:rPr lang="en-US" sz="4400" b="1">
                <a:solidFill>
                  <a:srgbClr val="DCC577"/>
                </a:solidFill>
              </a:rPr>
              <a:t>“Honor your father and your mother, as the </a:t>
            </a:r>
            <a:r>
              <a:rPr lang="en-US" sz="4400" b="1" cap="small">
                <a:solidFill>
                  <a:srgbClr val="DCC577"/>
                </a:solidFill>
              </a:rPr>
              <a:t>Lord</a:t>
            </a:r>
            <a:r>
              <a:rPr lang="en-US" sz="4400" b="1">
                <a:solidFill>
                  <a:srgbClr val="DCC577"/>
                </a:solidFill>
              </a:rPr>
              <a:t> your God has commanded you, so that you may live long and that it may go well with you in the land the </a:t>
            </a:r>
            <a:r>
              <a:rPr lang="en-US" sz="4400" b="1" cap="small">
                <a:solidFill>
                  <a:srgbClr val="DCC577"/>
                </a:solidFill>
              </a:rPr>
              <a:t>Lord</a:t>
            </a:r>
            <a:r>
              <a:rPr lang="en-US" sz="4400" b="1">
                <a:solidFill>
                  <a:srgbClr val="DCC577"/>
                </a:solidFill>
              </a:rPr>
              <a:t> your God is giving you” Deut. 5:16</a:t>
            </a:r>
            <a:endParaRPr sz="4400" b="1">
              <a:solidFill>
                <a:srgbClr val="DCC577"/>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1174145a65_0_3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36" name="Google Shape;236;g21174145a65_0_384"/>
          <p:cNvSpPr txBox="1">
            <a:spLocks noGrp="1"/>
          </p:cNvSpPr>
          <p:nvPr>
            <p:ph type="body" idx="1"/>
          </p:nvPr>
        </p:nvSpPr>
        <p:spPr>
          <a:xfrm>
            <a:off x="99125" y="557550"/>
            <a:ext cx="8587800" cy="61518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3950">
                <a:solidFill>
                  <a:srgbClr val="F4DB8A"/>
                </a:solidFill>
                <a:latin typeface="Georgia"/>
                <a:ea typeface="Georgia"/>
                <a:cs typeface="Georgia"/>
                <a:sym typeface="Georgia"/>
              </a:rPr>
              <a:t>To honor parents is to respect them as persons and to listen attentively to their instruction as persons older and wiser. Parents bear primary responsibility for how children are raised, but children bear responsibility for responding to parents in appropriate ways.</a:t>
            </a:r>
            <a:endParaRPr sz="4300">
              <a:solidFill>
                <a:srgbClr val="F4DB8A"/>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1174145a65_0_435"/>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Third Family</a:t>
            </a:r>
            <a:endParaRPr/>
          </a:p>
        </p:txBody>
      </p:sp>
      <p:sp>
        <p:nvSpPr>
          <p:cNvPr id="242" name="Google Shape;242;g21174145a65_0_435"/>
          <p:cNvSpPr txBox="1">
            <a:spLocks noGrp="1"/>
          </p:cNvSpPr>
          <p:nvPr>
            <p:ph type="subTitle" idx="1"/>
          </p:nvPr>
        </p:nvSpPr>
        <p:spPr>
          <a:xfrm>
            <a:off x="2941675" y="5693000"/>
            <a:ext cx="24180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r>
              <a:rPr lang="en-US" sz="3500" b="1">
                <a:solidFill>
                  <a:srgbClr val="FF9900"/>
                </a:solidFill>
              </a:rPr>
              <a:t>Satan</a:t>
            </a:r>
            <a:endParaRPr sz="3500" b="1">
              <a:solidFill>
                <a:srgbClr val="FF9900"/>
              </a:solidFill>
            </a:endParaRPr>
          </a:p>
        </p:txBody>
      </p:sp>
      <p:cxnSp>
        <p:nvCxnSpPr>
          <p:cNvPr id="243" name="Google Shape;243;g21174145a65_0_435"/>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g21174145a65_0_435"/>
          <p:cNvCxnSpPr/>
          <p:nvPr/>
        </p:nvCxnSpPr>
        <p:spPr>
          <a:xfrm rot="10800000" flipH="1">
            <a:off x="2579075" y="1793550"/>
            <a:ext cx="1649100" cy="1679400"/>
          </a:xfrm>
          <a:prstGeom prst="straightConnector1">
            <a:avLst/>
          </a:prstGeom>
          <a:noFill/>
          <a:ln w="152400" cap="flat" cmpd="sng">
            <a:solidFill>
              <a:schemeClr val="accent6"/>
            </a:solidFill>
            <a:prstDash val="solid"/>
            <a:round/>
            <a:headEnd type="none" w="med" len="med"/>
            <a:tailEnd type="none" w="med" len="med"/>
          </a:ln>
        </p:spPr>
      </p:cxnSp>
      <p:cxnSp>
        <p:nvCxnSpPr>
          <p:cNvPr id="245" name="Google Shape;245;g21174145a65_0_435"/>
          <p:cNvCxnSpPr>
            <a:stCxn id="246" idx="2"/>
          </p:cNvCxnSpPr>
          <p:nvPr/>
        </p:nvCxnSpPr>
        <p:spPr>
          <a:xfrm>
            <a:off x="4104200" y="1792225"/>
            <a:ext cx="1376400" cy="1592700"/>
          </a:xfrm>
          <a:prstGeom prst="straightConnector1">
            <a:avLst/>
          </a:prstGeom>
          <a:noFill/>
          <a:ln w="152400" cap="flat" cmpd="sng">
            <a:solidFill>
              <a:schemeClr val="accent6"/>
            </a:solidFill>
            <a:prstDash val="solid"/>
            <a:round/>
            <a:headEnd type="none" w="med" len="med"/>
            <a:tailEnd type="none" w="med" len="med"/>
          </a:ln>
        </p:spPr>
      </p:cxnSp>
      <p:cxnSp>
        <p:nvCxnSpPr>
          <p:cNvPr id="247" name="Google Shape;247;g21174145a65_0_435"/>
          <p:cNvCxnSpPr/>
          <p:nvPr/>
        </p:nvCxnSpPr>
        <p:spPr>
          <a:xfrm>
            <a:off x="2754925" y="3472950"/>
            <a:ext cx="2791500" cy="66000"/>
          </a:xfrm>
          <a:prstGeom prst="straightConnector1">
            <a:avLst/>
          </a:prstGeom>
          <a:noFill/>
          <a:ln w="152400" cap="flat" cmpd="sng">
            <a:solidFill>
              <a:schemeClr val="accent6"/>
            </a:solidFill>
            <a:prstDash val="solid"/>
            <a:round/>
            <a:headEnd type="none" w="med" len="med"/>
            <a:tailEnd type="none" w="med" len="med"/>
          </a:ln>
        </p:spPr>
      </p:cxnSp>
      <p:sp>
        <p:nvSpPr>
          <p:cNvPr id="246" name="Google Shape;246;g21174145a65_0_435"/>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248" name="Google Shape;248;g21174145a65_0_435"/>
          <p:cNvSpPr txBox="1"/>
          <p:nvPr/>
        </p:nvSpPr>
        <p:spPr>
          <a:xfrm rot="-630981">
            <a:off x="5535459" y="3128818"/>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249" name="Google Shape;249;g21174145a65_0_435"/>
          <p:cNvSpPr txBox="1"/>
          <p:nvPr/>
        </p:nvSpPr>
        <p:spPr>
          <a:xfrm rot="1407140">
            <a:off x="1174470" y="2844060"/>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cxnSp>
        <p:nvCxnSpPr>
          <p:cNvPr id="250" name="Google Shape;250;g21174145a65_0_435"/>
          <p:cNvCxnSpPr/>
          <p:nvPr/>
        </p:nvCxnSpPr>
        <p:spPr>
          <a:xfrm>
            <a:off x="2623050" y="3582875"/>
            <a:ext cx="1428900" cy="145080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g21174145a65_0_435"/>
          <p:cNvCxnSpPr/>
          <p:nvPr/>
        </p:nvCxnSpPr>
        <p:spPr>
          <a:xfrm flipH="1">
            <a:off x="4073750" y="3670800"/>
            <a:ext cx="1384800" cy="1340700"/>
          </a:xfrm>
          <a:prstGeom prst="straightConnector1">
            <a:avLst/>
          </a:prstGeom>
          <a:noFill/>
          <a:ln w="9525" cap="flat" cmpd="sng">
            <a:solidFill>
              <a:schemeClr val="dk2"/>
            </a:solidFill>
            <a:prstDash val="solid"/>
            <a:round/>
            <a:headEnd type="none" w="med" len="med"/>
            <a:tailEnd type="none" w="med" len="med"/>
          </a:ln>
        </p:spPr>
      </p:cxnSp>
      <p:sp>
        <p:nvSpPr>
          <p:cNvPr id="252" name="Google Shape;252;g21174145a65_0_435"/>
          <p:cNvSpPr/>
          <p:nvPr/>
        </p:nvSpPr>
        <p:spPr>
          <a:xfrm rot="10800000">
            <a:off x="2517350" y="4213350"/>
            <a:ext cx="3173700" cy="17145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900" b="1"/>
          </a:p>
        </p:txBody>
      </p:sp>
      <p:sp>
        <p:nvSpPr>
          <p:cNvPr id="253" name="Google Shape;253;g21174145a65_0_435"/>
          <p:cNvSpPr txBox="1"/>
          <p:nvPr/>
        </p:nvSpPr>
        <p:spPr>
          <a:xfrm>
            <a:off x="-2652350" y="-483575"/>
            <a:ext cx="916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54" name="Google Shape;254;g21174145a65_0_435"/>
          <p:cNvSpPr txBox="1"/>
          <p:nvPr/>
        </p:nvSpPr>
        <p:spPr>
          <a:xfrm>
            <a:off x="3568075" y="4061875"/>
            <a:ext cx="1384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US" sz="3600" b="1"/>
              <a:t>Man</a:t>
            </a:r>
            <a:endParaRPr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1174145a65_0_452"/>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Third Family</a:t>
            </a:r>
            <a:endParaRPr/>
          </a:p>
        </p:txBody>
      </p:sp>
      <p:sp>
        <p:nvSpPr>
          <p:cNvPr id="260" name="Google Shape;260;g21174145a65_0_452"/>
          <p:cNvSpPr txBox="1">
            <a:spLocks noGrp="1"/>
          </p:cNvSpPr>
          <p:nvPr>
            <p:ph type="subTitle" idx="1"/>
          </p:nvPr>
        </p:nvSpPr>
        <p:spPr>
          <a:xfrm>
            <a:off x="2941675" y="5693000"/>
            <a:ext cx="24180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r>
              <a:rPr lang="en-US" sz="3500" b="1">
                <a:solidFill>
                  <a:srgbClr val="FF9900"/>
                </a:solidFill>
              </a:rPr>
              <a:t>Satan</a:t>
            </a:r>
            <a:endParaRPr sz="3500" b="1">
              <a:solidFill>
                <a:srgbClr val="FF9900"/>
              </a:solidFill>
            </a:endParaRPr>
          </a:p>
        </p:txBody>
      </p:sp>
      <p:cxnSp>
        <p:nvCxnSpPr>
          <p:cNvPr id="261" name="Google Shape;261;g21174145a65_0_452"/>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g21174145a65_0_452"/>
          <p:cNvCxnSpPr/>
          <p:nvPr/>
        </p:nvCxnSpPr>
        <p:spPr>
          <a:xfrm rot="10800000" flipH="1">
            <a:off x="2579075" y="1793550"/>
            <a:ext cx="1649100" cy="1679400"/>
          </a:xfrm>
          <a:prstGeom prst="straightConnector1">
            <a:avLst/>
          </a:prstGeom>
          <a:noFill/>
          <a:ln w="152400" cap="flat" cmpd="sng">
            <a:solidFill>
              <a:schemeClr val="accent6"/>
            </a:solidFill>
            <a:prstDash val="solid"/>
            <a:round/>
            <a:headEnd type="none" w="med" len="med"/>
            <a:tailEnd type="none" w="med" len="med"/>
          </a:ln>
        </p:spPr>
      </p:cxnSp>
      <p:cxnSp>
        <p:nvCxnSpPr>
          <p:cNvPr id="263" name="Google Shape;263;g21174145a65_0_452"/>
          <p:cNvCxnSpPr>
            <a:stCxn id="264" idx="2"/>
          </p:cNvCxnSpPr>
          <p:nvPr/>
        </p:nvCxnSpPr>
        <p:spPr>
          <a:xfrm>
            <a:off x="4104200" y="1792225"/>
            <a:ext cx="1376400" cy="1592700"/>
          </a:xfrm>
          <a:prstGeom prst="straightConnector1">
            <a:avLst/>
          </a:prstGeom>
          <a:noFill/>
          <a:ln w="152400" cap="flat" cmpd="sng">
            <a:solidFill>
              <a:schemeClr val="accent6"/>
            </a:solidFill>
            <a:prstDash val="solid"/>
            <a:round/>
            <a:headEnd type="none" w="med" len="med"/>
            <a:tailEnd type="none" w="med" len="med"/>
          </a:ln>
        </p:spPr>
      </p:cxnSp>
      <p:cxnSp>
        <p:nvCxnSpPr>
          <p:cNvPr id="265" name="Google Shape;265;g21174145a65_0_452"/>
          <p:cNvCxnSpPr/>
          <p:nvPr/>
        </p:nvCxnSpPr>
        <p:spPr>
          <a:xfrm>
            <a:off x="2754925" y="3472950"/>
            <a:ext cx="2791500" cy="66000"/>
          </a:xfrm>
          <a:prstGeom prst="straightConnector1">
            <a:avLst/>
          </a:prstGeom>
          <a:noFill/>
          <a:ln w="152400" cap="flat" cmpd="sng">
            <a:solidFill>
              <a:schemeClr val="accent6"/>
            </a:solidFill>
            <a:prstDash val="solid"/>
            <a:round/>
            <a:headEnd type="none" w="med" len="med"/>
            <a:tailEnd type="none" w="med" len="med"/>
          </a:ln>
        </p:spPr>
      </p:cxnSp>
      <p:sp>
        <p:nvSpPr>
          <p:cNvPr id="264" name="Google Shape;264;g21174145a65_0_452"/>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266" name="Google Shape;266;g21174145a65_0_452"/>
          <p:cNvSpPr txBox="1"/>
          <p:nvPr/>
        </p:nvSpPr>
        <p:spPr>
          <a:xfrm rot="-630981">
            <a:off x="5535459" y="3128818"/>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267" name="Google Shape;267;g21174145a65_0_452"/>
          <p:cNvSpPr txBox="1"/>
          <p:nvPr/>
        </p:nvSpPr>
        <p:spPr>
          <a:xfrm rot="1407140">
            <a:off x="1174470" y="2844060"/>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cxnSp>
        <p:nvCxnSpPr>
          <p:cNvPr id="268" name="Google Shape;268;g21174145a65_0_452"/>
          <p:cNvCxnSpPr/>
          <p:nvPr/>
        </p:nvCxnSpPr>
        <p:spPr>
          <a:xfrm>
            <a:off x="2623050" y="3474275"/>
            <a:ext cx="1428900" cy="14508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g21174145a65_0_452"/>
          <p:cNvCxnSpPr/>
          <p:nvPr/>
        </p:nvCxnSpPr>
        <p:spPr>
          <a:xfrm flipH="1">
            <a:off x="4073750" y="3670800"/>
            <a:ext cx="1384800" cy="1340700"/>
          </a:xfrm>
          <a:prstGeom prst="straightConnector1">
            <a:avLst/>
          </a:prstGeom>
          <a:noFill/>
          <a:ln w="9525" cap="flat" cmpd="sng">
            <a:solidFill>
              <a:schemeClr val="dk2"/>
            </a:solidFill>
            <a:prstDash val="solid"/>
            <a:round/>
            <a:headEnd type="none" w="med" len="med"/>
            <a:tailEnd type="none" w="med" len="med"/>
          </a:ln>
        </p:spPr>
      </p:cxnSp>
      <p:sp>
        <p:nvSpPr>
          <p:cNvPr id="270" name="Google Shape;270;g21174145a65_0_452"/>
          <p:cNvSpPr/>
          <p:nvPr/>
        </p:nvSpPr>
        <p:spPr>
          <a:xfrm rot="10800000">
            <a:off x="2517350" y="4213350"/>
            <a:ext cx="3173700" cy="15687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900" b="1"/>
          </a:p>
        </p:txBody>
      </p:sp>
      <p:sp>
        <p:nvSpPr>
          <p:cNvPr id="271" name="Google Shape;271;g21174145a65_0_452"/>
          <p:cNvSpPr txBox="1"/>
          <p:nvPr/>
        </p:nvSpPr>
        <p:spPr>
          <a:xfrm>
            <a:off x="-2652350" y="-483575"/>
            <a:ext cx="916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2" name="Google Shape;272;g21174145a65_0_452"/>
          <p:cNvSpPr txBox="1"/>
          <p:nvPr/>
        </p:nvSpPr>
        <p:spPr>
          <a:xfrm>
            <a:off x="3587650" y="4213350"/>
            <a:ext cx="1384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US" sz="3600" b="1"/>
              <a:t>Man</a:t>
            </a:r>
            <a:endParaRPr sz="4400" b="1"/>
          </a:p>
        </p:txBody>
      </p:sp>
      <p:sp>
        <p:nvSpPr>
          <p:cNvPr id="273" name="Google Shape;273;g21174145a65_0_452"/>
          <p:cNvSpPr/>
          <p:nvPr/>
        </p:nvSpPr>
        <p:spPr>
          <a:xfrm>
            <a:off x="2732950" y="3756337"/>
            <a:ext cx="2769575" cy="452050"/>
          </a:xfrm>
          <a:custGeom>
            <a:avLst/>
            <a:gdLst/>
            <a:ahLst/>
            <a:cxnLst/>
            <a:rect l="l" t="t" r="r" b="b"/>
            <a:pathLst>
              <a:path w="110783" h="18082" extrusionOk="0">
                <a:moveTo>
                  <a:pt x="0" y="682"/>
                </a:moveTo>
                <a:cubicBezTo>
                  <a:pt x="3479" y="5901"/>
                  <a:pt x="6052" y="12402"/>
                  <a:pt x="11430" y="15629"/>
                </a:cubicBezTo>
                <a:cubicBezTo>
                  <a:pt x="13259" y="16727"/>
                  <a:pt x="16630" y="19295"/>
                  <a:pt x="17584" y="17387"/>
                </a:cubicBezTo>
                <a:cubicBezTo>
                  <a:pt x="20389" y="11777"/>
                  <a:pt x="24576" y="6873"/>
                  <a:pt x="29014" y="2440"/>
                </a:cubicBezTo>
                <a:cubicBezTo>
                  <a:pt x="32635" y="-1177"/>
                  <a:pt x="39465" y="12216"/>
                  <a:pt x="43082" y="8595"/>
                </a:cubicBezTo>
                <a:cubicBezTo>
                  <a:pt x="43910" y="7766"/>
                  <a:pt x="42711" y="6190"/>
                  <a:pt x="43082" y="5078"/>
                </a:cubicBezTo>
                <a:cubicBezTo>
                  <a:pt x="43956" y="2455"/>
                  <a:pt x="47389" y="228"/>
                  <a:pt x="50116" y="682"/>
                </a:cubicBezTo>
                <a:cubicBezTo>
                  <a:pt x="55677" y="1608"/>
                  <a:pt x="60022" y="6072"/>
                  <a:pt x="65063" y="8595"/>
                </a:cubicBezTo>
                <a:cubicBezTo>
                  <a:pt x="68788" y="10459"/>
                  <a:pt x="71008" y="2544"/>
                  <a:pt x="74734" y="682"/>
                </a:cubicBezTo>
                <a:cubicBezTo>
                  <a:pt x="80189" y="-2044"/>
                  <a:pt x="85369" y="6920"/>
                  <a:pt x="89681" y="11232"/>
                </a:cubicBezTo>
                <a:cubicBezTo>
                  <a:pt x="92844" y="14395"/>
                  <a:pt x="96867" y="2785"/>
                  <a:pt x="101111" y="4199"/>
                </a:cubicBezTo>
                <a:cubicBezTo>
                  <a:pt x="104281" y="5255"/>
                  <a:pt x="107170" y="7573"/>
                  <a:pt x="109024" y="10353"/>
                </a:cubicBezTo>
                <a:cubicBezTo>
                  <a:pt x="109751" y="11444"/>
                  <a:pt x="109472" y="13870"/>
                  <a:pt x="110783" y="13870"/>
                </a:cubicBezTo>
              </a:path>
            </a:pathLst>
          </a:custGeom>
          <a:noFill/>
          <a:ln w="152400"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g21174145a65_0_470"/>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Second Family</a:t>
            </a:r>
            <a:endParaRPr/>
          </a:p>
        </p:txBody>
      </p:sp>
      <p:sp>
        <p:nvSpPr>
          <p:cNvPr id="279" name="Google Shape;279;g21174145a65_0_470"/>
          <p:cNvSpPr txBox="1">
            <a:spLocks noGrp="1"/>
          </p:cNvSpPr>
          <p:nvPr>
            <p:ph type="subTitle" idx="1"/>
          </p:nvPr>
        </p:nvSpPr>
        <p:spPr>
          <a:xfrm>
            <a:off x="0" y="3429008"/>
            <a:ext cx="85206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r>
              <a:rPr lang="en-US" sz="3400">
                <a:solidFill>
                  <a:schemeClr val="accent6"/>
                </a:solidFill>
              </a:rPr>
              <a:t>Man</a:t>
            </a:r>
            <a:endParaRPr sz="3400">
              <a:solidFill>
                <a:schemeClr val="accent6"/>
              </a:solidFill>
            </a:endParaRPr>
          </a:p>
        </p:txBody>
      </p:sp>
      <p:cxnSp>
        <p:nvCxnSpPr>
          <p:cNvPr id="280" name="Google Shape;280;g21174145a65_0_470"/>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g21174145a65_0_470"/>
          <p:cNvCxnSpPr/>
          <p:nvPr/>
        </p:nvCxnSpPr>
        <p:spPr>
          <a:xfrm rot="10800000" flipH="1">
            <a:off x="1496100" y="1793600"/>
            <a:ext cx="2732100" cy="2676000"/>
          </a:xfrm>
          <a:prstGeom prst="straightConnector1">
            <a:avLst/>
          </a:prstGeom>
          <a:noFill/>
          <a:ln w="152400" cap="flat" cmpd="sng">
            <a:solidFill>
              <a:schemeClr val="accent6"/>
            </a:solidFill>
            <a:prstDash val="solid"/>
            <a:round/>
            <a:headEnd type="none" w="med" len="med"/>
            <a:tailEnd type="none" w="med" len="med"/>
          </a:ln>
        </p:spPr>
      </p:cxnSp>
      <p:cxnSp>
        <p:nvCxnSpPr>
          <p:cNvPr id="282" name="Google Shape;282;g21174145a65_0_470"/>
          <p:cNvCxnSpPr>
            <a:stCxn id="283" idx="2"/>
          </p:cNvCxnSpPr>
          <p:nvPr/>
        </p:nvCxnSpPr>
        <p:spPr>
          <a:xfrm>
            <a:off x="4104200" y="1792225"/>
            <a:ext cx="2481300" cy="3114300"/>
          </a:xfrm>
          <a:prstGeom prst="straightConnector1">
            <a:avLst/>
          </a:prstGeom>
          <a:noFill/>
          <a:ln w="152400" cap="flat" cmpd="sng">
            <a:solidFill>
              <a:schemeClr val="accent6"/>
            </a:solidFill>
            <a:prstDash val="solid"/>
            <a:round/>
            <a:headEnd type="none" w="med" len="med"/>
            <a:tailEnd type="none" w="med" len="med"/>
          </a:ln>
        </p:spPr>
      </p:cxnSp>
      <p:cxnSp>
        <p:nvCxnSpPr>
          <p:cNvPr id="284" name="Google Shape;284;g21174145a65_0_470"/>
          <p:cNvCxnSpPr/>
          <p:nvPr/>
        </p:nvCxnSpPr>
        <p:spPr>
          <a:xfrm>
            <a:off x="1437275" y="4553425"/>
            <a:ext cx="5129700" cy="427500"/>
          </a:xfrm>
          <a:prstGeom prst="straightConnector1">
            <a:avLst/>
          </a:prstGeom>
          <a:noFill/>
          <a:ln w="152400" cap="flat" cmpd="sng">
            <a:solidFill>
              <a:schemeClr val="accent6"/>
            </a:solidFill>
            <a:prstDash val="solid"/>
            <a:round/>
            <a:headEnd type="none" w="med" len="med"/>
            <a:tailEnd type="none" w="med" len="med"/>
          </a:ln>
        </p:spPr>
      </p:cxnSp>
      <p:sp>
        <p:nvSpPr>
          <p:cNvPr id="283" name="Google Shape;283;g21174145a65_0_470"/>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285" name="Google Shape;285;g21174145a65_0_470"/>
          <p:cNvSpPr txBox="1"/>
          <p:nvPr/>
        </p:nvSpPr>
        <p:spPr>
          <a:xfrm rot="-630981">
            <a:off x="6306659" y="4835793"/>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286" name="Google Shape;286;g21174145a65_0_470"/>
          <p:cNvSpPr txBox="1"/>
          <p:nvPr/>
        </p:nvSpPr>
        <p:spPr>
          <a:xfrm rot="1407140">
            <a:off x="567320" y="4281085"/>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cxnSp>
        <p:nvCxnSpPr>
          <p:cNvPr id="287" name="Google Shape;287;g21174145a65_0_470"/>
          <p:cNvCxnSpPr>
            <a:endCxn id="279" idx="0"/>
          </p:cNvCxnSpPr>
          <p:nvPr/>
        </p:nvCxnSpPr>
        <p:spPr>
          <a:xfrm>
            <a:off x="4104300" y="1792208"/>
            <a:ext cx="156000" cy="16368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g21174145a65_0_470"/>
          <p:cNvCxnSpPr>
            <a:stCxn id="286" idx="0"/>
            <a:endCxn id="279" idx="0"/>
          </p:cNvCxnSpPr>
          <p:nvPr/>
        </p:nvCxnSpPr>
        <p:spPr>
          <a:xfrm rot="10800000" flipH="1">
            <a:off x="1422905" y="3428872"/>
            <a:ext cx="2837400" cy="90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1174145a65_0_2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294" name="Google Shape;294;g21174145a65_0_277"/>
          <p:cNvSpPr txBox="1">
            <a:spLocks noGrp="1"/>
          </p:cNvSpPr>
          <p:nvPr>
            <p:ph type="body" idx="1"/>
          </p:nvPr>
        </p:nvSpPr>
        <p:spPr>
          <a:xfrm>
            <a:off x="0" y="274650"/>
            <a:ext cx="9144000" cy="64296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0"/>
              </a:spcAft>
              <a:buSzPts val="1820"/>
              <a:buNone/>
            </a:pPr>
            <a:r>
              <a:rPr lang="en-US" sz="3400">
                <a:solidFill>
                  <a:srgbClr val="F4DB8A"/>
                </a:solidFill>
                <a:latin typeface="Roboto"/>
                <a:ea typeface="Roboto"/>
                <a:cs typeface="Roboto"/>
                <a:sym typeface="Roboto"/>
              </a:rPr>
              <a:t> </a:t>
            </a:r>
            <a:r>
              <a:rPr lang="en-US" sz="3400" b="1">
                <a:solidFill>
                  <a:srgbClr val="F4DB8A"/>
                </a:solidFill>
                <a:latin typeface="Roboto"/>
                <a:ea typeface="Roboto"/>
                <a:cs typeface="Roboto"/>
                <a:sym typeface="Roboto"/>
              </a:rPr>
              <a:t>2 Corinthians 10:</a:t>
            </a:r>
            <a:endParaRPr sz="3400" b="1">
              <a:solidFill>
                <a:srgbClr val="F4DB8A"/>
              </a:solidFill>
              <a:latin typeface="Roboto"/>
              <a:ea typeface="Roboto"/>
              <a:cs typeface="Roboto"/>
              <a:sym typeface="Roboto"/>
            </a:endParaRPr>
          </a:p>
          <a:p>
            <a:pPr marL="548640" lvl="0" indent="-295910" algn="l" rtl="0">
              <a:spcBef>
                <a:spcPts val="1200"/>
              </a:spcBef>
              <a:spcAft>
                <a:spcPts val="1200"/>
              </a:spcAft>
              <a:buSzPts val="1820"/>
              <a:buNone/>
            </a:pPr>
            <a:r>
              <a:rPr lang="en-US" sz="3400" b="1">
                <a:solidFill>
                  <a:srgbClr val="F4DB8A"/>
                </a:solidFill>
                <a:latin typeface="Roboto"/>
                <a:ea typeface="Roboto"/>
                <a:cs typeface="Roboto"/>
                <a:sym typeface="Roboto"/>
              </a:rPr>
              <a:t>3 For though we live in the world, we do not wage war as the world does. 4 The weapons we fight with are not the weapons of the world. On the contrary, they have divine power to demolish </a:t>
            </a:r>
            <a:r>
              <a:rPr lang="en-US" sz="3400" b="1">
                <a:solidFill>
                  <a:srgbClr val="FF0000"/>
                </a:solidFill>
                <a:latin typeface="Roboto"/>
                <a:ea typeface="Roboto"/>
                <a:cs typeface="Roboto"/>
                <a:sym typeface="Roboto"/>
              </a:rPr>
              <a:t>strongholds</a:t>
            </a:r>
            <a:r>
              <a:rPr lang="en-US" sz="3400" b="1">
                <a:solidFill>
                  <a:srgbClr val="F4DB8A"/>
                </a:solidFill>
                <a:latin typeface="Roboto"/>
                <a:ea typeface="Roboto"/>
                <a:cs typeface="Roboto"/>
                <a:sym typeface="Roboto"/>
              </a:rPr>
              <a:t>. 5 We demolish arguments and every pretension that sets itself up against the knowledge of God, and we take captive every thought to make it obedient to Christ.</a:t>
            </a:r>
            <a:r>
              <a:rPr lang="en-US" sz="3000" b="1">
                <a:solidFill>
                  <a:srgbClr val="F4DB8A"/>
                </a:solidFill>
                <a:latin typeface="Roboto"/>
                <a:ea typeface="Roboto"/>
                <a:cs typeface="Roboto"/>
                <a:sym typeface="Roboto"/>
              </a:rPr>
              <a:t> </a:t>
            </a:r>
            <a:endParaRPr sz="3600" b="1">
              <a:solidFill>
                <a:srgbClr val="F4DB8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1174145a65_0_403"/>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Second Family</a:t>
            </a:r>
            <a:endParaRPr/>
          </a:p>
        </p:txBody>
      </p:sp>
      <p:sp>
        <p:nvSpPr>
          <p:cNvPr id="82" name="Google Shape;82;g21174145a65_0_403"/>
          <p:cNvSpPr txBox="1">
            <a:spLocks noGrp="1"/>
          </p:cNvSpPr>
          <p:nvPr>
            <p:ph type="subTitle" idx="1"/>
          </p:nvPr>
        </p:nvSpPr>
        <p:spPr>
          <a:xfrm>
            <a:off x="0" y="3429008"/>
            <a:ext cx="85206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r>
              <a:rPr lang="en-US" sz="3400">
                <a:solidFill>
                  <a:schemeClr val="accent6"/>
                </a:solidFill>
              </a:rPr>
              <a:t>Man</a:t>
            </a:r>
            <a:endParaRPr sz="3400">
              <a:solidFill>
                <a:schemeClr val="accent6"/>
              </a:solidFill>
            </a:endParaRPr>
          </a:p>
        </p:txBody>
      </p:sp>
      <p:cxnSp>
        <p:nvCxnSpPr>
          <p:cNvPr id="83" name="Google Shape;83;g21174145a65_0_403"/>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84" name="Google Shape;84;g21174145a65_0_403"/>
          <p:cNvCxnSpPr/>
          <p:nvPr/>
        </p:nvCxnSpPr>
        <p:spPr>
          <a:xfrm rot="10800000" flipH="1">
            <a:off x="1496100" y="1793600"/>
            <a:ext cx="2732100" cy="2676000"/>
          </a:xfrm>
          <a:prstGeom prst="straightConnector1">
            <a:avLst/>
          </a:prstGeom>
          <a:noFill/>
          <a:ln w="152400" cap="flat" cmpd="sng">
            <a:solidFill>
              <a:schemeClr val="accent6"/>
            </a:solidFill>
            <a:prstDash val="solid"/>
            <a:round/>
            <a:headEnd type="none" w="med" len="med"/>
            <a:tailEnd type="none" w="med" len="med"/>
          </a:ln>
        </p:spPr>
      </p:cxnSp>
      <p:cxnSp>
        <p:nvCxnSpPr>
          <p:cNvPr id="85" name="Google Shape;85;g21174145a65_0_403"/>
          <p:cNvCxnSpPr>
            <a:stCxn id="86" idx="2"/>
          </p:cNvCxnSpPr>
          <p:nvPr/>
        </p:nvCxnSpPr>
        <p:spPr>
          <a:xfrm>
            <a:off x="4104200" y="1792225"/>
            <a:ext cx="2481300" cy="3114300"/>
          </a:xfrm>
          <a:prstGeom prst="straightConnector1">
            <a:avLst/>
          </a:prstGeom>
          <a:noFill/>
          <a:ln w="152400" cap="flat" cmpd="sng">
            <a:solidFill>
              <a:schemeClr val="accent6"/>
            </a:solidFill>
            <a:prstDash val="solid"/>
            <a:round/>
            <a:headEnd type="none" w="med" len="med"/>
            <a:tailEnd type="none" w="med" len="med"/>
          </a:ln>
        </p:spPr>
      </p:cxnSp>
      <p:cxnSp>
        <p:nvCxnSpPr>
          <p:cNvPr id="87" name="Google Shape;87;g21174145a65_0_403"/>
          <p:cNvCxnSpPr/>
          <p:nvPr/>
        </p:nvCxnSpPr>
        <p:spPr>
          <a:xfrm>
            <a:off x="1437275" y="4553425"/>
            <a:ext cx="5129700" cy="427500"/>
          </a:xfrm>
          <a:prstGeom prst="straightConnector1">
            <a:avLst/>
          </a:prstGeom>
          <a:noFill/>
          <a:ln w="152400" cap="flat" cmpd="sng">
            <a:solidFill>
              <a:schemeClr val="accent6"/>
            </a:solidFill>
            <a:prstDash val="solid"/>
            <a:round/>
            <a:headEnd type="none" w="med" len="med"/>
            <a:tailEnd type="none" w="med" len="med"/>
          </a:ln>
        </p:spPr>
      </p:cxnSp>
      <p:sp>
        <p:nvSpPr>
          <p:cNvPr id="86" name="Google Shape;86;g21174145a65_0_403"/>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88" name="Google Shape;88;g21174145a65_0_403"/>
          <p:cNvSpPr txBox="1"/>
          <p:nvPr/>
        </p:nvSpPr>
        <p:spPr>
          <a:xfrm rot="-630981">
            <a:off x="6306659" y="4835793"/>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89" name="Google Shape;89;g21174145a65_0_403"/>
          <p:cNvSpPr txBox="1"/>
          <p:nvPr/>
        </p:nvSpPr>
        <p:spPr>
          <a:xfrm rot="1407140">
            <a:off x="567320" y="4281085"/>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cxnSp>
        <p:nvCxnSpPr>
          <p:cNvPr id="90" name="Google Shape;90;g21174145a65_0_403"/>
          <p:cNvCxnSpPr>
            <a:endCxn id="82" idx="0"/>
          </p:cNvCxnSpPr>
          <p:nvPr/>
        </p:nvCxnSpPr>
        <p:spPr>
          <a:xfrm>
            <a:off x="4104300" y="1792208"/>
            <a:ext cx="156000" cy="1636800"/>
          </a:xfrm>
          <a:prstGeom prst="straightConnector1">
            <a:avLst/>
          </a:prstGeom>
          <a:noFill/>
          <a:ln w="9525" cap="flat" cmpd="sng">
            <a:solidFill>
              <a:schemeClr val="dk2"/>
            </a:solidFill>
            <a:prstDash val="solid"/>
            <a:round/>
            <a:headEnd type="none" w="med" len="med"/>
            <a:tailEnd type="none" w="med" len="med"/>
          </a:ln>
        </p:spPr>
      </p:cxnSp>
      <p:cxnSp>
        <p:nvCxnSpPr>
          <p:cNvPr id="91" name="Google Shape;91;g21174145a65_0_403"/>
          <p:cNvCxnSpPr>
            <a:stCxn id="89" idx="0"/>
            <a:endCxn id="82" idx="0"/>
          </p:cNvCxnSpPr>
          <p:nvPr/>
        </p:nvCxnSpPr>
        <p:spPr>
          <a:xfrm rot="10800000" flipH="1">
            <a:off x="1422905" y="3428872"/>
            <a:ext cx="2837400" cy="90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1174145a65_0_48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300" name="Google Shape;300;g21174145a65_0_485"/>
          <p:cNvSpPr txBox="1">
            <a:spLocks noGrp="1"/>
          </p:cNvSpPr>
          <p:nvPr>
            <p:ph type="body" idx="1"/>
          </p:nvPr>
        </p:nvSpPr>
        <p:spPr>
          <a:xfrm>
            <a:off x="457200" y="1600200"/>
            <a:ext cx="8229600" cy="4709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150" b="1">
                <a:solidFill>
                  <a:srgbClr val="F4DB8A"/>
                </a:solidFill>
                <a:latin typeface="Verdana"/>
                <a:ea typeface="Verdana"/>
                <a:cs typeface="Verdana"/>
                <a:sym typeface="Verdana"/>
              </a:rPr>
              <a:t>Fortress- Grk ‘ochuróma’- a strong defense   </a:t>
            </a:r>
            <a:endParaRPr sz="3150" b="1">
              <a:solidFill>
                <a:srgbClr val="F4DB8A"/>
              </a:solidFill>
              <a:latin typeface="Verdana"/>
              <a:ea typeface="Verdana"/>
              <a:cs typeface="Verdana"/>
              <a:sym typeface="Verdana"/>
            </a:endParaRPr>
          </a:p>
          <a:p>
            <a:pPr marL="0" lvl="0" indent="0" algn="l" rtl="0">
              <a:spcBef>
                <a:spcPts val="1200"/>
              </a:spcBef>
              <a:spcAft>
                <a:spcPts val="0"/>
              </a:spcAft>
              <a:buNone/>
            </a:pPr>
            <a:r>
              <a:rPr lang="en-US" sz="3900" b="1">
                <a:solidFill>
                  <a:srgbClr val="F4DB8A"/>
                </a:solidFill>
                <a:latin typeface="Roboto"/>
                <a:ea typeface="Roboto"/>
                <a:cs typeface="Roboto"/>
                <a:sym typeface="Roboto"/>
              </a:rPr>
              <a:t>logismós,-</a:t>
            </a:r>
            <a:r>
              <a:rPr lang="en-US" sz="3900">
                <a:solidFill>
                  <a:srgbClr val="F4DB8A"/>
                </a:solidFill>
                <a:latin typeface="Roboto"/>
                <a:ea typeface="Roboto"/>
                <a:cs typeface="Roboto"/>
                <a:sym typeface="Roboto"/>
              </a:rPr>
              <a:t> “</a:t>
            </a:r>
            <a:r>
              <a:rPr lang="en-US" sz="3900" b="1">
                <a:solidFill>
                  <a:srgbClr val="F4DB8A"/>
                </a:solidFill>
                <a:latin typeface="Roboto"/>
                <a:ea typeface="Roboto"/>
                <a:cs typeface="Roboto"/>
                <a:sym typeface="Roboto"/>
              </a:rPr>
              <a:t>thoughts, calculation</a:t>
            </a:r>
            <a:r>
              <a:rPr lang="en-US" sz="3900">
                <a:solidFill>
                  <a:srgbClr val="F4DB8A"/>
                </a:solidFill>
                <a:latin typeface="Roboto"/>
                <a:ea typeface="Roboto"/>
                <a:cs typeface="Roboto"/>
                <a:sym typeface="Roboto"/>
              </a:rPr>
              <a:t>”</a:t>
            </a:r>
            <a:endParaRPr sz="3900">
              <a:solidFill>
                <a:srgbClr val="F4DB8A"/>
              </a:solidFill>
              <a:latin typeface="Roboto"/>
              <a:ea typeface="Roboto"/>
              <a:cs typeface="Roboto"/>
              <a:sym typeface="Roboto"/>
            </a:endParaRPr>
          </a:p>
          <a:p>
            <a:pPr marL="0" lvl="0" indent="0" algn="l" rtl="0">
              <a:spcBef>
                <a:spcPts val="1200"/>
              </a:spcBef>
              <a:spcAft>
                <a:spcPts val="0"/>
              </a:spcAft>
              <a:buNone/>
            </a:pPr>
            <a:r>
              <a:rPr lang="en-US" sz="3900">
                <a:solidFill>
                  <a:srgbClr val="F4DB8A"/>
                </a:solidFill>
                <a:latin typeface="Roboto"/>
                <a:ea typeface="Roboto"/>
                <a:cs typeface="Roboto"/>
                <a:sym typeface="Roboto"/>
              </a:rPr>
              <a:t>The sum total of accumulated wisdom over time.  </a:t>
            </a:r>
            <a:endParaRPr sz="3900">
              <a:solidFill>
                <a:srgbClr val="F4DB8A"/>
              </a:solidFill>
              <a:latin typeface="Roboto"/>
              <a:ea typeface="Roboto"/>
              <a:cs typeface="Roboto"/>
              <a:sym typeface="Roboto"/>
            </a:endParaRPr>
          </a:p>
          <a:p>
            <a:pPr marL="0" lvl="0" indent="0" algn="l" rtl="0">
              <a:spcBef>
                <a:spcPts val="1200"/>
              </a:spcBef>
              <a:spcAft>
                <a:spcPts val="1200"/>
              </a:spcAft>
              <a:buNone/>
            </a:pPr>
            <a:endParaRPr sz="3900">
              <a:solidFill>
                <a:srgbClr val="F4DB8A"/>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1174145a65_0_49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306" name="Google Shape;306;g21174145a65_0_492"/>
          <p:cNvSpPr txBox="1">
            <a:spLocks noGrp="1"/>
          </p:cNvSpPr>
          <p:nvPr>
            <p:ph type="body" idx="1"/>
          </p:nvPr>
        </p:nvSpPr>
        <p:spPr>
          <a:xfrm>
            <a:off x="457200" y="1600200"/>
            <a:ext cx="8229600" cy="4709100"/>
          </a:xfrm>
          <a:prstGeom prst="rect">
            <a:avLst/>
          </a:prstGeom>
        </p:spPr>
        <p:txBody>
          <a:bodyPr spcFirstLastPara="1" wrap="square" lIns="91425" tIns="45700" rIns="91425" bIns="45700" anchor="t" anchorCtr="0">
            <a:normAutofit/>
          </a:bodyPr>
          <a:lstStyle/>
          <a:p>
            <a:pPr marL="0" lvl="0" indent="0" algn="l" rtl="0">
              <a:spcBef>
                <a:spcPts val="360"/>
              </a:spcBef>
              <a:spcAft>
                <a:spcPts val="1200"/>
              </a:spcAft>
              <a:buNone/>
            </a:pPr>
            <a:r>
              <a:rPr lang="en-US" sz="4300" b="1">
                <a:solidFill>
                  <a:srgbClr val="F4DB8A"/>
                </a:solidFill>
                <a:latin typeface="Roboto"/>
                <a:ea typeface="Roboto"/>
                <a:cs typeface="Roboto"/>
                <a:sym typeface="Roboto"/>
              </a:rPr>
              <a:t>James 3:15 “</a:t>
            </a:r>
            <a:r>
              <a:rPr lang="en-US" sz="4400">
                <a:solidFill>
                  <a:srgbClr val="F4DB8A"/>
                </a:solidFill>
                <a:latin typeface="Roboto"/>
                <a:ea typeface="Roboto"/>
                <a:cs typeface="Roboto"/>
                <a:sym typeface="Roboto"/>
              </a:rPr>
              <a:t>Such ‘wisdom’ does not come down from heaven but is earthly, unspiritual, demonic.”</a:t>
            </a:r>
            <a:endParaRPr sz="5000">
              <a:solidFill>
                <a:srgbClr val="F4DB8A"/>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1174145a65_0_3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12" name="Google Shape;312;g21174145a65_0_373"/>
          <p:cNvSpPr txBox="1">
            <a:spLocks noGrp="1"/>
          </p:cNvSpPr>
          <p:nvPr>
            <p:ph type="body" idx="1"/>
          </p:nvPr>
        </p:nvSpPr>
        <p:spPr>
          <a:xfrm>
            <a:off x="457200" y="1600200"/>
            <a:ext cx="8229600" cy="4709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174145a65_0_3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18" name="Google Shape;318;g21174145a65_0_397"/>
          <p:cNvSpPr txBox="1">
            <a:spLocks noGrp="1"/>
          </p:cNvSpPr>
          <p:nvPr>
            <p:ph type="body" idx="1"/>
          </p:nvPr>
        </p:nvSpPr>
        <p:spPr>
          <a:xfrm>
            <a:off x="457200" y="1600200"/>
            <a:ext cx="8229600" cy="4709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
          <p:cNvSpPr txBox="1">
            <a:spLocks noGrp="1"/>
          </p:cNvSpPr>
          <p:nvPr>
            <p:ph type="title"/>
          </p:nvPr>
        </p:nvSpPr>
        <p:spPr>
          <a:xfrm>
            <a:off x="457200" y="274646"/>
            <a:ext cx="8229600" cy="784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r>
              <a:rPr lang="en-US" sz="4400">
                <a:solidFill>
                  <a:srgbClr val="DCC577"/>
                </a:solidFill>
              </a:rPr>
              <a:t>PSALM 68</a:t>
            </a:r>
            <a:endParaRPr sz="4400">
              <a:solidFill>
                <a:srgbClr val="DCC577"/>
              </a:solidFill>
            </a:endParaRPr>
          </a:p>
        </p:txBody>
      </p:sp>
      <p:sp>
        <p:nvSpPr>
          <p:cNvPr id="324" name="Google Shape;324;p5"/>
          <p:cNvSpPr txBox="1">
            <a:spLocks noGrp="1"/>
          </p:cNvSpPr>
          <p:nvPr>
            <p:ph type="body" idx="1"/>
          </p:nvPr>
        </p:nvSpPr>
        <p:spPr>
          <a:xfrm>
            <a:off x="157950" y="912550"/>
            <a:ext cx="8828100" cy="57969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SzPts val="275"/>
              <a:buNone/>
            </a:pPr>
            <a:r>
              <a:rPr lang="en-US" sz="3639" b="1">
                <a:solidFill>
                  <a:srgbClr val="F4DB8A"/>
                </a:solidFill>
              </a:rPr>
              <a:t>1 </a:t>
            </a:r>
            <a:r>
              <a:rPr lang="en-US" sz="3676" b="1">
                <a:solidFill>
                  <a:srgbClr val="F4DB8A"/>
                </a:solidFill>
              </a:rPr>
              <a:t>God! Arise with awesome power,</a:t>
            </a:r>
            <a:endParaRPr sz="3676" b="1">
              <a:solidFill>
                <a:srgbClr val="F4DB8A"/>
              </a:solidFill>
            </a:endParaRPr>
          </a:p>
          <a:p>
            <a:pPr marL="279400" lvl="0" indent="0" algn="l" rtl="0">
              <a:lnSpc>
                <a:spcPct val="100000"/>
              </a:lnSpc>
              <a:spcBef>
                <a:spcPts val="0"/>
              </a:spcBef>
              <a:spcAft>
                <a:spcPts val="0"/>
              </a:spcAft>
              <a:buSzPts val="275"/>
              <a:buNone/>
            </a:pPr>
            <a:r>
              <a:rPr lang="en-US" sz="3676" b="1">
                <a:solidFill>
                  <a:srgbClr val="F4DB8A"/>
                </a:solidFill>
              </a:rPr>
              <a:t>and every one of your enemies will scatter in fear!   </a:t>
            </a:r>
            <a:endParaRPr sz="3676" b="1">
              <a:solidFill>
                <a:srgbClr val="F4DB8A"/>
              </a:solidFill>
            </a:endParaRPr>
          </a:p>
          <a:p>
            <a:pPr marL="279400" lvl="0" indent="0" algn="l" rtl="0">
              <a:lnSpc>
                <a:spcPct val="100000"/>
              </a:lnSpc>
              <a:spcBef>
                <a:spcPts val="0"/>
              </a:spcBef>
              <a:spcAft>
                <a:spcPts val="0"/>
              </a:spcAft>
              <a:buSzPts val="275"/>
              <a:buNone/>
            </a:pPr>
            <a:endParaRPr sz="3639" b="1">
              <a:solidFill>
                <a:srgbClr val="F4DB8A"/>
              </a:solidFill>
            </a:endParaRPr>
          </a:p>
          <a:p>
            <a:pPr marL="279400" lvl="0" indent="0" algn="l" rtl="0">
              <a:lnSpc>
                <a:spcPct val="100000"/>
              </a:lnSpc>
              <a:spcBef>
                <a:spcPts val="0"/>
              </a:spcBef>
              <a:spcAft>
                <a:spcPts val="0"/>
              </a:spcAft>
              <a:buSzPts val="275"/>
              <a:buNone/>
            </a:pPr>
            <a:r>
              <a:rPr lang="en-US" sz="3639" b="1">
                <a:solidFill>
                  <a:srgbClr val="F4DB8A"/>
                </a:solidFill>
              </a:rPr>
              <a:t>2 </a:t>
            </a:r>
            <a:r>
              <a:rPr lang="en-US" sz="3676" b="1">
                <a:solidFill>
                  <a:srgbClr val="F4DB8A"/>
                </a:solidFill>
              </a:rPr>
              <a:t>Chase them away—all these God-haters.   Blow them away as a puff of smoke.   Melt them away like wax in the fire.</a:t>
            </a:r>
            <a:endParaRPr sz="3676" b="1">
              <a:solidFill>
                <a:srgbClr val="F4DB8A"/>
              </a:solidFill>
            </a:endParaRPr>
          </a:p>
          <a:p>
            <a:pPr marL="279400" lvl="0" indent="0" algn="l" rtl="0">
              <a:lnSpc>
                <a:spcPct val="100000"/>
              </a:lnSpc>
              <a:spcBef>
                <a:spcPts val="0"/>
              </a:spcBef>
              <a:spcAft>
                <a:spcPts val="0"/>
              </a:spcAft>
              <a:buSzPts val="275"/>
              <a:buNone/>
            </a:pPr>
            <a:r>
              <a:rPr lang="en-US" sz="3676" b="1">
                <a:solidFill>
                  <a:srgbClr val="F4DB8A"/>
                </a:solidFill>
              </a:rPr>
              <a:t>One good look at you and the wicked vanish.</a:t>
            </a:r>
            <a:endParaRPr sz="3676" b="1">
              <a:solidFill>
                <a:srgbClr val="F4DB8A"/>
              </a:solidFill>
            </a:endParaRPr>
          </a:p>
          <a:p>
            <a:pPr marL="548640" lvl="0" indent="-295910" algn="l" rtl="0">
              <a:spcBef>
                <a:spcPts val="0"/>
              </a:spcBef>
              <a:spcAft>
                <a:spcPts val="1200"/>
              </a:spcAft>
              <a:buSzPts val="455"/>
              <a:buNone/>
            </a:pPr>
            <a:endParaRPr sz="155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30" name="Google Shape;330;p6"/>
          <p:cNvSpPr txBox="1">
            <a:spLocks noGrp="1"/>
          </p:cNvSpPr>
          <p:nvPr>
            <p:ph type="body" idx="1"/>
          </p:nvPr>
        </p:nvSpPr>
        <p:spPr>
          <a:xfrm>
            <a:off x="136300" y="429325"/>
            <a:ext cx="8883900" cy="62058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SzPts val="275"/>
              <a:buNone/>
            </a:pPr>
            <a:r>
              <a:rPr lang="en-US" sz="3939" b="1">
                <a:solidFill>
                  <a:srgbClr val="F4DB8A"/>
                </a:solidFill>
              </a:rPr>
              <a:t>3 </a:t>
            </a:r>
            <a:r>
              <a:rPr lang="en-US" sz="3976" b="1">
                <a:solidFill>
                  <a:srgbClr val="F4DB8A"/>
                </a:solidFill>
              </a:rPr>
              <a:t>But let all the righteous be glad!</a:t>
            </a:r>
            <a:endParaRPr sz="3976" b="1">
              <a:solidFill>
                <a:srgbClr val="F4DB8A"/>
              </a:solidFill>
            </a:endParaRPr>
          </a:p>
          <a:p>
            <a:pPr marL="279400" lvl="0" indent="0" algn="l" rtl="0">
              <a:lnSpc>
                <a:spcPct val="100000"/>
              </a:lnSpc>
              <a:spcBef>
                <a:spcPts val="0"/>
              </a:spcBef>
              <a:spcAft>
                <a:spcPts val="0"/>
              </a:spcAft>
              <a:buSzPts val="275"/>
              <a:buNone/>
            </a:pPr>
            <a:r>
              <a:rPr lang="en-US" sz="3976" b="1">
                <a:solidFill>
                  <a:srgbClr val="F4DB8A"/>
                </a:solidFill>
              </a:rPr>
              <a:t>Yes, let them all rejoice in your presence and be carried away with gladness. </a:t>
            </a:r>
            <a:endParaRPr sz="3976" b="1">
              <a:solidFill>
                <a:srgbClr val="F4DB8A"/>
              </a:solidFill>
            </a:endParaRPr>
          </a:p>
          <a:p>
            <a:pPr marL="279400" lvl="0" indent="0" algn="l" rtl="0">
              <a:lnSpc>
                <a:spcPct val="100000"/>
              </a:lnSpc>
              <a:spcBef>
                <a:spcPts val="0"/>
              </a:spcBef>
              <a:spcAft>
                <a:spcPts val="0"/>
              </a:spcAft>
              <a:buSzPts val="275"/>
              <a:buNone/>
            </a:pPr>
            <a:r>
              <a:rPr lang="en-US" sz="3976" b="1">
                <a:solidFill>
                  <a:srgbClr val="F4DB8A"/>
                </a:solidFill>
              </a:rPr>
              <a:t>Let them laugh and be radiant with joy!</a:t>
            </a:r>
            <a:endParaRPr sz="3976" b="1">
              <a:solidFill>
                <a:srgbClr val="F4DB8A"/>
              </a:solidFill>
            </a:endParaRPr>
          </a:p>
          <a:p>
            <a:pPr marL="0" lvl="0" indent="0" algn="l" rtl="0">
              <a:lnSpc>
                <a:spcPct val="100000"/>
              </a:lnSpc>
              <a:spcBef>
                <a:spcPts val="0"/>
              </a:spcBef>
              <a:spcAft>
                <a:spcPts val="0"/>
              </a:spcAft>
              <a:buSzPts val="275"/>
              <a:buNone/>
            </a:pPr>
            <a:r>
              <a:rPr lang="en-US" sz="3939" b="1">
                <a:solidFill>
                  <a:srgbClr val="F4DB8A"/>
                </a:solidFill>
              </a:rPr>
              <a:t>4 </a:t>
            </a:r>
            <a:r>
              <a:rPr lang="en-US" sz="3976" b="1">
                <a:solidFill>
                  <a:srgbClr val="F4DB8A"/>
                </a:solidFill>
              </a:rPr>
              <a:t>Let them sing their celebration-songs</a:t>
            </a:r>
            <a:endParaRPr sz="3976" b="1">
              <a:solidFill>
                <a:srgbClr val="F4DB8A"/>
              </a:solidFill>
            </a:endParaRPr>
          </a:p>
          <a:p>
            <a:pPr marL="279400" lvl="0" indent="0" algn="l" rtl="0">
              <a:lnSpc>
                <a:spcPct val="100000"/>
              </a:lnSpc>
              <a:spcBef>
                <a:spcPts val="0"/>
              </a:spcBef>
              <a:spcAft>
                <a:spcPts val="0"/>
              </a:spcAft>
              <a:buSzPts val="275"/>
              <a:buNone/>
            </a:pPr>
            <a:r>
              <a:rPr lang="en-US" sz="3976" b="1">
                <a:solidFill>
                  <a:srgbClr val="F4DB8A"/>
                </a:solidFill>
              </a:rPr>
              <a:t>for the coming of the cloud rider whose name is Yah! </a:t>
            </a:r>
            <a:endParaRPr sz="3976" b="1">
              <a:solidFill>
                <a:srgbClr val="F4DB8A"/>
              </a:solidFill>
            </a:endParaRPr>
          </a:p>
          <a:p>
            <a:pPr marL="548640" lvl="0" indent="-295910" algn="l" rtl="0">
              <a:spcBef>
                <a:spcPts val="0"/>
              </a:spcBef>
              <a:spcAft>
                <a:spcPts val="1200"/>
              </a:spcAft>
              <a:buSzPts val="455"/>
              <a:buNone/>
            </a:pPr>
            <a:endParaRPr sz="155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1174145a65_0_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36" name="Google Shape;336;g21174145a65_0_128"/>
          <p:cNvSpPr txBox="1">
            <a:spLocks noGrp="1"/>
          </p:cNvSpPr>
          <p:nvPr>
            <p:ph type="body" idx="1"/>
          </p:nvPr>
        </p:nvSpPr>
        <p:spPr>
          <a:xfrm>
            <a:off x="-40200" y="0"/>
            <a:ext cx="9224400" cy="64305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SzPts val="275"/>
              <a:buNone/>
            </a:pPr>
            <a:r>
              <a:rPr lang="en-US" sz="4039" b="1">
                <a:solidFill>
                  <a:srgbClr val="F4DB8A"/>
                </a:solidFill>
              </a:rPr>
              <a:t>5-6  </a:t>
            </a:r>
            <a:r>
              <a:rPr lang="en-US" sz="4076" b="1">
                <a:solidFill>
                  <a:srgbClr val="F4DB8A"/>
                </a:solidFill>
              </a:rPr>
              <a:t>To the fatherless he is a father.</a:t>
            </a:r>
            <a:endParaRPr sz="4076" b="1">
              <a:solidFill>
                <a:srgbClr val="F4DB8A"/>
              </a:solidFill>
            </a:endParaRPr>
          </a:p>
          <a:p>
            <a:pPr marL="279400" lvl="0" indent="0" algn="l" rtl="0">
              <a:lnSpc>
                <a:spcPct val="100000"/>
              </a:lnSpc>
              <a:spcBef>
                <a:spcPts val="0"/>
              </a:spcBef>
              <a:spcAft>
                <a:spcPts val="0"/>
              </a:spcAft>
              <a:buSzPts val="275"/>
              <a:buNone/>
            </a:pPr>
            <a:r>
              <a:rPr lang="en-US" sz="4076" b="1">
                <a:solidFill>
                  <a:srgbClr val="F4DB8A"/>
                </a:solidFill>
              </a:rPr>
              <a:t>To the widow he is a champion friend.</a:t>
            </a:r>
            <a:endParaRPr sz="4076" b="1">
              <a:solidFill>
                <a:srgbClr val="F4DB8A"/>
              </a:solidFill>
            </a:endParaRPr>
          </a:p>
          <a:p>
            <a:pPr marL="279400" lvl="0" indent="0" algn="l" rtl="0">
              <a:lnSpc>
                <a:spcPct val="100000"/>
              </a:lnSpc>
              <a:spcBef>
                <a:spcPts val="0"/>
              </a:spcBef>
              <a:spcAft>
                <a:spcPts val="0"/>
              </a:spcAft>
              <a:buSzPts val="275"/>
              <a:buNone/>
            </a:pPr>
            <a:r>
              <a:rPr lang="en-US" sz="4076" b="1">
                <a:solidFill>
                  <a:srgbClr val="F4DB8A"/>
                </a:solidFill>
              </a:rPr>
              <a:t>The lonely he makes part of a family.  The prisoners  he leads into prosperity until they sing for joy.</a:t>
            </a:r>
            <a:endParaRPr sz="4076" b="1">
              <a:solidFill>
                <a:srgbClr val="F4DB8A"/>
              </a:solidFill>
            </a:endParaRPr>
          </a:p>
          <a:p>
            <a:pPr marL="279400" lvl="0" indent="0" algn="l" rtl="0">
              <a:lnSpc>
                <a:spcPct val="100000"/>
              </a:lnSpc>
              <a:spcBef>
                <a:spcPts val="0"/>
              </a:spcBef>
              <a:spcAft>
                <a:spcPts val="0"/>
              </a:spcAft>
              <a:buSzPts val="275"/>
              <a:buNone/>
            </a:pPr>
            <a:r>
              <a:rPr lang="en-US" sz="4076" b="1">
                <a:solidFill>
                  <a:srgbClr val="F4DB8A"/>
                </a:solidFill>
              </a:rPr>
              <a:t>This is our Holy God in his Holy Place!</a:t>
            </a:r>
            <a:endParaRPr sz="4076" b="1">
              <a:solidFill>
                <a:srgbClr val="F4DB8A"/>
              </a:solidFill>
            </a:endParaRPr>
          </a:p>
          <a:p>
            <a:pPr marL="279400" lvl="0" indent="0" algn="l" rtl="0">
              <a:lnSpc>
                <a:spcPct val="100000"/>
              </a:lnSpc>
              <a:spcBef>
                <a:spcPts val="0"/>
              </a:spcBef>
              <a:spcAft>
                <a:spcPts val="0"/>
              </a:spcAft>
              <a:buSzPts val="275"/>
              <a:buNone/>
            </a:pPr>
            <a:r>
              <a:rPr lang="en-US" sz="4076" b="1">
                <a:solidFill>
                  <a:srgbClr val="F4DB8A"/>
                </a:solidFill>
              </a:rPr>
              <a:t>But for the rebels there is heartache and despair. </a:t>
            </a:r>
            <a:endParaRPr sz="4076" b="1">
              <a:solidFill>
                <a:srgbClr val="F4DB8A"/>
              </a:solidFill>
            </a:endParaRPr>
          </a:p>
          <a:p>
            <a:pPr marL="548640" lvl="0" indent="-295910" algn="l" rtl="0">
              <a:spcBef>
                <a:spcPts val="0"/>
              </a:spcBef>
              <a:spcAft>
                <a:spcPts val="1200"/>
              </a:spcAft>
              <a:buSzPts val="455"/>
              <a:buNone/>
            </a:pPr>
            <a:endParaRPr sz="75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1174145a65_0_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42" name="Google Shape;342;g21174145a65_0_123"/>
          <p:cNvSpPr txBox="1">
            <a:spLocks noGrp="1"/>
          </p:cNvSpPr>
          <p:nvPr>
            <p:ph type="body" idx="1"/>
          </p:nvPr>
        </p:nvSpPr>
        <p:spPr>
          <a:xfrm>
            <a:off x="0" y="670950"/>
            <a:ext cx="9144000" cy="47091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SzPts val="275"/>
              <a:buNone/>
            </a:pPr>
            <a:r>
              <a:rPr lang="en-US" sz="3739" b="1">
                <a:solidFill>
                  <a:srgbClr val="F4DB8A"/>
                </a:solidFill>
              </a:rPr>
              <a:t>7   </a:t>
            </a:r>
            <a:r>
              <a:rPr lang="en-US" sz="3776" b="1">
                <a:solidFill>
                  <a:srgbClr val="F4DB8A"/>
                </a:solidFill>
              </a:rPr>
              <a:t>O Lord, it was you who marched in front of your people,</a:t>
            </a:r>
            <a:endParaRPr sz="3776" b="1">
              <a:solidFill>
                <a:srgbClr val="F4DB8A"/>
              </a:solidFill>
            </a:endParaRPr>
          </a:p>
          <a:p>
            <a:pPr marL="279400" lvl="0" indent="0" algn="l" rtl="0">
              <a:lnSpc>
                <a:spcPct val="100000"/>
              </a:lnSpc>
              <a:spcBef>
                <a:spcPts val="0"/>
              </a:spcBef>
              <a:spcAft>
                <a:spcPts val="0"/>
              </a:spcAft>
              <a:buSzPts val="275"/>
              <a:buNone/>
            </a:pPr>
            <a:r>
              <a:rPr lang="en-US" sz="3776" b="1">
                <a:solidFill>
                  <a:srgbClr val="F4DB8A"/>
                </a:solidFill>
              </a:rPr>
              <a:t>leading them through the wasteland.</a:t>
            </a:r>
            <a:endParaRPr sz="3776" b="1">
              <a:solidFill>
                <a:srgbClr val="F4DB8A"/>
              </a:solidFill>
            </a:endParaRPr>
          </a:p>
          <a:p>
            <a:pPr marL="0" lvl="0" indent="0" algn="r" rtl="0">
              <a:lnSpc>
                <a:spcPct val="100000"/>
              </a:lnSpc>
              <a:spcBef>
                <a:spcPts val="0"/>
              </a:spcBef>
              <a:spcAft>
                <a:spcPts val="0"/>
              </a:spcAft>
              <a:buSzPts val="275"/>
              <a:buNone/>
            </a:pPr>
            <a:r>
              <a:rPr lang="en-US" sz="3776" b="1" i="1">
                <a:solidFill>
                  <a:srgbClr val="F4DB8A"/>
                </a:solidFill>
              </a:rPr>
              <a:t>Pause in his presence</a:t>
            </a:r>
            <a:endParaRPr sz="3776" b="1" i="1">
              <a:solidFill>
                <a:srgbClr val="F4DB8A"/>
              </a:solidFill>
            </a:endParaRPr>
          </a:p>
          <a:p>
            <a:pPr marL="279400" lvl="0" indent="-139700" algn="l" rtl="0">
              <a:lnSpc>
                <a:spcPct val="100000"/>
              </a:lnSpc>
              <a:spcBef>
                <a:spcPts val="0"/>
              </a:spcBef>
              <a:spcAft>
                <a:spcPts val="0"/>
              </a:spcAft>
              <a:buSzPts val="275"/>
              <a:buNone/>
            </a:pPr>
            <a:endParaRPr sz="3739" b="1">
              <a:solidFill>
                <a:srgbClr val="F4DB8A"/>
              </a:solidFill>
            </a:endParaRPr>
          </a:p>
          <a:p>
            <a:pPr marL="279400" lvl="0" indent="-139700" algn="l" rtl="0">
              <a:lnSpc>
                <a:spcPct val="100000"/>
              </a:lnSpc>
              <a:spcBef>
                <a:spcPts val="0"/>
              </a:spcBef>
              <a:spcAft>
                <a:spcPts val="0"/>
              </a:spcAft>
              <a:buSzPts val="275"/>
              <a:buNone/>
            </a:pPr>
            <a:r>
              <a:rPr lang="en-US" sz="3739" b="1">
                <a:solidFill>
                  <a:srgbClr val="F4DB8A"/>
                </a:solidFill>
              </a:rPr>
              <a:t>8</a:t>
            </a:r>
            <a:r>
              <a:rPr lang="en-US" sz="3776" b="1">
                <a:solidFill>
                  <a:srgbClr val="F4DB8A"/>
                </a:solidFill>
              </a:rPr>
              <a:t>The earth shook beneath your feet; the heavens filled with clouds</a:t>
            </a:r>
            <a:endParaRPr sz="3776" b="1">
              <a:solidFill>
                <a:srgbClr val="F4DB8A"/>
              </a:solidFill>
            </a:endParaRPr>
          </a:p>
          <a:p>
            <a:pPr marL="279400" lvl="0" indent="0" algn="l" rtl="0">
              <a:lnSpc>
                <a:spcPct val="100000"/>
              </a:lnSpc>
              <a:spcBef>
                <a:spcPts val="0"/>
              </a:spcBef>
              <a:spcAft>
                <a:spcPts val="0"/>
              </a:spcAft>
              <a:buSzPts val="275"/>
              <a:buNone/>
            </a:pPr>
            <a:r>
              <a:rPr lang="en-US" sz="3776" b="1">
                <a:solidFill>
                  <a:srgbClr val="F4DB8A"/>
                </a:solidFill>
              </a:rPr>
              <a:t>before the presence of the God of Sinai.</a:t>
            </a:r>
            <a:endParaRPr sz="3776" b="1">
              <a:solidFill>
                <a:srgbClr val="F4DB8A"/>
              </a:solidFill>
            </a:endParaRPr>
          </a:p>
          <a:p>
            <a:pPr marL="279400" lvl="0" indent="0" algn="l" rtl="0">
              <a:lnSpc>
                <a:spcPct val="100000"/>
              </a:lnSpc>
              <a:spcBef>
                <a:spcPts val="0"/>
              </a:spcBef>
              <a:spcAft>
                <a:spcPts val="0"/>
              </a:spcAft>
              <a:buSzPts val="275"/>
              <a:buNone/>
            </a:pPr>
            <a:r>
              <a:rPr lang="en-US" sz="3776" b="1">
                <a:solidFill>
                  <a:srgbClr val="F4DB8A"/>
                </a:solidFill>
              </a:rPr>
              <a:t>The sacred mountain shook at the sight of the face of Israel’s God.</a:t>
            </a:r>
            <a:endParaRPr sz="3876" b="1">
              <a:solidFill>
                <a:srgbClr val="F4DB8A"/>
              </a:solidFill>
            </a:endParaRPr>
          </a:p>
          <a:p>
            <a:pPr marL="279400" lvl="0" indent="-139700" algn="l" rtl="0">
              <a:lnSpc>
                <a:spcPct val="100000"/>
              </a:lnSpc>
              <a:spcBef>
                <a:spcPts val="0"/>
              </a:spcBef>
              <a:spcAft>
                <a:spcPts val="0"/>
              </a:spcAft>
              <a:buSzPts val="275"/>
              <a:buNone/>
            </a:pPr>
            <a:endParaRPr sz="3539">
              <a:solidFill>
                <a:srgbClr val="F4DB8A"/>
              </a:solidFill>
            </a:endParaRPr>
          </a:p>
          <a:p>
            <a:pPr marL="279400" lvl="0" indent="0" algn="l" rtl="0">
              <a:lnSpc>
                <a:spcPct val="100000"/>
              </a:lnSpc>
              <a:spcBef>
                <a:spcPts val="0"/>
              </a:spcBef>
              <a:spcAft>
                <a:spcPts val="0"/>
              </a:spcAft>
              <a:buSzPts val="275"/>
              <a:buNone/>
            </a:pPr>
            <a:endParaRPr sz="145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1174145a65_0_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48" name="Google Shape;348;g21174145a65_0_118"/>
          <p:cNvSpPr txBox="1">
            <a:spLocks noGrp="1"/>
          </p:cNvSpPr>
          <p:nvPr>
            <p:ph type="body" idx="1"/>
          </p:nvPr>
        </p:nvSpPr>
        <p:spPr>
          <a:xfrm>
            <a:off x="457200" y="578000"/>
            <a:ext cx="8229600" cy="5666700"/>
          </a:xfrm>
          <a:prstGeom prst="rect">
            <a:avLst/>
          </a:prstGeom>
          <a:noFill/>
          <a:ln>
            <a:noFill/>
          </a:ln>
        </p:spPr>
        <p:txBody>
          <a:bodyPr spcFirstLastPara="1" wrap="square" lIns="91425" tIns="45700" rIns="91425" bIns="45700" anchor="t" anchorCtr="0">
            <a:normAutofit fontScale="40000" lnSpcReduction="20000"/>
          </a:bodyPr>
          <a:lstStyle/>
          <a:p>
            <a:pPr marL="279400" lvl="0" indent="0" algn="l" rtl="0">
              <a:lnSpc>
                <a:spcPct val="200000"/>
              </a:lnSpc>
              <a:spcBef>
                <a:spcPts val="0"/>
              </a:spcBef>
              <a:spcAft>
                <a:spcPts val="0"/>
              </a:spcAft>
              <a:buNone/>
            </a:pPr>
            <a:endParaRPr sz="8707">
              <a:solidFill>
                <a:srgbClr val="F4DB8A"/>
              </a:solidFill>
            </a:endParaRPr>
          </a:p>
          <a:p>
            <a:pPr marL="279400" lvl="0" indent="-139700" algn="l" rtl="0">
              <a:lnSpc>
                <a:spcPct val="100000"/>
              </a:lnSpc>
              <a:spcBef>
                <a:spcPts val="0"/>
              </a:spcBef>
              <a:spcAft>
                <a:spcPts val="0"/>
              </a:spcAft>
              <a:buClr>
                <a:srgbClr val="000000"/>
              </a:buClr>
              <a:buSzPts val="110"/>
              <a:buFont typeface="Arial"/>
              <a:buNone/>
            </a:pPr>
            <a:r>
              <a:rPr lang="en-US" sz="9600" b="1">
                <a:solidFill>
                  <a:srgbClr val="F4DB8A"/>
                </a:solidFill>
              </a:rPr>
              <a:t>9 You, O God, sent the reviving rain upon your weary inheritance,</a:t>
            </a:r>
            <a:endParaRPr sz="9600" b="1">
              <a:solidFill>
                <a:srgbClr val="F4DB8A"/>
              </a:solidFill>
            </a:endParaRPr>
          </a:p>
          <a:p>
            <a:pPr marL="279400" lvl="0" indent="0" algn="l" rtl="0">
              <a:lnSpc>
                <a:spcPct val="100000"/>
              </a:lnSpc>
              <a:spcBef>
                <a:spcPts val="0"/>
              </a:spcBef>
              <a:spcAft>
                <a:spcPts val="0"/>
              </a:spcAft>
              <a:buNone/>
            </a:pPr>
            <a:r>
              <a:rPr lang="en-US" sz="9600" b="1">
                <a:solidFill>
                  <a:srgbClr val="F4DB8A"/>
                </a:solidFill>
              </a:rPr>
              <a:t>showers of blessing to refresh it.</a:t>
            </a:r>
            <a:endParaRPr sz="9600" b="1">
              <a:solidFill>
                <a:srgbClr val="F4DB8A"/>
              </a:solidFill>
            </a:endParaRPr>
          </a:p>
          <a:p>
            <a:pPr marL="279400" lvl="0" indent="0" algn="l" rtl="0">
              <a:lnSpc>
                <a:spcPct val="100000"/>
              </a:lnSpc>
              <a:spcBef>
                <a:spcPts val="0"/>
              </a:spcBef>
              <a:spcAft>
                <a:spcPts val="0"/>
              </a:spcAft>
              <a:buClr>
                <a:srgbClr val="000000"/>
              </a:buClr>
              <a:buSzPts val="110"/>
              <a:buFont typeface="Arial"/>
              <a:buNone/>
            </a:pPr>
            <a:endParaRPr sz="9600" b="1">
              <a:solidFill>
                <a:srgbClr val="F4DB8A"/>
              </a:solidFill>
            </a:endParaRPr>
          </a:p>
          <a:p>
            <a:pPr marL="279400" lvl="0" indent="-139700" algn="l" rtl="0">
              <a:lnSpc>
                <a:spcPct val="100000"/>
              </a:lnSpc>
              <a:spcBef>
                <a:spcPts val="0"/>
              </a:spcBef>
              <a:spcAft>
                <a:spcPts val="0"/>
              </a:spcAft>
              <a:buNone/>
            </a:pPr>
            <a:r>
              <a:rPr lang="en-US" sz="9600" b="1">
                <a:solidFill>
                  <a:srgbClr val="F4DB8A"/>
                </a:solidFill>
              </a:rPr>
              <a:t>10 So there your people settled. </a:t>
            </a:r>
            <a:endParaRPr sz="9600" b="1">
              <a:solidFill>
                <a:srgbClr val="F4DB8A"/>
              </a:solidFill>
            </a:endParaRPr>
          </a:p>
          <a:p>
            <a:pPr marL="279400" lvl="0" indent="0" algn="l" rtl="0">
              <a:lnSpc>
                <a:spcPct val="100000"/>
              </a:lnSpc>
              <a:spcBef>
                <a:spcPts val="0"/>
              </a:spcBef>
              <a:spcAft>
                <a:spcPts val="0"/>
              </a:spcAft>
              <a:buNone/>
            </a:pPr>
            <a:r>
              <a:rPr lang="en-US" sz="9600" b="1">
                <a:solidFill>
                  <a:srgbClr val="F4DB8A"/>
                </a:solidFill>
              </a:rPr>
              <a:t>And in your kindness you provided  the poor with abundance.</a:t>
            </a:r>
            <a:endParaRPr sz="9600" b="1">
              <a:solidFill>
                <a:srgbClr val="F4DB8A"/>
              </a:solidFill>
            </a:endParaRPr>
          </a:p>
          <a:p>
            <a:pPr marL="548640" lvl="0" indent="-295910" algn="l" rtl="0">
              <a:lnSpc>
                <a:spcPct val="100000"/>
              </a:lnSpc>
              <a:spcBef>
                <a:spcPts val="0"/>
              </a:spcBef>
              <a:spcAft>
                <a:spcPts val="0"/>
              </a:spcAft>
              <a:buSzPct val="101111"/>
              <a:buNone/>
            </a:pPr>
            <a:endParaRPr/>
          </a:p>
          <a:p>
            <a:pPr marL="548640" lvl="0" indent="-295910" algn="l" rtl="0">
              <a:spcBef>
                <a:spcPts val="1200"/>
              </a:spcBef>
              <a:spcAft>
                <a:spcPts val="1200"/>
              </a:spcAft>
              <a:buSzPct val="101111"/>
              <a:buNone/>
            </a:pP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1174145a65_0_1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54" name="Google Shape;354;g21174145a65_0_113"/>
          <p:cNvSpPr txBox="1">
            <a:spLocks noGrp="1"/>
          </p:cNvSpPr>
          <p:nvPr>
            <p:ph type="body" idx="1"/>
          </p:nvPr>
        </p:nvSpPr>
        <p:spPr>
          <a:xfrm>
            <a:off x="117700" y="594725"/>
            <a:ext cx="8902500" cy="5714700"/>
          </a:xfrm>
          <a:prstGeom prst="rect">
            <a:avLst/>
          </a:prstGeom>
          <a:noFill/>
          <a:ln>
            <a:noFill/>
          </a:ln>
        </p:spPr>
        <p:txBody>
          <a:bodyPr spcFirstLastPara="1" wrap="square" lIns="91425" tIns="45700" rIns="91425" bIns="45700" anchor="t" anchorCtr="0">
            <a:normAutofit fontScale="40000" lnSpcReduction="10000"/>
          </a:bodyPr>
          <a:lstStyle/>
          <a:p>
            <a:pPr marL="279400" lvl="0" indent="-139700" algn="l" rtl="0">
              <a:lnSpc>
                <a:spcPct val="100000"/>
              </a:lnSpc>
              <a:spcBef>
                <a:spcPts val="0"/>
              </a:spcBef>
              <a:spcAft>
                <a:spcPts val="0"/>
              </a:spcAft>
              <a:buNone/>
            </a:pPr>
            <a:r>
              <a:rPr lang="en-US" sz="9600" b="1">
                <a:solidFill>
                  <a:srgbClr val="F4DB8A"/>
                </a:solidFill>
              </a:rPr>
              <a:t>11 God Almighty declares the word of the gospel with power, </a:t>
            </a:r>
            <a:endParaRPr sz="9600" b="1">
              <a:solidFill>
                <a:srgbClr val="F4DB8A"/>
              </a:solidFill>
            </a:endParaRPr>
          </a:p>
          <a:p>
            <a:pPr marL="279400" lvl="0" indent="0" algn="l" rtl="0">
              <a:lnSpc>
                <a:spcPct val="100000"/>
              </a:lnSpc>
              <a:spcBef>
                <a:spcPts val="0"/>
              </a:spcBef>
              <a:spcAft>
                <a:spcPts val="0"/>
              </a:spcAft>
              <a:buNone/>
            </a:pPr>
            <a:r>
              <a:rPr lang="en-US" sz="9600" b="1">
                <a:solidFill>
                  <a:srgbClr val="F4DB8A"/>
                </a:solidFill>
              </a:rPr>
              <a:t>and the warring women of Zion deliver its message: </a:t>
            </a:r>
            <a:endParaRPr sz="9600" b="1">
              <a:solidFill>
                <a:srgbClr val="F4DB8A"/>
              </a:solidFill>
            </a:endParaRPr>
          </a:p>
          <a:p>
            <a:pPr marL="279400" lvl="0" indent="-139700" algn="l" rtl="0">
              <a:lnSpc>
                <a:spcPct val="100000"/>
              </a:lnSpc>
              <a:spcBef>
                <a:spcPts val="0"/>
              </a:spcBef>
              <a:spcAft>
                <a:spcPts val="0"/>
              </a:spcAft>
              <a:buNone/>
            </a:pPr>
            <a:endParaRPr sz="9600" b="1">
              <a:solidFill>
                <a:srgbClr val="F4DB8A"/>
              </a:solidFill>
            </a:endParaRPr>
          </a:p>
          <a:p>
            <a:pPr marL="279400" lvl="0" indent="-139700" algn="l" rtl="0">
              <a:lnSpc>
                <a:spcPct val="100000"/>
              </a:lnSpc>
              <a:spcBef>
                <a:spcPts val="0"/>
              </a:spcBef>
              <a:spcAft>
                <a:spcPts val="0"/>
              </a:spcAft>
              <a:buNone/>
            </a:pPr>
            <a:r>
              <a:rPr lang="en-US" sz="9600" b="1">
                <a:solidFill>
                  <a:srgbClr val="F4DB8A"/>
                </a:solidFill>
              </a:rPr>
              <a:t>12“The conquering legions have themselves been conquered.</a:t>
            </a:r>
            <a:endParaRPr sz="9600" b="1">
              <a:solidFill>
                <a:srgbClr val="F4DB8A"/>
              </a:solidFill>
            </a:endParaRPr>
          </a:p>
          <a:p>
            <a:pPr marL="279400" lvl="0" indent="0" algn="l" rtl="0">
              <a:lnSpc>
                <a:spcPct val="100000"/>
              </a:lnSpc>
              <a:spcBef>
                <a:spcPts val="0"/>
              </a:spcBef>
              <a:spcAft>
                <a:spcPts val="0"/>
              </a:spcAft>
              <a:buNone/>
            </a:pPr>
            <a:r>
              <a:rPr lang="en-US" sz="9600" b="1">
                <a:solidFill>
                  <a:srgbClr val="F4DB8A"/>
                </a:solidFill>
              </a:rPr>
              <a:t>Look at them flee!”</a:t>
            </a:r>
            <a:endParaRPr sz="9600" b="1">
              <a:solidFill>
                <a:srgbClr val="F4DB8A"/>
              </a:solidFill>
            </a:endParaRPr>
          </a:p>
          <a:p>
            <a:pPr marL="279400" lvl="0" indent="0" algn="l" rtl="0">
              <a:lnSpc>
                <a:spcPct val="100000"/>
              </a:lnSpc>
              <a:spcBef>
                <a:spcPts val="0"/>
              </a:spcBef>
              <a:spcAft>
                <a:spcPts val="0"/>
              </a:spcAft>
              <a:buNone/>
            </a:pPr>
            <a:r>
              <a:rPr lang="en-US" sz="9600" b="1">
                <a:solidFill>
                  <a:srgbClr val="F4DB8A"/>
                </a:solidFill>
              </a:rPr>
              <a:t>Now Zion’s women are left to gather the spoils. </a:t>
            </a:r>
            <a:endParaRPr sz="9600" b="1">
              <a:solidFill>
                <a:srgbClr val="F4DB8A"/>
              </a:solidFill>
            </a:endParaRPr>
          </a:p>
          <a:p>
            <a:pPr marL="548640" lvl="0" indent="-295910" algn="l" rtl="0">
              <a:spcBef>
                <a:spcPts val="0"/>
              </a:spcBef>
              <a:spcAft>
                <a:spcPts val="1200"/>
              </a:spcAft>
              <a:buSzPct val="101111"/>
              <a:buNone/>
            </a:pPr>
            <a:endParaRPr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g21174145a65_0_418"/>
          <p:cNvSpPr txBox="1">
            <a:spLocks noGrp="1"/>
          </p:cNvSpPr>
          <p:nvPr>
            <p:ph type="ctrTitle"/>
          </p:nvPr>
        </p:nvSpPr>
        <p:spPr>
          <a:xfrm>
            <a:off x="471900" y="152400"/>
            <a:ext cx="8229600" cy="1056900"/>
          </a:xfrm>
          <a:prstGeom prst="rect">
            <a:avLst/>
          </a:prstGeom>
          <a:noFill/>
          <a:ln>
            <a:noFill/>
          </a:ln>
        </p:spPr>
        <p:txBody>
          <a:bodyPr spcFirstLastPara="1" wrap="square" lIns="45700" tIns="0" rIns="45700" bIns="0" anchor="b" anchorCtr="0">
            <a:normAutofit/>
          </a:bodyPr>
          <a:lstStyle/>
          <a:p>
            <a:pPr marL="0" lvl="0" indent="0" algn="ctr" rtl="0">
              <a:spcBef>
                <a:spcPts val="0"/>
              </a:spcBef>
              <a:spcAft>
                <a:spcPts val="0"/>
              </a:spcAft>
              <a:buClr>
                <a:srgbClr val="EAD594"/>
              </a:buClr>
              <a:buSzPts val="4800"/>
              <a:buFont typeface="Lucida Sans"/>
              <a:buNone/>
            </a:pPr>
            <a:r>
              <a:rPr lang="en-US"/>
              <a:t>Third Family</a:t>
            </a:r>
            <a:endParaRPr/>
          </a:p>
        </p:txBody>
      </p:sp>
      <p:sp>
        <p:nvSpPr>
          <p:cNvPr id="97" name="Google Shape;97;g21174145a65_0_418"/>
          <p:cNvSpPr txBox="1">
            <a:spLocks noGrp="1"/>
          </p:cNvSpPr>
          <p:nvPr>
            <p:ph type="subTitle" idx="1"/>
          </p:nvPr>
        </p:nvSpPr>
        <p:spPr>
          <a:xfrm>
            <a:off x="2941675" y="5693000"/>
            <a:ext cx="24180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20"/>
              <a:buNone/>
            </a:pPr>
            <a:r>
              <a:rPr lang="en-US" sz="3500" b="1">
                <a:solidFill>
                  <a:srgbClr val="FF9900"/>
                </a:solidFill>
              </a:rPr>
              <a:t>Satan</a:t>
            </a:r>
            <a:endParaRPr sz="3500" b="1">
              <a:solidFill>
                <a:srgbClr val="FF9900"/>
              </a:solidFill>
            </a:endParaRPr>
          </a:p>
        </p:txBody>
      </p:sp>
      <p:cxnSp>
        <p:nvCxnSpPr>
          <p:cNvPr id="98" name="Google Shape;98;g21174145a65_0_418"/>
          <p:cNvCxnSpPr/>
          <p:nvPr/>
        </p:nvCxnSpPr>
        <p:spPr>
          <a:xfrm flipH="1">
            <a:off x="1152300" y="1209300"/>
            <a:ext cx="3419700" cy="35685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g21174145a65_0_418"/>
          <p:cNvCxnSpPr/>
          <p:nvPr/>
        </p:nvCxnSpPr>
        <p:spPr>
          <a:xfrm rot="10800000" flipH="1">
            <a:off x="2579075" y="1793550"/>
            <a:ext cx="1649100" cy="1679400"/>
          </a:xfrm>
          <a:prstGeom prst="straightConnector1">
            <a:avLst/>
          </a:prstGeom>
          <a:noFill/>
          <a:ln w="152400" cap="flat" cmpd="sng">
            <a:solidFill>
              <a:schemeClr val="accent6"/>
            </a:solidFill>
            <a:prstDash val="solid"/>
            <a:round/>
            <a:headEnd type="none" w="med" len="med"/>
            <a:tailEnd type="none" w="med" len="med"/>
          </a:ln>
        </p:spPr>
      </p:cxnSp>
      <p:cxnSp>
        <p:nvCxnSpPr>
          <p:cNvPr id="100" name="Google Shape;100;g21174145a65_0_418"/>
          <p:cNvCxnSpPr>
            <a:stCxn id="101" idx="2"/>
          </p:cNvCxnSpPr>
          <p:nvPr/>
        </p:nvCxnSpPr>
        <p:spPr>
          <a:xfrm>
            <a:off x="4104200" y="1792225"/>
            <a:ext cx="1376400" cy="1592700"/>
          </a:xfrm>
          <a:prstGeom prst="straightConnector1">
            <a:avLst/>
          </a:prstGeom>
          <a:noFill/>
          <a:ln w="152400" cap="flat" cmpd="sng">
            <a:solidFill>
              <a:schemeClr val="accent6"/>
            </a:solidFill>
            <a:prstDash val="solid"/>
            <a:round/>
            <a:headEnd type="none" w="med" len="med"/>
            <a:tailEnd type="none" w="med" len="med"/>
          </a:ln>
        </p:spPr>
      </p:cxnSp>
      <p:cxnSp>
        <p:nvCxnSpPr>
          <p:cNvPr id="102" name="Google Shape;102;g21174145a65_0_418"/>
          <p:cNvCxnSpPr/>
          <p:nvPr/>
        </p:nvCxnSpPr>
        <p:spPr>
          <a:xfrm>
            <a:off x="2754925" y="3472950"/>
            <a:ext cx="2791500" cy="66000"/>
          </a:xfrm>
          <a:prstGeom prst="straightConnector1">
            <a:avLst/>
          </a:prstGeom>
          <a:noFill/>
          <a:ln w="152400" cap="flat" cmpd="sng">
            <a:solidFill>
              <a:schemeClr val="accent6"/>
            </a:solidFill>
            <a:prstDash val="solid"/>
            <a:round/>
            <a:headEnd type="none" w="med" len="med"/>
            <a:tailEnd type="none" w="med" len="med"/>
          </a:ln>
        </p:spPr>
      </p:cxnSp>
      <p:sp>
        <p:nvSpPr>
          <p:cNvPr id="101" name="Google Shape;101;g21174145a65_0_418"/>
          <p:cNvSpPr txBox="1"/>
          <p:nvPr/>
        </p:nvSpPr>
        <p:spPr>
          <a:xfrm>
            <a:off x="3054200" y="1115125"/>
            <a:ext cx="21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Father</a:t>
            </a:r>
            <a:endParaRPr sz="3200" b="1">
              <a:solidFill>
                <a:schemeClr val="accent6"/>
              </a:solidFill>
            </a:endParaRPr>
          </a:p>
        </p:txBody>
      </p:sp>
      <p:sp>
        <p:nvSpPr>
          <p:cNvPr id="103" name="Google Shape;103;g21174145a65_0_418"/>
          <p:cNvSpPr txBox="1"/>
          <p:nvPr/>
        </p:nvSpPr>
        <p:spPr>
          <a:xfrm rot="-630981">
            <a:off x="5535459" y="3128818"/>
            <a:ext cx="1635471" cy="7542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a:solidFill>
                  <a:schemeClr val="accent6"/>
                </a:solidFill>
              </a:rPr>
              <a:t>Son</a:t>
            </a:r>
            <a:endParaRPr sz="3700" b="1">
              <a:solidFill>
                <a:schemeClr val="accent6"/>
              </a:solidFill>
            </a:endParaRPr>
          </a:p>
        </p:txBody>
      </p:sp>
      <p:sp>
        <p:nvSpPr>
          <p:cNvPr id="104" name="Google Shape;104;g21174145a65_0_418"/>
          <p:cNvSpPr txBox="1"/>
          <p:nvPr/>
        </p:nvSpPr>
        <p:spPr>
          <a:xfrm rot="1407140">
            <a:off x="1174470" y="2844060"/>
            <a:ext cx="1245270" cy="1169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solidFill>
                  <a:schemeClr val="accent6"/>
                </a:solidFill>
              </a:rPr>
              <a:t>Holy Spirit</a:t>
            </a:r>
            <a:endParaRPr sz="3200" b="1">
              <a:solidFill>
                <a:schemeClr val="accent6"/>
              </a:solidFill>
            </a:endParaRPr>
          </a:p>
        </p:txBody>
      </p:sp>
      <p:cxnSp>
        <p:nvCxnSpPr>
          <p:cNvPr id="105" name="Google Shape;105;g21174145a65_0_418"/>
          <p:cNvCxnSpPr/>
          <p:nvPr/>
        </p:nvCxnSpPr>
        <p:spPr>
          <a:xfrm>
            <a:off x="2623050" y="3582875"/>
            <a:ext cx="1428900" cy="145080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g21174145a65_0_418"/>
          <p:cNvCxnSpPr/>
          <p:nvPr/>
        </p:nvCxnSpPr>
        <p:spPr>
          <a:xfrm flipH="1">
            <a:off x="4073750" y="3670800"/>
            <a:ext cx="1384800" cy="1340700"/>
          </a:xfrm>
          <a:prstGeom prst="straightConnector1">
            <a:avLst/>
          </a:prstGeom>
          <a:noFill/>
          <a:ln w="9525" cap="flat" cmpd="sng">
            <a:solidFill>
              <a:schemeClr val="dk2"/>
            </a:solidFill>
            <a:prstDash val="solid"/>
            <a:round/>
            <a:headEnd type="none" w="med" len="med"/>
            <a:tailEnd type="none" w="med" len="med"/>
          </a:ln>
        </p:spPr>
      </p:cxnSp>
      <p:sp>
        <p:nvSpPr>
          <p:cNvPr id="107" name="Google Shape;107;g21174145a65_0_418"/>
          <p:cNvSpPr/>
          <p:nvPr/>
        </p:nvSpPr>
        <p:spPr>
          <a:xfrm rot="10800000">
            <a:off x="2517350" y="4213350"/>
            <a:ext cx="3173700" cy="17145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900" b="1"/>
          </a:p>
        </p:txBody>
      </p:sp>
      <p:sp>
        <p:nvSpPr>
          <p:cNvPr id="108" name="Google Shape;108;g21174145a65_0_418"/>
          <p:cNvSpPr txBox="1"/>
          <p:nvPr/>
        </p:nvSpPr>
        <p:spPr>
          <a:xfrm>
            <a:off x="-2652350" y="-483575"/>
            <a:ext cx="916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9" name="Google Shape;109;g21174145a65_0_418"/>
          <p:cNvSpPr txBox="1"/>
          <p:nvPr/>
        </p:nvSpPr>
        <p:spPr>
          <a:xfrm>
            <a:off x="3568075" y="4061875"/>
            <a:ext cx="1384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US" sz="3600" b="1"/>
              <a:t>Man</a:t>
            </a:r>
            <a:endParaRPr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1174145a65_0_1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60" name="Google Shape;360;g21174145a65_0_108"/>
          <p:cNvSpPr txBox="1">
            <a:spLocks noGrp="1"/>
          </p:cNvSpPr>
          <p:nvPr>
            <p:ph type="body" idx="1"/>
          </p:nvPr>
        </p:nvSpPr>
        <p:spPr>
          <a:xfrm>
            <a:off x="-83700" y="343800"/>
            <a:ext cx="9311400" cy="6170400"/>
          </a:xfrm>
          <a:prstGeom prst="rect">
            <a:avLst/>
          </a:prstGeom>
          <a:noFill/>
          <a:ln>
            <a:noFill/>
          </a:ln>
        </p:spPr>
        <p:txBody>
          <a:bodyPr spcFirstLastPara="1" wrap="square" lIns="91425" tIns="45700" rIns="91425" bIns="45700" anchor="t" anchorCtr="0">
            <a:normAutofit fontScale="25000" lnSpcReduction="10000"/>
          </a:bodyPr>
          <a:lstStyle/>
          <a:p>
            <a:pPr marL="279400" lvl="0" indent="-139700" algn="l" rtl="0">
              <a:lnSpc>
                <a:spcPct val="100000"/>
              </a:lnSpc>
              <a:spcBef>
                <a:spcPts val="0"/>
              </a:spcBef>
              <a:spcAft>
                <a:spcPts val="0"/>
              </a:spcAft>
              <a:buNone/>
            </a:pPr>
            <a:r>
              <a:rPr lang="en-US" sz="15600" b="1">
                <a:solidFill>
                  <a:srgbClr val="DCC577"/>
                </a:solidFill>
              </a:rPr>
              <a:t>13 When you sleep between sharpened stakes, </a:t>
            </a:r>
            <a:endParaRPr sz="15600" b="1">
              <a:solidFill>
                <a:srgbClr val="DCC577"/>
              </a:solidFill>
            </a:endParaRPr>
          </a:p>
          <a:p>
            <a:pPr marL="279400" lvl="0" indent="0" algn="l" rtl="0">
              <a:lnSpc>
                <a:spcPct val="100000"/>
              </a:lnSpc>
              <a:spcBef>
                <a:spcPts val="0"/>
              </a:spcBef>
              <a:spcAft>
                <a:spcPts val="0"/>
              </a:spcAft>
              <a:buNone/>
            </a:pPr>
            <a:r>
              <a:rPr lang="en-US" sz="15600" b="1">
                <a:solidFill>
                  <a:srgbClr val="DCC577"/>
                </a:solidFill>
              </a:rPr>
              <a:t>I see you sparkling like silver and glistening like gold,</a:t>
            </a:r>
            <a:endParaRPr sz="15600" b="1">
              <a:solidFill>
                <a:srgbClr val="DCC577"/>
              </a:solidFill>
            </a:endParaRPr>
          </a:p>
          <a:p>
            <a:pPr marL="279400" lvl="0" indent="0" algn="l" rtl="0">
              <a:lnSpc>
                <a:spcPct val="100000"/>
              </a:lnSpc>
              <a:spcBef>
                <a:spcPts val="0"/>
              </a:spcBef>
              <a:spcAft>
                <a:spcPts val="0"/>
              </a:spcAft>
              <a:buNone/>
            </a:pPr>
            <a:r>
              <a:rPr lang="en-US" sz="15600" b="1">
                <a:solidFill>
                  <a:srgbClr val="DCC577"/>
                </a:solidFill>
              </a:rPr>
              <a:t>covered by the beautiful wings of a dove! </a:t>
            </a:r>
            <a:endParaRPr sz="15600" b="1">
              <a:solidFill>
                <a:srgbClr val="DCC577"/>
              </a:solidFill>
            </a:endParaRPr>
          </a:p>
          <a:p>
            <a:pPr marL="279400" lvl="0" indent="-139700" algn="l" rtl="0">
              <a:lnSpc>
                <a:spcPct val="100000"/>
              </a:lnSpc>
              <a:spcBef>
                <a:spcPts val="0"/>
              </a:spcBef>
              <a:spcAft>
                <a:spcPts val="0"/>
              </a:spcAft>
              <a:buNone/>
            </a:pPr>
            <a:endParaRPr sz="15600" b="1">
              <a:solidFill>
                <a:srgbClr val="DCC577"/>
              </a:solidFill>
            </a:endParaRPr>
          </a:p>
          <a:p>
            <a:pPr marL="279400" lvl="0" indent="-139700" algn="l" rtl="0">
              <a:lnSpc>
                <a:spcPct val="100000"/>
              </a:lnSpc>
              <a:spcBef>
                <a:spcPts val="0"/>
              </a:spcBef>
              <a:spcAft>
                <a:spcPts val="0"/>
              </a:spcAft>
              <a:buNone/>
            </a:pPr>
            <a:r>
              <a:rPr lang="en-US" sz="15600" b="1">
                <a:solidFill>
                  <a:srgbClr val="DCC577"/>
                </a:solidFill>
              </a:rPr>
              <a:t>14When the Almighty found a king for himself,</a:t>
            </a:r>
            <a:endParaRPr sz="15600" b="1">
              <a:solidFill>
                <a:srgbClr val="DCC577"/>
              </a:solidFill>
            </a:endParaRPr>
          </a:p>
          <a:p>
            <a:pPr marL="279400" lvl="0" indent="0" algn="l" rtl="0">
              <a:lnSpc>
                <a:spcPct val="100000"/>
              </a:lnSpc>
              <a:spcBef>
                <a:spcPts val="0"/>
              </a:spcBef>
              <a:spcAft>
                <a:spcPts val="0"/>
              </a:spcAft>
              <a:buNone/>
            </a:pPr>
            <a:r>
              <a:rPr lang="en-US" sz="15600" b="1">
                <a:solidFill>
                  <a:srgbClr val="DCC577"/>
                </a:solidFill>
              </a:rPr>
              <a:t>it became white as snow in his shade. </a:t>
            </a:r>
            <a:endParaRPr sz="15600" b="1">
              <a:solidFill>
                <a:srgbClr val="DCC577"/>
              </a:solidFill>
            </a:endParaRPr>
          </a:p>
          <a:p>
            <a:pPr marL="548640" lvl="0" indent="-295910" algn="l" rtl="0">
              <a:spcBef>
                <a:spcPts val="0"/>
              </a:spcBef>
              <a:spcAft>
                <a:spcPts val="1200"/>
              </a:spcAft>
              <a:buSzPct val="60666"/>
              <a:buNone/>
            </a:pPr>
            <a:endParaRPr sz="3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1174145a65_0_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66" name="Google Shape;366;g21174145a65_0_103"/>
          <p:cNvSpPr txBox="1">
            <a:spLocks noGrp="1"/>
          </p:cNvSpPr>
          <p:nvPr>
            <p:ph type="body" idx="1"/>
          </p:nvPr>
        </p:nvSpPr>
        <p:spPr>
          <a:xfrm>
            <a:off x="192050" y="408875"/>
            <a:ext cx="8494800" cy="59004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r>
              <a:rPr lang="en-US" sz="4000" b="1">
                <a:solidFill>
                  <a:srgbClr val="DCC577"/>
                </a:solidFill>
              </a:rPr>
              <a:t>15-16  O huge, magnificent mountain,</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you are the mighty kingdom of God! </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All the other peaks, though impressive and imposing,</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look with envy on you, Mount Zion!</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For Zion is the mountain where God has chosen to live forever.</a:t>
            </a:r>
            <a:endParaRPr sz="4000" b="1">
              <a:solidFill>
                <a:srgbClr val="DCC577"/>
              </a:solidFill>
            </a:endParaRPr>
          </a:p>
          <a:p>
            <a:pPr marL="548640" lvl="0" indent="-295910" algn="l" rtl="0">
              <a:lnSpc>
                <a:spcPct val="100000"/>
              </a:lnSpc>
              <a:spcBef>
                <a:spcPts val="0"/>
              </a:spcBef>
              <a:spcAft>
                <a:spcPts val="1200"/>
              </a:spcAft>
              <a:buSzPts val="1820"/>
              <a:buNone/>
            </a:pPr>
            <a:endParaRPr sz="4800">
              <a:solidFill>
                <a:srgbClr val="DCC577"/>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1174145a65_0_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72" name="Google Shape;372;g21174145a65_0_161"/>
          <p:cNvSpPr txBox="1">
            <a:spLocks noGrp="1"/>
          </p:cNvSpPr>
          <p:nvPr>
            <p:ph type="body" idx="1"/>
          </p:nvPr>
        </p:nvSpPr>
        <p:spPr>
          <a:xfrm>
            <a:off x="80525" y="650500"/>
            <a:ext cx="8939700" cy="6021600"/>
          </a:xfrm>
          <a:prstGeom prst="rect">
            <a:avLst/>
          </a:prstGeom>
          <a:noFill/>
          <a:ln>
            <a:noFill/>
          </a:ln>
        </p:spPr>
        <p:txBody>
          <a:bodyPr spcFirstLastPara="1" wrap="square" lIns="91425" tIns="45700" rIns="91425" bIns="45700" anchor="t" anchorCtr="0">
            <a:normAutofit fontScale="85000" lnSpcReduction="10000"/>
          </a:bodyPr>
          <a:lstStyle/>
          <a:p>
            <a:pPr marL="279400" lvl="0" indent="-139700" algn="l" rtl="0">
              <a:lnSpc>
                <a:spcPct val="100000"/>
              </a:lnSpc>
              <a:spcBef>
                <a:spcPts val="0"/>
              </a:spcBef>
              <a:spcAft>
                <a:spcPts val="0"/>
              </a:spcAft>
              <a:buNone/>
            </a:pPr>
            <a:r>
              <a:rPr lang="en-US" sz="4406" b="1">
                <a:solidFill>
                  <a:srgbClr val="DCC577"/>
                </a:solidFill>
              </a:rPr>
              <a:t>17 Look! The mighty chariots of God!</a:t>
            </a:r>
            <a:endParaRPr sz="4406" b="1">
              <a:solidFill>
                <a:srgbClr val="DCC577"/>
              </a:solidFill>
            </a:endParaRPr>
          </a:p>
          <a:p>
            <a:pPr marL="279400" lvl="0" indent="0" algn="l" rtl="0">
              <a:lnSpc>
                <a:spcPct val="100000"/>
              </a:lnSpc>
              <a:spcBef>
                <a:spcPts val="0"/>
              </a:spcBef>
              <a:spcAft>
                <a:spcPts val="0"/>
              </a:spcAft>
              <a:buNone/>
            </a:pPr>
            <a:r>
              <a:rPr lang="en-US" sz="4406" b="1">
                <a:solidFill>
                  <a:srgbClr val="DCC577"/>
                </a:solidFill>
              </a:rPr>
              <a:t>Ten thousands upon ten thousands,</a:t>
            </a:r>
            <a:endParaRPr sz="4406" b="1">
              <a:solidFill>
                <a:srgbClr val="DCC577"/>
              </a:solidFill>
            </a:endParaRPr>
          </a:p>
          <a:p>
            <a:pPr marL="279400" lvl="0" indent="0" algn="l" rtl="0">
              <a:lnSpc>
                <a:spcPct val="100000"/>
              </a:lnSpc>
              <a:spcBef>
                <a:spcPts val="0"/>
              </a:spcBef>
              <a:spcAft>
                <a:spcPts val="0"/>
              </a:spcAft>
              <a:buNone/>
            </a:pPr>
            <a:r>
              <a:rPr lang="en-US" sz="4406" b="1">
                <a:solidFill>
                  <a:srgbClr val="DCC577"/>
                </a:solidFill>
              </a:rPr>
              <a:t>more than anyone could ever number.</a:t>
            </a:r>
            <a:endParaRPr sz="4406" b="1">
              <a:solidFill>
                <a:srgbClr val="DCC577"/>
              </a:solidFill>
            </a:endParaRPr>
          </a:p>
          <a:p>
            <a:pPr marL="279400" lvl="0" indent="0" algn="l" rtl="0">
              <a:lnSpc>
                <a:spcPct val="100000"/>
              </a:lnSpc>
              <a:spcBef>
                <a:spcPts val="0"/>
              </a:spcBef>
              <a:spcAft>
                <a:spcPts val="0"/>
              </a:spcAft>
              <a:buNone/>
            </a:pPr>
            <a:endParaRPr sz="4406" b="1">
              <a:solidFill>
                <a:srgbClr val="DCC577"/>
              </a:solidFill>
            </a:endParaRPr>
          </a:p>
          <a:p>
            <a:pPr marL="279400" lvl="0" indent="0" algn="l" rtl="0">
              <a:lnSpc>
                <a:spcPct val="100000"/>
              </a:lnSpc>
              <a:spcBef>
                <a:spcPts val="0"/>
              </a:spcBef>
              <a:spcAft>
                <a:spcPts val="0"/>
              </a:spcAft>
              <a:buNone/>
            </a:pPr>
            <a:r>
              <a:rPr lang="en-US" sz="4406" b="1">
                <a:solidFill>
                  <a:srgbClr val="DCC577"/>
                </a:solidFill>
              </a:rPr>
              <a:t>God is at the front,  leading them all from Mount Sinai into his sanctuary</a:t>
            </a:r>
            <a:endParaRPr sz="4406" b="1">
              <a:solidFill>
                <a:srgbClr val="DCC577"/>
              </a:solidFill>
            </a:endParaRPr>
          </a:p>
          <a:p>
            <a:pPr marL="279400" lvl="0" indent="0" algn="l" rtl="0">
              <a:lnSpc>
                <a:spcPct val="100000"/>
              </a:lnSpc>
              <a:spcBef>
                <a:spcPts val="0"/>
              </a:spcBef>
              <a:spcAft>
                <a:spcPts val="0"/>
              </a:spcAft>
              <a:buNone/>
            </a:pPr>
            <a:r>
              <a:rPr lang="en-US" sz="4406" b="1">
                <a:solidFill>
                  <a:srgbClr val="DCC577"/>
                </a:solidFill>
              </a:rPr>
              <a:t>with the radiance of holiness upon him. </a:t>
            </a:r>
            <a:endParaRPr sz="4406" b="1">
              <a:solidFill>
                <a:srgbClr val="DCC577"/>
              </a:solidFill>
            </a:endParaRPr>
          </a:p>
          <a:p>
            <a:pPr marL="279400" lvl="0" indent="-139700" algn="l" rtl="0">
              <a:lnSpc>
                <a:spcPct val="100000"/>
              </a:lnSpc>
              <a:spcBef>
                <a:spcPts val="0"/>
              </a:spcBef>
              <a:spcAft>
                <a:spcPts val="0"/>
              </a:spcAft>
              <a:buNone/>
            </a:pPr>
            <a:endParaRPr sz="4406" b="1">
              <a:solidFill>
                <a:srgbClr val="DCC577"/>
              </a:solidFill>
            </a:endParaRPr>
          </a:p>
          <a:p>
            <a:pPr marL="548640" lvl="0" indent="-295910" algn="l" rtl="0">
              <a:spcBef>
                <a:spcPts val="0"/>
              </a:spcBef>
              <a:spcAft>
                <a:spcPts val="1200"/>
              </a:spcAft>
              <a:buSzPct val="101111"/>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1174145a65_0_1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78" name="Google Shape;378;g21174145a65_0_156"/>
          <p:cNvSpPr txBox="1">
            <a:spLocks noGrp="1"/>
          </p:cNvSpPr>
          <p:nvPr>
            <p:ph type="body" idx="1"/>
          </p:nvPr>
        </p:nvSpPr>
        <p:spPr>
          <a:xfrm>
            <a:off x="0" y="446050"/>
            <a:ext cx="9144000" cy="61890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r>
              <a:rPr lang="en-US" sz="4000" b="1">
                <a:solidFill>
                  <a:srgbClr val="DCC577"/>
                </a:solidFill>
              </a:rPr>
              <a:t>18  He ascends into the heavenly heights,  taking his many captured ones with him,</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leading them in triumphal procession.</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And gifts were given to men, even the once rebellious,</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so that they may dwell with Yah</a:t>
            </a:r>
            <a:r>
              <a:rPr lang="en-US" sz="3900">
                <a:solidFill>
                  <a:srgbClr val="DCC577"/>
                </a:solidFill>
              </a:rPr>
              <a:t>.</a:t>
            </a:r>
            <a:endParaRPr sz="3900">
              <a:solidFill>
                <a:srgbClr val="DCC577"/>
              </a:solidFill>
            </a:endParaRPr>
          </a:p>
          <a:p>
            <a:pPr marL="548640" lvl="0" indent="-295910" algn="l" rtl="0">
              <a:lnSpc>
                <a:spcPct val="100000"/>
              </a:lnSpc>
              <a:spcBef>
                <a:spcPts val="0"/>
              </a:spcBef>
              <a:spcAft>
                <a:spcPts val="1200"/>
              </a:spcAft>
              <a:buSzPts val="1820"/>
              <a:buNone/>
            </a:pPr>
            <a:endParaRPr sz="3900">
              <a:solidFill>
                <a:srgbClr val="DCC577"/>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1174145a65_0_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84" name="Google Shape;384;g21174145a65_0_188"/>
          <p:cNvSpPr txBox="1">
            <a:spLocks noGrp="1"/>
          </p:cNvSpPr>
          <p:nvPr>
            <p:ph type="body" idx="1"/>
          </p:nvPr>
        </p:nvSpPr>
        <p:spPr>
          <a:xfrm>
            <a:off x="192000" y="411600"/>
            <a:ext cx="8494800" cy="6034800"/>
          </a:xfrm>
          <a:prstGeom prst="rect">
            <a:avLst/>
          </a:prstGeom>
          <a:noFill/>
          <a:ln>
            <a:noFill/>
          </a:ln>
        </p:spPr>
        <p:txBody>
          <a:bodyPr spcFirstLastPara="1" wrap="square" lIns="91425" tIns="45700" rIns="91425" bIns="45700" anchor="t" anchorCtr="0">
            <a:normAutofit lnSpcReduction="20000"/>
          </a:bodyPr>
          <a:lstStyle/>
          <a:p>
            <a:pPr marL="279400" lvl="0" indent="-139700" algn="l" rtl="0">
              <a:lnSpc>
                <a:spcPct val="100000"/>
              </a:lnSpc>
              <a:spcBef>
                <a:spcPts val="0"/>
              </a:spcBef>
              <a:spcAft>
                <a:spcPts val="0"/>
              </a:spcAft>
              <a:buNone/>
            </a:pPr>
            <a:endParaRPr sz="3600" b="1">
              <a:solidFill>
                <a:srgbClr val="DCC577"/>
              </a:solidFill>
            </a:endParaRPr>
          </a:p>
          <a:p>
            <a:pPr marL="279400" lvl="0" indent="-139700" algn="l" rtl="0">
              <a:lnSpc>
                <a:spcPct val="100000"/>
              </a:lnSpc>
              <a:spcBef>
                <a:spcPts val="0"/>
              </a:spcBef>
              <a:spcAft>
                <a:spcPts val="0"/>
              </a:spcAft>
              <a:buNone/>
            </a:pPr>
            <a:r>
              <a:rPr lang="en-US" sz="3600" b="1">
                <a:solidFill>
                  <a:srgbClr val="DCC577"/>
                </a:solidFill>
              </a:rPr>
              <a:t>19 What a glorious God! </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He gives us salvation over and over, </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then daily he carries our burdens! </a:t>
            </a:r>
            <a:endParaRPr sz="3600" b="1">
              <a:solidFill>
                <a:srgbClr val="DCC577"/>
              </a:solidFill>
            </a:endParaRPr>
          </a:p>
          <a:p>
            <a:pPr marL="0" lvl="0" indent="0" algn="r" rtl="0">
              <a:lnSpc>
                <a:spcPct val="100000"/>
              </a:lnSpc>
              <a:spcBef>
                <a:spcPts val="0"/>
              </a:spcBef>
              <a:spcAft>
                <a:spcPts val="0"/>
              </a:spcAft>
              <a:buNone/>
            </a:pPr>
            <a:endParaRPr sz="3600" b="1" i="1">
              <a:solidFill>
                <a:srgbClr val="DCC577"/>
              </a:solidFill>
            </a:endParaRPr>
          </a:p>
          <a:p>
            <a:pPr marL="0" lvl="0" indent="0" algn="r" rtl="0">
              <a:lnSpc>
                <a:spcPct val="100000"/>
              </a:lnSpc>
              <a:spcBef>
                <a:spcPts val="0"/>
              </a:spcBef>
              <a:spcAft>
                <a:spcPts val="0"/>
              </a:spcAft>
              <a:buNone/>
            </a:pPr>
            <a:r>
              <a:rPr lang="en-US" sz="3600" b="1" i="1">
                <a:solidFill>
                  <a:srgbClr val="DCC577"/>
                </a:solidFill>
              </a:rPr>
              <a:t>Pause in his presence</a:t>
            </a:r>
            <a:endParaRPr sz="3600" b="1" i="1">
              <a:solidFill>
                <a:srgbClr val="DCC577"/>
              </a:solidFill>
            </a:endParaRPr>
          </a:p>
          <a:p>
            <a:pPr marL="279400" lvl="0" indent="-139700" algn="l" rtl="0">
              <a:lnSpc>
                <a:spcPct val="100000"/>
              </a:lnSpc>
              <a:spcBef>
                <a:spcPts val="0"/>
              </a:spcBef>
              <a:spcAft>
                <a:spcPts val="0"/>
              </a:spcAft>
              <a:buNone/>
            </a:pPr>
            <a:endParaRPr sz="3600" b="1">
              <a:solidFill>
                <a:srgbClr val="DCC577"/>
              </a:solidFill>
            </a:endParaRPr>
          </a:p>
          <a:p>
            <a:pPr marL="279400" lvl="0" indent="-139700" algn="l" rtl="0">
              <a:lnSpc>
                <a:spcPct val="100000"/>
              </a:lnSpc>
              <a:spcBef>
                <a:spcPts val="0"/>
              </a:spcBef>
              <a:spcAft>
                <a:spcPts val="0"/>
              </a:spcAft>
              <a:buNone/>
            </a:pPr>
            <a:r>
              <a:rPr lang="en-US" sz="3600" b="1">
                <a:solidFill>
                  <a:srgbClr val="DCC577"/>
                </a:solidFill>
              </a:rPr>
              <a:t>20 Our God is a mighty God who saves us over and over! For the Lord, Yahweh, rescues us</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from the ways of death many times.</a:t>
            </a:r>
            <a:endParaRPr sz="3600" b="1">
              <a:solidFill>
                <a:srgbClr val="DCC577"/>
              </a:solidFill>
            </a:endParaRPr>
          </a:p>
          <a:p>
            <a:pPr marL="548640" lvl="0" indent="-295910" algn="l" rtl="0">
              <a:lnSpc>
                <a:spcPct val="100000"/>
              </a:lnSpc>
              <a:spcBef>
                <a:spcPts val="0"/>
              </a:spcBef>
              <a:spcAft>
                <a:spcPts val="0"/>
              </a:spcAft>
              <a:buSzPts val="1820"/>
              <a:buNone/>
            </a:pPr>
            <a:endParaRPr sz="3600">
              <a:solidFill>
                <a:srgbClr val="DCC577"/>
              </a:solidFill>
            </a:endParaRPr>
          </a:p>
          <a:p>
            <a:pPr marL="548640" lvl="0" indent="-295910" algn="l" rtl="0">
              <a:spcBef>
                <a:spcPts val="1200"/>
              </a:spcBef>
              <a:spcAft>
                <a:spcPts val="1200"/>
              </a:spcAft>
              <a:buSzPts val="1820"/>
              <a:buNone/>
            </a:pP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1174145a65_0_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90" name="Google Shape;390;g21174145a65_0_151"/>
          <p:cNvSpPr txBox="1">
            <a:spLocks noGrp="1"/>
          </p:cNvSpPr>
          <p:nvPr>
            <p:ph type="body" idx="1"/>
          </p:nvPr>
        </p:nvSpPr>
        <p:spPr>
          <a:xfrm>
            <a:off x="80525" y="74350"/>
            <a:ext cx="8958300" cy="5082900"/>
          </a:xfrm>
          <a:prstGeom prst="rect">
            <a:avLst/>
          </a:prstGeom>
          <a:noFill/>
          <a:ln>
            <a:noFill/>
          </a:ln>
        </p:spPr>
        <p:txBody>
          <a:bodyPr spcFirstLastPara="1" wrap="square" lIns="91425" tIns="45700" rIns="91425" bIns="45700" anchor="t" anchorCtr="0">
            <a:noAutofit/>
          </a:bodyPr>
          <a:lstStyle/>
          <a:p>
            <a:pPr marL="279400" lvl="0" indent="0" algn="l" rtl="0">
              <a:lnSpc>
                <a:spcPct val="100000"/>
              </a:lnSpc>
              <a:spcBef>
                <a:spcPts val="0"/>
              </a:spcBef>
              <a:spcAft>
                <a:spcPts val="0"/>
              </a:spcAft>
              <a:buNone/>
            </a:pPr>
            <a:endParaRPr sz="3600">
              <a:solidFill>
                <a:srgbClr val="DCC577"/>
              </a:solidFill>
            </a:endParaRPr>
          </a:p>
          <a:p>
            <a:pPr marL="279400" lvl="0" indent="-139700" algn="l" rtl="0">
              <a:lnSpc>
                <a:spcPct val="100000"/>
              </a:lnSpc>
              <a:spcBef>
                <a:spcPts val="0"/>
              </a:spcBef>
              <a:spcAft>
                <a:spcPts val="0"/>
              </a:spcAft>
              <a:buNone/>
            </a:pPr>
            <a:r>
              <a:rPr lang="en-US" sz="4600" b="1">
                <a:solidFill>
                  <a:srgbClr val="DCC577"/>
                </a:solidFill>
              </a:rPr>
              <a:t>21 But he will crush every enemy, shattering their strength.</a:t>
            </a:r>
            <a:endParaRPr sz="4600" b="1">
              <a:solidFill>
                <a:srgbClr val="DCC577"/>
              </a:solidFill>
            </a:endParaRPr>
          </a:p>
          <a:p>
            <a:pPr marL="279400" lvl="0" indent="0" algn="l" rtl="0">
              <a:lnSpc>
                <a:spcPct val="100000"/>
              </a:lnSpc>
              <a:spcBef>
                <a:spcPts val="0"/>
              </a:spcBef>
              <a:spcAft>
                <a:spcPts val="0"/>
              </a:spcAft>
              <a:buNone/>
            </a:pPr>
            <a:r>
              <a:rPr lang="en-US" sz="4600" b="1">
                <a:solidFill>
                  <a:srgbClr val="DCC577"/>
                </a:solidFill>
              </a:rPr>
              <a:t>He will make heads roll</a:t>
            </a:r>
            <a:endParaRPr sz="4600" b="1">
              <a:solidFill>
                <a:srgbClr val="DCC577"/>
              </a:solidFill>
            </a:endParaRPr>
          </a:p>
          <a:p>
            <a:pPr marL="279400" lvl="0" indent="0" algn="l" rtl="0">
              <a:lnSpc>
                <a:spcPct val="100000"/>
              </a:lnSpc>
              <a:spcBef>
                <a:spcPts val="0"/>
              </a:spcBef>
              <a:spcAft>
                <a:spcPts val="0"/>
              </a:spcAft>
              <a:buNone/>
            </a:pPr>
            <a:r>
              <a:rPr lang="en-US" sz="4600" b="1">
                <a:solidFill>
                  <a:srgbClr val="DCC577"/>
                </a:solidFill>
              </a:rPr>
              <a:t>for they refuse to repent of their stubborn, sinful ways.</a:t>
            </a:r>
            <a:endParaRPr sz="4600" b="1">
              <a:solidFill>
                <a:srgbClr val="DCC577"/>
              </a:solidFill>
            </a:endParaRPr>
          </a:p>
          <a:p>
            <a:pPr marL="548640" lvl="0" indent="-295910" algn="l" rtl="0">
              <a:lnSpc>
                <a:spcPct val="100000"/>
              </a:lnSpc>
              <a:spcBef>
                <a:spcPts val="0"/>
              </a:spcBef>
              <a:spcAft>
                <a:spcPts val="1200"/>
              </a:spcAft>
              <a:buSzPts val="1820"/>
              <a:buNone/>
            </a:pPr>
            <a:endParaRPr sz="3600">
              <a:solidFill>
                <a:srgbClr val="DCC577"/>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1174145a65_0_1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396" name="Google Shape;396;g21174145a65_0_146"/>
          <p:cNvSpPr txBox="1">
            <a:spLocks noGrp="1"/>
          </p:cNvSpPr>
          <p:nvPr>
            <p:ph type="body" idx="1"/>
          </p:nvPr>
        </p:nvSpPr>
        <p:spPr>
          <a:xfrm>
            <a:off x="228600" y="450900"/>
            <a:ext cx="8686800" cy="595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600" b="1">
                <a:solidFill>
                  <a:srgbClr val="DCC577"/>
                </a:solidFill>
              </a:rPr>
              <a:t>22 I hear the Lord God saying to all the enemies of his people,</a:t>
            </a:r>
            <a:endParaRPr sz="3600" b="1">
              <a:solidFill>
                <a:srgbClr val="DCC577"/>
              </a:solidFill>
            </a:endParaRPr>
          </a:p>
          <a:p>
            <a:pPr marL="279400" lvl="0" indent="0" algn="l" rtl="0">
              <a:lnSpc>
                <a:spcPct val="100000"/>
              </a:lnSpc>
              <a:spcBef>
                <a:spcPts val="0"/>
              </a:spcBef>
              <a:spcAft>
                <a:spcPts val="0"/>
              </a:spcAft>
              <a:buNone/>
            </a:pP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“You’d better come out of your hiding places,</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all of you who are doing your best to stay far away from me. </a:t>
            </a:r>
            <a:endParaRPr sz="3600" b="1">
              <a:solidFill>
                <a:srgbClr val="DCC577"/>
              </a:solidFill>
            </a:endParaRPr>
          </a:p>
          <a:p>
            <a:pPr marL="279400" lvl="0" indent="0" algn="l" rtl="0">
              <a:lnSpc>
                <a:spcPct val="100000"/>
              </a:lnSpc>
              <a:spcBef>
                <a:spcPts val="0"/>
              </a:spcBef>
              <a:spcAft>
                <a:spcPts val="0"/>
              </a:spcAft>
              <a:buNone/>
            </a:pP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Don’t you know there’s no place to hide?</a:t>
            </a:r>
            <a:endParaRPr sz="3600" b="1">
              <a:solidFill>
                <a:srgbClr val="DCC577"/>
              </a:solidFill>
            </a:endParaRPr>
          </a:p>
          <a:p>
            <a:pPr marL="548640" lvl="0" indent="-295910" algn="l" rtl="0">
              <a:spcBef>
                <a:spcPts val="0"/>
              </a:spcBef>
              <a:spcAft>
                <a:spcPts val="1200"/>
              </a:spcAft>
              <a:buSzPts val="1820"/>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1174145a65_0_166"/>
          <p:cNvSpPr txBox="1">
            <a:spLocks noGrp="1"/>
          </p:cNvSpPr>
          <p:nvPr>
            <p:ph type="body" idx="1"/>
          </p:nvPr>
        </p:nvSpPr>
        <p:spPr>
          <a:xfrm>
            <a:off x="229225" y="187725"/>
            <a:ext cx="8828100" cy="59082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endParaRPr sz="3600">
              <a:solidFill>
                <a:srgbClr val="DCC577"/>
              </a:solidFill>
            </a:endParaRPr>
          </a:p>
          <a:p>
            <a:pPr marL="279400" lvl="0" indent="-139700" algn="l" rtl="0">
              <a:lnSpc>
                <a:spcPct val="100000"/>
              </a:lnSpc>
              <a:spcBef>
                <a:spcPts val="0"/>
              </a:spcBef>
              <a:spcAft>
                <a:spcPts val="0"/>
              </a:spcAft>
              <a:buNone/>
            </a:pPr>
            <a:r>
              <a:rPr lang="en-US" sz="4800" b="1">
                <a:solidFill>
                  <a:srgbClr val="DCC577"/>
                </a:solidFill>
              </a:rPr>
              <a:t>23 For my people will be the conquerors;</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they will soon have you under their feet.</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They will crush you until there is nothing left!” </a:t>
            </a:r>
            <a:endParaRPr sz="4800" b="1">
              <a:solidFill>
                <a:srgbClr val="DCC577"/>
              </a:solidFill>
            </a:endParaRPr>
          </a:p>
          <a:p>
            <a:pPr marL="548640" lvl="0" indent="-295910" algn="l" rtl="0">
              <a:spcBef>
                <a:spcPts val="0"/>
              </a:spcBef>
              <a:spcAft>
                <a:spcPts val="1200"/>
              </a:spcAft>
              <a:buSzPts val="1820"/>
              <a:buNone/>
            </a:pPr>
            <a:endParaRPr sz="4800"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1174145a65_0_1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07" name="Google Shape;407;g21174145a65_0_193"/>
          <p:cNvSpPr txBox="1">
            <a:spLocks noGrp="1"/>
          </p:cNvSpPr>
          <p:nvPr>
            <p:ph type="body" idx="1"/>
          </p:nvPr>
        </p:nvSpPr>
        <p:spPr>
          <a:xfrm>
            <a:off x="99125" y="427475"/>
            <a:ext cx="8587800" cy="6282000"/>
          </a:xfrm>
          <a:prstGeom prst="rect">
            <a:avLst/>
          </a:prstGeom>
          <a:noFill/>
          <a:ln>
            <a:noFill/>
          </a:ln>
        </p:spPr>
        <p:txBody>
          <a:bodyPr spcFirstLastPara="1" wrap="square" lIns="91425" tIns="45700" rIns="91425" bIns="45700" anchor="t" anchorCtr="0">
            <a:normAutofit lnSpcReduction="20000"/>
          </a:bodyPr>
          <a:lstStyle/>
          <a:p>
            <a:pPr marL="279400" lvl="0" indent="-139700" algn="l" rtl="0">
              <a:lnSpc>
                <a:spcPct val="100000"/>
              </a:lnSpc>
              <a:spcBef>
                <a:spcPts val="0"/>
              </a:spcBef>
              <a:spcAft>
                <a:spcPts val="0"/>
              </a:spcAft>
              <a:buNone/>
            </a:pPr>
            <a:r>
              <a:rPr lang="en-US" sz="4000" b="1">
                <a:solidFill>
                  <a:srgbClr val="DCC577"/>
                </a:solidFill>
              </a:rPr>
              <a:t>24  O God, my King, your triumphal processions keep moving onward in holiness;</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you’re moving onward toward the Holy Place!</a:t>
            </a:r>
            <a:endParaRPr sz="4000" b="1">
              <a:solidFill>
                <a:srgbClr val="DCC577"/>
              </a:solidFill>
            </a:endParaRPr>
          </a:p>
          <a:p>
            <a:pPr marL="279400" lvl="0" indent="-139700" algn="l" rtl="0">
              <a:lnSpc>
                <a:spcPct val="100000"/>
              </a:lnSpc>
              <a:spcBef>
                <a:spcPts val="0"/>
              </a:spcBef>
              <a:spcAft>
                <a:spcPts val="0"/>
              </a:spcAft>
              <a:buNone/>
            </a:pPr>
            <a:endParaRPr sz="4000" b="1">
              <a:solidFill>
                <a:srgbClr val="DCC577"/>
              </a:solidFill>
            </a:endParaRPr>
          </a:p>
          <a:p>
            <a:pPr marL="279400" lvl="0" indent="-139700" algn="l" rtl="0">
              <a:lnSpc>
                <a:spcPct val="100000"/>
              </a:lnSpc>
              <a:spcBef>
                <a:spcPts val="0"/>
              </a:spcBef>
              <a:spcAft>
                <a:spcPts val="0"/>
              </a:spcAft>
              <a:buNone/>
            </a:pPr>
            <a:r>
              <a:rPr lang="en-US" sz="4000" b="1">
                <a:solidFill>
                  <a:srgbClr val="DCC577"/>
                </a:solidFill>
              </a:rPr>
              <a:t>25 Leaders in front,  then musicians,</a:t>
            </a:r>
            <a:endParaRPr sz="4000" b="1">
              <a:solidFill>
                <a:srgbClr val="DCC577"/>
              </a:solidFill>
            </a:endParaRPr>
          </a:p>
          <a:p>
            <a:pPr marL="279400" lvl="0" indent="0" algn="l" rtl="0">
              <a:lnSpc>
                <a:spcPct val="100000"/>
              </a:lnSpc>
              <a:spcBef>
                <a:spcPts val="0"/>
              </a:spcBef>
              <a:spcAft>
                <a:spcPts val="0"/>
              </a:spcAft>
              <a:buNone/>
            </a:pPr>
            <a:r>
              <a:rPr lang="en-US" sz="4000" b="1">
                <a:solidFill>
                  <a:srgbClr val="DCC577"/>
                </a:solidFill>
              </a:rPr>
              <a:t>with young maidens in between, striking their tambourines.</a:t>
            </a:r>
            <a:endParaRPr sz="4000" b="1">
              <a:solidFill>
                <a:srgbClr val="DCC577"/>
              </a:solidFill>
            </a:endParaRPr>
          </a:p>
          <a:p>
            <a:pPr marL="548640" lvl="0" indent="-295910" algn="l" rtl="0">
              <a:spcBef>
                <a:spcPts val="0"/>
              </a:spcBef>
              <a:spcAft>
                <a:spcPts val="0"/>
              </a:spcAft>
              <a:buSzPts val="1820"/>
              <a:buNone/>
            </a:pPr>
            <a:endParaRPr b="1"/>
          </a:p>
          <a:p>
            <a:pPr marL="548640" lvl="0" indent="-295910" algn="l" rtl="0">
              <a:spcBef>
                <a:spcPts val="1200"/>
              </a:spcBef>
              <a:spcAft>
                <a:spcPts val="1200"/>
              </a:spcAft>
              <a:buSzPts val="1820"/>
              <a:buNone/>
            </a:pP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1174145a65_0_1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13" name="Google Shape;413;g21174145a65_0_141"/>
          <p:cNvSpPr txBox="1">
            <a:spLocks noGrp="1"/>
          </p:cNvSpPr>
          <p:nvPr>
            <p:ph type="body" idx="1"/>
          </p:nvPr>
        </p:nvSpPr>
        <p:spPr>
          <a:xfrm>
            <a:off x="154875" y="538975"/>
            <a:ext cx="8532000" cy="6170400"/>
          </a:xfrm>
          <a:prstGeom prst="rect">
            <a:avLst/>
          </a:prstGeom>
          <a:noFill/>
          <a:ln>
            <a:noFill/>
          </a:ln>
        </p:spPr>
        <p:txBody>
          <a:bodyPr spcFirstLastPara="1" wrap="square" lIns="91425" tIns="45700" rIns="91425" bIns="45700" anchor="t" anchorCtr="0">
            <a:normAutofit/>
          </a:bodyPr>
          <a:lstStyle/>
          <a:p>
            <a:pPr marL="279400" lvl="0" indent="-139700" algn="l" rtl="0">
              <a:lnSpc>
                <a:spcPct val="100000"/>
              </a:lnSpc>
              <a:spcBef>
                <a:spcPts val="0"/>
              </a:spcBef>
              <a:spcAft>
                <a:spcPts val="0"/>
              </a:spcAft>
              <a:buNone/>
            </a:pPr>
            <a:r>
              <a:rPr lang="en-US" sz="4200" b="1">
                <a:solidFill>
                  <a:srgbClr val="DCC577"/>
                </a:solidFill>
              </a:rPr>
              <a:t>26  And they sing, “Let all God’s princely people rejoice!</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Let all the congregations bring their blessing to God, saying,</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‘The Lord of the fountain! The Lord of the fountain of life!</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The Lord of the fountain of Israel!’ ”</a:t>
            </a:r>
            <a:endParaRPr sz="4200" b="1">
              <a:solidFill>
                <a:srgbClr val="DCC577"/>
              </a:solidFill>
            </a:endParaRPr>
          </a:p>
          <a:p>
            <a:pPr marL="548640" lvl="0" indent="-295910" algn="l" rtl="0">
              <a:spcBef>
                <a:spcPts val="0"/>
              </a:spcBef>
              <a:spcAft>
                <a:spcPts val="0"/>
              </a:spcAft>
              <a:buSzPts val="1820"/>
              <a:buNone/>
            </a:pPr>
            <a:endParaRPr/>
          </a:p>
          <a:p>
            <a:pPr marL="548640" lvl="0" indent="-295910" algn="l" rtl="0">
              <a:spcBef>
                <a:spcPts val="1200"/>
              </a:spcBef>
              <a:spcAft>
                <a:spcPts val="1200"/>
              </a:spcAft>
              <a:buSzPts val="1820"/>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1174145a65_0_1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15" name="Google Shape;115;g21174145a65_0_183"/>
          <p:cNvSpPr txBox="1">
            <a:spLocks noGrp="1"/>
          </p:cNvSpPr>
          <p:nvPr>
            <p:ph type="body" idx="1"/>
          </p:nvPr>
        </p:nvSpPr>
        <p:spPr>
          <a:xfrm>
            <a:off x="229225" y="613325"/>
            <a:ext cx="8457600" cy="5696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0"/>
              </a:spcAft>
              <a:buSzPts val="1820"/>
              <a:buNone/>
            </a:pPr>
            <a:r>
              <a:rPr lang="en-US" sz="3900" b="1">
                <a:solidFill>
                  <a:srgbClr val="DCC577"/>
                </a:solidFill>
              </a:rPr>
              <a:t>God is </a:t>
            </a:r>
            <a:r>
              <a:rPr lang="en-US" sz="3900" b="1" u="sng">
                <a:solidFill>
                  <a:srgbClr val="DCC577"/>
                </a:solidFill>
              </a:rPr>
              <a:t>one</a:t>
            </a:r>
            <a:r>
              <a:rPr lang="en-US" sz="3900" b="1">
                <a:solidFill>
                  <a:srgbClr val="DCC577"/>
                </a:solidFill>
              </a:rPr>
              <a:t> in essence and </a:t>
            </a:r>
            <a:r>
              <a:rPr lang="en-US" sz="3900" b="1" u="sng">
                <a:solidFill>
                  <a:srgbClr val="DCC577"/>
                </a:solidFill>
              </a:rPr>
              <a:t>three</a:t>
            </a:r>
            <a:r>
              <a:rPr lang="en-US" sz="3900" b="1">
                <a:solidFill>
                  <a:srgbClr val="DCC577"/>
                </a:solidFill>
              </a:rPr>
              <a:t> in person. This definition expresses three crucial truths: </a:t>
            </a:r>
            <a:endParaRPr sz="3900" b="1">
              <a:solidFill>
                <a:srgbClr val="DCC577"/>
              </a:solidFill>
            </a:endParaRPr>
          </a:p>
          <a:p>
            <a:pPr marL="548640" lvl="0" indent="-295910" algn="l" rtl="0">
              <a:spcBef>
                <a:spcPts val="1200"/>
              </a:spcBef>
              <a:spcAft>
                <a:spcPts val="0"/>
              </a:spcAft>
              <a:buSzPts val="1820"/>
              <a:buNone/>
            </a:pPr>
            <a:r>
              <a:rPr lang="en-US" sz="3900" b="1">
                <a:solidFill>
                  <a:srgbClr val="DCC577"/>
                </a:solidFill>
              </a:rPr>
              <a:t>(1) the Father, Son, and Holy Spirit are distinct Persons, </a:t>
            </a:r>
            <a:endParaRPr sz="3900" b="1">
              <a:solidFill>
                <a:srgbClr val="DCC577"/>
              </a:solidFill>
            </a:endParaRPr>
          </a:p>
          <a:p>
            <a:pPr marL="548640" lvl="0" indent="-295910" algn="l" rtl="0">
              <a:spcBef>
                <a:spcPts val="1200"/>
              </a:spcBef>
              <a:spcAft>
                <a:spcPts val="0"/>
              </a:spcAft>
              <a:buSzPts val="1820"/>
              <a:buNone/>
            </a:pPr>
            <a:r>
              <a:rPr lang="en-US" sz="3900" b="1">
                <a:solidFill>
                  <a:srgbClr val="DCC577"/>
                </a:solidFill>
              </a:rPr>
              <a:t>(2) each Person is fully God, </a:t>
            </a:r>
            <a:endParaRPr sz="3900" b="1">
              <a:solidFill>
                <a:srgbClr val="DCC577"/>
              </a:solidFill>
            </a:endParaRPr>
          </a:p>
          <a:p>
            <a:pPr marL="548640" lvl="0" indent="-295910" algn="l" rtl="0">
              <a:spcBef>
                <a:spcPts val="1200"/>
              </a:spcBef>
              <a:spcAft>
                <a:spcPts val="1200"/>
              </a:spcAft>
              <a:buSzPts val="1820"/>
              <a:buNone/>
            </a:pPr>
            <a:r>
              <a:rPr lang="en-US" sz="3900" b="1">
                <a:solidFill>
                  <a:srgbClr val="DCC577"/>
                </a:solidFill>
              </a:rPr>
              <a:t>(3) there is only one God.</a:t>
            </a:r>
            <a:endParaRPr sz="3900" b="1">
              <a:solidFill>
                <a:srgbClr val="DCC577"/>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1174145a65_0_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19" name="Google Shape;419;g21174145a65_0_198"/>
          <p:cNvSpPr txBox="1">
            <a:spLocks noGrp="1"/>
          </p:cNvSpPr>
          <p:nvPr>
            <p:ph type="body" idx="1"/>
          </p:nvPr>
        </p:nvSpPr>
        <p:spPr>
          <a:xfrm>
            <a:off x="192050" y="464625"/>
            <a:ext cx="8494800" cy="58446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r>
              <a:rPr lang="en-US" sz="4200" b="1">
                <a:solidFill>
                  <a:srgbClr val="DCC577"/>
                </a:solidFill>
              </a:rPr>
              <a:t>27 Astonishingly, it’s the favored youth leading the way: </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princes of praise in their royal robes</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and exalted princes are among them,</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along with princes who have wrestled with God.</a:t>
            </a:r>
            <a:endParaRPr sz="4200" b="1">
              <a:solidFill>
                <a:srgbClr val="DCC577"/>
              </a:solidFill>
            </a:endParaRPr>
          </a:p>
          <a:p>
            <a:pPr marL="548640" lvl="0" indent="-295910" algn="l" rtl="0">
              <a:spcBef>
                <a:spcPts val="0"/>
              </a:spcBef>
              <a:spcAft>
                <a:spcPts val="1200"/>
              </a:spcAft>
              <a:buSzPts val="1820"/>
              <a:buNone/>
            </a:pP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25" name="Google Shape;425;p7"/>
          <p:cNvSpPr txBox="1">
            <a:spLocks noGrp="1"/>
          </p:cNvSpPr>
          <p:nvPr>
            <p:ph type="body" idx="1"/>
          </p:nvPr>
        </p:nvSpPr>
        <p:spPr>
          <a:xfrm>
            <a:off x="136300" y="274650"/>
            <a:ext cx="8921100" cy="6453300"/>
          </a:xfrm>
          <a:prstGeom prst="rect">
            <a:avLst/>
          </a:prstGeom>
          <a:noFill/>
          <a:ln>
            <a:noFill/>
          </a:ln>
        </p:spPr>
        <p:txBody>
          <a:bodyPr spcFirstLastPara="1" wrap="square" lIns="91425" tIns="45700" rIns="91425" bIns="45700" anchor="t" anchorCtr="0">
            <a:normAutofit lnSpcReduction="20000"/>
          </a:bodyPr>
          <a:lstStyle/>
          <a:p>
            <a:pPr marL="279400" lvl="0" indent="-139700" algn="l" rtl="0">
              <a:lnSpc>
                <a:spcPct val="100000"/>
              </a:lnSpc>
              <a:spcBef>
                <a:spcPts val="0"/>
              </a:spcBef>
              <a:spcAft>
                <a:spcPts val="0"/>
              </a:spcAft>
              <a:buNone/>
            </a:pPr>
            <a:r>
              <a:rPr lang="en-US" sz="4800" b="1">
                <a:solidFill>
                  <a:srgbClr val="DCC577"/>
                </a:solidFill>
              </a:rPr>
              <a:t>28-29 </a:t>
            </a:r>
            <a:endParaRPr sz="4800" b="1">
              <a:solidFill>
                <a:srgbClr val="DCC577"/>
              </a:solidFill>
            </a:endParaRPr>
          </a:p>
          <a:p>
            <a:pPr marL="279400" lvl="0" indent="-139700" algn="l" rtl="0">
              <a:lnSpc>
                <a:spcPct val="100000"/>
              </a:lnSpc>
              <a:spcBef>
                <a:spcPts val="0"/>
              </a:spcBef>
              <a:spcAft>
                <a:spcPts val="0"/>
              </a:spcAft>
              <a:buNone/>
            </a:pPr>
            <a:r>
              <a:rPr lang="en-US" sz="4800" b="1">
                <a:solidFill>
                  <a:srgbClr val="DCC577"/>
                </a:solidFill>
              </a:rPr>
              <a:t>Display your strength, God, and we’ll be strong! </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For your miracles have made us who we are.</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Lord, do it again</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and parade from your temple your mighty power.</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By your command even kings will bring gifts to you.</a:t>
            </a:r>
            <a:endParaRPr sz="4800" b="1"/>
          </a:p>
          <a:p>
            <a:pPr marL="279400" lvl="0" indent="0" algn="l" rtl="0">
              <a:lnSpc>
                <a:spcPct val="200000"/>
              </a:lnSpc>
              <a:spcBef>
                <a:spcPts val="0"/>
              </a:spcBef>
              <a:spcAft>
                <a:spcPts val="0"/>
              </a:spcAft>
              <a:buNone/>
            </a:pPr>
            <a:endParaRPr sz="1200">
              <a:solidFill>
                <a:srgbClr val="DCC577"/>
              </a:solidFill>
            </a:endParaRPr>
          </a:p>
          <a:p>
            <a:pPr marL="548640" lvl="0" indent="-295910" algn="l" rtl="0">
              <a:spcBef>
                <a:spcPts val="0"/>
              </a:spcBef>
              <a:spcAft>
                <a:spcPts val="1200"/>
              </a:spcAft>
              <a:buSzPts val="1820"/>
              <a:buNone/>
            </a:pPr>
            <a:endParaRPr sz="1200">
              <a:solidFill>
                <a:srgbClr val="DCC577"/>
              </a:solidFill>
              <a:highlight>
                <a:srgbClr val="FFFFFF"/>
              </a:highligh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1174145a65_0_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31" name="Google Shape;431;g21174145a65_0_176"/>
          <p:cNvSpPr txBox="1">
            <a:spLocks noGrp="1"/>
          </p:cNvSpPr>
          <p:nvPr>
            <p:ph type="body" idx="1"/>
          </p:nvPr>
        </p:nvSpPr>
        <p:spPr>
          <a:xfrm>
            <a:off x="154875" y="578000"/>
            <a:ext cx="8989200" cy="47091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r>
              <a:rPr lang="en-US" sz="4200" b="1">
                <a:solidFill>
                  <a:srgbClr val="DCC577"/>
                </a:solidFill>
              </a:rPr>
              <a:t>30 God, rebuke the beast-life that hides within us! </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Rebuke those who claim to be “strong ones,” </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who lurk within the congregation</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and abuse the people out of their love for money.</a:t>
            </a:r>
            <a:endParaRPr sz="4200" b="1">
              <a:solidFill>
                <a:srgbClr val="DCC577"/>
              </a:solidFill>
            </a:endParaRPr>
          </a:p>
          <a:p>
            <a:pPr marL="279400" lvl="0" indent="0" algn="l" rtl="0">
              <a:lnSpc>
                <a:spcPct val="100000"/>
              </a:lnSpc>
              <a:spcBef>
                <a:spcPts val="0"/>
              </a:spcBef>
              <a:spcAft>
                <a:spcPts val="0"/>
              </a:spcAft>
              <a:buNone/>
            </a:pPr>
            <a:r>
              <a:rPr lang="en-US" sz="4200" b="1">
                <a:solidFill>
                  <a:srgbClr val="DCC577"/>
                </a:solidFill>
              </a:rPr>
              <a:t>God scatters the people who are spoiling for a fight.</a:t>
            </a:r>
            <a:endParaRPr sz="4200" b="1">
              <a:solidFill>
                <a:srgbClr val="DCC577"/>
              </a:solidFill>
            </a:endParaRPr>
          </a:p>
          <a:p>
            <a:pPr marL="548640" lvl="0" indent="-295910" algn="l" rtl="0">
              <a:spcBef>
                <a:spcPts val="0"/>
              </a:spcBef>
              <a:spcAft>
                <a:spcPts val="1200"/>
              </a:spcAft>
              <a:buSzPts val="1820"/>
              <a:buNone/>
            </a:pPr>
            <a:endParaRPr b="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1174145a65_0_2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37" name="Google Shape;437;g21174145a65_0_213"/>
          <p:cNvSpPr txBox="1">
            <a:spLocks noGrp="1"/>
          </p:cNvSpPr>
          <p:nvPr>
            <p:ph type="body" idx="1"/>
          </p:nvPr>
        </p:nvSpPr>
        <p:spPr>
          <a:xfrm>
            <a:off x="457200" y="466475"/>
            <a:ext cx="8229600" cy="4709100"/>
          </a:xfrm>
          <a:prstGeom prst="rect">
            <a:avLst/>
          </a:prstGeom>
          <a:noFill/>
          <a:ln>
            <a:noFill/>
          </a:ln>
        </p:spPr>
        <p:txBody>
          <a:bodyPr spcFirstLastPara="1" wrap="square" lIns="91425" tIns="45700" rIns="91425" bIns="45700" anchor="t" anchorCtr="0">
            <a:noAutofit/>
          </a:bodyPr>
          <a:lstStyle/>
          <a:p>
            <a:pPr marL="279400" lvl="0" indent="-139700" algn="l" rtl="0">
              <a:lnSpc>
                <a:spcPct val="100000"/>
              </a:lnSpc>
              <a:spcBef>
                <a:spcPts val="0"/>
              </a:spcBef>
              <a:spcAft>
                <a:spcPts val="0"/>
              </a:spcAft>
              <a:buNone/>
            </a:pPr>
            <a:r>
              <a:rPr lang="en-US" sz="3600" b="1">
                <a:solidFill>
                  <a:srgbClr val="DCC577"/>
                </a:solidFill>
              </a:rPr>
              <a:t>31 Africa will send her noble envoys to you, O God.</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They will come running, stretching out their hands in love to you.</a:t>
            </a:r>
            <a:endParaRPr sz="3600" b="1">
              <a:solidFill>
                <a:srgbClr val="DCC577"/>
              </a:solidFill>
            </a:endParaRPr>
          </a:p>
          <a:p>
            <a:pPr marL="279400" lvl="0" indent="-139700" algn="l" rtl="0">
              <a:lnSpc>
                <a:spcPct val="100000"/>
              </a:lnSpc>
              <a:spcBef>
                <a:spcPts val="0"/>
              </a:spcBef>
              <a:spcAft>
                <a:spcPts val="0"/>
              </a:spcAft>
              <a:buNone/>
            </a:pPr>
            <a:endParaRPr sz="3600" b="1">
              <a:solidFill>
                <a:srgbClr val="DCC577"/>
              </a:solidFill>
            </a:endParaRPr>
          </a:p>
          <a:p>
            <a:pPr marL="279400" lvl="0" indent="-139700" algn="l" rtl="0">
              <a:lnSpc>
                <a:spcPct val="100000"/>
              </a:lnSpc>
              <a:spcBef>
                <a:spcPts val="0"/>
              </a:spcBef>
              <a:spcAft>
                <a:spcPts val="0"/>
              </a:spcAft>
              <a:buNone/>
            </a:pPr>
            <a:r>
              <a:rPr lang="en-US" sz="3600" b="1">
                <a:solidFill>
                  <a:srgbClr val="DCC577"/>
                </a:solidFill>
              </a:rPr>
              <a:t>32 Let all the nations of the earth sing songs of praise to Almighty God!</a:t>
            </a:r>
            <a:endParaRPr sz="3600" b="1">
              <a:solidFill>
                <a:srgbClr val="DCC577"/>
              </a:solidFill>
            </a:endParaRPr>
          </a:p>
          <a:p>
            <a:pPr marL="279400" lvl="0" indent="0" algn="l" rtl="0">
              <a:lnSpc>
                <a:spcPct val="100000"/>
              </a:lnSpc>
              <a:spcBef>
                <a:spcPts val="0"/>
              </a:spcBef>
              <a:spcAft>
                <a:spcPts val="0"/>
              </a:spcAft>
              <a:buNone/>
            </a:pPr>
            <a:r>
              <a:rPr lang="en-US" sz="3600" b="1">
                <a:solidFill>
                  <a:srgbClr val="DCC577"/>
                </a:solidFill>
              </a:rPr>
              <a:t>Go ahead, all you nations—sing your praise to the Lord!</a:t>
            </a:r>
            <a:endParaRPr sz="3600" b="1">
              <a:solidFill>
                <a:srgbClr val="DCC577"/>
              </a:solidFill>
            </a:endParaRPr>
          </a:p>
          <a:p>
            <a:pPr marL="0" lvl="0" indent="0" algn="r" rtl="0">
              <a:lnSpc>
                <a:spcPct val="100000"/>
              </a:lnSpc>
              <a:spcBef>
                <a:spcPts val="0"/>
              </a:spcBef>
              <a:spcAft>
                <a:spcPts val="0"/>
              </a:spcAft>
              <a:buNone/>
            </a:pPr>
            <a:r>
              <a:rPr lang="en-US" sz="3600" b="1" i="1">
                <a:solidFill>
                  <a:srgbClr val="DCC577"/>
                </a:solidFill>
              </a:rPr>
              <a:t>Pause in his presence</a:t>
            </a:r>
            <a:endParaRPr sz="3600" b="1" i="1">
              <a:solidFill>
                <a:srgbClr val="DCC577"/>
              </a:solidFill>
            </a:endParaRPr>
          </a:p>
          <a:p>
            <a:pPr marL="548640" lvl="0" indent="-295910" algn="l" rtl="0">
              <a:lnSpc>
                <a:spcPct val="100000"/>
              </a:lnSpc>
              <a:spcBef>
                <a:spcPts val="0"/>
              </a:spcBef>
              <a:spcAft>
                <a:spcPts val="0"/>
              </a:spcAft>
              <a:buSzPts val="1820"/>
              <a:buNone/>
            </a:pPr>
            <a:endParaRPr sz="3600" b="1">
              <a:solidFill>
                <a:srgbClr val="DCC577"/>
              </a:solidFill>
            </a:endParaRPr>
          </a:p>
          <a:p>
            <a:pPr marL="548640" lvl="0" indent="-295910" algn="l" rtl="0">
              <a:spcBef>
                <a:spcPts val="1200"/>
              </a:spcBef>
              <a:spcAft>
                <a:spcPts val="1200"/>
              </a:spcAft>
              <a:buSzPts val="1820"/>
              <a:buNone/>
            </a:pPr>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1174145a65_0_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43" name="Google Shape;443;g21174145a65_0_171"/>
          <p:cNvSpPr txBox="1">
            <a:spLocks noGrp="1"/>
          </p:cNvSpPr>
          <p:nvPr>
            <p:ph type="body" idx="1"/>
          </p:nvPr>
        </p:nvSpPr>
        <p:spPr>
          <a:xfrm>
            <a:off x="457200" y="274650"/>
            <a:ext cx="8229600" cy="6323100"/>
          </a:xfrm>
          <a:prstGeom prst="rect">
            <a:avLst/>
          </a:prstGeom>
          <a:noFill/>
          <a:ln>
            <a:noFill/>
          </a:ln>
        </p:spPr>
        <p:txBody>
          <a:bodyPr spcFirstLastPara="1" wrap="square" lIns="91425" tIns="45700" rIns="91425" bIns="45700" anchor="t" anchorCtr="0">
            <a:normAutofit fontScale="77500" lnSpcReduction="10000"/>
          </a:bodyPr>
          <a:lstStyle/>
          <a:p>
            <a:pPr marL="279400" lvl="0" indent="-139700" algn="l" rtl="0">
              <a:lnSpc>
                <a:spcPct val="100000"/>
              </a:lnSpc>
              <a:spcBef>
                <a:spcPts val="0"/>
              </a:spcBef>
              <a:spcAft>
                <a:spcPts val="0"/>
              </a:spcAft>
              <a:buNone/>
            </a:pPr>
            <a:r>
              <a:rPr lang="en-US" sz="4800" b="1">
                <a:solidFill>
                  <a:srgbClr val="DCC577"/>
                </a:solidFill>
              </a:rPr>
              <a:t>33 Make music for the one who strides the ancient skies.</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Listen to his thunderous voice of might split open the heavens.</a:t>
            </a:r>
            <a:endParaRPr sz="4800" b="1">
              <a:solidFill>
                <a:srgbClr val="DCC577"/>
              </a:solidFill>
            </a:endParaRPr>
          </a:p>
          <a:p>
            <a:pPr marL="279400" lvl="0" indent="-139700" algn="l" rtl="0">
              <a:lnSpc>
                <a:spcPct val="100000"/>
              </a:lnSpc>
              <a:spcBef>
                <a:spcPts val="0"/>
              </a:spcBef>
              <a:spcAft>
                <a:spcPts val="0"/>
              </a:spcAft>
              <a:buNone/>
            </a:pPr>
            <a:endParaRPr sz="4800" b="1">
              <a:solidFill>
                <a:srgbClr val="DCC577"/>
              </a:solidFill>
            </a:endParaRPr>
          </a:p>
          <a:p>
            <a:pPr marL="279400" lvl="0" indent="-139700" algn="l" rtl="0">
              <a:lnSpc>
                <a:spcPct val="100000"/>
              </a:lnSpc>
              <a:spcBef>
                <a:spcPts val="0"/>
              </a:spcBef>
              <a:spcAft>
                <a:spcPts val="0"/>
              </a:spcAft>
              <a:buNone/>
            </a:pPr>
            <a:r>
              <a:rPr lang="en-US" sz="4800" b="1">
                <a:solidFill>
                  <a:srgbClr val="DCC577"/>
                </a:solidFill>
              </a:rPr>
              <a:t>34 Give it up for God, for he alone has all the strength and power!</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Proclaim his majesty! For his glory shines down on Israel.</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His mighty strength soars in the clouds of glory.</a:t>
            </a:r>
            <a:endParaRPr sz="4800" b="1">
              <a:solidFill>
                <a:srgbClr val="DCC577"/>
              </a:solidFill>
            </a:endParaRPr>
          </a:p>
          <a:p>
            <a:pPr marL="548640" lvl="0" indent="-295910" algn="l" rtl="0">
              <a:spcBef>
                <a:spcPts val="0"/>
              </a:spcBef>
              <a:spcAft>
                <a:spcPts val="0"/>
              </a:spcAft>
              <a:buSzPct val="101111"/>
              <a:buNone/>
            </a:pPr>
            <a:endParaRPr/>
          </a:p>
          <a:p>
            <a:pPr marL="548640" lvl="0" indent="-295910" algn="l" rtl="0">
              <a:spcBef>
                <a:spcPts val="1200"/>
              </a:spcBef>
              <a:spcAft>
                <a:spcPts val="1200"/>
              </a:spcAft>
              <a:buSzPct val="101111"/>
              <a:buNone/>
            </a:pPr>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21174145a65_0_2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449" name="Google Shape;449;g21174145a65_0_208"/>
          <p:cNvSpPr txBox="1">
            <a:spLocks noGrp="1"/>
          </p:cNvSpPr>
          <p:nvPr>
            <p:ph type="body" idx="1"/>
          </p:nvPr>
        </p:nvSpPr>
        <p:spPr>
          <a:xfrm>
            <a:off x="210625" y="427475"/>
            <a:ext cx="8735100" cy="5881800"/>
          </a:xfrm>
          <a:prstGeom prst="rect">
            <a:avLst/>
          </a:prstGeom>
          <a:noFill/>
          <a:ln>
            <a:noFill/>
          </a:ln>
        </p:spPr>
        <p:txBody>
          <a:bodyPr spcFirstLastPara="1" wrap="square" lIns="91425" tIns="45700" rIns="91425" bIns="45700" anchor="t" anchorCtr="0">
            <a:normAutofit fontScale="92500" lnSpcReduction="10000"/>
          </a:bodyPr>
          <a:lstStyle/>
          <a:p>
            <a:pPr marL="279400" lvl="0" indent="-139700" algn="l" rtl="0">
              <a:lnSpc>
                <a:spcPct val="100000"/>
              </a:lnSpc>
              <a:spcBef>
                <a:spcPts val="0"/>
              </a:spcBef>
              <a:spcAft>
                <a:spcPts val="0"/>
              </a:spcAft>
              <a:buNone/>
            </a:pPr>
            <a:r>
              <a:rPr lang="en-US" sz="4800" b="1">
                <a:solidFill>
                  <a:srgbClr val="DCC577"/>
                </a:solidFill>
              </a:rPr>
              <a:t>35 God, we are consumed with awe, trembling before you</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as your glory streams from your Holy Place.</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The God of power shares his mighty strength with Israel</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and with all his people.</a:t>
            </a:r>
            <a:endParaRPr sz="4800" b="1">
              <a:solidFill>
                <a:srgbClr val="DCC577"/>
              </a:solidFill>
            </a:endParaRPr>
          </a:p>
          <a:p>
            <a:pPr marL="279400" lvl="0" indent="0" algn="l" rtl="0">
              <a:lnSpc>
                <a:spcPct val="100000"/>
              </a:lnSpc>
              <a:spcBef>
                <a:spcPts val="0"/>
              </a:spcBef>
              <a:spcAft>
                <a:spcPts val="0"/>
              </a:spcAft>
              <a:buNone/>
            </a:pPr>
            <a:r>
              <a:rPr lang="en-US" sz="4800" b="1">
                <a:solidFill>
                  <a:srgbClr val="DCC577"/>
                </a:solidFill>
              </a:rPr>
              <a:t>God, we give our highest praise to you!</a:t>
            </a:r>
            <a:endParaRPr sz="4800" b="1">
              <a:solidFill>
                <a:srgbClr val="DCC577"/>
              </a:solidFill>
            </a:endParaRPr>
          </a:p>
          <a:p>
            <a:pPr marL="548640" lvl="0" indent="-295910" algn="l" rtl="0">
              <a:spcBef>
                <a:spcPts val="0"/>
              </a:spcBef>
              <a:spcAft>
                <a:spcPts val="1200"/>
              </a:spcAft>
              <a:buSzPct val="101111"/>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1174145a65_0_2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21" name="Google Shape;121;g21174145a65_0_287"/>
          <p:cNvSpPr txBox="1">
            <a:spLocks noGrp="1"/>
          </p:cNvSpPr>
          <p:nvPr>
            <p:ph type="body" idx="1"/>
          </p:nvPr>
        </p:nvSpPr>
        <p:spPr>
          <a:xfrm>
            <a:off x="-142500" y="371700"/>
            <a:ext cx="9404100" cy="63747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2250">
                <a:solidFill>
                  <a:srgbClr val="F4DB8A"/>
                </a:solidFill>
                <a:latin typeface="Georgia"/>
                <a:ea typeface="Georgia"/>
                <a:cs typeface="Georgia"/>
                <a:sym typeface="Georgia"/>
              </a:rPr>
              <a:t>The Father, Son, and Holy Spirit are each fully God. They are each equally God. They each fully possess one undivided divine nature. Yet each Person of the Godhead is different in role and relationship with respect to the others. To distinguish the roles and relationships that exist in and among the triune Persons, we might say this: The Father is supreme in authority among the Persons of the Godhead, and he is responsible for devising the grand purposes and plans that take place through all of creation and redemption (see, for example, Eph 1:3, 9-11). The Son is under the Father’s authority and seeks always to do the Father’s will. Although the Son is fully God, he nonetheless takes his lead from the Father and seeks to glorify the Father in all that he does (see, for example, John 8:28-29, 42). The Spirit is under both the Father and the Son. As the Son sought to glorify the Father in all he did, the Spirit seeks to glorify the Son, to the ultimate praise of the Father (see, for example, John 16:14; 1 Cor 12:3; Phil 2:11).</a:t>
            </a:r>
            <a:endParaRPr sz="2600">
              <a:solidFill>
                <a:srgbClr val="F4DB8A"/>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1174145a65_0_3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27" name="Google Shape;127;g21174145a65_0_313"/>
          <p:cNvSpPr txBox="1">
            <a:spLocks noGrp="1"/>
          </p:cNvSpPr>
          <p:nvPr>
            <p:ph type="body" idx="1"/>
          </p:nvPr>
        </p:nvSpPr>
        <p:spPr>
          <a:xfrm>
            <a:off x="-458350" y="371700"/>
            <a:ext cx="9515700" cy="6318900"/>
          </a:xfrm>
          <a:prstGeom prst="rect">
            <a:avLst/>
          </a:prstGeom>
          <a:noFill/>
          <a:ln>
            <a:noFill/>
          </a:ln>
        </p:spPr>
        <p:txBody>
          <a:bodyPr spcFirstLastPara="1" wrap="square" lIns="91425" tIns="45700" rIns="91425" bIns="45700" anchor="t" anchorCtr="0">
            <a:noAutofit/>
          </a:bodyPr>
          <a:lstStyle/>
          <a:p>
            <a:pPr marL="548640" lvl="0" indent="-295910" algn="l" rtl="0">
              <a:spcBef>
                <a:spcPts val="0"/>
              </a:spcBef>
              <a:spcAft>
                <a:spcPts val="1200"/>
              </a:spcAft>
              <a:buSzPts val="1820"/>
              <a:buNone/>
            </a:pPr>
            <a:r>
              <a:rPr lang="en-US" sz="3450">
                <a:solidFill>
                  <a:srgbClr val="F4DB8A"/>
                </a:solidFill>
                <a:latin typeface="Georgia"/>
                <a:ea typeface="Georgia"/>
                <a:cs typeface="Georgia"/>
                <a:sym typeface="Georgia"/>
              </a:rPr>
              <a:t>   God works as the Father, the Son, and the Spirit, with each Person accomplishing the specific work that each one is responsible to do. Within the carrying out of these </a:t>
            </a:r>
            <a:r>
              <a:rPr lang="en-US" sz="3450" u="sng">
                <a:solidFill>
                  <a:srgbClr val="F4DB8A"/>
                </a:solidFill>
                <a:latin typeface="Georgia"/>
                <a:ea typeface="Georgia"/>
                <a:cs typeface="Georgia"/>
                <a:sym typeface="Georgia"/>
              </a:rPr>
              <a:t>roles</a:t>
            </a:r>
            <a:r>
              <a:rPr lang="en-US" sz="3450">
                <a:solidFill>
                  <a:srgbClr val="F4DB8A"/>
                </a:solidFill>
                <a:latin typeface="Georgia"/>
                <a:ea typeface="Georgia"/>
                <a:cs typeface="Georgia"/>
                <a:sym typeface="Georgia"/>
              </a:rPr>
              <a:t>, there seems to be a clear relationship in which the Father is supreme in authority, the Son submits fully to the will of the Father, and the Spirit seeks to carry forward the work of the Son to the ultimate praise of the Father (Phil 2:11)</a:t>
            </a:r>
            <a:endParaRPr sz="3800">
              <a:solidFill>
                <a:srgbClr val="F4DB8A"/>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1174145a65_0_2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33" name="Google Shape;133;g21174145a65_0_203"/>
          <p:cNvSpPr txBox="1">
            <a:spLocks noGrp="1"/>
          </p:cNvSpPr>
          <p:nvPr>
            <p:ph type="body" idx="1"/>
          </p:nvPr>
        </p:nvSpPr>
        <p:spPr>
          <a:xfrm>
            <a:off x="457200" y="1600200"/>
            <a:ext cx="8229600" cy="47091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endParaRPr/>
          </a:p>
        </p:txBody>
      </p:sp>
      <p:pic>
        <p:nvPicPr>
          <p:cNvPr id="134" name="Google Shape;134;g21174145a65_0_203"/>
          <p:cNvPicPr preferRelativeResize="0"/>
          <p:nvPr/>
        </p:nvPicPr>
        <p:blipFill>
          <a:blip r:embed="rId3">
            <a:alphaModFix/>
          </a:blip>
          <a:stretch>
            <a:fillRect/>
          </a:stretch>
        </p:blipFill>
        <p:spPr>
          <a:xfrm>
            <a:off x="1474450" y="765100"/>
            <a:ext cx="5761449" cy="576144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1174145a65_0_3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AD594"/>
              </a:buClr>
              <a:buSzPts val="4100"/>
              <a:buFont typeface="Lucida Sans"/>
              <a:buNone/>
            </a:pPr>
            <a:endParaRPr/>
          </a:p>
        </p:txBody>
      </p:sp>
      <p:sp>
        <p:nvSpPr>
          <p:cNvPr id="140" name="Google Shape;140;g21174145a65_0_308"/>
          <p:cNvSpPr txBox="1">
            <a:spLocks noGrp="1"/>
          </p:cNvSpPr>
          <p:nvPr>
            <p:ph type="body" idx="1"/>
          </p:nvPr>
        </p:nvSpPr>
        <p:spPr>
          <a:xfrm>
            <a:off x="0" y="274650"/>
            <a:ext cx="9144000" cy="6490500"/>
          </a:xfrm>
          <a:prstGeom prst="rect">
            <a:avLst/>
          </a:prstGeom>
          <a:noFill/>
          <a:ln>
            <a:noFill/>
          </a:ln>
        </p:spPr>
        <p:txBody>
          <a:bodyPr spcFirstLastPara="1" wrap="square" lIns="91425" tIns="45700" rIns="91425" bIns="45700" anchor="t" anchorCtr="0">
            <a:normAutofit/>
          </a:bodyPr>
          <a:lstStyle/>
          <a:p>
            <a:pPr marL="548640" lvl="0" indent="-295910" algn="l" rtl="0">
              <a:spcBef>
                <a:spcPts val="0"/>
              </a:spcBef>
              <a:spcAft>
                <a:spcPts val="1200"/>
              </a:spcAft>
              <a:buSzPts val="1820"/>
              <a:buNone/>
            </a:pPr>
            <a:r>
              <a:rPr lang="en-US" sz="3250">
                <a:solidFill>
                  <a:srgbClr val="F4DB8A"/>
                </a:solidFill>
                <a:latin typeface="Georgia"/>
                <a:ea typeface="Georgia"/>
                <a:cs typeface="Georgia"/>
                <a:sym typeface="Georgia"/>
              </a:rPr>
              <a:t>   There is full harmony in the work of the triune God, with no jealousy or bitterness, only love and harmony. </a:t>
            </a:r>
            <a:r>
              <a:rPr lang="en-US" sz="3250" u="sng">
                <a:solidFill>
                  <a:srgbClr val="F4DB8A"/>
                </a:solidFill>
                <a:latin typeface="Georgia"/>
                <a:ea typeface="Georgia"/>
                <a:cs typeface="Georgia"/>
                <a:sym typeface="Georgia"/>
              </a:rPr>
              <a:t>The Father never considers himself better than the Son or Spirit</a:t>
            </a:r>
            <a:r>
              <a:rPr lang="en-US" sz="3250">
                <a:solidFill>
                  <a:srgbClr val="F4DB8A"/>
                </a:solidFill>
                <a:latin typeface="Georgia"/>
                <a:ea typeface="Georgia"/>
                <a:cs typeface="Georgia"/>
                <a:sym typeface="Georgia"/>
              </a:rPr>
              <a:t>–even though he has authority over both and stands as the divine designer and grand architect of all that takes place! In fact, rather than putting himself forward, the Father designs all things so that his Son, not himself, is given the primary spotlight in the history of creation and redemption.</a:t>
            </a:r>
            <a:endParaRPr sz="3600">
              <a:solidFill>
                <a:srgbClr val="F4DB8A"/>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2741</Words>
  <Application>Microsoft Office PowerPoint</Application>
  <PresentationFormat>On-screen Show (4:3)</PresentationFormat>
  <Paragraphs>189</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Lucida Sans</vt:lpstr>
      <vt:lpstr>Roboto</vt:lpstr>
      <vt:lpstr>Verdana</vt:lpstr>
      <vt:lpstr>Georgia</vt:lpstr>
      <vt:lpstr>Simple Dark</vt:lpstr>
      <vt:lpstr>PowerPoint Presentation</vt:lpstr>
      <vt:lpstr>First Family</vt:lpstr>
      <vt:lpstr>Second Family</vt:lpstr>
      <vt:lpstr>Third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Blue Print</vt:lpstr>
      <vt:lpstr>PowerPoint Presentation</vt:lpstr>
      <vt:lpstr>Third Family</vt:lpstr>
      <vt:lpstr>Third Family</vt:lpstr>
      <vt:lpstr>Second Family</vt:lpstr>
      <vt:lpstr>PowerPoint Presentation</vt:lpstr>
      <vt:lpstr>PowerPoint Presentation</vt:lpstr>
      <vt:lpstr>PowerPoint Presentation</vt:lpstr>
      <vt:lpstr>PowerPoint Presentation</vt:lpstr>
      <vt:lpstr>PowerPoint Presentation</vt:lpstr>
      <vt:lpstr>PSALM 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Ogilvie</dc:creator>
  <cp:lastModifiedBy>LifeGate</cp:lastModifiedBy>
  <cp:revision>1</cp:revision>
  <dcterms:created xsi:type="dcterms:W3CDTF">2019-11-05T23:18:10Z</dcterms:created>
  <dcterms:modified xsi:type="dcterms:W3CDTF">2023-02-26T16:52:31Z</dcterms:modified>
</cp:coreProperties>
</file>