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5" r:id="rId3"/>
    <p:sldId id="267" r:id="rId4"/>
    <p:sldId id="268" r:id="rId5"/>
    <p:sldId id="269" r:id="rId6"/>
    <p:sldId id="270" r:id="rId7"/>
    <p:sldId id="266" r:id="rId8"/>
    <p:sldId id="257" r:id="rId9"/>
    <p:sldId id="275" r:id="rId10"/>
    <p:sldId id="259" r:id="rId11"/>
    <p:sldId id="260" r:id="rId12"/>
    <p:sldId id="271" r:id="rId13"/>
    <p:sldId id="262" r:id="rId14"/>
    <p:sldId id="263" r:id="rId15"/>
    <p:sldId id="276" r:id="rId1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156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7263-B196-445C-A33C-C7A0C8171E82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AAF8-974F-42F9-87E3-E420046E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18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7263-B196-445C-A33C-C7A0C8171E82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AAF8-974F-42F9-87E3-E420046E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6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7263-B196-445C-A33C-C7A0C8171E82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AAF8-974F-42F9-87E3-E420046E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0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7263-B196-445C-A33C-C7A0C8171E82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AAF8-974F-42F9-87E3-E420046E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49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7263-B196-445C-A33C-C7A0C8171E82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AAF8-974F-42F9-87E3-E420046E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79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7263-B196-445C-A33C-C7A0C8171E82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AAF8-974F-42F9-87E3-E420046E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37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7263-B196-445C-A33C-C7A0C8171E82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AAF8-974F-42F9-87E3-E420046E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7263-B196-445C-A33C-C7A0C8171E82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AAF8-974F-42F9-87E3-E420046E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71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7263-B196-445C-A33C-C7A0C8171E82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AAF8-974F-42F9-87E3-E420046E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11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7263-B196-445C-A33C-C7A0C8171E82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AAF8-974F-42F9-87E3-E420046E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07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7263-B196-445C-A33C-C7A0C8171E82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AAF8-974F-42F9-87E3-E420046E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19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B7263-B196-445C-A33C-C7A0C8171E82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FAAF8-974F-42F9-87E3-E420046E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2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2469" y="336331"/>
            <a:ext cx="6043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Hosting the Presence of the Spirt: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6481" y="1456144"/>
            <a:ext cx="5864773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Helping the Body of Christ learn what the value and place of God’s Glory plays in </a:t>
            </a:r>
          </a:p>
          <a:p>
            <a:r>
              <a:rPr lang="en-US" sz="2400" dirty="0" smtClean="0"/>
              <a:t>Defeating the enemy and bringing a great harvest of souls and fruit to our region.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91" y="3560843"/>
            <a:ext cx="5557354" cy="291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12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8483" y="567559"/>
            <a:ext cx="4939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Points made by Joseph Kemp in early 1900’s  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998483" y="1082565"/>
            <a:ext cx="690529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0000"/>
                </a:solidFill>
              </a:rPr>
              <a:t>There needs to be a revelation that God is the only One Who can fix the current crisis!!</a:t>
            </a:r>
          </a:p>
          <a:p>
            <a:r>
              <a:rPr lang="en-US" dirty="0"/>
              <a:t>	</a:t>
            </a:r>
            <a:r>
              <a:rPr lang="en-US" sz="1400" b="1" dirty="0" smtClean="0"/>
              <a:t>- The decline in the church life is alerting us to the need….</a:t>
            </a:r>
          </a:p>
          <a:p>
            <a:r>
              <a:rPr lang="en-US" sz="1400" b="1" dirty="0"/>
              <a:t>	</a:t>
            </a:r>
            <a:r>
              <a:rPr lang="en-US" sz="1400" b="1" dirty="0" smtClean="0"/>
              <a:t>- The decline in society is bringing us to our knees </a:t>
            </a:r>
            <a:r>
              <a:rPr lang="en-US" dirty="0" smtClean="0"/>
              <a:t> </a:t>
            </a:r>
          </a:p>
          <a:p>
            <a:r>
              <a:rPr lang="en-US" dirty="0"/>
              <a:t>	</a:t>
            </a:r>
            <a:r>
              <a:rPr lang="en-US" sz="1400" b="1" dirty="0" smtClean="0"/>
              <a:t>- The church is feverously laboring away and accomplishing little</a:t>
            </a:r>
          </a:p>
          <a:p>
            <a:r>
              <a:rPr lang="en-US" sz="1400" b="1" dirty="0"/>
              <a:t>	</a:t>
            </a:r>
            <a:r>
              <a:rPr lang="en-US" sz="1400" b="1" dirty="0" smtClean="0"/>
              <a:t>- The world is laughing at the church and mocking her efforts</a:t>
            </a:r>
          </a:p>
          <a:p>
            <a:r>
              <a:rPr lang="en-US" sz="1400" b="1" dirty="0"/>
              <a:t>	</a:t>
            </a:r>
            <a:r>
              <a:rPr lang="en-US" sz="1400" b="1" dirty="0" smtClean="0"/>
              <a:t>- When we get the end of our human efforts, revival is waiting</a:t>
            </a:r>
          </a:p>
          <a:p>
            <a:endParaRPr lang="en-US" sz="1400" b="1" dirty="0" smtClean="0"/>
          </a:p>
          <a:p>
            <a:pPr marL="342900" indent="-342900">
              <a:buAutoNum type="arabicParenR" startAt="2"/>
            </a:pPr>
            <a:r>
              <a:rPr lang="en-US" dirty="0" smtClean="0">
                <a:solidFill>
                  <a:srgbClr val="FF0000"/>
                </a:solidFill>
              </a:rPr>
              <a:t>A return to the heartfelt need and exercise of prayer</a:t>
            </a:r>
          </a:p>
          <a:p>
            <a:pPr lvl="1"/>
            <a:r>
              <a:rPr lang="en-US" sz="1400" b="1" dirty="0" smtClean="0"/>
              <a:t> 	- Without faith filled prayers for God’s power to open the Heavens there 	   	   can be no victory!</a:t>
            </a:r>
          </a:p>
          <a:p>
            <a:pPr lvl="1"/>
            <a:r>
              <a:rPr lang="en-US" sz="1400" b="1" dirty="0"/>
              <a:t>	</a:t>
            </a:r>
            <a:r>
              <a:rPr lang="en-US" sz="1400" b="1" dirty="0" smtClean="0"/>
              <a:t>- All our activities and countless programs have accidentally pushed out prayer</a:t>
            </a:r>
          </a:p>
          <a:p>
            <a:pPr lvl="1"/>
            <a:r>
              <a:rPr lang="en-US" sz="1400" b="1" dirty="0"/>
              <a:t>	</a:t>
            </a:r>
            <a:r>
              <a:rPr lang="en-US" sz="1400" b="1" dirty="0" smtClean="0"/>
              <a:t>- When everything dominates the time needed for prayer, something has 	    to 	   be given up in order to get back into the flow of intercession.</a:t>
            </a:r>
          </a:p>
          <a:p>
            <a:pPr lvl="1"/>
            <a:r>
              <a:rPr lang="en-US" sz="1400" b="1" dirty="0"/>
              <a:t>	</a:t>
            </a:r>
            <a:r>
              <a:rPr lang="en-US" sz="1400" b="1" dirty="0" smtClean="0"/>
              <a:t>- When church member get to busy for prayer meetings, the prayer 	     	   meetings will become non-essential and the consequences will be no  	    	   spiritual power of authority.</a:t>
            </a:r>
          </a:p>
          <a:p>
            <a:pPr lvl="1"/>
            <a:r>
              <a:rPr lang="en-US" sz="1400" b="1" dirty="0"/>
              <a:t>	</a:t>
            </a:r>
            <a:r>
              <a:rPr lang="en-US" sz="1400" b="1" dirty="0" smtClean="0"/>
              <a:t>- It is </a:t>
            </a:r>
            <a:r>
              <a:rPr lang="en-US" sz="1400" b="1" dirty="0" smtClean="0">
                <a:solidFill>
                  <a:srgbClr val="FF0000"/>
                </a:solidFill>
              </a:rPr>
              <a:t>suicidal</a:t>
            </a:r>
            <a:r>
              <a:rPr lang="en-US" sz="1400" b="1" dirty="0" smtClean="0"/>
              <a:t> to imagine you can affect your world and make an eternal 	      	   difference without getting prayer gathering fanned back into flame. </a:t>
            </a:r>
          </a:p>
          <a:p>
            <a:pPr lvl="1"/>
            <a:r>
              <a:rPr lang="en-US" sz="1400" b="1" dirty="0"/>
              <a:t>	</a:t>
            </a:r>
            <a:r>
              <a:rPr lang="en-US" sz="1400" b="1" dirty="0" smtClean="0"/>
              <a:t>- It is also important to note, that even after getting people to start 	    	   attending again, these meetings must be :  Focused on Specific areas 	     	   of life, (Salvations, healings, government needs, marriages, youth)</a:t>
            </a:r>
          </a:p>
          <a:p>
            <a:pPr lvl="1"/>
            <a:r>
              <a:rPr lang="en-US" sz="1400" b="1" dirty="0"/>
              <a:t> </a:t>
            </a:r>
            <a:r>
              <a:rPr lang="en-US" sz="1400" b="1" dirty="0" smtClean="0"/>
              <a:t>              Prayer must also be earnest:  not just going through the motions.</a:t>
            </a:r>
          </a:p>
          <a:p>
            <a:pPr lvl="1"/>
            <a:r>
              <a:rPr lang="en-US" sz="1400" b="1" dirty="0"/>
              <a:t>	</a:t>
            </a:r>
            <a:r>
              <a:rPr lang="en-US" sz="1400" b="1" dirty="0" smtClean="0"/>
              <a:t>   Intercessor must display faith and confidence in the Lord to answer them.</a:t>
            </a:r>
          </a:p>
          <a:p>
            <a:pPr marL="342900" indent="-342900">
              <a:buAutoNum type="arabicParenR" startAt="2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856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6745" y="420414"/>
            <a:ext cx="750438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3) </a:t>
            </a:r>
            <a:r>
              <a:rPr lang="en-US" dirty="0" smtClean="0">
                <a:solidFill>
                  <a:srgbClr val="FF0000"/>
                </a:solidFill>
              </a:rPr>
              <a:t>Willingness to Obey the conviction of the Holy Spirit and deal with sin:</a:t>
            </a:r>
          </a:p>
          <a:p>
            <a:r>
              <a:rPr lang="en-US" dirty="0"/>
              <a:t>	</a:t>
            </a:r>
            <a:r>
              <a:rPr lang="en-US" sz="1400" b="1" dirty="0" smtClean="0"/>
              <a:t>- We must be in a clear relationship with the Lord in order to have victory.</a:t>
            </a:r>
          </a:p>
          <a:p>
            <a:r>
              <a:rPr lang="en-US" sz="1400" b="1" dirty="0"/>
              <a:t>	</a:t>
            </a:r>
            <a:r>
              <a:rPr lang="en-US" sz="1400" b="1" dirty="0" smtClean="0"/>
              <a:t>- Put aside every weight and entanglement that comes between us and the Lord</a:t>
            </a:r>
          </a:p>
          <a:p>
            <a:r>
              <a:rPr lang="en-US" sz="1400" b="1" dirty="0"/>
              <a:t>	</a:t>
            </a:r>
            <a:r>
              <a:rPr lang="en-US" sz="1400" b="1" dirty="0" smtClean="0"/>
              <a:t>- Through the fresh revelation of the Holy Spirit, you can be made aware of things you 		   have held onto for years that God no longer wants you to be a part of.  Going into the 	  season of </a:t>
            </a:r>
            <a:r>
              <a:rPr lang="en-US" sz="1400" b="1" dirty="0" smtClean="0">
                <a:solidFill>
                  <a:srgbClr val="FF0000"/>
                </a:solidFill>
              </a:rPr>
              <a:t>exposure</a:t>
            </a:r>
            <a:r>
              <a:rPr lang="en-US" sz="1400" b="1" dirty="0" smtClean="0"/>
              <a:t>, you will quickly come to the conclusion that there is nothing 	 	  worth clinging on too. </a:t>
            </a:r>
            <a:r>
              <a:rPr lang="en-US" sz="1400" b="1" dirty="0" err="1" smtClean="0"/>
              <a:t>Yur</a:t>
            </a:r>
            <a:r>
              <a:rPr lang="en-US" sz="1400" b="1" dirty="0" smtClean="0"/>
              <a:t> priority will be to not grieve the Spirit and cause the Lord’s 	   	  presence to subside.</a:t>
            </a:r>
          </a:p>
          <a:p>
            <a:r>
              <a:rPr lang="en-US" sz="1400" b="1" dirty="0"/>
              <a:t>	</a:t>
            </a:r>
            <a:r>
              <a:rPr lang="en-US" sz="1400" b="1" dirty="0" smtClean="0"/>
              <a:t>- For sure the exposure of the subtle sense of pride coming into our hearts -  </a:t>
            </a:r>
          </a:p>
          <a:p>
            <a:r>
              <a:rPr lang="en-US" sz="1400" b="1" dirty="0"/>
              <a:t>	</a:t>
            </a:r>
            <a:r>
              <a:rPr lang="en-US" sz="1400" b="1" dirty="0" smtClean="0"/>
              <a:t>	- I’ve preached a great messages/   Leading in wonderful worship</a:t>
            </a:r>
          </a:p>
          <a:p>
            <a:r>
              <a:rPr lang="en-US" sz="1400" b="1" dirty="0"/>
              <a:t>	</a:t>
            </a:r>
            <a:r>
              <a:rPr lang="en-US" sz="1400" b="1" dirty="0" smtClean="0"/>
              <a:t>	- Serving in many capacities /  Tithing to the Lord</a:t>
            </a:r>
          </a:p>
          <a:p>
            <a:r>
              <a:rPr lang="en-US" sz="1400" b="1" dirty="0"/>
              <a:t>	 </a:t>
            </a:r>
            <a:r>
              <a:rPr lang="en-US" sz="1400" b="1" dirty="0" smtClean="0"/>
              <a:t>      All of this needs to be exposed if it’s tainted with pride. </a:t>
            </a:r>
          </a:p>
          <a:p>
            <a:endParaRPr lang="en-US" sz="1400" b="1" dirty="0"/>
          </a:p>
          <a:p>
            <a:r>
              <a:rPr lang="en-US" dirty="0" smtClean="0"/>
              <a:t>4) </a:t>
            </a:r>
            <a:r>
              <a:rPr lang="en-US" dirty="0" smtClean="0">
                <a:solidFill>
                  <a:srgbClr val="FF0000"/>
                </a:solidFill>
              </a:rPr>
              <a:t>Restoration of the Scriptures as the foundation of our preaching/ teaching</a:t>
            </a:r>
            <a:r>
              <a:rPr lang="en-US" dirty="0" smtClean="0"/>
              <a:t>:</a:t>
            </a:r>
          </a:p>
          <a:p>
            <a:r>
              <a:rPr lang="en-US" dirty="0"/>
              <a:t>	</a:t>
            </a:r>
            <a:r>
              <a:rPr lang="en-US" sz="1400" b="1" dirty="0" smtClean="0"/>
              <a:t>- Telling people that God loves them, without revealing the depth of our own</a:t>
            </a:r>
          </a:p>
          <a:p>
            <a:r>
              <a:rPr lang="en-US" sz="1400" b="1" dirty="0"/>
              <a:t>	</a:t>
            </a:r>
            <a:r>
              <a:rPr lang="en-US" sz="1400" b="1" dirty="0" smtClean="0"/>
              <a:t>    rebellion and depravity is half truth.</a:t>
            </a:r>
          </a:p>
          <a:p>
            <a:r>
              <a:rPr lang="en-US" sz="1400" b="1" dirty="0"/>
              <a:t>	</a:t>
            </a:r>
            <a:r>
              <a:rPr lang="en-US" sz="1400" b="1" dirty="0" smtClean="0"/>
              <a:t>- Conviction is most effective when speaking the words of God.</a:t>
            </a:r>
          </a:p>
          <a:p>
            <a:r>
              <a:rPr lang="en-US" sz="1400" b="1" dirty="0"/>
              <a:t>	</a:t>
            </a:r>
            <a:r>
              <a:rPr lang="en-US" sz="1400" b="1" dirty="0" smtClean="0"/>
              <a:t>-  If people leave your services and have not heard the word of God, you have failed.</a:t>
            </a:r>
          </a:p>
          <a:p>
            <a:r>
              <a:rPr lang="en-US" sz="1400" b="1" dirty="0"/>
              <a:t>	</a:t>
            </a:r>
            <a:r>
              <a:rPr lang="en-US" sz="1400" b="1" dirty="0" smtClean="0"/>
              <a:t>-  The world is waiting for preachers who deliver the truth of God’s word that is 	 	    accompanied by the presence of the Holy Spirit.</a:t>
            </a:r>
          </a:p>
          <a:p>
            <a:r>
              <a:rPr lang="en-US" dirty="0"/>
              <a:t> </a:t>
            </a:r>
            <a:r>
              <a:rPr lang="en-US" dirty="0" smtClean="0"/>
              <a:t>5) </a:t>
            </a:r>
            <a:r>
              <a:rPr lang="en-US" dirty="0" smtClean="0">
                <a:solidFill>
                  <a:srgbClr val="FF0000"/>
                </a:solidFill>
              </a:rPr>
              <a:t>The Outpouring of the Holy Spirit</a:t>
            </a:r>
            <a:r>
              <a:rPr lang="en-US" dirty="0" smtClean="0"/>
              <a:t>:</a:t>
            </a:r>
          </a:p>
          <a:p>
            <a:r>
              <a:rPr lang="en-US" dirty="0"/>
              <a:t>	</a:t>
            </a:r>
            <a:r>
              <a:rPr lang="en-US" sz="1400" b="1" dirty="0" smtClean="0"/>
              <a:t>- This is the most important aspect of effective ministry</a:t>
            </a:r>
          </a:p>
          <a:p>
            <a:r>
              <a:rPr lang="en-US" sz="1400" b="1" dirty="0"/>
              <a:t>	</a:t>
            </a:r>
            <a:r>
              <a:rPr lang="en-US" sz="1400" b="1" dirty="0" smtClean="0"/>
              <a:t>-  The essential piece of Church’s fruitfulness upon a community, will be to what 	 	   degree a </a:t>
            </a:r>
            <a:r>
              <a:rPr lang="en-US" sz="1400" b="1" dirty="0" smtClean="0">
                <a:solidFill>
                  <a:srgbClr val="FF0000"/>
                </a:solidFill>
              </a:rPr>
              <a:t>general revival is </a:t>
            </a:r>
            <a:r>
              <a:rPr lang="en-US" sz="1400" b="1" dirty="0" smtClean="0"/>
              <a:t>sweeping our land. </a:t>
            </a:r>
          </a:p>
          <a:p>
            <a:r>
              <a:rPr lang="en-US" sz="1400" b="1" dirty="0"/>
              <a:t>	</a:t>
            </a:r>
            <a:r>
              <a:rPr lang="en-US" sz="1400" b="1" dirty="0" smtClean="0"/>
              <a:t>- Whatever obstacles we can discover and remove, to allow this blessing to flow in our 	   	   streets, will be worth it all. It will be the most important effort of a life time.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641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 of 2 Chronicle 20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Great battle was about take place</a:t>
            </a:r>
          </a:p>
          <a:p>
            <a:r>
              <a:rPr lang="en-US" dirty="0" smtClean="0"/>
              <a:t>King called for prayer and Fasting</a:t>
            </a:r>
          </a:p>
          <a:p>
            <a:r>
              <a:rPr lang="en-US" dirty="0" smtClean="0"/>
              <a:t>God rang the door bell of an ordinary citizen</a:t>
            </a:r>
          </a:p>
          <a:p>
            <a:r>
              <a:rPr lang="en-US" dirty="0" smtClean="0"/>
              <a:t>Brought a great victory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65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attract Holy Spirit to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   Come to Elizabethtown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010" y="2022448"/>
            <a:ext cx="4279990" cy="2893273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713" y="3629310"/>
            <a:ext cx="5973009" cy="296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99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Mat for the Holy Spirit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Reverence and fear of the Lord</a:t>
            </a:r>
          </a:p>
          <a:p>
            <a:r>
              <a:rPr lang="en-US" dirty="0" smtClean="0"/>
              <a:t>Walk in Humility</a:t>
            </a:r>
          </a:p>
          <a:p>
            <a:r>
              <a:rPr lang="en-US" dirty="0" smtClean="0"/>
              <a:t>Awareness of our weaknesses</a:t>
            </a:r>
          </a:p>
          <a:p>
            <a:r>
              <a:rPr lang="en-US" dirty="0" smtClean="0"/>
              <a:t>Prompt Obedience to the Holy Spirit</a:t>
            </a:r>
          </a:p>
          <a:p>
            <a:r>
              <a:rPr lang="en-US" dirty="0" smtClean="0"/>
              <a:t>Dig into the word of God – Claim Promises</a:t>
            </a:r>
          </a:p>
          <a:p>
            <a:r>
              <a:rPr lang="en-US" dirty="0" smtClean="0"/>
              <a:t>Resist the idea you don’t qualify</a:t>
            </a:r>
          </a:p>
          <a:p>
            <a:r>
              <a:rPr lang="en-US" dirty="0" smtClean="0"/>
              <a:t>Stand against the notions that your </a:t>
            </a:r>
            <a:r>
              <a:rPr lang="en-US" dirty="0" err="1" smtClean="0"/>
              <a:t>wierd</a:t>
            </a:r>
            <a:r>
              <a:rPr lang="en-US" dirty="0" smtClean="0"/>
              <a:t> and</a:t>
            </a:r>
          </a:p>
          <a:p>
            <a:pPr lvl="1"/>
            <a:r>
              <a:rPr lang="en-US" dirty="0" smtClean="0"/>
              <a:t>People will think your crazy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866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season for Corporate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Get into the habit of gathering as many </a:t>
            </a:r>
            <a:r>
              <a:rPr lang="en-US" dirty="0" err="1" smtClean="0"/>
              <a:t>beleivers</a:t>
            </a:r>
            <a:r>
              <a:rPr lang="en-US" dirty="0" smtClean="0"/>
              <a:t> together for prayer and worship when God calls us.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526" y="2803634"/>
            <a:ext cx="6278618" cy="418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36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Reflection -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A revival in 1989 </a:t>
            </a:r>
          </a:p>
          <a:p>
            <a:r>
              <a:rPr lang="en-US" dirty="0" smtClean="0"/>
              <a:t>Three weeks ago -  large job get’s canceled</a:t>
            </a:r>
          </a:p>
          <a:p>
            <a:r>
              <a:rPr lang="en-US" dirty="0" smtClean="0"/>
              <a:t>Visit to Asbury</a:t>
            </a:r>
          </a:p>
          <a:p>
            <a:r>
              <a:rPr lang="en-US" dirty="0" smtClean="0"/>
              <a:t>In a season of refinement – God is weeding things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out of me.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925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Moment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570037">
            <a:off x="1198179" y="2431588"/>
            <a:ext cx="3755896" cy="25051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97727">
            <a:off x="4435365" y="2848490"/>
            <a:ext cx="2948152" cy="22111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127" y="4922289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13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Revival is being poured out 2023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83" y="1600267"/>
            <a:ext cx="8540312" cy="480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91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Fear of God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233" y="1825625"/>
            <a:ext cx="773953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46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Recognizing the Door Bell of Spirit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96462">
            <a:off x="4281981" y="2467467"/>
            <a:ext cx="3333750" cy="3457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9625">
            <a:off x="1393047" y="1690689"/>
            <a:ext cx="1989315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05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1032" y="525517"/>
            <a:ext cx="6085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 atmospheres that we can work under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33" y="1674429"/>
            <a:ext cx="3810000" cy="2247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18538" y="1721161"/>
            <a:ext cx="3195145" cy="212365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Heavens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 Anointing and power in ministry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are seeking God/ turning their lives over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 presence fills the market place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 and efficiency -  no spinning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wheels wasting time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Satan’s lies and decent are exposed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Jesus is the talk of the town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33" y="4191000"/>
            <a:ext cx="3810000" cy="2667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1033" y="6600497"/>
            <a:ext cx="3810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8538" y="4191000"/>
            <a:ext cx="3195145" cy="209288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Intermittent break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throughs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see kisses of heaven and the glory shows up for brief periods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Sense of greater things about to happen in the land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are praying and believing for break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throughs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Deeper hunger and longing in the church</a:t>
            </a:r>
          </a:p>
        </p:txBody>
      </p:sp>
    </p:spTree>
    <p:extLst>
      <p:ext uri="{BB962C8B-B14F-4D97-AF65-F5344CB8AC3E}">
        <p14:creationId xmlns:p14="http://schemas.microsoft.com/office/powerpoint/2010/main" val="3865173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209" y="617483"/>
            <a:ext cx="3792266" cy="25040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2110" y="617483"/>
            <a:ext cx="3279227" cy="236988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Closed Heavens</a:t>
            </a:r>
            <a:r>
              <a:rPr lang="en-US" b="1" dirty="0" smtClean="0"/>
              <a:t>:</a:t>
            </a:r>
          </a:p>
          <a:p>
            <a:endParaRPr lang="en-US" b="1" dirty="0" smtClean="0"/>
          </a:p>
          <a:p>
            <a:pPr marL="285750" indent="-285750">
              <a:buFontTx/>
              <a:buChar char="-"/>
            </a:pPr>
            <a:r>
              <a:rPr lang="en-US" sz="1400" b="1" dirty="0" smtClean="0"/>
              <a:t>Churches are closing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/>
              <a:t>Liberal theology has taken over most denominations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/>
              <a:t>People are lost and don’t seem care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/>
              <a:t>Society is in deep moral decline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/>
              <a:t>Satan is the talk of the town 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/>
              <a:t>Evil is celebrated and people have no hope for the future. </a:t>
            </a:r>
            <a:endParaRPr lang="en-US" sz="1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97" y="4095235"/>
            <a:ext cx="6053959" cy="24265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4097" y="3520966"/>
            <a:ext cx="5675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Example of transformational times: Welsh revival  1905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87691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Charlotte Chapel  1905 - 1915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66" y="1987195"/>
            <a:ext cx="7113320" cy="402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09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1406</TotalTime>
  <Words>401</Words>
  <Application>Microsoft Office PowerPoint</Application>
  <PresentationFormat>On-screen Show (4:3)</PresentationFormat>
  <Paragraphs>90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Personal Reflection -</vt:lpstr>
      <vt:lpstr>Historical Moment </vt:lpstr>
      <vt:lpstr>Revival is being poured out 2023</vt:lpstr>
      <vt:lpstr>The Fear of God  </vt:lpstr>
      <vt:lpstr>Recognizing the Door Bell of Spirit</vt:lpstr>
      <vt:lpstr>PowerPoint Presentation</vt:lpstr>
      <vt:lpstr>PowerPoint Presentation</vt:lpstr>
      <vt:lpstr>Charlotte Chapel  1905 - 1915</vt:lpstr>
      <vt:lpstr>PowerPoint Presentation</vt:lpstr>
      <vt:lpstr>PowerPoint Presentation</vt:lpstr>
      <vt:lpstr>Story of 2 Chronicle 20 </vt:lpstr>
      <vt:lpstr>How do we attract Holy Spirit to        Come to Elizabethtown </vt:lpstr>
      <vt:lpstr>Welcome Mat for the Holy Spirit</vt:lpstr>
      <vt:lpstr>The season for Corporate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</dc:creator>
  <cp:lastModifiedBy>LifeGate</cp:lastModifiedBy>
  <cp:revision>16</cp:revision>
  <cp:lastPrinted>2023-03-19T13:38:48Z</cp:lastPrinted>
  <dcterms:created xsi:type="dcterms:W3CDTF">2023-03-18T15:15:21Z</dcterms:created>
  <dcterms:modified xsi:type="dcterms:W3CDTF">2023-03-19T14:52:07Z</dcterms:modified>
</cp:coreProperties>
</file>