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2" r:id="rId3"/>
    <p:sldId id="257" r:id="rId4"/>
    <p:sldId id="262" r:id="rId5"/>
    <p:sldId id="263" r:id="rId6"/>
    <p:sldId id="264" r:id="rId7"/>
    <p:sldId id="265" r:id="rId8"/>
    <p:sldId id="266" r:id="rId9"/>
    <p:sldId id="280" r:id="rId10"/>
    <p:sldId id="276" r:id="rId11"/>
    <p:sldId id="275" r:id="rId12"/>
    <p:sldId id="258" r:id="rId13"/>
    <p:sldId id="267" r:id="rId14"/>
    <p:sldId id="259" r:id="rId15"/>
    <p:sldId id="268" r:id="rId16"/>
    <p:sldId id="269" r:id="rId17"/>
    <p:sldId id="277" r:id="rId18"/>
    <p:sldId id="274" r:id="rId19"/>
    <p:sldId id="281" r:id="rId20"/>
    <p:sldId id="282" r:id="rId21"/>
    <p:sldId id="283" r:id="rId22"/>
    <p:sldId id="284" r:id="rId23"/>
    <p:sldId id="285" r:id="rId24"/>
    <p:sldId id="278" r:id="rId25"/>
    <p:sldId id="279" r:id="rId26"/>
    <p:sldId id="286" r:id="rId27"/>
    <p:sldId id="273" r:id="rId28"/>
    <p:sldId id="260" r:id="rId29"/>
    <p:sldId id="270" r:id="rId30"/>
    <p:sldId id="27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C0DC0B-9774-43AA-832F-86F3EFE0C0C3}" v="9" dt="2023-04-30T12:13:17.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17" d="100"/>
          <a:sy n="117" d="100"/>
        </p:scale>
        <p:origin x="-270"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A9C0DC0B-9774-43AA-832F-86F3EFE0C0C3}"/>
    <pc:docChg chg="undo custSel addSld delSld modSld sldOrd">
      <pc:chgData name="Daniel Slade" userId="a0f30abecd459ac6" providerId="LiveId" clId="{A9C0DC0B-9774-43AA-832F-86F3EFE0C0C3}" dt="2023-04-30T12:22:53.714" v="3372" actId="680"/>
      <pc:docMkLst>
        <pc:docMk/>
      </pc:docMkLst>
      <pc:sldChg chg="modSp mod">
        <pc:chgData name="Daniel Slade" userId="a0f30abecd459ac6" providerId="LiveId" clId="{A9C0DC0B-9774-43AA-832F-86F3EFE0C0C3}" dt="2023-04-30T11:54:06.393" v="3212" actId="20577"/>
        <pc:sldMkLst>
          <pc:docMk/>
          <pc:sldMk cId="3793334951" sldId="256"/>
        </pc:sldMkLst>
        <pc:spChg chg="mod">
          <ac:chgData name="Daniel Slade" userId="a0f30abecd459ac6" providerId="LiveId" clId="{A9C0DC0B-9774-43AA-832F-86F3EFE0C0C3}" dt="2023-04-30T11:54:06.393" v="3212" actId="20577"/>
          <ac:spMkLst>
            <pc:docMk/>
            <pc:sldMk cId="3793334951" sldId="256"/>
            <ac:spMk id="2" creationId="{FA55D9B6-7052-1876-B8C6-D8E071125F88}"/>
          </ac:spMkLst>
        </pc:spChg>
      </pc:sldChg>
      <pc:sldChg chg="addSp delSp modSp mod">
        <pc:chgData name="Daniel Slade" userId="a0f30abecd459ac6" providerId="LiveId" clId="{A9C0DC0B-9774-43AA-832F-86F3EFE0C0C3}" dt="2023-04-30T10:39:06.478" v="1635" actId="26606"/>
        <pc:sldMkLst>
          <pc:docMk/>
          <pc:sldMk cId="406041726" sldId="258"/>
        </pc:sldMkLst>
        <pc:spChg chg="mod">
          <ac:chgData name="Daniel Slade" userId="a0f30abecd459ac6" providerId="LiveId" clId="{A9C0DC0B-9774-43AA-832F-86F3EFE0C0C3}" dt="2023-04-30T10:39:06.447" v="1634" actId="26606"/>
          <ac:spMkLst>
            <pc:docMk/>
            <pc:sldMk cId="406041726" sldId="258"/>
            <ac:spMk id="2" creationId="{4D802E0D-F9E5-4A3C-9FAC-EC08B49B36F3}"/>
          </ac:spMkLst>
        </pc:spChg>
        <pc:spChg chg="mod">
          <ac:chgData name="Daniel Slade" userId="a0f30abecd459ac6" providerId="LiveId" clId="{A9C0DC0B-9774-43AA-832F-86F3EFE0C0C3}" dt="2023-04-30T10:39:06.447" v="1634" actId="26606"/>
          <ac:spMkLst>
            <pc:docMk/>
            <pc:sldMk cId="406041726" sldId="258"/>
            <ac:spMk id="8" creationId="{86FB339D-5E48-06F1-DE34-609825484FCC}"/>
          </ac:spMkLst>
        </pc:spChg>
        <pc:spChg chg="add del">
          <ac:chgData name="Daniel Slade" userId="a0f30abecd459ac6" providerId="LiveId" clId="{A9C0DC0B-9774-43AA-832F-86F3EFE0C0C3}" dt="2023-04-30T10:39:06.478" v="1635" actId="26606"/>
          <ac:spMkLst>
            <pc:docMk/>
            <pc:sldMk cId="406041726" sldId="258"/>
            <ac:spMk id="20" creationId="{21D53CA0-FDE7-4B62-AE74-A671E6B82DC8}"/>
          </ac:spMkLst>
        </pc:spChg>
        <pc:spChg chg="add del">
          <ac:chgData name="Daniel Slade" userId="a0f30abecd459ac6" providerId="LiveId" clId="{A9C0DC0B-9774-43AA-832F-86F3EFE0C0C3}" dt="2023-04-30T10:39:06.478" v="1635" actId="26606"/>
          <ac:spMkLst>
            <pc:docMk/>
            <pc:sldMk cId="406041726" sldId="258"/>
            <ac:spMk id="22" creationId="{06FA22A8-DAD2-4DBF-BCF6-AA00E9D83620}"/>
          </ac:spMkLst>
        </pc:spChg>
        <pc:spChg chg="add del">
          <ac:chgData name="Daniel Slade" userId="a0f30abecd459ac6" providerId="LiveId" clId="{A9C0DC0B-9774-43AA-832F-86F3EFE0C0C3}" dt="2023-04-30T10:39:06.478" v="1635" actId="26606"/>
          <ac:spMkLst>
            <pc:docMk/>
            <pc:sldMk cId="406041726" sldId="258"/>
            <ac:spMk id="26" creationId="{F452A527-3631-41ED-858D-3777A7D1496A}"/>
          </ac:spMkLst>
        </pc:spChg>
        <pc:spChg chg="add del">
          <ac:chgData name="Daniel Slade" userId="a0f30abecd459ac6" providerId="LiveId" clId="{A9C0DC0B-9774-43AA-832F-86F3EFE0C0C3}" dt="2023-04-30T10:39:06.447" v="1634" actId="26606"/>
          <ac:spMkLst>
            <pc:docMk/>
            <pc:sldMk cId="406041726" sldId="258"/>
            <ac:spMk id="33" creationId="{21D53CA0-FDE7-4B62-AE74-A671E6B82DC8}"/>
          </ac:spMkLst>
        </pc:spChg>
        <pc:spChg chg="add del">
          <ac:chgData name="Daniel Slade" userId="a0f30abecd459ac6" providerId="LiveId" clId="{A9C0DC0B-9774-43AA-832F-86F3EFE0C0C3}" dt="2023-04-30T10:39:06.447" v="1634" actId="26606"/>
          <ac:spMkLst>
            <pc:docMk/>
            <pc:sldMk cId="406041726" sldId="258"/>
            <ac:spMk id="35" creationId="{06FA22A8-DAD2-4DBF-BCF6-AA00E9D83620}"/>
          </ac:spMkLst>
        </pc:spChg>
        <pc:spChg chg="add del">
          <ac:chgData name="Daniel Slade" userId="a0f30abecd459ac6" providerId="LiveId" clId="{A9C0DC0B-9774-43AA-832F-86F3EFE0C0C3}" dt="2023-04-30T10:39:06.447" v="1634" actId="26606"/>
          <ac:spMkLst>
            <pc:docMk/>
            <pc:sldMk cId="406041726" sldId="258"/>
            <ac:spMk id="39" creationId="{A6926FD7-D1FB-484D-8B76-75E7737D0DFA}"/>
          </ac:spMkLst>
        </pc:spChg>
        <pc:spChg chg="add del">
          <ac:chgData name="Daniel Slade" userId="a0f30abecd459ac6" providerId="LiveId" clId="{A9C0DC0B-9774-43AA-832F-86F3EFE0C0C3}" dt="2023-04-30T10:39:06.447" v="1634" actId="26606"/>
          <ac:spMkLst>
            <pc:docMk/>
            <pc:sldMk cId="406041726" sldId="258"/>
            <ac:spMk id="41" creationId="{E677C16E-2618-4438-AD3B-B5E72FEABA5B}"/>
          </ac:spMkLst>
        </pc:spChg>
        <pc:spChg chg="add">
          <ac:chgData name="Daniel Slade" userId="a0f30abecd459ac6" providerId="LiveId" clId="{A9C0DC0B-9774-43AA-832F-86F3EFE0C0C3}" dt="2023-04-30T10:39:06.478" v="1635" actId="26606"/>
          <ac:spMkLst>
            <pc:docMk/>
            <pc:sldMk cId="406041726" sldId="258"/>
            <ac:spMk id="43" creationId="{21D53CA0-FDE7-4B62-AE74-A671E6B82DC8}"/>
          </ac:spMkLst>
        </pc:spChg>
        <pc:spChg chg="add">
          <ac:chgData name="Daniel Slade" userId="a0f30abecd459ac6" providerId="LiveId" clId="{A9C0DC0B-9774-43AA-832F-86F3EFE0C0C3}" dt="2023-04-30T10:39:06.478" v="1635" actId="26606"/>
          <ac:spMkLst>
            <pc:docMk/>
            <pc:sldMk cId="406041726" sldId="258"/>
            <ac:spMk id="44" creationId="{06FA22A8-DAD2-4DBF-BCF6-AA00E9D83620}"/>
          </ac:spMkLst>
        </pc:spChg>
        <pc:spChg chg="add">
          <ac:chgData name="Daniel Slade" userId="a0f30abecd459ac6" providerId="LiveId" clId="{A9C0DC0B-9774-43AA-832F-86F3EFE0C0C3}" dt="2023-04-30T10:39:06.478" v="1635" actId="26606"/>
          <ac:spMkLst>
            <pc:docMk/>
            <pc:sldMk cId="406041726" sldId="258"/>
            <ac:spMk id="46" creationId="{F452A527-3631-41ED-858D-3777A7D1496A}"/>
          </ac:spMkLst>
        </pc:spChg>
        <pc:picChg chg="mod ord">
          <ac:chgData name="Daniel Slade" userId="a0f30abecd459ac6" providerId="LiveId" clId="{A9C0DC0B-9774-43AA-832F-86F3EFE0C0C3}" dt="2023-04-30T10:39:06.447" v="1634" actId="26606"/>
          <ac:picMkLst>
            <pc:docMk/>
            <pc:sldMk cId="406041726" sldId="258"/>
            <ac:picMk id="4" creationId="{26D5ABB2-B4A9-C58E-8204-C4754C45E654}"/>
          </ac:picMkLst>
        </pc:picChg>
        <pc:cxnChg chg="add del">
          <ac:chgData name="Daniel Slade" userId="a0f30abecd459ac6" providerId="LiveId" clId="{A9C0DC0B-9774-43AA-832F-86F3EFE0C0C3}" dt="2023-04-30T10:39:06.478" v="1635" actId="26606"/>
          <ac:cxnSpMkLst>
            <pc:docMk/>
            <pc:sldMk cId="406041726" sldId="258"/>
            <ac:cxnSpMk id="24" creationId="{38CF2381-9166-48DC-8859-93B6A589395C}"/>
          </ac:cxnSpMkLst>
        </pc:cxnChg>
        <pc:cxnChg chg="add del">
          <ac:chgData name="Daniel Slade" userId="a0f30abecd459ac6" providerId="LiveId" clId="{A9C0DC0B-9774-43AA-832F-86F3EFE0C0C3}" dt="2023-04-30T10:39:06.478" v="1635" actId="26606"/>
          <ac:cxnSpMkLst>
            <pc:docMk/>
            <pc:sldMk cId="406041726" sldId="258"/>
            <ac:cxnSpMk id="28" creationId="{D28A9C89-B313-458F-9C85-515930A51A93}"/>
          </ac:cxnSpMkLst>
        </pc:cxnChg>
        <pc:cxnChg chg="add del">
          <ac:chgData name="Daniel Slade" userId="a0f30abecd459ac6" providerId="LiveId" clId="{A9C0DC0B-9774-43AA-832F-86F3EFE0C0C3}" dt="2023-04-30T10:39:06.447" v="1634" actId="26606"/>
          <ac:cxnSpMkLst>
            <pc:docMk/>
            <pc:sldMk cId="406041726" sldId="258"/>
            <ac:cxnSpMk id="37" creationId="{38CF2381-9166-48DC-8859-93B6A589395C}"/>
          </ac:cxnSpMkLst>
        </pc:cxnChg>
        <pc:cxnChg chg="add">
          <ac:chgData name="Daniel Slade" userId="a0f30abecd459ac6" providerId="LiveId" clId="{A9C0DC0B-9774-43AA-832F-86F3EFE0C0C3}" dt="2023-04-30T10:39:06.478" v="1635" actId="26606"/>
          <ac:cxnSpMkLst>
            <pc:docMk/>
            <pc:sldMk cId="406041726" sldId="258"/>
            <ac:cxnSpMk id="45" creationId="{38CF2381-9166-48DC-8859-93B6A589395C}"/>
          </ac:cxnSpMkLst>
        </pc:cxnChg>
        <pc:cxnChg chg="add">
          <ac:chgData name="Daniel Slade" userId="a0f30abecd459ac6" providerId="LiveId" clId="{A9C0DC0B-9774-43AA-832F-86F3EFE0C0C3}" dt="2023-04-30T10:39:06.478" v="1635" actId="26606"/>
          <ac:cxnSpMkLst>
            <pc:docMk/>
            <pc:sldMk cId="406041726" sldId="258"/>
            <ac:cxnSpMk id="47" creationId="{D28A9C89-B313-458F-9C85-515930A51A93}"/>
          </ac:cxnSpMkLst>
        </pc:cxnChg>
      </pc:sldChg>
      <pc:sldChg chg="modSp mod">
        <pc:chgData name="Daniel Slade" userId="a0f30abecd459ac6" providerId="LiveId" clId="{A9C0DC0B-9774-43AA-832F-86F3EFE0C0C3}" dt="2023-04-30T12:05:34.399" v="3215" actId="20577"/>
        <pc:sldMkLst>
          <pc:docMk/>
          <pc:sldMk cId="1506632183" sldId="259"/>
        </pc:sldMkLst>
        <pc:spChg chg="mod">
          <ac:chgData name="Daniel Slade" userId="a0f30abecd459ac6" providerId="LiveId" clId="{A9C0DC0B-9774-43AA-832F-86F3EFE0C0C3}" dt="2023-04-30T12:05:34.399" v="3215" actId="20577"/>
          <ac:spMkLst>
            <pc:docMk/>
            <pc:sldMk cId="1506632183" sldId="259"/>
            <ac:spMk id="3" creationId="{DD17707B-8A17-C7CD-EC06-3A5DAEA0E147}"/>
          </ac:spMkLst>
        </pc:spChg>
      </pc:sldChg>
      <pc:sldChg chg="modSp mod">
        <pc:chgData name="Daniel Slade" userId="a0f30abecd459ac6" providerId="LiveId" clId="{A9C0DC0B-9774-43AA-832F-86F3EFE0C0C3}" dt="2023-04-29T19:51:28.851" v="118" actId="113"/>
        <pc:sldMkLst>
          <pc:docMk/>
          <pc:sldMk cId="4279675521" sldId="260"/>
        </pc:sldMkLst>
        <pc:spChg chg="mod">
          <ac:chgData name="Daniel Slade" userId="a0f30abecd459ac6" providerId="LiveId" clId="{A9C0DC0B-9774-43AA-832F-86F3EFE0C0C3}" dt="2023-04-29T19:51:28.851" v="118" actId="113"/>
          <ac:spMkLst>
            <pc:docMk/>
            <pc:sldMk cId="4279675521" sldId="260"/>
            <ac:spMk id="3" creationId="{CFA8D310-F707-3A54-EF46-A5E791FE9562}"/>
          </ac:spMkLst>
        </pc:spChg>
      </pc:sldChg>
      <pc:sldChg chg="del">
        <pc:chgData name="Daniel Slade" userId="a0f30abecd459ac6" providerId="LiveId" clId="{A9C0DC0B-9774-43AA-832F-86F3EFE0C0C3}" dt="2023-04-29T19:58:10.184" v="144" actId="2696"/>
        <pc:sldMkLst>
          <pc:docMk/>
          <pc:sldMk cId="1869215571" sldId="261"/>
        </pc:sldMkLst>
      </pc:sldChg>
      <pc:sldChg chg="addSp delSp modSp mod setBg setClrOvrMap">
        <pc:chgData name="Daniel Slade" userId="a0f30abecd459ac6" providerId="LiveId" clId="{A9C0DC0B-9774-43AA-832F-86F3EFE0C0C3}" dt="2023-04-30T11:29:41.582" v="3055" actId="114"/>
        <pc:sldMkLst>
          <pc:docMk/>
          <pc:sldMk cId="1057978625" sldId="266"/>
        </pc:sldMkLst>
        <pc:spChg chg="mod">
          <ac:chgData name="Daniel Slade" userId="a0f30abecd459ac6" providerId="LiveId" clId="{A9C0DC0B-9774-43AA-832F-86F3EFE0C0C3}" dt="2023-04-30T11:28:09.698" v="3049" actId="26606"/>
          <ac:spMkLst>
            <pc:docMk/>
            <pc:sldMk cId="1057978625" sldId="266"/>
            <ac:spMk id="2" creationId="{F19B91E3-C503-1078-DDF4-3EC490C4B8BE}"/>
          </ac:spMkLst>
        </pc:spChg>
        <pc:spChg chg="del mod">
          <ac:chgData name="Daniel Slade" userId="a0f30abecd459ac6" providerId="LiveId" clId="{A9C0DC0B-9774-43AA-832F-86F3EFE0C0C3}" dt="2023-04-30T10:29:23.496" v="1428" actId="26606"/>
          <ac:spMkLst>
            <pc:docMk/>
            <pc:sldMk cId="1057978625" sldId="266"/>
            <ac:spMk id="3" creationId="{AFCEFC6F-23DE-FC27-AF4D-07481DA7124E}"/>
          </ac:spMkLst>
        </pc:spChg>
        <pc:spChg chg="add del">
          <ac:chgData name="Daniel Slade" userId="a0f30abecd459ac6" providerId="LiveId" clId="{A9C0DC0B-9774-43AA-832F-86F3EFE0C0C3}" dt="2023-04-30T11:28:09.698" v="3049" actId="26606"/>
          <ac:spMkLst>
            <pc:docMk/>
            <pc:sldMk cId="1057978625" sldId="266"/>
            <ac:spMk id="9" creationId="{9F5E263C-FB7E-4A3E-AD04-5140CD3D1D97}"/>
          </ac:spMkLst>
        </pc:spChg>
        <pc:spChg chg="add del">
          <ac:chgData name="Daniel Slade" userId="a0f30abecd459ac6" providerId="LiveId" clId="{A9C0DC0B-9774-43AA-832F-86F3EFE0C0C3}" dt="2023-04-30T11:28:09.698" v="3049" actId="26606"/>
          <ac:spMkLst>
            <pc:docMk/>
            <pc:sldMk cId="1057978625" sldId="266"/>
            <ac:spMk id="11" creationId="{9E65ED8C-90F7-4EB0-ACCB-64AEF411E8B9}"/>
          </ac:spMkLst>
        </pc:spChg>
        <pc:spChg chg="add del">
          <ac:chgData name="Daniel Slade" userId="a0f30abecd459ac6" providerId="LiveId" clId="{A9C0DC0B-9774-43AA-832F-86F3EFE0C0C3}" dt="2023-04-30T11:28:09.698" v="3049" actId="26606"/>
          <ac:spMkLst>
            <pc:docMk/>
            <pc:sldMk cId="1057978625" sldId="266"/>
            <ac:spMk id="13" creationId="{6604E3BF-88F7-4D19-BEC9-8486966EA467}"/>
          </ac:spMkLst>
        </pc:spChg>
        <pc:spChg chg="add">
          <ac:chgData name="Daniel Slade" userId="a0f30abecd459ac6" providerId="LiveId" clId="{A9C0DC0B-9774-43AA-832F-86F3EFE0C0C3}" dt="2023-04-30T11:28:09.698" v="3049" actId="26606"/>
          <ac:spMkLst>
            <pc:docMk/>
            <pc:sldMk cId="1057978625" sldId="266"/>
            <ac:spMk id="20" creationId="{A15EA98E-85BF-4FFF-997C-A191798B24ED}"/>
          </ac:spMkLst>
        </pc:spChg>
        <pc:spChg chg="add">
          <ac:chgData name="Daniel Slade" userId="a0f30abecd459ac6" providerId="LiveId" clId="{A9C0DC0B-9774-43AA-832F-86F3EFE0C0C3}" dt="2023-04-30T11:28:09.698" v="3049" actId="26606"/>
          <ac:spMkLst>
            <pc:docMk/>
            <pc:sldMk cId="1057978625" sldId="266"/>
            <ac:spMk id="22" creationId="{34FB023B-B8E5-4EFF-AC8E-79058F44ACC0}"/>
          </ac:spMkLst>
        </pc:spChg>
        <pc:graphicFrameChg chg="add mod modGraphic">
          <ac:chgData name="Daniel Slade" userId="a0f30abecd459ac6" providerId="LiveId" clId="{A9C0DC0B-9774-43AA-832F-86F3EFE0C0C3}" dt="2023-04-30T11:29:41.582" v="3055" actId="114"/>
          <ac:graphicFrameMkLst>
            <pc:docMk/>
            <pc:sldMk cId="1057978625" sldId="266"/>
            <ac:graphicFrameMk id="5" creationId="{D1A96C04-AC00-D841-2943-9BEFA2413F1A}"/>
          </ac:graphicFrameMkLst>
        </pc:graphicFrameChg>
        <pc:cxnChg chg="add">
          <ac:chgData name="Daniel Slade" userId="a0f30abecd459ac6" providerId="LiveId" clId="{A9C0DC0B-9774-43AA-832F-86F3EFE0C0C3}" dt="2023-04-30T11:28:09.698" v="3049" actId="26606"/>
          <ac:cxnSpMkLst>
            <pc:docMk/>
            <pc:sldMk cId="1057978625" sldId="266"/>
            <ac:cxnSpMk id="18" creationId="{C8718278-1EF1-4B6F-8AF2-349D45340DEB}"/>
          </ac:cxnSpMkLst>
        </pc:cxnChg>
      </pc:sldChg>
      <pc:sldChg chg="modSp mod">
        <pc:chgData name="Daniel Slade" userId="a0f30abecd459ac6" providerId="LiveId" clId="{A9C0DC0B-9774-43AA-832F-86F3EFE0C0C3}" dt="2023-04-30T12:19:40.643" v="3366" actId="20577"/>
        <pc:sldMkLst>
          <pc:docMk/>
          <pc:sldMk cId="1671210700" sldId="268"/>
        </pc:sldMkLst>
        <pc:spChg chg="mod">
          <ac:chgData name="Daniel Slade" userId="a0f30abecd459ac6" providerId="LiveId" clId="{A9C0DC0B-9774-43AA-832F-86F3EFE0C0C3}" dt="2023-04-30T12:19:40.643" v="3366" actId="20577"/>
          <ac:spMkLst>
            <pc:docMk/>
            <pc:sldMk cId="1671210700" sldId="268"/>
            <ac:spMk id="2" creationId="{B1064289-E491-414F-AA4C-F92CCF0CA7C6}"/>
          </ac:spMkLst>
        </pc:spChg>
        <pc:spChg chg="mod">
          <ac:chgData name="Daniel Slade" userId="a0f30abecd459ac6" providerId="LiveId" clId="{A9C0DC0B-9774-43AA-832F-86F3EFE0C0C3}" dt="2023-04-29T20:18:55.803" v="1137" actId="113"/>
          <ac:spMkLst>
            <pc:docMk/>
            <pc:sldMk cId="1671210700" sldId="268"/>
            <ac:spMk id="3" creationId="{FDB40FC6-8244-F793-3FFC-AA925E8550DD}"/>
          </ac:spMkLst>
        </pc:spChg>
      </pc:sldChg>
      <pc:sldChg chg="modSp mod ord">
        <pc:chgData name="Daniel Slade" userId="a0f30abecd459ac6" providerId="LiveId" clId="{A9C0DC0B-9774-43AA-832F-86F3EFE0C0C3}" dt="2023-04-30T11:45:00.082" v="3183" actId="20577"/>
        <pc:sldMkLst>
          <pc:docMk/>
          <pc:sldMk cId="3752616302" sldId="269"/>
        </pc:sldMkLst>
        <pc:spChg chg="mod">
          <ac:chgData name="Daniel Slade" userId="a0f30abecd459ac6" providerId="LiveId" clId="{A9C0DC0B-9774-43AA-832F-86F3EFE0C0C3}" dt="2023-04-30T11:45:00.082" v="3183" actId="20577"/>
          <ac:spMkLst>
            <pc:docMk/>
            <pc:sldMk cId="3752616302" sldId="269"/>
            <ac:spMk id="2" creationId="{CA1B0285-97E0-17BA-995E-7EA4E9F58F34}"/>
          </ac:spMkLst>
        </pc:spChg>
        <pc:spChg chg="mod">
          <ac:chgData name="Daniel Slade" userId="a0f30abecd459ac6" providerId="LiveId" clId="{A9C0DC0B-9774-43AA-832F-86F3EFE0C0C3}" dt="2023-04-30T11:43:10.524" v="3160" actId="255"/>
          <ac:spMkLst>
            <pc:docMk/>
            <pc:sldMk cId="3752616302" sldId="269"/>
            <ac:spMk id="3" creationId="{71B5E3DF-4CA6-062F-95ED-C8311A2DAF1E}"/>
          </ac:spMkLst>
        </pc:spChg>
      </pc:sldChg>
      <pc:sldChg chg="addSp modSp new mod setBg">
        <pc:chgData name="Daniel Slade" userId="a0f30abecd459ac6" providerId="LiveId" clId="{A9C0DC0B-9774-43AA-832F-86F3EFE0C0C3}" dt="2023-04-30T11:26:53.509" v="3048" actId="255"/>
        <pc:sldMkLst>
          <pc:docMk/>
          <pc:sldMk cId="1768207037" sldId="272"/>
        </pc:sldMkLst>
        <pc:spChg chg="mod">
          <ac:chgData name="Daniel Slade" userId="a0f30abecd459ac6" providerId="LiveId" clId="{A9C0DC0B-9774-43AA-832F-86F3EFE0C0C3}" dt="2023-04-30T11:26:40.028" v="3047" actId="26606"/>
          <ac:spMkLst>
            <pc:docMk/>
            <pc:sldMk cId="1768207037" sldId="272"/>
            <ac:spMk id="2" creationId="{EDF030D2-6A1A-2489-848E-507B01A466A0}"/>
          </ac:spMkLst>
        </pc:spChg>
        <pc:spChg chg="mod">
          <ac:chgData name="Daniel Slade" userId="a0f30abecd459ac6" providerId="LiveId" clId="{A9C0DC0B-9774-43AA-832F-86F3EFE0C0C3}" dt="2023-04-30T11:26:53.509" v="3048" actId="255"/>
          <ac:spMkLst>
            <pc:docMk/>
            <pc:sldMk cId="1768207037" sldId="272"/>
            <ac:spMk id="3" creationId="{0447B387-A9C7-7287-43B6-041B19303FA2}"/>
          </ac:spMkLst>
        </pc:spChg>
        <pc:spChg chg="add">
          <ac:chgData name="Daniel Slade" userId="a0f30abecd459ac6" providerId="LiveId" clId="{A9C0DC0B-9774-43AA-832F-86F3EFE0C0C3}" dt="2023-04-30T11:26:40.028" v="3047" actId="26606"/>
          <ac:spMkLst>
            <pc:docMk/>
            <pc:sldMk cId="1768207037" sldId="272"/>
            <ac:spMk id="8" creationId="{35230A27-1553-42F8-99D7-829868E13715}"/>
          </ac:spMkLst>
        </pc:spChg>
        <pc:spChg chg="add">
          <ac:chgData name="Daniel Slade" userId="a0f30abecd459ac6" providerId="LiveId" clId="{A9C0DC0B-9774-43AA-832F-86F3EFE0C0C3}" dt="2023-04-30T11:26:40.028" v="3047" actId="26606"/>
          <ac:spMkLst>
            <pc:docMk/>
            <pc:sldMk cId="1768207037" sldId="272"/>
            <ac:spMk id="10" creationId="{A772232D-B4D6-429F-B3D1-2D9891B85E08}"/>
          </ac:spMkLst>
        </pc:spChg>
        <pc:cxnChg chg="add">
          <ac:chgData name="Daniel Slade" userId="a0f30abecd459ac6" providerId="LiveId" clId="{A9C0DC0B-9774-43AA-832F-86F3EFE0C0C3}" dt="2023-04-30T11:26:40.028" v="3047" actId="26606"/>
          <ac:cxnSpMkLst>
            <pc:docMk/>
            <pc:sldMk cId="1768207037" sldId="272"/>
            <ac:cxnSpMk id="12" creationId="{02CC3441-26B3-4381-B3DF-8AE3C288BC0D}"/>
          </ac:cxnSpMkLst>
        </pc:cxnChg>
      </pc:sldChg>
      <pc:sldChg chg="modSp new mod ord">
        <pc:chgData name="Daniel Slade" userId="a0f30abecd459ac6" providerId="LiveId" clId="{A9C0DC0B-9774-43AA-832F-86F3EFE0C0C3}" dt="2023-04-30T12:15:23.850" v="3312"/>
        <pc:sldMkLst>
          <pc:docMk/>
          <pc:sldMk cId="469313394" sldId="273"/>
        </pc:sldMkLst>
        <pc:spChg chg="mod">
          <ac:chgData name="Daniel Slade" userId="a0f30abecd459ac6" providerId="LiveId" clId="{A9C0DC0B-9774-43AA-832F-86F3EFE0C0C3}" dt="2023-04-29T19:56:45.564" v="141" actId="20577"/>
          <ac:spMkLst>
            <pc:docMk/>
            <pc:sldMk cId="469313394" sldId="273"/>
            <ac:spMk id="2" creationId="{E5E9217B-0B8D-48CC-F3D5-229355E79C7E}"/>
          </ac:spMkLst>
        </pc:spChg>
        <pc:spChg chg="mod">
          <ac:chgData name="Daniel Slade" userId="a0f30abecd459ac6" providerId="LiveId" clId="{A9C0DC0B-9774-43AA-832F-86F3EFE0C0C3}" dt="2023-04-29T19:57:29.106" v="143" actId="13926"/>
          <ac:spMkLst>
            <pc:docMk/>
            <pc:sldMk cId="469313394" sldId="273"/>
            <ac:spMk id="3" creationId="{D94799FA-2BD4-46C4-D0F6-E1FBD506416A}"/>
          </ac:spMkLst>
        </pc:spChg>
      </pc:sldChg>
      <pc:sldChg chg="addSp delSp modSp new mod ord setBg setClrOvrMap">
        <pc:chgData name="Daniel Slade" userId="a0f30abecd459ac6" providerId="LiveId" clId="{A9C0DC0B-9774-43AA-832F-86F3EFE0C0C3}" dt="2023-04-30T11:23:01.567" v="3032" actId="20577"/>
        <pc:sldMkLst>
          <pc:docMk/>
          <pc:sldMk cId="1232470510" sldId="274"/>
        </pc:sldMkLst>
        <pc:spChg chg="mod">
          <ac:chgData name="Daniel Slade" userId="a0f30abecd459ac6" providerId="LiveId" clId="{A9C0DC0B-9774-43AA-832F-86F3EFE0C0C3}" dt="2023-04-30T11:23:01.567" v="3032" actId="20577"/>
          <ac:spMkLst>
            <pc:docMk/>
            <pc:sldMk cId="1232470510" sldId="274"/>
            <ac:spMk id="2" creationId="{17035021-6068-3B8E-6DC5-A611EAC5DDDB}"/>
          </ac:spMkLst>
        </pc:spChg>
        <pc:spChg chg="del">
          <ac:chgData name="Daniel Slade" userId="a0f30abecd459ac6" providerId="LiveId" clId="{A9C0DC0B-9774-43AA-832F-86F3EFE0C0C3}" dt="2023-04-29T20:22:20.115" v="1174" actId="26606"/>
          <ac:spMkLst>
            <pc:docMk/>
            <pc:sldMk cId="1232470510" sldId="274"/>
            <ac:spMk id="3" creationId="{B9F08AC5-956D-0E5F-BB10-824EDEBFD470}"/>
          </ac:spMkLst>
        </pc:spChg>
        <pc:spChg chg="add">
          <ac:chgData name="Daniel Slade" userId="a0f30abecd459ac6" providerId="LiveId" clId="{A9C0DC0B-9774-43AA-832F-86F3EFE0C0C3}" dt="2023-04-29T20:22:20.115" v="1174" actId="26606"/>
          <ac:spMkLst>
            <pc:docMk/>
            <pc:sldMk cId="1232470510" sldId="274"/>
            <ac:spMk id="9" creationId="{21D53CA0-FDE7-4B62-AE74-A671E6B82DC8}"/>
          </ac:spMkLst>
        </pc:spChg>
        <pc:spChg chg="add">
          <ac:chgData name="Daniel Slade" userId="a0f30abecd459ac6" providerId="LiveId" clId="{A9C0DC0B-9774-43AA-832F-86F3EFE0C0C3}" dt="2023-04-29T20:22:20.115" v="1174" actId="26606"/>
          <ac:spMkLst>
            <pc:docMk/>
            <pc:sldMk cId="1232470510" sldId="274"/>
            <ac:spMk id="11" creationId="{06FA22A8-DAD2-4DBF-BCF6-AA00E9D83620}"/>
          </ac:spMkLst>
        </pc:spChg>
        <pc:spChg chg="add">
          <ac:chgData name="Daniel Slade" userId="a0f30abecd459ac6" providerId="LiveId" clId="{A9C0DC0B-9774-43AA-832F-86F3EFE0C0C3}" dt="2023-04-29T20:22:20.115" v="1174" actId="26606"/>
          <ac:spMkLst>
            <pc:docMk/>
            <pc:sldMk cId="1232470510" sldId="274"/>
            <ac:spMk id="17" creationId="{BF1A0E2E-CDD4-46BC-BDBB-D276E3467059}"/>
          </ac:spMkLst>
        </pc:spChg>
        <pc:spChg chg="add">
          <ac:chgData name="Daniel Slade" userId="a0f30abecd459ac6" providerId="LiveId" clId="{A9C0DC0B-9774-43AA-832F-86F3EFE0C0C3}" dt="2023-04-29T20:22:20.115" v="1174" actId="26606"/>
          <ac:spMkLst>
            <pc:docMk/>
            <pc:sldMk cId="1232470510" sldId="274"/>
            <ac:spMk id="19" creationId="{8F2A5265-B923-4C48-AB84-FC98FD202413}"/>
          </ac:spMkLst>
        </pc:spChg>
        <pc:picChg chg="add mod">
          <ac:chgData name="Daniel Slade" userId="a0f30abecd459ac6" providerId="LiveId" clId="{A9C0DC0B-9774-43AA-832F-86F3EFE0C0C3}" dt="2023-04-30T11:22:29.088" v="3020" actId="1076"/>
          <ac:picMkLst>
            <pc:docMk/>
            <pc:sldMk cId="1232470510" sldId="274"/>
            <ac:picMk id="5" creationId="{F5FAB4D3-6CAF-D02D-B71D-7A54E0DF4FC4}"/>
          </ac:picMkLst>
        </pc:picChg>
        <pc:cxnChg chg="add">
          <ac:chgData name="Daniel Slade" userId="a0f30abecd459ac6" providerId="LiveId" clId="{A9C0DC0B-9774-43AA-832F-86F3EFE0C0C3}" dt="2023-04-29T20:22:20.115" v="1174" actId="26606"/>
          <ac:cxnSpMkLst>
            <pc:docMk/>
            <pc:sldMk cId="1232470510" sldId="274"/>
            <ac:cxnSpMk id="13" creationId="{38CF2381-9166-48DC-8859-93B6A589395C}"/>
          </ac:cxnSpMkLst>
        </pc:cxnChg>
        <pc:cxnChg chg="add">
          <ac:chgData name="Daniel Slade" userId="a0f30abecd459ac6" providerId="LiveId" clId="{A9C0DC0B-9774-43AA-832F-86F3EFE0C0C3}" dt="2023-04-29T20:22:20.115" v="1174" actId="26606"/>
          <ac:cxnSpMkLst>
            <pc:docMk/>
            <pc:sldMk cId="1232470510" sldId="274"/>
            <ac:cxnSpMk id="15" creationId="{E14BE1C0-923F-4557-952F-150367D02FE5}"/>
          </ac:cxnSpMkLst>
        </pc:cxnChg>
      </pc:sldChg>
      <pc:sldChg chg="modSp new mod ord">
        <pc:chgData name="Daniel Slade" userId="a0f30abecd459ac6" providerId="LiveId" clId="{A9C0DC0B-9774-43AA-832F-86F3EFE0C0C3}" dt="2023-04-30T10:42:45.057" v="1743" actId="20577"/>
        <pc:sldMkLst>
          <pc:docMk/>
          <pc:sldMk cId="1504958551" sldId="275"/>
        </pc:sldMkLst>
        <pc:spChg chg="mod">
          <ac:chgData name="Daniel Slade" userId="a0f30abecd459ac6" providerId="LiveId" clId="{A9C0DC0B-9774-43AA-832F-86F3EFE0C0C3}" dt="2023-04-29T19:59:53.908" v="190" actId="20577"/>
          <ac:spMkLst>
            <pc:docMk/>
            <pc:sldMk cId="1504958551" sldId="275"/>
            <ac:spMk id="2" creationId="{B3A79568-F395-B4BA-D5A7-BA8ED5F9025F}"/>
          </ac:spMkLst>
        </pc:spChg>
        <pc:spChg chg="mod">
          <ac:chgData name="Daniel Slade" userId="a0f30abecd459ac6" providerId="LiveId" clId="{A9C0DC0B-9774-43AA-832F-86F3EFE0C0C3}" dt="2023-04-30T10:42:45.057" v="1743" actId="20577"/>
          <ac:spMkLst>
            <pc:docMk/>
            <pc:sldMk cId="1504958551" sldId="275"/>
            <ac:spMk id="3" creationId="{B6327977-8C15-A64A-74A9-12AAF56CDE01}"/>
          </ac:spMkLst>
        </pc:spChg>
      </pc:sldChg>
      <pc:sldChg chg="modSp new mod ord">
        <pc:chgData name="Daniel Slade" userId="a0f30abecd459ac6" providerId="LiveId" clId="{A9C0DC0B-9774-43AA-832F-86F3EFE0C0C3}" dt="2023-04-30T10:38:06.448" v="1632" actId="20577"/>
        <pc:sldMkLst>
          <pc:docMk/>
          <pc:sldMk cId="2101596903" sldId="276"/>
        </pc:sldMkLst>
        <pc:spChg chg="mod">
          <ac:chgData name="Daniel Slade" userId="a0f30abecd459ac6" providerId="LiveId" clId="{A9C0DC0B-9774-43AA-832F-86F3EFE0C0C3}" dt="2023-04-30T10:38:06.448" v="1632" actId="20577"/>
          <ac:spMkLst>
            <pc:docMk/>
            <pc:sldMk cId="2101596903" sldId="276"/>
            <ac:spMk id="2" creationId="{CED31817-537E-55EC-81AD-7CA81B856CD9}"/>
          </ac:spMkLst>
        </pc:spChg>
        <pc:spChg chg="mod">
          <ac:chgData name="Daniel Slade" userId="a0f30abecd459ac6" providerId="LiveId" clId="{A9C0DC0B-9774-43AA-832F-86F3EFE0C0C3}" dt="2023-04-29T20:17:36.460" v="1132" actId="115"/>
          <ac:spMkLst>
            <pc:docMk/>
            <pc:sldMk cId="2101596903" sldId="276"/>
            <ac:spMk id="3" creationId="{5CEC8D0B-7462-7997-F284-5CBE25627410}"/>
          </ac:spMkLst>
        </pc:spChg>
      </pc:sldChg>
      <pc:sldChg chg="addSp delSp modSp add mod ord setBg">
        <pc:chgData name="Daniel Slade" userId="a0f30abecd459ac6" providerId="LiveId" clId="{A9C0DC0B-9774-43AA-832F-86F3EFE0C0C3}" dt="2023-04-30T11:46:25.506" v="3196" actId="26606"/>
        <pc:sldMkLst>
          <pc:docMk/>
          <pc:sldMk cId="680333030" sldId="277"/>
        </pc:sldMkLst>
        <pc:spChg chg="mod">
          <ac:chgData name="Daniel Slade" userId="a0f30abecd459ac6" providerId="LiveId" clId="{A9C0DC0B-9774-43AA-832F-86F3EFE0C0C3}" dt="2023-04-30T11:46:25.506" v="3196" actId="26606"/>
          <ac:spMkLst>
            <pc:docMk/>
            <pc:sldMk cId="680333030" sldId="277"/>
            <ac:spMk id="2" creationId="{EDF030D2-6A1A-2489-848E-507B01A466A0}"/>
          </ac:spMkLst>
        </pc:spChg>
        <pc:spChg chg="mod">
          <ac:chgData name="Daniel Slade" userId="a0f30abecd459ac6" providerId="LiveId" clId="{A9C0DC0B-9774-43AA-832F-86F3EFE0C0C3}" dt="2023-04-30T11:46:25.506" v="3196" actId="26606"/>
          <ac:spMkLst>
            <pc:docMk/>
            <pc:sldMk cId="680333030" sldId="277"/>
            <ac:spMk id="3" creationId="{0447B387-A9C7-7287-43B6-041B19303FA2}"/>
          </ac:spMkLst>
        </pc:spChg>
        <pc:spChg chg="add del">
          <ac:chgData name="Daniel Slade" userId="a0f30abecd459ac6" providerId="LiveId" clId="{A9C0DC0B-9774-43AA-832F-86F3EFE0C0C3}" dt="2023-04-30T11:46:25.506" v="3196" actId="26606"/>
          <ac:spMkLst>
            <pc:docMk/>
            <pc:sldMk cId="680333030" sldId="277"/>
            <ac:spMk id="9" creationId="{4AAB5859-0C3B-4536-9743-0CAF111EDBA5}"/>
          </ac:spMkLst>
        </pc:spChg>
        <pc:spChg chg="add del">
          <ac:chgData name="Daniel Slade" userId="a0f30abecd459ac6" providerId="LiveId" clId="{A9C0DC0B-9774-43AA-832F-86F3EFE0C0C3}" dt="2023-04-30T11:46:25.506" v="3196" actId="26606"/>
          <ac:spMkLst>
            <pc:docMk/>
            <pc:sldMk cId="680333030" sldId="277"/>
            <ac:spMk id="11" creationId="{81A51F47-81C5-43A3-98C0-DB7B157210CB}"/>
          </ac:spMkLst>
        </pc:spChg>
        <pc:spChg chg="add del">
          <ac:chgData name="Daniel Slade" userId="a0f30abecd459ac6" providerId="LiveId" clId="{A9C0DC0B-9774-43AA-832F-86F3EFE0C0C3}" dt="2023-04-30T11:46:25.506" v="3196" actId="26606"/>
          <ac:spMkLst>
            <pc:docMk/>
            <pc:sldMk cId="680333030" sldId="277"/>
            <ac:spMk id="16" creationId="{44CC594A-A820-450F-B363-C19201FCFEC6}"/>
          </ac:spMkLst>
        </pc:spChg>
        <pc:spChg chg="add del">
          <ac:chgData name="Daniel Slade" userId="a0f30abecd459ac6" providerId="LiveId" clId="{A9C0DC0B-9774-43AA-832F-86F3EFE0C0C3}" dt="2023-04-30T11:46:25.506" v="3196" actId="26606"/>
          <ac:spMkLst>
            <pc:docMk/>
            <pc:sldMk cId="680333030" sldId="277"/>
            <ac:spMk id="18" creationId="{59FAB3DA-E9ED-4574-ABCC-378BC0FF1BBC}"/>
          </ac:spMkLst>
        </pc:spChg>
        <pc:spChg chg="add del">
          <ac:chgData name="Daniel Slade" userId="a0f30abecd459ac6" providerId="LiveId" clId="{A9C0DC0B-9774-43AA-832F-86F3EFE0C0C3}" dt="2023-04-30T11:46:25.506" v="3196" actId="26606"/>
          <ac:spMkLst>
            <pc:docMk/>
            <pc:sldMk cId="680333030" sldId="277"/>
            <ac:spMk id="20" creationId="{53B8D6B0-55D6-48DC-86D8-FD95D5F118AB}"/>
          </ac:spMkLst>
        </pc:spChg>
        <pc:picChg chg="add mod ord">
          <ac:chgData name="Daniel Slade" userId="a0f30abecd459ac6" providerId="LiveId" clId="{A9C0DC0B-9774-43AA-832F-86F3EFE0C0C3}" dt="2023-04-30T11:46:25.506" v="3196" actId="26606"/>
          <ac:picMkLst>
            <pc:docMk/>
            <pc:sldMk cId="680333030" sldId="277"/>
            <ac:picMk id="5" creationId="{110B3524-084E-2DC4-A55D-34276294391F}"/>
          </ac:picMkLst>
        </pc:picChg>
      </pc:sldChg>
      <pc:sldChg chg="modSp new mod">
        <pc:chgData name="Daniel Slade" userId="a0f30abecd459ac6" providerId="LiveId" clId="{A9C0DC0B-9774-43AA-832F-86F3EFE0C0C3}" dt="2023-04-30T11:16:09.977" v="2861" actId="20577"/>
        <pc:sldMkLst>
          <pc:docMk/>
          <pc:sldMk cId="2122073080" sldId="278"/>
        </pc:sldMkLst>
        <pc:spChg chg="mod">
          <ac:chgData name="Daniel Slade" userId="a0f30abecd459ac6" providerId="LiveId" clId="{A9C0DC0B-9774-43AA-832F-86F3EFE0C0C3}" dt="2023-04-29T20:24:02.605" v="1186" actId="20577"/>
          <ac:spMkLst>
            <pc:docMk/>
            <pc:sldMk cId="2122073080" sldId="278"/>
            <ac:spMk id="2" creationId="{07BE982A-4428-2E7F-CFD9-274A74AEEDE6}"/>
          </ac:spMkLst>
        </pc:spChg>
        <pc:spChg chg="mod">
          <ac:chgData name="Daniel Slade" userId="a0f30abecd459ac6" providerId="LiveId" clId="{A9C0DC0B-9774-43AA-832F-86F3EFE0C0C3}" dt="2023-04-30T11:16:09.977" v="2861" actId="20577"/>
          <ac:spMkLst>
            <pc:docMk/>
            <pc:sldMk cId="2122073080" sldId="278"/>
            <ac:spMk id="3" creationId="{8092F691-F369-E3F2-FBB1-F320063F8F8E}"/>
          </ac:spMkLst>
        </pc:spChg>
      </pc:sldChg>
      <pc:sldChg chg="modSp new mod">
        <pc:chgData name="Daniel Slade" userId="a0f30abecd459ac6" providerId="LiveId" clId="{A9C0DC0B-9774-43AA-832F-86F3EFE0C0C3}" dt="2023-04-30T11:19:46.387" v="3012" actId="20577"/>
        <pc:sldMkLst>
          <pc:docMk/>
          <pc:sldMk cId="919453518" sldId="279"/>
        </pc:sldMkLst>
        <pc:spChg chg="mod">
          <ac:chgData name="Daniel Slade" userId="a0f30abecd459ac6" providerId="LiveId" clId="{A9C0DC0B-9774-43AA-832F-86F3EFE0C0C3}" dt="2023-04-29T20:36:56.246" v="1298" actId="20577"/>
          <ac:spMkLst>
            <pc:docMk/>
            <pc:sldMk cId="919453518" sldId="279"/>
            <ac:spMk id="2" creationId="{3A530F44-FD9C-7EEB-FC8E-4C7E659B343B}"/>
          </ac:spMkLst>
        </pc:spChg>
        <pc:spChg chg="mod">
          <ac:chgData name="Daniel Slade" userId="a0f30abecd459ac6" providerId="LiveId" clId="{A9C0DC0B-9774-43AA-832F-86F3EFE0C0C3}" dt="2023-04-30T11:19:46.387" v="3012" actId="20577"/>
          <ac:spMkLst>
            <pc:docMk/>
            <pc:sldMk cId="919453518" sldId="279"/>
            <ac:spMk id="3" creationId="{B1F308EA-C09A-6F5C-C851-B8AEBF7CFEB0}"/>
          </ac:spMkLst>
        </pc:spChg>
      </pc:sldChg>
      <pc:sldChg chg="addSp modSp new mod setBg">
        <pc:chgData name="Daniel Slade" userId="a0f30abecd459ac6" providerId="LiveId" clId="{A9C0DC0B-9774-43AA-832F-86F3EFE0C0C3}" dt="2023-04-30T11:32:51.348" v="3092" actId="20577"/>
        <pc:sldMkLst>
          <pc:docMk/>
          <pc:sldMk cId="1902149755" sldId="280"/>
        </pc:sldMkLst>
        <pc:spChg chg="mod">
          <ac:chgData name="Daniel Slade" userId="a0f30abecd459ac6" providerId="LiveId" clId="{A9C0DC0B-9774-43AA-832F-86F3EFE0C0C3}" dt="2023-04-30T11:32:51.348" v="3092" actId="20577"/>
          <ac:spMkLst>
            <pc:docMk/>
            <pc:sldMk cId="1902149755" sldId="280"/>
            <ac:spMk id="2" creationId="{A4E56D7D-FC98-E3D8-65A2-2AA2174C1776}"/>
          </ac:spMkLst>
        </pc:spChg>
        <pc:spChg chg="mod">
          <ac:chgData name="Daniel Slade" userId="a0f30abecd459ac6" providerId="LiveId" clId="{A9C0DC0B-9774-43AA-832F-86F3EFE0C0C3}" dt="2023-04-30T11:31:44.583" v="3066" actId="20577"/>
          <ac:spMkLst>
            <pc:docMk/>
            <pc:sldMk cId="1902149755" sldId="280"/>
            <ac:spMk id="3" creationId="{1AFA8ECE-46FF-7CF2-1918-3D2FA440ACAC}"/>
          </ac:spMkLst>
        </pc:spChg>
        <pc:spChg chg="add">
          <ac:chgData name="Daniel Slade" userId="a0f30abecd459ac6" providerId="LiveId" clId="{A9C0DC0B-9774-43AA-832F-86F3EFE0C0C3}" dt="2023-04-30T11:30:38.692" v="3056" actId="26606"/>
          <ac:spMkLst>
            <pc:docMk/>
            <pc:sldMk cId="1902149755" sldId="280"/>
            <ac:spMk id="8" creationId="{3741B58E-3B65-4A01-A276-975AB2CF8A08}"/>
          </ac:spMkLst>
        </pc:spChg>
        <pc:spChg chg="add">
          <ac:chgData name="Daniel Slade" userId="a0f30abecd459ac6" providerId="LiveId" clId="{A9C0DC0B-9774-43AA-832F-86F3EFE0C0C3}" dt="2023-04-30T11:30:38.692" v="3056" actId="26606"/>
          <ac:spMkLst>
            <pc:docMk/>
            <pc:sldMk cId="1902149755" sldId="280"/>
            <ac:spMk id="10" creationId="{7AAC67C3-831B-4AB1-A259-DFB839CAFAFC}"/>
          </ac:spMkLst>
        </pc:spChg>
        <pc:spChg chg="add">
          <ac:chgData name="Daniel Slade" userId="a0f30abecd459ac6" providerId="LiveId" clId="{A9C0DC0B-9774-43AA-832F-86F3EFE0C0C3}" dt="2023-04-30T11:30:38.692" v="3056" actId="26606"/>
          <ac:spMkLst>
            <pc:docMk/>
            <pc:sldMk cId="1902149755" sldId="280"/>
            <ac:spMk id="12" creationId="{054B3F04-9EAC-45C0-B3CE-0387EEA10A0C}"/>
          </ac:spMkLst>
        </pc:spChg>
      </pc:sldChg>
      <pc:sldChg chg="addSp delSp modSp new mod setBg">
        <pc:chgData name="Daniel Slade" userId="a0f30abecd459ac6" providerId="LiveId" clId="{A9C0DC0B-9774-43AA-832F-86F3EFE0C0C3}" dt="2023-04-30T10:47:43.600" v="1912" actId="14100"/>
        <pc:sldMkLst>
          <pc:docMk/>
          <pc:sldMk cId="2412882448" sldId="281"/>
        </pc:sldMkLst>
        <pc:spChg chg="mod">
          <ac:chgData name="Daniel Slade" userId="a0f30abecd459ac6" providerId="LiveId" clId="{A9C0DC0B-9774-43AA-832F-86F3EFE0C0C3}" dt="2023-04-30T10:47:43.600" v="1912" actId="14100"/>
          <ac:spMkLst>
            <pc:docMk/>
            <pc:sldMk cId="2412882448" sldId="281"/>
            <ac:spMk id="2" creationId="{B1853368-CBE3-21BB-3790-62F6DB7D8849}"/>
          </ac:spMkLst>
        </pc:spChg>
        <pc:spChg chg="del">
          <ac:chgData name="Daniel Slade" userId="a0f30abecd459ac6" providerId="LiveId" clId="{A9C0DC0B-9774-43AA-832F-86F3EFE0C0C3}" dt="2023-04-30T10:46:47.615" v="1905" actId="26606"/>
          <ac:spMkLst>
            <pc:docMk/>
            <pc:sldMk cId="2412882448" sldId="281"/>
            <ac:spMk id="3" creationId="{CF77CA45-79A2-13BD-BC6B-EEF574BDC13E}"/>
          </ac:spMkLst>
        </pc:spChg>
        <pc:spChg chg="add">
          <ac:chgData name="Daniel Slade" userId="a0f30abecd459ac6" providerId="LiveId" clId="{A9C0DC0B-9774-43AA-832F-86F3EFE0C0C3}" dt="2023-04-30T10:46:47.615" v="1905" actId="26606"/>
          <ac:spMkLst>
            <pc:docMk/>
            <pc:sldMk cId="2412882448" sldId="281"/>
            <ac:spMk id="9" creationId="{21D53CA0-FDE7-4B62-AE74-A671E6B82DC8}"/>
          </ac:spMkLst>
        </pc:spChg>
        <pc:spChg chg="add">
          <ac:chgData name="Daniel Slade" userId="a0f30abecd459ac6" providerId="LiveId" clId="{A9C0DC0B-9774-43AA-832F-86F3EFE0C0C3}" dt="2023-04-30T10:46:47.615" v="1905" actId="26606"/>
          <ac:spMkLst>
            <pc:docMk/>
            <pc:sldMk cId="2412882448" sldId="281"/>
            <ac:spMk id="11" creationId="{06FA22A8-DAD2-4DBF-BCF6-AA00E9D83620}"/>
          </ac:spMkLst>
        </pc:spChg>
        <pc:spChg chg="add">
          <ac:chgData name="Daniel Slade" userId="a0f30abecd459ac6" providerId="LiveId" clId="{A9C0DC0B-9774-43AA-832F-86F3EFE0C0C3}" dt="2023-04-30T10:46:47.615" v="1905" actId="26606"/>
          <ac:spMkLst>
            <pc:docMk/>
            <pc:sldMk cId="2412882448" sldId="281"/>
            <ac:spMk id="15" creationId="{F452A527-3631-41ED-858D-3777A7D1496A}"/>
          </ac:spMkLst>
        </pc:spChg>
        <pc:picChg chg="add">
          <ac:chgData name="Daniel Slade" userId="a0f30abecd459ac6" providerId="LiveId" clId="{A9C0DC0B-9774-43AA-832F-86F3EFE0C0C3}" dt="2023-04-30T10:46:47.615" v="1905" actId="26606"/>
          <ac:picMkLst>
            <pc:docMk/>
            <pc:sldMk cId="2412882448" sldId="281"/>
            <ac:picMk id="5" creationId="{50CF8181-70FD-49B3-5501-90CABE8294EC}"/>
          </ac:picMkLst>
        </pc:picChg>
        <pc:cxnChg chg="add">
          <ac:chgData name="Daniel Slade" userId="a0f30abecd459ac6" providerId="LiveId" clId="{A9C0DC0B-9774-43AA-832F-86F3EFE0C0C3}" dt="2023-04-30T10:46:47.615" v="1905" actId="26606"/>
          <ac:cxnSpMkLst>
            <pc:docMk/>
            <pc:sldMk cId="2412882448" sldId="281"/>
            <ac:cxnSpMk id="13" creationId="{38CF2381-9166-48DC-8859-93B6A589395C}"/>
          </ac:cxnSpMkLst>
        </pc:cxnChg>
        <pc:cxnChg chg="add">
          <ac:chgData name="Daniel Slade" userId="a0f30abecd459ac6" providerId="LiveId" clId="{A9C0DC0B-9774-43AA-832F-86F3EFE0C0C3}" dt="2023-04-30T10:46:47.615" v="1905" actId="26606"/>
          <ac:cxnSpMkLst>
            <pc:docMk/>
            <pc:sldMk cId="2412882448" sldId="281"/>
            <ac:cxnSpMk id="17" creationId="{D28A9C89-B313-458F-9C85-515930A51A93}"/>
          </ac:cxnSpMkLst>
        </pc:cxnChg>
      </pc:sldChg>
      <pc:sldChg chg="modSp new mod">
        <pc:chgData name="Daniel Slade" userId="a0f30abecd459ac6" providerId="LiveId" clId="{A9C0DC0B-9774-43AA-832F-86F3EFE0C0C3}" dt="2023-04-30T11:46:54.840" v="3197" actId="255"/>
        <pc:sldMkLst>
          <pc:docMk/>
          <pc:sldMk cId="1136228160" sldId="282"/>
        </pc:sldMkLst>
        <pc:spChg chg="mod">
          <ac:chgData name="Daniel Slade" userId="a0f30abecd459ac6" providerId="LiveId" clId="{A9C0DC0B-9774-43AA-832F-86F3EFE0C0C3}" dt="2023-04-30T10:49:58.154" v="1972" actId="20577"/>
          <ac:spMkLst>
            <pc:docMk/>
            <pc:sldMk cId="1136228160" sldId="282"/>
            <ac:spMk id="2" creationId="{C8B131DE-F913-1485-CB08-D6549F2B71C5}"/>
          </ac:spMkLst>
        </pc:spChg>
        <pc:spChg chg="mod">
          <ac:chgData name="Daniel Slade" userId="a0f30abecd459ac6" providerId="LiveId" clId="{A9C0DC0B-9774-43AA-832F-86F3EFE0C0C3}" dt="2023-04-30T11:46:54.840" v="3197" actId="255"/>
          <ac:spMkLst>
            <pc:docMk/>
            <pc:sldMk cId="1136228160" sldId="282"/>
            <ac:spMk id="3" creationId="{CA830E08-0294-F65B-B70F-A852D3749288}"/>
          </ac:spMkLst>
        </pc:spChg>
      </pc:sldChg>
      <pc:sldChg chg="modSp new mod">
        <pc:chgData name="Daniel Slade" userId="a0f30abecd459ac6" providerId="LiveId" clId="{A9C0DC0B-9774-43AA-832F-86F3EFE0C0C3}" dt="2023-04-30T12:11:38.041" v="3301" actId="114"/>
        <pc:sldMkLst>
          <pc:docMk/>
          <pc:sldMk cId="3805833323" sldId="283"/>
        </pc:sldMkLst>
        <pc:spChg chg="mod">
          <ac:chgData name="Daniel Slade" userId="a0f30abecd459ac6" providerId="LiveId" clId="{A9C0DC0B-9774-43AA-832F-86F3EFE0C0C3}" dt="2023-04-30T11:06:25.068" v="2369" actId="20577"/>
          <ac:spMkLst>
            <pc:docMk/>
            <pc:sldMk cId="3805833323" sldId="283"/>
            <ac:spMk id="2" creationId="{3B7168F0-1BA0-BEB8-A141-CFA76A721077}"/>
          </ac:spMkLst>
        </pc:spChg>
        <pc:spChg chg="mod">
          <ac:chgData name="Daniel Slade" userId="a0f30abecd459ac6" providerId="LiveId" clId="{A9C0DC0B-9774-43AA-832F-86F3EFE0C0C3}" dt="2023-04-30T12:11:38.041" v="3301" actId="114"/>
          <ac:spMkLst>
            <pc:docMk/>
            <pc:sldMk cId="3805833323" sldId="283"/>
            <ac:spMk id="3" creationId="{74103A97-31E6-0E77-330A-BAE0D44D300B}"/>
          </ac:spMkLst>
        </pc:spChg>
      </pc:sldChg>
      <pc:sldChg chg="modSp new mod">
        <pc:chgData name="Daniel Slade" userId="a0f30abecd459ac6" providerId="LiveId" clId="{A9C0DC0B-9774-43AA-832F-86F3EFE0C0C3}" dt="2023-04-30T11:05:59.761" v="2368" actId="20577"/>
        <pc:sldMkLst>
          <pc:docMk/>
          <pc:sldMk cId="4265689973" sldId="284"/>
        </pc:sldMkLst>
        <pc:spChg chg="mod">
          <ac:chgData name="Daniel Slade" userId="a0f30abecd459ac6" providerId="LiveId" clId="{A9C0DC0B-9774-43AA-832F-86F3EFE0C0C3}" dt="2023-04-30T11:05:59.761" v="2368" actId="20577"/>
          <ac:spMkLst>
            <pc:docMk/>
            <pc:sldMk cId="4265689973" sldId="284"/>
            <ac:spMk id="2" creationId="{658A699E-6384-90B2-410B-F636B0FE9C19}"/>
          </ac:spMkLst>
        </pc:spChg>
        <pc:spChg chg="mod">
          <ac:chgData name="Daniel Slade" userId="a0f30abecd459ac6" providerId="LiveId" clId="{A9C0DC0B-9774-43AA-832F-86F3EFE0C0C3}" dt="2023-04-30T11:05:29.911" v="2354" actId="255"/>
          <ac:spMkLst>
            <pc:docMk/>
            <pc:sldMk cId="4265689973" sldId="284"/>
            <ac:spMk id="3" creationId="{CBBFC17E-2E09-C018-EC8C-A7C88912AC54}"/>
          </ac:spMkLst>
        </pc:spChg>
      </pc:sldChg>
      <pc:sldChg chg="modSp new mod">
        <pc:chgData name="Daniel Slade" userId="a0f30abecd459ac6" providerId="LiveId" clId="{A9C0DC0B-9774-43AA-832F-86F3EFE0C0C3}" dt="2023-04-30T12:22:02.388" v="3370" actId="313"/>
        <pc:sldMkLst>
          <pc:docMk/>
          <pc:sldMk cId="3055533802" sldId="285"/>
        </pc:sldMkLst>
        <pc:spChg chg="mod">
          <ac:chgData name="Daniel Slade" userId="a0f30abecd459ac6" providerId="LiveId" clId="{A9C0DC0B-9774-43AA-832F-86F3EFE0C0C3}" dt="2023-04-30T11:10:50.928" v="2439" actId="20577"/>
          <ac:spMkLst>
            <pc:docMk/>
            <pc:sldMk cId="3055533802" sldId="285"/>
            <ac:spMk id="2" creationId="{8AC4E6AA-EA53-2A47-A09D-1A89A0F3304B}"/>
          </ac:spMkLst>
        </pc:spChg>
        <pc:spChg chg="mod">
          <ac:chgData name="Daniel Slade" userId="a0f30abecd459ac6" providerId="LiveId" clId="{A9C0DC0B-9774-43AA-832F-86F3EFE0C0C3}" dt="2023-04-30T12:22:02.388" v="3370" actId="313"/>
          <ac:spMkLst>
            <pc:docMk/>
            <pc:sldMk cId="3055533802" sldId="285"/>
            <ac:spMk id="3" creationId="{B6771945-6F14-DAEE-47D2-B4486BAFB006}"/>
          </ac:spMkLst>
        </pc:spChg>
      </pc:sldChg>
      <pc:sldChg chg="new">
        <pc:chgData name="Daniel Slade" userId="a0f30abecd459ac6" providerId="LiveId" clId="{A9C0DC0B-9774-43AA-832F-86F3EFE0C0C3}" dt="2023-04-30T12:22:53.714" v="3372" actId="680"/>
        <pc:sldMkLst>
          <pc:docMk/>
          <pc:sldMk cId="3346295176" sldId="286"/>
        </pc:sldMkLst>
      </pc:sldChg>
      <pc:sldChg chg="new del">
        <pc:chgData name="Daniel Slade" userId="a0f30abecd459ac6" providerId="LiveId" clId="{A9C0DC0B-9774-43AA-832F-86F3EFE0C0C3}" dt="2023-04-30T12:22:22.197" v="3371" actId="2696"/>
        <pc:sldMkLst>
          <pc:docMk/>
          <pc:sldMk cId="3819395808" sldId="286"/>
        </pc:sldMkLst>
      </pc:sldChg>
      <pc:sldChg chg="new del">
        <pc:chgData name="Daniel Slade" userId="a0f30abecd459ac6" providerId="LiveId" clId="{A9C0DC0B-9774-43AA-832F-86F3EFE0C0C3}" dt="2023-04-30T12:17:19.458" v="3313" actId="2696"/>
        <pc:sldMkLst>
          <pc:docMk/>
          <pc:sldMk cId="2995541990" sldId="28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B28027-69C4-4B4F-91E2-988E8A830C7D}" type="doc">
      <dgm:prSet loTypeId="urn:microsoft.com/office/officeart/2005/8/layout/vList2" loCatId="list" qsTypeId="urn:microsoft.com/office/officeart/2005/8/quickstyle/simple5" qsCatId="simple" csTypeId="urn:microsoft.com/office/officeart/2005/8/colors/accent3_2" csCatId="accent3"/>
      <dgm:spPr/>
      <dgm:t>
        <a:bodyPr/>
        <a:lstStyle/>
        <a:p>
          <a:endParaRPr lang="en-US"/>
        </a:p>
      </dgm:t>
    </dgm:pt>
    <dgm:pt modelId="{6EE468A3-C3FA-42C1-A217-B7E97E0BDD2A}">
      <dgm:prSet custT="1"/>
      <dgm:spPr/>
      <dgm:t>
        <a:bodyPr/>
        <a:lstStyle/>
        <a:p>
          <a:r>
            <a:rPr lang="en-US" sz="2400" dirty="0"/>
            <a:t>1. When those who are in covenant with God and appointed by Him turn away… disaster is not far off. Those will be judged.</a:t>
          </a:r>
        </a:p>
      </dgm:t>
    </dgm:pt>
    <dgm:pt modelId="{BC703085-18B9-44C4-9ADC-00A5B5F92FB7}" type="parTrans" cxnId="{CEB60ED3-9D25-43BB-80EB-9FF9E49431DA}">
      <dgm:prSet/>
      <dgm:spPr/>
      <dgm:t>
        <a:bodyPr/>
        <a:lstStyle/>
        <a:p>
          <a:endParaRPr lang="en-US"/>
        </a:p>
      </dgm:t>
    </dgm:pt>
    <dgm:pt modelId="{997F0F44-6637-4564-B21B-E58A4DA574F3}" type="sibTrans" cxnId="{CEB60ED3-9D25-43BB-80EB-9FF9E49431DA}">
      <dgm:prSet/>
      <dgm:spPr/>
      <dgm:t>
        <a:bodyPr/>
        <a:lstStyle/>
        <a:p>
          <a:endParaRPr lang="en-US"/>
        </a:p>
      </dgm:t>
    </dgm:pt>
    <dgm:pt modelId="{D370F49B-D710-4B6A-9DCD-1EDBCF9A488C}">
      <dgm:prSet custT="1"/>
      <dgm:spPr/>
      <dgm:t>
        <a:bodyPr/>
        <a:lstStyle/>
        <a:p>
          <a:r>
            <a:rPr lang="en-US" sz="2400" dirty="0"/>
            <a:t>2. </a:t>
          </a:r>
          <a:r>
            <a:rPr lang="en-US" sz="2400" b="1" i="1" dirty="0"/>
            <a:t>Eli’s culpability</a:t>
          </a:r>
          <a:r>
            <a:rPr lang="en-US" sz="2400" dirty="0"/>
            <a:t>—his failure to appropriately deal with his sons. Though he was aware of his son’s sin, he did not hold them accountable.  Action was required, not just words.</a:t>
          </a:r>
        </a:p>
      </dgm:t>
    </dgm:pt>
    <dgm:pt modelId="{D9BE1004-4F50-4960-AB40-0D09B3DA02B8}" type="parTrans" cxnId="{C9C8A579-EE49-4B9A-A692-F20CC00A5EAC}">
      <dgm:prSet/>
      <dgm:spPr/>
      <dgm:t>
        <a:bodyPr/>
        <a:lstStyle/>
        <a:p>
          <a:endParaRPr lang="en-US"/>
        </a:p>
      </dgm:t>
    </dgm:pt>
    <dgm:pt modelId="{EFB1E023-3C3A-4BC9-8B62-360690EA4B38}" type="sibTrans" cxnId="{C9C8A579-EE49-4B9A-A692-F20CC00A5EAC}">
      <dgm:prSet/>
      <dgm:spPr/>
      <dgm:t>
        <a:bodyPr/>
        <a:lstStyle/>
        <a:p>
          <a:endParaRPr lang="en-US"/>
        </a:p>
      </dgm:t>
    </dgm:pt>
    <dgm:pt modelId="{8C64A02D-B416-4843-A85F-FAC58CAC8D12}">
      <dgm:prSet custT="1"/>
      <dgm:spPr/>
      <dgm:t>
        <a:bodyPr/>
        <a:lstStyle/>
        <a:p>
          <a:r>
            <a:rPr lang="en-US" sz="2400" dirty="0"/>
            <a:t>3. God is able to raise up someone else, if you are not willing. He may actually move you out of the way. </a:t>
          </a:r>
        </a:p>
      </dgm:t>
    </dgm:pt>
    <dgm:pt modelId="{A3E5E2A7-3D08-41C0-BA20-096160AB357E}" type="parTrans" cxnId="{93EC9EED-B03E-43BA-B097-5D07197047E5}">
      <dgm:prSet/>
      <dgm:spPr/>
      <dgm:t>
        <a:bodyPr/>
        <a:lstStyle/>
        <a:p>
          <a:endParaRPr lang="en-US"/>
        </a:p>
      </dgm:t>
    </dgm:pt>
    <dgm:pt modelId="{7F2BBE82-C7BF-453B-A77B-C9B62E473C85}" type="sibTrans" cxnId="{93EC9EED-B03E-43BA-B097-5D07197047E5}">
      <dgm:prSet/>
      <dgm:spPr/>
      <dgm:t>
        <a:bodyPr/>
        <a:lstStyle/>
        <a:p>
          <a:endParaRPr lang="en-US"/>
        </a:p>
      </dgm:t>
    </dgm:pt>
    <dgm:pt modelId="{CDF2CF2A-0FF7-4A0E-91AE-48D12058C85E}" type="pres">
      <dgm:prSet presAssocID="{78B28027-69C4-4B4F-91E2-988E8A830C7D}" presName="linear" presStyleCnt="0">
        <dgm:presLayoutVars>
          <dgm:animLvl val="lvl"/>
          <dgm:resizeHandles val="exact"/>
        </dgm:presLayoutVars>
      </dgm:prSet>
      <dgm:spPr/>
      <dgm:t>
        <a:bodyPr/>
        <a:lstStyle/>
        <a:p>
          <a:endParaRPr lang="en-US"/>
        </a:p>
      </dgm:t>
    </dgm:pt>
    <dgm:pt modelId="{A826C301-9257-4940-A132-A6A0DF01B362}" type="pres">
      <dgm:prSet presAssocID="{6EE468A3-C3FA-42C1-A217-B7E97E0BDD2A}" presName="parentText" presStyleLbl="node1" presStyleIdx="0" presStyleCnt="3">
        <dgm:presLayoutVars>
          <dgm:chMax val="0"/>
          <dgm:bulletEnabled val="1"/>
        </dgm:presLayoutVars>
      </dgm:prSet>
      <dgm:spPr/>
      <dgm:t>
        <a:bodyPr/>
        <a:lstStyle/>
        <a:p>
          <a:endParaRPr lang="en-US"/>
        </a:p>
      </dgm:t>
    </dgm:pt>
    <dgm:pt modelId="{8D128EB2-B4D3-4238-A1C0-E56F7616DBD7}" type="pres">
      <dgm:prSet presAssocID="{997F0F44-6637-4564-B21B-E58A4DA574F3}" presName="spacer" presStyleCnt="0"/>
      <dgm:spPr/>
    </dgm:pt>
    <dgm:pt modelId="{B33D5DB3-4AED-444A-87BB-DBAB6136B38A}" type="pres">
      <dgm:prSet presAssocID="{D370F49B-D710-4B6A-9DCD-1EDBCF9A488C}" presName="parentText" presStyleLbl="node1" presStyleIdx="1" presStyleCnt="3">
        <dgm:presLayoutVars>
          <dgm:chMax val="0"/>
          <dgm:bulletEnabled val="1"/>
        </dgm:presLayoutVars>
      </dgm:prSet>
      <dgm:spPr/>
      <dgm:t>
        <a:bodyPr/>
        <a:lstStyle/>
        <a:p>
          <a:endParaRPr lang="en-US"/>
        </a:p>
      </dgm:t>
    </dgm:pt>
    <dgm:pt modelId="{9224BC26-6807-495F-BF9B-8752261E85F1}" type="pres">
      <dgm:prSet presAssocID="{EFB1E023-3C3A-4BC9-8B62-360690EA4B38}" presName="spacer" presStyleCnt="0"/>
      <dgm:spPr/>
    </dgm:pt>
    <dgm:pt modelId="{57CF0C70-204C-439A-B914-97B0A54B086B}" type="pres">
      <dgm:prSet presAssocID="{8C64A02D-B416-4843-A85F-FAC58CAC8D12}" presName="parentText" presStyleLbl="node1" presStyleIdx="2" presStyleCnt="3">
        <dgm:presLayoutVars>
          <dgm:chMax val="0"/>
          <dgm:bulletEnabled val="1"/>
        </dgm:presLayoutVars>
      </dgm:prSet>
      <dgm:spPr/>
      <dgm:t>
        <a:bodyPr/>
        <a:lstStyle/>
        <a:p>
          <a:endParaRPr lang="en-US"/>
        </a:p>
      </dgm:t>
    </dgm:pt>
  </dgm:ptLst>
  <dgm:cxnLst>
    <dgm:cxn modelId="{1E461265-E591-41CF-9EFF-A4B3199CA99F}" type="presOf" srcId="{8C64A02D-B416-4843-A85F-FAC58CAC8D12}" destId="{57CF0C70-204C-439A-B914-97B0A54B086B}" srcOrd="0" destOrd="0" presId="urn:microsoft.com/office/officeart/2005/8/layout/vList2"/>
    <dgm:cxn modelId="{6C411959-73CE-4EC6-B12B-1F9C8205CF81}" type="presOf" srcId="{6EE468A3-C3FA-42C1-A217-B7E97E0BDD2A}" destId="{A826C301-9257-4940-A132-A6A0DF01B362}" srcOrd="0" destOrd="0" presId="urn:microsoft.com/office/officeart/2005/8/layout/vList2"/>
    <dgm:cxn modelId="{A408A5CC-5A1F-4AF5-8E0C-4A67C1FA9528}" type="presOf" srcId="{D370F49B-D710-4B6A-9DCD-1EDBCF9A488C}" destId="{B33D5DB3-4AED-444A-87BB-DBAB6136B38A}" srcOrd="0" destOrd="0" presId="urn:microsoft.com/office/officeart/2005/8/layout/vList2"/>
    <dgm:cxn modelId="{92757070-7FB2-440B-816A-A4BFFBA6D398}" type="presOf" srcId="{78B28027-69C4-4B4F-91E2-988E8A830C7D}" destId="{CDF2CF2A-0FF7-4A0E-91AE-48D12058C85E}" srcOrd="0" destOrd="0" presId="urn:microsoft.com/office/officeart/2005/8/layout/vList2"/>
    <dgm:cxn modelId="{C9C8A579-EE49-4B9A-A692-F20CC00A5EAC}" srcId="{78B28027-69C4-4B4F-91E2-988E8A830C7D}" destId="{D370F49B-D710-4B6A-9DCD-1EDBCF9A488C}" srcOrd="1" destOrd="0" parTransId="{D9BE1004-4F50-4960-AB40-0D09B3DA02B8}" sibTransId="{EFB1E023-3C3A-4BC9-8B62-360690EA4B38}"/>
    <dgm:cxn modelId="{CEB60ED3-9D25-43BB-80EB-9FF9E49431DA}" srcId="{78B28027-69C4-4B4F-91E2-988E8A830C7D}" destId="{6EE468A3-C3FA-42C1-A217-B7E97E0BDD2A}" srcOrd="0" destOrd="0" parTransId="{BC703085-18B9-44C4-9ADC-00A5B5F92FB7}" sibTransId="{997F0F44-6637-4564-B21B-E58A4DA574F3}"/>
    <dgm:cxn modelId="{93EC9EED-B03E-43BA-B097-5D07197047E5}" srcId="{78B28027-69C4-4B4F-91E2-988E8A830C7D}" destId="{8C64A02D-B416-4843-A85F-FAC58CAC8D12}" srcOrd="2" destOrd="0" parTransId="{A3E5E2A7-3D08-41C0-BA20-096160AB357E}" sibTransId="{7F2BBE82-C7BF-453B-A77B-C9B62E473C85}"/>
    <dgm:cxn modelId="{24A3938E-BCE9-40E0-A8B1-86E1E6525C4B}" type="presParOf" srcId="{CDF2CF2A-0FF7-4A0E-91AE-48D12058C85E}" destId="{A826C301-9257-4940-A132-A6A0DF01B362}" srcOrd="0" destOrd="0" presId="urn:microsoft.com/office/officeart/2005/8/layout/vList2"/>
    <dgm:cxn modelId="{7E788B0F-9D88-47EF-8FE1-187901C4D8CB}" type="presParOf" srcId="{CDF2CF2A-0FF7-4A0E-91AE-48D12058C85E}" destId="{8D128EB2-B4D3-4238-A1C0-E56F7616DBD7}" srcOrd="1" destOrd="0" presId="urn:microsoft.com/office/officeart/2005/8/layout/vList2"/>
    <dgm:cxn modelId="{56299305-0E8E-4CAB-A447-9A2B2BF4E742}" type="presParOf" srcId="{CDF2CF2A-0FF7-4A0E-91AE-48D12058C85E}" destId="{B33D5DB3-4AED-444A-87BB-DBAB6136B38A}" srcOrd="2" destOrd="0" presId="urn:microsoft.com/office/officeart/2005/8/layout/vList2"/>
    <dgm:cxn modelId="{07C61B4B-0678-4E8E-BB25-F65D2CC1BDB5}" type="presParOf" srcId="{CDF2CF2A-0FF7-4A0E-91AE-48D12058C85E}" destId="{9224BC26-6807-495F-BF9B-8752261E85F1}" srcOrd="3" destOrd="0" presId="urn:microsoft.com/office/officeart/2005/8/layout/vList2"/>
    <dgm:cxn modelId="{020CF5AA-FEBD-44E4-89BE-E261E9355147}" type="presParOf" srcId="{CDF2CF2A-0FF7-4A0E-91AE-48D12058C85E}" destId="{57CF0C70-204C-439A-B914-97B0A54B086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6C301-9257-4940-A132-A6A0DF01B362}">
      <dsp:nvSpPr>
        <dsp:cNvPr id="0" name=""/>
        <dsp:cNvSpPr/>
      </dsp:nvSpPr>
      <dsp:spPr>
        <a:xfrm>
          <a:off x="0" y="18517"/>
          <a:ext cx="10058399" cy="1319175"/>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1. When those who are in covenant with God and appointed by Him turn away… disaster is not far off. Those will be judged.</a:t>
          </a:r>
        </a:p>
      </dsp:txBody>
      <dsp:txXfrm>
        <a:off x="64397" y="82914"/>
        <a:ext cx="9929605" cy="1190381"/>
      </dsp:txXfrm>
    </dsp:sp>
    <dsp:sp modelId="{B33D5DB3-4AED-444A-87BB-DBAB6136B38A}">
      <dsp:nvSpPr>
        <dsp:cNvPr id="0" name=""/>
        <dsp:cNvSpPr/>
      </dsp:nvSpPr>
      <dsp:spPr>
        <a:xfrm>
          <a:off x="0" y="1352092"/>
          <a:ext cx="10058399" cy="1319175"/>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2. </a:t>
          </a:r>
          <a:r>
            <a:rPr lang="en-US" sz="2400" b="1" i="1" kern="1200" dirty="0"/>
            <a:t>Eli’s culpability</a:t>
          </a:r>
          <a:r>
            <a:rPr lang="en-US" sz="2400" kern="1200" dirty="0"/>
            <a:t>—his failure to appropriately deal with his sons. Though he was aware of his son’s sin, he did not hold them accountable.  Action was required, not just words.</a:t>
          </a:r>
        </a:p>
      </dsp:txBody>
      <dsp:txXfrm>
        <a:off x="64397" y="1416489"/>
        <a:ext cx="9929605" cy="1190381"/>
      </dsp:txXfrm>
    </dsp:sp>
    <dsp:sp modelId="{57CF0C70-204C-439A-B914-97B0A54B086B}">
      <dsp:nvSpPr>
        <dsp:cNvPr id="0" name=""/>
        <dsp:cNvSpPr/>
      </dsp:nvSpPr>
      <dsp:spPr>
        <a:xfrm>
          <a:off x="0" y="2685667"/>
          <a:ext cx="10058399" cy="1319175"/>
        </a:xfrm>
        <a:prstGeom prst="round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3. God is able to raise up someone else, if you are not willing. He may actually move you out of the way. </a:t>
          </a:r>
        </a:p>
      </dsp:txBody>
      <dsp:txXfrm>
        <a:off x="64397" y="2750064"/>
        <a:ext cx="9929605" cy="11903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4/30/2023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4/30/2023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4/30/2023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4/30/2023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4/30/2023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biblegateway.com/passage/?search=Revelations+22:10-16&amp;version=NIV#fen-NIV-31098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iblia.com/bible/esv/Gen%201.26-30" TargetMode="External"/><Relationship Id="rId7" Type="http://schemas.openxmlformats.org/officeDocument/2006/relationships/hyperlink" Target="https://biblia.com/bible/esv/Gen%209.11" TargetMode="External"/><Relationship Id="rId2" Type="http://schemas.openxmlformats.org/officeDocument/2006/relationships/hyperlink" Target="https://www.compellingtruth.org/Adamic-covenant.html" TargetMode="External"/><Relationship Id="rId1" Type="http://schemas.openxmlformats.org/officeDocument/2006/relationships/slideLayout" Target="../slideLayouts/slideLayout2.xml"/><Relationship Id="rId6" Type="http://schemas.openxmlformats.org/officeDocument/2006/relationships/hyperlink" Target="https://www.compellingtruth.org/Noahic-covenant.html" TargetMode="External"/><Relationship Id="rId5" Type="http://schemas.openxmlformats.org/officeDocument/2006/relationships/hyperlink" Target="https://biblia.com/bible/esv/Gen%203.15" TargetMode="External"/><Relationship Id="rId4" Type="http://schemas.openxmlformats.org/officeDocument/2006/relationships/hyperlink" Target="https://biblia.com/bible/esv/Genesis%202.16-17"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iblia.com/bible/esv/Gen%2012.1-3" TargetMode="External"/><Relationship Id="rId2" Type="http://schemas.openxmlformats.org/officeDocument/2006/relationships/hyperlink" Target="https://www.compellingtruth.org/Abrahamic-covenant.html" TargetMode="External"/><Relationship Id="rId1" Type="http://schemas.openxmlformats.org/officeDocument/2006/relationships/slideLayout" Target="../slideLayouts/slideLayout2.xml"/><Relationship Id="rId6" Type="http://schemas.openxmlformats.org/officeDocument/2006/relationships/hyperlink" Target="https://biblia.com/bible/esv/Deut%2030.1-10" TargetMode="External"/><Relationship Id="rId5" Type="http://schemas.openxmlformats.org/officeDocument/2006/relationships/hyperlink" Target="https://www.compellingtruth.org/Palestinian-covenant.html" TargetMode="External"/><Relationship Id="rId4" Type="http://schemas.openxmlformats.org/officeDocument/2006/relationships/hyperlink" Target="https://biblia.com/bible/esv/Rom%204.11"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1%20Samuel%202:12-36&amp;version=NIV#fen-NIV-7258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compellingtruth.org/new-covenant.html" TargetMode="External"/><Relationship Id="rId3" Type="http://schemas.openxmlformats.org/officeDocument/2006/relationships/hyperlink" Target="https://biblia.com/bible/esv/Deut%2011" TargetMode="External"/><Relationship Id="rId7" Type="http://schemas.openxmlformats.org/officeDocument/2006/relationships/hyperlink" Target="https://biblia.com/bible/esv/Mark%2010.47" TargetMode="External"/><Relationship Id="rId2" Type="http://schemas.openxmlformats.org/officeDocument/2006/relationships/hyperlink" Target="https://www.compellingtruth.org/Mosaic-covenant.html" TargetMode="External"/><Relationship Id="rId1" Type="http://schemas.openxmlformats.org/officeDocument/2006/relationships/slideLayout" Target="../slideLayouts/slideLayout2.xml"/><Relationship Id="rId6" Type="http://schemas.openxmlformats.org/officeDocument/2006/relationships/hyperlink" Target="https://biblia.com/bible/esv/Luke%201.32-33" TargetMode="External"/><Relationship Id="rId11" Type="http://schemas.openxmlformats.org/officeDocument/2006/relationships/hyperlink" Target="https://biblia.com/bible/esv/Heb%209.15" TargetMode="External"/><Relationship Id="rId5" Type="http://schemas.openxmlformats.org/officeDocument/2006/relationships/hyperlink" Target="https://biblia.com/bible/esv/2%20Sam%207.8-16" TargetMode="External"/><Relationship Id="rId10" Type="http://schemas.openxmlformats.org/officeDocument/2006/relationships/hyperlink" Target="https://biblia.com/bible/esv/Matt%2026.28" TargetMode="External"/><Relationship Id="rId4" Type="http://schemas.openxmlformats.org/officeDocument/2006/relationships/hyperlink" Target="https://www.compellingtruth.org/Davidic-covenant.html" TargetMode="External"/><Relationship Id="rId9" Type="http://schemas.openxmlformats.org/officeDocument/2006/relationships/hyperlink" Target="https://biblia.com/bible/esv/Jer%2031.31-34"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biblegateway.com/passage/?search=1%20Samuel%202:12-36&amp;version=NIV#fen-NIV-7266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iblegateway.com/passage/?search=1%20Samuel%202:12-36&amp;version=NIV#fen-NIV-7270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5D9B6-7052-1876-B8C6-D8E071125F88}"/>
              </a:ext>
            </a:extLst>
          </p:cNvPr>
          <p:cNvSpPr>
            <a:spLocks noGrp="1"/>
          </p:cNvSpPr>
          <p:nvPr>
            <p:ph type="ctrTitle"/>
          </p:nvPr>
        </p:nvSpPr>
        <p:spPr/>
        <p:txBody>
          <a:bodyPr>
            <a:normAutofit/>
          </a:bodyPr>
          <a:lstStyle/>
          <a:p>
            <a:r>
              <a:rPr lang="en-US" dirty="0"/>
              <a:t>A repentant heart, He will not despise </a:t>
            </a:r>
          </a:p>
        </p:txBody>
      </p:sp>
      <p:sp>
        <p:nvSpPr>
          <p:cNvPr id="3" name="Subtitle 2">
            <a:extLst>
              <a:ext uri="{FF2B5EF4-FFF2-40B4-BE49-F238E27FC236}">
                <a16:creationId xmlns:a16="http://schemas.microsoft.com/office/drawing/2014/main" xmlns="" id="{29B1BBBE-2752-A1CF-840D-06E99E89390A}"/>
              </a:ext>
            </a:extLst>
          </p:cNvPr>
          <p:cNvSpPr>
            <a:spLocks noGrp="1"/>
          </p:cNvSpPr>
          <p:nvPr>
            <p:ph type="subTitle" idx="1"/>
          </p:nvPr>
        </p:nvSpPr>
        <p:spPr/>
        <p:txBody>
          <a:bodyPr/>
          <a:lstStyle/>
          <a:p>
            <a:r>
              <a:rPr lang="en-US" dirty="0" err="1"/>
              <a:t>Lifegate</a:t>
            </a:r>
            <a:r>
              <a:rPr lang="en-US" dirty="0"/>
              <a:t> 4/30/23</a:t>
            </a:r>
          </a:p>
        </p:txBody>
      </p:sp>
    </p:spTree>
    <p:extLst>
      <p:ext uri="{BB962C8B-B14F-4D97-AF65-F5344CB8AC3E}">
        <p14:creationId xmlns:p14="http://schemas.microsoft.com/office/powerpoint/2010/main" val="3793334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31817-537E-55EC-81AD-7CA81B856CD9}"/>
              </a:ext>
            </a:extLst>
          </p:cNvPr>
          <p:cNvSpPr>
            <a:spLocks noGrp="1"/>
          </p:cNvSpPr>
          <p:nvPr>
            <p:ph type="title"/>
          </p:nvPr>
        </p:nvSpPr>
        <p:spPr/>
        <p:txBody>
          <a:bodyPr/>
          <a:lstStyle/>
          <a:p>
            <a:r>
              <a:rPr lang="en-US" dirty="0"/>
              <a:t>The Reality of What We Are Facing</a:t>
            </a:r>
          </a:p>
        </p:txBody>
      </p:sp>
      <p:sp>
        <p:nvSpPr>
          <p:cNvPr id="3" name="Content Placeholder 2">
            <a:extLst>
              <a:ext uri="{FF2B5EF4-FFF2-40B4-BE49-F238E27FC236}">
                <a16:creationId xmlns:a16="http://schemas.microsoft.com/office/drawing/2014/main" xmlns="" id="{5CEC8D0B-7462-7997-F284-5CBE25627410}"/>
              </a:ext>
            </a:extLst>
          </p:cNvPr>
          <p:cNvSpPr>
            <a:spLocks noGrp="1"/>
          </p:cNvSpPr>
          <p:nvPr>
            <p:ph idx="1"/>
          </p:nvPr>
        </p:nvSpPr>
        <p:spPr/>
        <p:txBody>
          <a:bodyPr/>
          <a:lstStyle/>
          <a:p>
            <a:r>
              <a:rPr lang="en-US" sz="2800" dirty="0">
                <a:highlight>
                  <a:srgbClr val="FFFF00"/>
                </a:highlight>
              </a:rPr>
              <a:t>Ephesians 6:12</a:t>
            </a:r>
            <a:br>
              <a:rPr lang="en-US" sz="2800" dirty="0">
                <a:highlight>
                  <a:srgbClr val="FFFF00"/>
                </a:highlight>
              </a:rPr>
            </a:br>
            <a:r>
              <a:rPr lang="en-US" sz="2800" dirty="0">
                <a:highlight>
                  <a:srgbClr val="FFFF00"/>
                </a:highlight>
              </a:rPr>
              <a:t>“</a:t>
            </a:r>
            <a:r>
              <a:rPr lang="en-US" sz="2400" b="1" i="0" baseline="30000" dirty="0">
                <a:solidFill>
                  <a:srgbClr val="000000"/>
                </a:solidFill>
                <a:effectLst/>
                <a:highlight>
                  <a:srgbClr val="FFFF00"/>
                </a:highlight>
                <a:latin typeface="system-ui"/>
              </a:rPr>
              <a:t>12 </a:t>
            </a:r>
            <a:r>
              <a:rPr lang="en-US" sz="2400" b="0" i="0" dirty="0">
                <a:solidFill>
                  <a:srgbClr val="000000"/>
                </a:solidFill>
                <a:effectLst/>
                <a:highlight>
                  <a:srgbClr val="FFFF00"/>
                </a:highlight>
                <a:latin typeface="system-ui"/>
              </a:rPr>
              <a:t>For our struggle is not against flesh and blood [contending only with physical opponents], but against the rulers, against the powers, against the world forces of this [present] darkness, against the spiritual </a:t>
            </a:r>
            <a:r>
              <a:rPr lang="en-US" sz="2400" b="0" i="1" dirty="0">
                <a:solidFill>
                  <a:srgbClr val="000000"/>
                </a:solidFill>
                <a:effectLst/>
                <a:highlight>
                  <a:srgbClr val="FFFF00"/>
                </a:highlight>
                <a:latin typeface="system-ui"/>
              </a:rPr>
              <a:t>forces</a:t>
            </a:r>
            <a:r>
              <a:rPr lang="en-US" sz="2400" b="0" i="0" dirty="0">
                <a:solidFill>
                  <a:srgbClr val="000000"/>
                </a:solidFill>
                <a:effectLst/>
                <a:highlight>
                  <a:srgbClr val="FFFF00"/>
                </a:highlight>
                <a:latin typeface="system-ui"/>
              </a:rPr>
              <a:t> of wickedness in the heavenly (supernatural) </a:t>
            </a:r>
            <a:r>
              <a:rPr lang="en-US" sz="2400" b="0" i="1" dirty="0">
                <a:solidFill>
                  <a:srgbClr val="000000"/>
                </a:solidFill>
                <a:effectLst/>
                <a:highlight>
                  <a:srgbClr val="FFFF00"/>
                </a:highlight>
                <a:latin typeface="system-ui"/>
              </a:rPr>
              <a:t>places</a:t>
            </a:r>
            <a:r>
              <a:rPr lang="en-US" sz="2400" b="0" i="0" dirty="0">
                <a:solidFill>
                  <a:srgbClr val="000000"/>
                </a:solidFill>
                <a:effectLst/>
                <a:highlight>
                  <a:srgbClr val="FFFF00"/>
                </a:highlight>
                <a:latin typeface="system-ui"/>
              </a:rPr>
              <a:t>.”</a:t>
            </a:r>
            <a:endParaRPr lang="en-US" sz="2800" b="0" i="0" dirty="0">
              <a:solidFill>
                <a:srgbClr val="000000"/>
              </a:solidFill>
              <a:effectLst/>
              <a:highlight>
                <a:srgbClr val="FFFF00"/>
              </a:highlight>
              <a:latin typeface="system-ui"/>
            </a:endParaRPr>
          </a:p>
          <a:p>
            <a:r>
              <a:rPr lang="en-US" sz="2800" dirty="0">
                <a:solidFill>
                  <a:srgbClr val="000000"/>
                </a:solidFill>
                <a:latin typeface="system-ui"/>
              </a:rPr>
              <a:t>What we are facing today is not logical or rational. Nor is it factual or scientific. If it were, we would be able to have productive conversations and debate around it. </a:t>
            </a:r>
            <a:r>
              <a:rPr lang="en-US" sz="2800" b="1" dirty="0">
                <a:solidFill>
                  <a:srgbClr val="000000"/>
                </a:solidFill>
                <a:latin typeface="system-ui"/>
              </a:rPr>
              <a:t>WHAT WE ARE FACING IS </a:t>
            </a:r>
            <a:r>
              <a:rPr lang="en-US" sz="2800" b="1" u="sng" dirty="0">
                <a:solidFill>
                  <a:srgbClr val="000000"/>
                </a:solidFill>
                <a:latin typeface="system-ui"/>
              </a:rPr>
              <a:t>EVIL</a:t>
            </a:r>
            <a:r>
              <a:rPr lang="en-US" sz="2800" dirty="0">
                <a:solidFill>
                  <a:srgbClr val="000000"/>
                </a:solidFill>
                <a:latin typeface="system-ui"/>
              </a:rPr>
              <a:t>.</a:t>
            </a:r>
            <a:endParaRPr lang="en-US" sz="2800" dirty="0"/>
          </a:p>
        </p:txBody>
      </p:sp>
    </p:spTree>
    <p:extLst>
      <p:ext uri="{BB962C8B-B14F-4D97-AF65-F5344CB8AC3E}">
        <p14:creationId xmlns:p14="http://schemas.microsoft.com/office/powerpoint/2010/main" val="2101596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A79568-F395-B4BA-D5A7-BA8ED5F9025F}"/>
              </a:ext>
            </a:extLst>
          </p:cNvPr>
          <p:cNvSpPr>
            <a:spLocks noGrp="1"/>
          </p:cNvSpPr>
          <p:nvPr>
            <p:ph type="title"/>
          </p:nvPr>
        </p:nvSpPr>
        <p:spPr/>
        <p:txBody>
          <a:bodyPr/>
          <a:lstStyle/>
          <a:p>
            <a:r>
              <a:rPr lang="en-US" dirty="0"/>
              <a:t>Covenants and Geographical Significance</a:t>
            </a:r>
          </a:p>
        </p:txBody>
      </p:sp>
      <p:sp>
        <p:nvSpPr>
          <p:cNvPr id="3" name="Content Placeholder 2">
            <a:extLst>
              <a:ext uri="{FF2B5EF4-FFF2-40B4-BE49-F238E27FC236}">
                <a16:creationId xmlns:a16="http://schemas.microsoft.com/office/drawing/2014/main" xmlns="" id="{B6327977-8C15-A64A-74A9-12AAF56CDE01}"/>
              </a:ext>
            </a:extLst>
          </p:cNvPr>
          <p:cNvSpPr>
            <a:spLocks noGrp="1"/>
          </p:cNvSpPr>
          <p:nvPr>
            <p:ph idx="1"/>
          </p:nvPr>
        </p:nvSpPr>
        <p:spPr/>
        <p:txBody>
          <a:bodyPr/>
          <a:lstStyle/>
          <a:p>
            <a:r>
              <a:rPr lang="en-US" sz="2400" i="1" dirty="0"/>
              <a:t>Notice the location of the stand off with Goliath:</a:t>
            </a:r>
            <a:br>
              <a:rPr lang="en-US" sz="2400" i="1" dirty="0"/>
            </a:br>
            <a:r>
              <a:rPr lang="en-US" sz="2800" i="1" dirty="0"/>
              <a:t>1 Samuel 17:1 </a:t>
            </a:r>
            <a:r>
              <a:rPr lang="en-US" sz="2400" dirty="0"/>
              <a:t>“</a:t>
            </a:r>
            <a:r>
              <a:rPr lang="en-US" sz="2400" b="0" i="0" dirty="0">
                <a:solidFill>
                  <a:srgbClr val="000000"/>
                </a:solidFill>
                <a:effectLst/>
                <a:latin typeface="system-ui"/>
              </a:rPr>
              <a:t>Now the Philistines gathered their forces for war and assembled at </a:t>
            </a:r>
            <a:r>
              <a:rPr lang="en-US" sz="2400" b="0" i="0" dirty="0" err="1">
                <a:solidFill>
                  <a:srgbClr val="000000"/>
                </a:solidFill>
                <a:effectLst/>
                <a:latin typeface="system-ui"/>
              </a:rPr>
              <a:t>Sokoh</a:t>
            </a:r>
            <a:r>
              <a:rPr lang="en-US" sz="2400" b="0" i="0" dirty="0">
                <a:solidFill>
                  <a:srgbClr val="000000"/>
                </a:solidFill>
                <a:effectLst/>
                <a:latin typeface="system-ui"/>
              </a:rPr>
              <a:t> </a:t>
            </a:r>
            <a:r>
              <a:rPr lang="en-US" sz="2400" b="1" i="0" dirty="0">
                <a:solidFill>
                  <a:srgbClr val="000000"/>
                </a:solidFill>
                <a:effectLst/>
                <a:highlight>
                  <a:srgbClr val="FFFF00"/>
                </a:highlight>
                <a:latin typeface="system-ui"/>
              </a:rPr>
              <a:t>in Judah</a:t>
            </a:r>
            <a:r>
              <a:rPr lang="en-US" sz="2400" b="0" i="0" dirty="0">
                <a:solidFill>
                  <a:srgbClr val="000000"/>
                </a:solidFill>
                <a:effectLst/>
                <a:latin typeface="system-ui"/>
              </a:rPr>
              <a:t>. They pitched camp at </a:t>
            </a:r>
            <a:r>
              <a:rPr lang="en-US" sz="2400" b="0" i="0" dirty="0" err="1">
                <a:solidFill>
                  <a:srgbClr val="000000"/>
                </a:solidFill>
                <a:effectLst/>
                <a:latin typeface="system-ui"/>
              </a:rPr>
              <a:t>Ephes</a:t>
            </a:r>
            <a:r>
              <a:rPr lang="en-US" sz="2400" b="0" i="0" dirty="0">
                <a:solidFill>
                  <a:srgbClr val="000000"/>
                </a:solidFill>
                <a:effectLst/>
                <a:latin typeface="system-ui"/>
              </a:rPr>
              <a:t> </a:t>
            </a:r>
            <a:r>
              <a:rPr lang="en-US" sz="2400" b="0" i="0" dirty="0" err="1">
                <a:solidFill>
                  <a:srgbClr val="000000"/>
                </a:solidFill>
                <a:effectLst/>
                <a:latin typeface="system-ui"/>
              </a:rPr>
              <a:t>Dammim</a:t>
            </a:r>
            <a:r>
              <a:rPr lang="en-US" sz="2400" b="0" i="0" dirty="0">
                <a:solidFill>
                  <a:srgbClr val="000000"/>
                </a:solidFill>
                <a:effectLst/>
                <a:latin typeface="system-ui"/>
              </a:rPr>
              <a:t>, between </a:t>
            </a:r>
            <a:r>
              <a:rPr lang="en-US" sz="2400" b="0" i="0" dirty="0" err="1">
                <a:solidFill>
                  <a:srgbClr val="000000"/>
                </a:solidFill>
                <a:effectLst/>
                <a:latin typeface="system-ui"/>
              </a:rPr>
              <a:t>Sokoh</a:t>
            </a:r>
            <a:r>
              <a:rPr lang="en-US" sz="2400" b="0" i="0" dirty="0">
                <a:solidFill>
                  <a:srgbClr val="000000"/>
                </a:solidFill>
                <a:effectLst/>
                <a:latin typeface="system-ui"/>
              </a:rPr>
              <a:t> and </a:t>
            </a:r>
            <a:r>
              <a:rPr lang="en-US" sz="2400" b="0" i="0" dirty="0" err="1">
                <a:solidFill>
                  <a:srgbClr val="000000"/>
                </a:solidFill>
                <a:effectLst/>
                <a:latin typeface="system-ui"/>
              </a:rPr>
              <a:t>Azekah</a:t>
            </a:r>
            <a:r>
              <a:rPr lang="en-US" sz="2400" b="0" i="0" dirty="0">
                <a:solidFill>
                  <a:srgbClr val="000000"/>
                </a:solidFill>
                <a:effectLst/>
                <a:latin typeface="system-ui"/>
              </a:rPr>
              <a:t>.”</a:t>
            </a:r>
          </a:p>
          <a:p>
            <a:r>
              <a:rPr lang="en-US" sz="2400" b="1" dirty="0">
                <a:solidFill>
                  <a:srgbClr val="000000"/>
                </a:solidFill>
                <a:latin typeface="system-ui"/>
              </a:rPr>
              <a:t>Judah was the Land that they had covenant claim to. Goliath and the Philistines were unlawfully occupying and terrorizing the people of God.</a:t>
            </a:r>
          </a:p>
          <a:p>
            <a:r>
              <a:rPr lang="en-US" sz="2400" b="1" dirty="0">
                <a:solidFill>
                  <a:srgbClr val="000000"/>
                </a:solidFill>
                <a:latin typeface="system-ui"/>
              </a:rPr>
              <a:t>When there is an unlawful occupation of territory by the enemy. The elect/citizens of the Kingdom of Heaven have the right, the authority and power THROUGH Jesus Christ to run the enemy out! </a:t>
            </a:r>
          </a:p>
          <a:p>
            <a:endParaRPr lang="en-US" sz="2400" b="1" dirty="0"/>
          </a:p>
        </p:txBody>
      </p:sp>
    </p:spTree>
    <p:extLst>
      <p:ext uri="{BB962C8B-B14F-4D97-AF65-F5344CB8AC3E}">
        <p14:creationId xmlns:p14="http://schemas.microsoft.com/office/powerpoint/2010/main" val="1504958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2">
            <a:extLst>
              <a:ext uri="{FF2B5EF4-FFF2-40B4-BE49-F238E27FC236}">
                <a16:creationId xmlns:a16="http://schemas.microsoft.com/office/drawing/2014/main" xmlns="" id="{21D53CA0-FDE7-4B62-AE74-A671E6B82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4">
            <a:extLst>
              <a:ext uri="{FF2B5EF4-FFF2-40B4-BE49-F238E27FC236}">
                <a16:creationId xmlns:a16="http://schemas.microsoft.com/office/drawing/2014/main" xmlns="" id="{06FA22A8-DAD2-4DBF-BCF6-AA00E9D83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36">
            <a:extLst>
              <a:ext uri="{FF2B5EF4-FFF2-40B4-BE49-F238E27FC236}">
                <a16:creationId xmlns:a16="http://schemas.microsoft.com/office/drawing/2014/main" xmlns="" id="{38CF2381-9166-48DC-8859-93B6A58939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6" name="Rectangle 38">
            <a:extLst>
              <a:ext uri="{FF2B5EF4-FFF2-40B4-BE49-F238E27FC236}">
                <a16:creationId xmlns:a16="http://schemas.microsoft.com/office/drawing/2014/main" xmlns=""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D802E0D-F9E5-4A3C-9FAC-EC08B49B36F3}"/>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April 26, 1607</a:t>
            </a:r>
          </a:p>
        </p:txBody>
      </p:sp>
      <p:sp>
        <p:nvSpPr>
          <p:cNvPr id="8" name="Content Placeholder 7">
            <a:extLst>
              <a:ext uri="{FF2B5EF4-FFF2-40B4-BE49-F238E27FC236}">
                <a16:creationId xmlns:a16="http://schemas.microsoft.com/office/drawing/2014/main" xmlns="" id="{86FB339D-5E48-06F1-DE34-609825484FCC}"/>
              </a:ext>
            </a:extLst>
          </p:cNvPr>
          <p:cNvSpPr>
            <a:spLocks noGrp="1"/>
          </p:cNvSpPr>
          <p:nvPr>
            <p:ph idx="1"/>
          </p:nvPr>
        </p:nvSpPr>
        <p:spPr>
          <a:xfrm>
            <a:off x="6729999" y="4455621"/>
            <a:ext cx="4829101" cy="1238616"/>
          </a:xfrm>
        </p:spPr>
        <p:txBody>
          <a:bodyPr vert="horz" lIns="91440" tIns="45720" rIns="91440" bIns="45720" rtlCol="0">
            <a:normAutofit/>
          </a:bodyPr>
          <a:lstStyle/>
          <a:p>
            <a:pPr marL="0" indent="0">
              <a:buNone/>
            </a:pPr>
            <a:r>
              <a:rPr lang="en-US" sz="2400" cap="all" spc="200">
                <a:solidFill>
                  <a:schemeClr val="tx1">
                    <a:lumMod val="85000"/>
                    <a:lumOff val="15000"/>
                  </a:schemeClr>
                </a:solidFill>
                <a:latin typeface="+mj-lt"/>
              </a:rPr>
              <a:t>First Landing Memorial </a:t>
            </a:r>
            <a:br>
              <a:rPr lang="en-US" sz="2400" cap="all" spc="200">
                <a:solidFill>
                  <a:schemeClr val="tx1">
                    <a:lumMod val="85000"/>
                    <a:lumOff val="15000"/>
                  </a:schemeClr>
                </a:solidFill>
                <a:latin typeface="+mj-lt"/>
              </a:rPr>
            </a:br>
            <a:r>
              <a:rPr lang="en-US" sz="2400" cap="all" spc="200">
                <a:solidFill>
                  <a:schemeClr val="tx1">
                    <a:lumMod val="85000"/>
                    <a:lumOff val="15000"/>
                  </a:schemeClr>
                </a:solidFill>
                <a:latin typeface="+mj-lt"/>
              </a:rPr>
              <a:t>at Fort Story Jetty </a:t>
            </a:r>
            <a:br>
              <a:rPr lang="en-US" sz="2400" cap="all" spc="200">
                <a:solidFill>
                  <a:schemeClr val="tx1">
                    <a:lumMod val="85000"/>
                    <a:lumOff val="15000"/>
                  </a:schemeClr>
                </a:solidFill>
                <a:latin typeface="+mj-lt"/>
              </a:rPr>
            </a:br>
            <a:r>
              <a:rPr lang="en-US" sz="2400" cap="all" spc="200">
                <a:solidFill>
                  <a:schemeClr val="tx1">
                    <a:lumMod val="85000"/>
                    <a:lumOff val="15000"/>
                  </a:schemeClr>
                </a:solidFill>
                <a:latin typeface="+mj-lt"/>
              </a:rPr>
              <a:t>(Virginia Beach)</a:t>
            </a:r>
            <a:endParaRPr lang="en-US" sz="2400" cap="all" spc="200" dirty="0">
              <a:solidFill>
                <a:schemeClr val="tx1">
                  <a:lumMod val="85000"/>
                  <a:lumOff val="15000"/>
                </a:schemeClr>
              </a:solidFill>
              <a:latin typeface="+mj-lt"/>
            </a:endParaRPr>
          </a:p>
        </p:txBody>
      </p:sp>
      <p:pic>
        <p:nvPicPr>
          <p:cNvPr id="4" name="Content Placeholder 3">
            <a:extLst>
              <a:ext uri="{FF2B5EF4-FFF2-40B4-BE49-F238E27FC236}">
                <a16:creationId xmlns:a16="http://schemas.microsoft.com/office/drawing/2014/main" xmlns="" id="{26D5ABB2-B4A9-C58E-8204-C4754C45E654}"/>
              </a:ext>
            </a:extLst>
          </p:cNvPr>
          <p:cNvPicPr>
            <a:picLocks noChangeAspect="1"/>
          </p:cNvPicPr>
          <p:nvPr/>
        </p:nvPicPr>
        <p:blipFill rotWithShape="1">
          <a:blip r:embed="rId2"/>
          <a:srcRect r="-1" b="1562"/>
          <a:stretch/>
        </p:blipFill>
        <p:spPr>
          <a:xfrm>
            <a:off x="1" y="10"/>
            <a:ext cx="6096000" cy="6857990"/>
          </a:xfrm>
          <a:prstGeom prst="rect">
            <a:avLst/>
          </a:prstGeom>
        </p:spPr>
      </p:pic>
      <p:cxnSp>
        <p:nvCxnSpPr>
          <p:cNvPr id="47" name="Straight Connector 40">
            <a:extLst>
              <a:ext uri="{FF2B5EF4-FFF2-40B4-BE49-F238E27FC236}">
                <a16:creationId xmlns:a16="http://schemas.microsoft.com/office/drawing/2014/main" xmlns=""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41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xmlns="" id="{21D53CA0-FDE7-4B62-AE74-A671E6B82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xmlns="" id="{06FA22A8-DAD2-4DBF-BCF6-AA00E9D83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3" name="Straight Connector 42">
            <a:extLst>
              <a:ext uri="{FF2B5EF4-FFF2-40B4-BE49-F238E27FC236}">
                <a16:creationId xmlns:a16="http://schemas.microsoft.com/office/drawing/2014/main" xmlns="" id="{38CF2381-9166-48DC-8859-93B6A58939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44">
            <a:extLst>
              <a:ext uri="{FF2B5EF4-FFF2-40B4-BE49-F238E27FC236}">
                <a16:creationId xmlns:a16="http://schemas.microsoft.com/office/drawing/2014/main" xmlns=""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345181F-39A1-EDBE-D707-DF2D2D9E4339}"/>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6200" dirty="0">
                <a:solidFill>
                  <a:schemeClr val="tx1">
                    <a:lumMod val="85000"/>
                    <a:lumOff val="15000"/>
                  </a:schemeClr>
                </a:solidFill>
              </a:rPr>
              <a:t>A scarcely known story of Covenant with The Almighty</a:t>
            </a:r>
          </a:p>
        </p:txBody>
      </p:sp>
      <p:pic>
        <p:nvPicPr>
          <p:cNvPr id="4" name="Content Placeholder 3">
            <a:extLst>
              <a:ext uri="{FF2B5EF4-FFF2-40B4-BE49-F238E27FC236}">
                <a16:creationId xmlns:a16="http://schemas.microsoft.com/office/drawing/2014/main" xmlns="" id="{BE1AC8E6-49E9-6384-8473-10B840DEA7F5}"/>
              </a:ext>
            </a:extLst>
          </p:cNvPr>
          <p:cNvPicPr>
            <a:picLocks noGrp="1" noChangeAspect="1"/>
          </p:cNvPicPr>
          <p:nvPr>
            <p:ph idx="1"/>
          </p:nvPr>
        </p:nvPicPr>
        <p:blipFill rotWithShape="1">
          <a:blip r:embed="rId2"/>
          <a:srcRect t="6828" r="2" b="6830"/>
          <a:stretch/>
        </p:blipFill>
        <p:spPr>
          <a:xfrm>
            <a:off x="1" y="10"/>
            <a:ext cx="6096000" cy="6857990"/>
          </a:xfrm>
          <a:prstGeom prst="rect">
            <a:avLst/>
          </a:prstGeom>
        </p:spPr>
      </p:pic>
      <p:cxnSp>
        <p:nvCxnSpPr>
          <p:cNvPr id="47" name="Straight Connector 46">
            <a:extLst>
              <a:ext uri="{FF2B5EF4-FFF2-40B4-BE49-F238E27FC236}">
                <a16:creationId xmlns:a16="http://schemas.microsoft.com/office/drawing/2014/main" xmlns=""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580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91D30-7D49-A688-6F5B-934DFF5FA803}"/>
              </a:ext>
            </a:extLst>
          </p:cNvPr>
          <p:cNvSpPr>
            <a:spLocks noGrp="1"/>
          </p:cNvSpPr>
          <p:nvPr>
            <p:ph type="title"/>
          </p:nvPr>
        </p:nvSpPr>
        <p:spPr/>
        <p:txBody>
          <a:bodyPr/>
          <a:lstStyle/>
          <a:p>
            <a:r>
              <a:rPr lang="en-US" dirty="0"/>
              <a:t>Sackcloth and Ashes</a:t>
            </a:r>
          </a:p>
        </p:txBody>
      </p:sp>
      <p:sp>
        <p:nvSpPr>
          <p:cNvPr id="3" name="Content Placeholder 2">
            <a:extLst>
              <a:ext uri="{FF2B5EF4-FFF2-40B4-BE49-F238E27FC236}">
                <a16:creationId xmlns:a16="http://schemas.microsoft.com/office/drawing/2014/main" xmlns="" id="{DD17707B-8A17-C7CD-EC06-3A5DAEA0E147}"/>
              </a:ext>
            </a:extLst>
          </p:cNvPr>
          <p:cNvSpPr>
            <a:spLocks noGrp="1"/>
          </p:cNvSpPr>
          <p:nvPr>
            <p:ph idx="1"/>
          </p:nvPr>
        </p:nvSpPr>
        <p:spPr/>
        <p:txBody>
          <a:bodyPr/>
          <a:lstStyle/>
          <a:p>
            <a:r>
              <a:rPr lang="en-US" b="1" i="1" u="sng" dirty="0"/>
              <a:t>April 26, 2023</a:t>
            </a:r>
          </a:p>
          <a:p>
            <a:r>
              <a:rPr lang="en-US" sz="2400" dirty="0"/>
              <a:t>Adorning Sackcloth and ashes, the day was started with morning our sins, confession and repentance. This was followed by worship and  partaking of Communion.  After cleansing ourselves and preparing our hearts, the remanent then rededicated the land to the Lord in a renewal of the Covenant of Dedication, remembering our forefathers (1607 Covenant of Dedication) asking the Lord to hear our prayers, forgive our sins, and heal our lands. </a:t>
            </a:r>
          </a:p>
          <a:p>
            <a:r>
              <a:rPr lang="en-US" sz="2400" b="1" i="1" dirty="0"/>
              <a:t>Sackcloth and Ashes meaning—they are used as a display of extreme remorse or repentance, grief and humility.</a:t>
            </a:r>
          </a:p>
          <a:p>
            <a:endParaRPr lang="en-US" dirty="0"/>
          </a:p>
        </p:txBody>
      </p:sp>
    </p:spTree>
    <p:extLst>
      <p:ext uri="{BB962C8B-B14F-4D97-AF65-F5344CB8AC3E}">
        <p14:creationId xmlns:p14="http://schemas.microsoft.com/office/powerpoint/2010/main" val="1506632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64289-E491-414F-AA4C-F92CCF0CA7C6}"/>
              </a:ext>
            </a:extLst>
          </p:cNvPr>
          <p:cNvSpPr>
            <a:spLocks noGrp="1"/>
          </p:cNvSpPr>
          <p:nvPr>
            <p:ph type="title"/>
          </p:nvPr>
        </p:nvSpPr>
        <p:spPr/>
        <p:txBody>
          <a:bodyPr/>
          <a:lstStyle/>
          <a:p>
            <a:r>
              <a:rPr lang="en-US" dirty="0"/>
              <a:t>God Responds to Repentance</a:t>
            </a:r>
            <a:br>
              <a:rPr lang="en-US" dirty="0"/>
            </a:br>
            <a:r>
              <a:rPr lang="en-US" dirty="0"/>
              <a:t>Jonah 3:5-9</a:t>
            </a:r>
          </a:p>
        </p:txBody>
      </p:sp>
      <p:sp>
        <p:nvSpPr>
          <p:cNvPr id="3" name="Content Placeholder 2">
            <a:extLst>
              <a:ext uri="{FF2B5EF4-FFF2-40B4-BE49-F238E27FC236}">
                <a16:creationId xmlns:a16="http://schemas.microsoft.com/office/drawing/2014/main" xmlns="" id="{FDB40FC6-8244-F793-3FFC-AA925E8550DD}"/>
              </a:ext>
            </a:extLst>
          </p:cNvPr>
          <p:cNvSpPr>
            <a:spLocks noGrp="1"/>
          </p:cNvSpPr>
          <p:nvPr>
            <p:ph idx="1"/>
          </p:nvPr>
        </p:nvSpPr>
        <p:spPr/>
        <p:txBody>
          <a:bodyPr/>
          <a:lstStyle/>
          <a:p>
            <a:pPr algn="l"/>
            <a:r>
              <a:rPr lang="en-US" b="1" i="0" baseline="30000" dirty="0">
                <a:solidFill>
                  <a:srgbClr val="000000"/>
                </a:solidFill>
                <a:effectLst/>
                <a:latin typeface="system-ui"/>
              </a:rPr>
              <a:t>5 </a:t>
            </a:r>
            <a:r>
              <a:rPr lang="en-US" b="0" i="0" dirty="0">
                <a:solidFill>
                  <a:srgbClr val="000000"/>
                </a:solidFill>
                <a:effectLst/>
                <a:latin typeface="system-ui"/>
              </a:rPr>
              <a:t>The Ninevites believed God. A fast was proclaimed, and all of them, from the greatest to the leas</a:t>
            </a:r>
            <a:r>
              <a:rPr lang="en-US" i="0" dirty="0">
                <a:solidFill>
                  <a:srgbClr val="000000"/>
                </a:solidFill>
                <a:effectLst/>
                <a:latin typeface="system-ui"/>
              </a:rPr>
              <a:t>t, </a:t>
            </a:r>
            <a:r>
              <a:rPr lang="en-US" b="1" i="0" dirty="0">
                <a:solidFill>
                  <a:srgbClr val="000000"/>
                </a:solidFill>
                <a:effectLst/>
                <a:latin typeface="system-ui"/>
              </a:rPr>
              <a:t>put on sackcloth</a:t>
            </a:r>
            <a:r>
              <a:rPr lang="en-US" b="0" i="0" dirty="0">
                <a:solidFill>
                  <a:srgbClr val="000000"/>
                </a:solidFill>
                <a:effectLst/>
                <a:latin typeface="system-ui"/>
              </a:rPr>
              <a:t>.</a:t>
            </a:r>
          </a:p>
          <a:p>
            <a:pPr algn="l"/>
            <a:r>
              <a:rPr lang="en-US" b="1" i="0" baseline="30000" dirty="0">
                <a:solidFill>
                  <a:srgbClr val="000000"/>
                </a:solidFill>
                <a:effectLst/>
                <a:latin typeface="system-ui"/>
              </a:rPr>
              <a:t>6 </a:t>
            </a:r>
            <a:r>
              <a:rPr lang="en-US" b="0" i="0" dirty="0">
                <a:solidFill>
                  <a:srgbClr val="000000"/>
                </a:solidFill>
                <a:effectLst/>
                <a:latin typeface="system-ui"/>
              </a:rPr>
              <a:t>When Jonah’s warning reached the king of Nineveh, he rose from his throne, took off his royal robes, covered himself with sackcloth and sat down in the dust. </a:t>
            </a:r>
            <a:r>
              <a:rPr lang="en-US" b="1" i="0" baseline="30000" dirty="0">
                <a:solidFill>
                  <a:srgbClr val="000000"/>
                </a:solidFill>
                <a:effectLst/>
                <a:latin typeface="system-ui"/>
              </a:rPr>
              <a:t>7 </a:t>
            </a:r>
            <a:r>
              <a:rPr lang="en-US" b="0" i="0" dirty="0">
                <a:solidFill>
                  <a:srgbClr val="000000"/>
                </a:solidFill>
                <a:effectLst/>
                <a:latin typeface="system-ui"/>
              </a:rPr>
              <a:t>This is the proclamation he issued in Nineveh:</a:t>
            </a:r>
          </a:p>
          <a:p>
            <a:pPr algn="l"/>
            <a:r>
              <a:rPr lang="en-US" b="0" i="0" dirty="0">
                <a:solidFill>
                  <a:srgbClr val="000000"/>
                </a:solidFill>
                <a:effectLst/>
                <a:latin typeface="system-ui"/>
              </a:rPr>
              <a:t>“By the decree of the king and his nobles:</a:t>
            </a:r>
          </a:p>
          <a:p>
            <a:pPr algn="l"/>
            <a:r>
              <a:rPr lang="en-US" b="0" i="0" dirty="0">
                <a:solidFill>
                  <a:srgbClr val="000000"/>
                </a:solidFill>
                <a:effectLst/>
                <a:latin typeface="system-ui"/>
              </a:rPr>
              <a:t>Do not let people or animals, herds or flocks, taste anything; do not let them eat or drink. </a:t>
            </a:r>
            <a:r>
              <a:rPr lang="en-US" b="1" i="0" baseline="30000" dirty="0">
                <a:solidFill>
                  <a:srgbClr val="000000"/>
                </a:solidFill>
                <a:effectLst/>
                <a:latin typeface="system-ui"/>
              </a:rPr>
              <a:t>8 </a:t>
            </a:r>
            <a:r>
              <a:rPr lang="en-US" b="0" i="0" dirty="0">
                <a:solidFill>
                  <a:srgbClr val="000000"/>
                </a:solidFill>
                <a:effectLst/>
                <a:latin typeface="system-ui"/>
              </a:rPr>
              <a:t>But let people and animals be covered with sackcloth. Let everyone call urgently on God. Let them give up their evil ways and their violence. </a:t>
            </a:r>
            <a:r>
              <a:rPr lang="en-US" b="1" i="0" baseline="30000" dirty="0">
                <a:solidFill>
                  <a:srgbClr val="000000"/>
                </a:solidFill>
                <a:effectLst/>
                <a:latin typeface="system-ui"/>
              </a:rPr>
              <a:t>9 </a:t>
            </a:r>
            <a:r>
              <a:rPr lang="en-US" b="0" i="0" dirty="0">
                <a:solidFill>
                  <a:srgbClr val="000000"/>
                </a:solidFill>
                <a:effectLst/>
                <a:latin typeface="system-ui"/>
              </a:rPr>
              <a:t>Who knows? </a:t>
            </a:r>
            <a:r>
              <a:rPr lang="en-US" b="1" i="1" dirty="0">
                <a:solidFill>
                  <a:srgbClr val="000000"/>
                </a:solidFill>
                <a:effectLst/>
                <a:latin typeface="system-ui"/>
              </a:rPr>
              <a:t>God may yet relent and with compassion turn from his fierce anger so that we will not perish</a:t>
            </a:r>
            <a:r>
              <a:rPr lang="en-US" b="0" i="0" dirty="0">
                <a:solidFill>
                  <a:srgbClr val="000000"/>
                </a:solidFill>
                <a:effectLst/>
                <a:latin typeface="system-ui"/>
              </a:rPr>
              <a:t>.”</a:t>
            </a:r>
          </a:p>
          <a:p>
            <a:endParaRPr lang="en-US" dirty="0"/>
          </a:p>
        </p:txBody>
      </p:sp>
    </p:spTree>
    <p:extLst>
      <p:ext uri="{BB962C8B-B14F-4D97-AF65-F5344CB8AC3E}">
        <p14:creationId xmlns:p14="http://schemas.microsoft.com/office/powerpoint/2010/main" val="1671210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B0285-97E0-17BA-995E-7EA4E9F58F34}"/>
              </a:ext>
            </a:extLst>
          </p:cNvPr>
          <p:cNvSpPr>
            <a:spLocks noGrp="1"/>
          </p:cNvSpPr>
          <p:nvPr>
            <p:ph type="title"/>
          </p:nvPr>
        </p:nvSpPr>
        <p:spPr/>
        <p:txBody>
          <a:bodyPr/>
          <a:lstStyle/>
          <a:p>
            <a:r>
              <a:rPr lang="en-US" dirty="0"/>
              <a:t>Turn back to the Lord</a:t>
            </a:r>
          </a:p>
        </p:txBody>
      </p:sp>
      <p:sp>
        <p:nvSpPr>
          <p:cNvPr id="3" name="Content Placeholder 2">
            <a:extLst>
              <a:ext uri="{FF2B5EF4-FFF2-40B4-BE49-F238E27FC236}">
                <a16:creationId xmlns:a16="http://schemas.microsoft.com/office/drawing/2014/main" xmlns="" id="{71B5E3DF-4CA6-062F-95ED-C8311A2DAF1E}"/>
              </a:ext>
            </a:extLst>
          </p:cNvPr>
          <p:cNvSpPr>
            <a:spLocks noGrp="1"/>
          </p:cNvSpPr>
          <p:nvPr>
            <p:ph idx="1"/>
          </p:nvPr>
        </p:nvSpPr>
        <p:spPr>
          <a:xfrm>
            <a:off x="1097280" y="1845733"/>
            <a:ext cx="10058400" cy="4455313"/>
          </a:xfrm>
        </p:spPr>
        <p:txBody>
          <a:bodyPr>
            <a:normAutofit fontScale="92500" lnSpcReduction="10000"/>
          </a:bodyPr>
          <a:lstStyle/>
          <a:p>
            <a:pPr marL="0" indent="0">
              <a:buNone/>
            </a:pPr>
            <a:r>
              <a:rPr lang="en-US" sz="2600" i="1" dirty="0">
                <a:solidFill>
                  <a:srgbClr val="000000"/>
                </a:solidFill>
                <a:highlight>
                  <a:srgbClr val="FFFF00"/>
                </a:highlight>
                <a:latin typeface="system-ui"/>
              </a:rPr>
              <a:t>Luke 13:34</a:t>
            </a:r>
            <a:r>
              <a:rPr lang="en-US" sz="2600" dirty="0">
                <a:solidFill>
                  <a:srgbClr val="000000"/>
                </a:solidFill>
                <a:highlight>
                  <a:srgbClr val="FFFF00"/>
                </a:highlight>
                <a:latin typeface="system-ui"/>
              </a:rPr>
              <a:t> </a:t>
            </a:r>
            <a:r>
              <a:rPr lang="en-US" sz="2600" dirty="0">
                <a:solidFill>
                  <a:srgbClr val="000000"/>
                </a:solidFill>
                <a:latin typeface="system-ui"/>
              </a:rPr>
              <a:t>“</a:t>
            </a:r>
            <a:r>
              <a:rPr lang="en-US" sz="2600" b="0" i="0" dirty="0">
                <a:solidFill>
                  <a:srgbClr val="000000"/>
                </a:solidFill>
                <a:effectLst/>
                <a:latin typeface="system-ui"/>
              </a:rPr>
              <a:t>Jerusalem, Jerusalem, you who kill the prophets and stone those sent to you, how often I have longed to gather your children together, as a hen gathers her chicks under her wings, and you were not willing.</a:t>
            </a:r>
          </a:p>
          <a:p>
            <a:pPr marL="0" indent="0" algn="l">
              <a:buNone/>
            </a:pPr>
            <a:r>
              <a:rPr lang="en-US" sz="2600" i="1" dirty="0">
                <a:solidFill>
                  <a:srgbClr val="000000"/>
                </a:solidFill>
                <a:highlight>
                  <a:srgbClr val="FFFF00"/>
                </a:highlight>
                <a:latin typeface="system-ui"/>
              </a:rPr>
              <a:t>Leviticus 26</a:t>
            </a:r>
            <a:r>
              <a:rPr lang="en-US" sz="2600" dirty="0">
                <a:solidFill>
                  <a:srgbClr val="000000"/>
                </a:solidFill>
                <a:highlight>
                  <a:srgbClr val="FFFF00"/>
                </a:highlight>
                <a:latin typeface="system-ui"/>
              </a:rPr>
              <a:t>: 39-42 </a:t>
            </a:r>
            <a:r>
              <a:rPr lang="en-US" sz="2600" dirty="0">
                <a:solidFill>
                  <a:srgbClr val="000000"/>
                </a:solidFill>
                <a:latin typeface="system-ui"/>
              </a:rPr>
              <a:t>“</a:t>
            </a:r>
            <a:r>
              <a:rPr lang="en-US" sz="2600" b="1" i="0" baseline="30000" dirty="0">
                <a:solidFill>
                  <a:srgbClr val="000000"/>
                </a:solidFill>
                <a:effectLst/>
                <a:latin typeface="system-ui"/>
              </a:rPr>
              <a:t>39 </a:t>
            </a:r>
            <a:r>
              <a:rPr lang="en-US" sz="2600" b="0" i="0" dirty="0">
                <a:solidFill>
                  <a:srgbClr val="000000"/>
                </a:solidFill>
                <a:effectLst/>
                <a:latin typeface="system-ui"/>
              </a:rPr>
              <a:t>Those of you who are left will waste away in the lands of their enemies because of their sins; also because of their ancestors’ sins they will waste away.</a:t>
            </a:r>
          </a:p>
          <a:p>
            <a:pPr algn="l"/>
            <a:r>
              <a:rPr lang="en-US" b="1" i="0" baseline="30000" dirty="0">
                <a:solidFill>
                  <a:srgbClr val="000000"/>
                </a:solidFill>
                <a:effectLst/>
                <a:latin typeface="system-ui"/>
              </a:rPr>
              <a:t>40 </a:t>
            </a:r>
            <a:r>
              <a:rPr lang="en-US" b="0" i="0" dirty="0">
                <a:solidFill>
                  <a:srgbClr val="000000"/>
                </a:solidFill>
                <a:effectLst/>
                <a:latin typeface="system-ui"/>
              </a:rPr>
              <a:t>“‘</a:t>
            </a:r>
            <a:r>
              <a:rPr lang="en-US" sz="4000" b="1" i="0" dirty="0">
                <a:solidFill>
                  <a:srgbClr val="000000"/>
                </a:solidFill>
                <a:effectLst/>
                <a:latin typeface="system-ui"/>
              </a:rPr>
              <a:t>But</a:t>
            </a:r>
            <a:r>
              <a:rPr lang="en-US" b="0" i="0" dirty="0">
                <a:solidFill>
                  <a:srgbClr val="000000"/>
                </a:solidFill>
                <a:effectLst/>
                <a:latin typeface="system-ui"/>
              </a:rPr>
              <a:t> </a:t>
            </a:r>
            <a:r>
              <a:rPr lang="en-US" sz="2600" b="0" i="0" dirty="0">
                <a:solidFill>
                  <a:srgbClr val="000000"/>
                </a:solidFill>
                <a:effectLst/>
                <a:latin typeface="system-ui"/>
              </a:rPr>
              <a:t>if they will confess their sins and the sins of their ancestors—their unfaithfulness and their hostility toward me, </a:t>
            </a:r>
            <a:r>
              <a:rPr lang="en-US" sz="2600" b="1" i="0" baseline="30000" dirty="0">
                <a:solidFill>
                  <a:srgbClr val="000000"/>
                </a:solidFill>
                <a:effectLst/>
                <a:latin typeface="system-ui"/>
              </a:rPr>
              <a:t>41 </a:t>
            </a:r>
            <a:r>
              <a:rPr lang="en-US" sz="2600" b="0" i="0" dirty="0">
                <a:solidFill>
                  <a:srgbClr val="000000"/>
                </a:solidFill>
                <a:effectLst/>
                <a:latin typeface="system-ui"/>
              </a:rPr>
              <a:t>which made me hostile toward them so that I sent them into the land of their enemies—then when their uncircumcised hearts are humbled and they pay for their sin, </a:t>
            </a:r>
            <a:r>
              <a:rPr lang="en-US" b="1" i="0" baseline="30000" dirty="0">
                <a:solidFill>
                  <a:srgbClr val="000000"/>
                </a:solidFill>
                <a:effectLst/>
                <a:latin typeface="system-ui"/>
              </a:rPr>
              <a:t>42 </a:t>
            </a:r>
            <a:r>
              <a:rPr lang="en-US" sz="2800" b="1" i="0" dirty="0">
                <a:solidFill>
                  <a:srgbClr val="000000"/>
                </a:solidFill>
                <a:effectLst/>
                <a:latin typeface="system-ui"/>
              </a:rPr>
              <a:t>I will remember my covenant </a:t>
            </a:r>
            <a:r>
              <a:rPr lang="en-US" sz="2600" b="0" i="0" dirty="0">
                <a:solidFill>
                  <a:srgbClr val="000000"/>
                </a:solidFill>
                <a:effectLst/>
                <a:latin typeface="system-ui"/>
              </a:rPr>
              <a:t>with Jacob and my covenant with Isaac and my covenant with Abraham, and I will remember the land.</a:t>
            </a:r>
          </a:p>
          <a:p>
            <a:pPr marL="0" indent="0">
              <a:buNone/>
            </a:pPr>
            <a:endParaRPr lang="en-US" b="0" i="0" dirty="0">
              <a:solidFill>
                <a:srgbClr val="000000"/>
              </a:solidFill>
              <a:effectLst/>
              <a:latin typeface="system-ui"/>
            </a:endParaRPr>
          </a:p>
          <a:p>
            <a:pPr marL="0" indent="0">
              <a:buNone/>
            </a:pPr>
            <a:endParaRPr lang="en-US" dirty="0"/>
          </a:p>
        </p:txBody>
      </p:sp>
    </p:spTree>
    <p:extLst>
      <p:ext uri="{BB962C8B-B14F-4D97-AF65-F5344CB8AC3E}">
        <p14:creationId xmlns:p14="http://schemas.microsoft.com/office/powerpoint/2010/main" val="3752616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 up of heart shaped pages of a book">
            <a:extLst>
              <a:ext uri="{FF2B5EF4-FFF2-40B4-BE49-F238E27FC236}">
                <a16:creationId xmlns:a16="http://schemas.microsoft.com/office/drawing/2014/main" xmlns="" id="{110B3524-084E-2DC4-A55D-34276294391F}"/>
              </a:ext>
            </a:extLst>
          </p:cNvPr>
          <p:cNvPicPr>
            <a:picLocks noChangeAspect="1"/>
          </p:cNvPicPr>
          <p:nvPr/>
        </p:nvPicPr>
        <p:blipFill rotWithShape="1">
          <a:blip r:embed="rId2"/>
          <a:srcRect l="28063" r="27368" b="-1"/>
          <a:stretch/>
        </p:blipFill>
        <p:spPr>
          <a:xfrm>
            <a:off x="20" y="10"/>
            <a:ext cx="4578952" cy="6857990"/>
          </a:xfrm>
          <a:prstGeom prst="rect">
            <a:avLst/>
          </a:prstGeom>
        </p:spPr>
      </p:pic>
      <p:sp>
        <p:nvSpPr>
          <p:cNvPr id="9" name="Rectangle 8">
            <a:extLst>
              <a:ext uri="{FF2B5EF4-FFF2-40B4-BE49-F238E27FC236}">
                <a16:creationId xmlns:a16="http://schemas.microsoft.com/office/drawing/2014/main" xmlns="" id="{4AAB5859-0C3B-4536-9743-0CAF111EDB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EDF030D2-6A1A-2489-848E-507B01A466A0}"/>
              </a:ext>
            </a:extLst>
          </p:cNvPr>
          <p:cNvSpPr>
            <a:spLocks noGrp="1"/>
          </p:cNvSpPr>
          <p:nvPr>
            <p:ph type="title"/>
          </p:nvPr>
        </p:nvSpPr>
        <p:spPr>
          <a:xfrm>
            <a:off x="5124206" y="516836"/>
            <a:ext cx="6339840" cy="796576"/>
          </a:xfrm>
        </p:spPr>
        <p:txBody>
          <a:bodyPr>
            <a:normAutofit/>
          </a:bodyPr>
          <a:lstStyle/>
          <a:p>
            <a:r>
              <a:rPr lang="en-US" sz="4000">
                <a:solidFill>
                  <a:srgbClr val="FFFFFF"/>
                </a:solidFill>
              </a:rPr>
              <a:t>Psalm 51:17</a:t>
            </a:r>
            <a:endParaRPr lang="en-US" sz="4000" dirty="0">
              <a:solidFill>
                <a:srgbClr val="FFFFFF"/>
              </a:solidFill>
            </a:endParaRPr>
          </a:p>
        </p:txBody>
      </p:sp>
      <p:sp>
        <p:nvSpPr>
          <p:cNvPr id="11" name="Rectangle 10">
            <a:extLst>
              <a:ext uri="{FF2B5EF4-FFF2-40B4-BE49-F238E27FC236}">
                <a16:creationId xmlns:a16="http://schemas.microsoft.com/office/drawing/2014/main" xmlns="" id="{81A51F47-81C5-43A3-98C0-DB7B15721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0447B387-A9C7-7287-43B6-041B19303FA2}"/>
              </a:ext>
            </a:extLst>
          </p:cNvPr>
          <p:cNvSpPr>
            <a:spLocks noGrp="1"/>
          </p:cNvSpPr>
          <p:nvPr>
            <p:ph idx="1"/>
          </p:nvPr>
        </p:nvSpPr>
        <p:spPr>
          <a:xfrm>
            <a:off x="5124206" y="1479666"/>
            <a:ext cx="6339840" cy="5203768"/>
          </a:xfrm>
        </p:spPr>
        <p:txBody>
          <a:bodyPr>
            <a:noAutofit/>
          </a:bodyPr>
          <a:lstStyle/>
          <a:p>
            <a:r>
              <a:rPr lang="en-US" sz="2400" b="0" i="0" dirty="0">
                <a:solidFill>
                  <a:srgbClr val="FFFFFF"/>
                </a:solidFill>
                <a:effectLst/>
                <a:latin typeface="system-ui"/>
              </a:rPr>
              <a:t>The sacrifices of God are a broken spirit: A broken and a contrite heart, O God, thou wilt not despise. [ASV]</a:t>
            </a:r>
          </a:p>
          <a:p>
            <a:endParaRPr lang="en-US" sz="2400" b="0" i="0" dirty="0">
              <a:solidFill>
                <a:srgbClr val="FFFFFF"/>
              </a:solidFill>
              <a:effectLst/>
              <a:latin typeface="system-ui"/>
            </a:endParaRPr>
          </a:p>
          <a:p>
            <a:r>
              <a:rPr lang="en-US" sz="2400" b="0" i="0" dirty="0">
                <a:solidFill>
                  <a:srgbClr val="FFFFFF"/>
                </a:solidFill>
                <a:effectLst/>
                <a:latin typeface="system-ui"/>
              </a:rPr>
              <a:t>My [only] sacrifice [acceptable] to God is a broken spirit; A broken and contrite heart [broken with sorrow for sin, thoroughly penitent], such, O God, You will not despise. [AMP]</a:t>
            </a:r>
          </a:p>
          <a:p>
            <a:endParaRPr lang="en-US" sz="2400" b="0" i="0" dirty="0">
              <a:solidFill>
                <a:srgbClr val="FFFFFF"/>
              </a:solidFill>
              <a:effectLst/>
              <a:latin typeface="system-ui"/>
            </a:endParaRPr>
          </a:p>
          <a:p>
            <a:r>
              <a:rPr lang="en-US" sz="2400" b="0" i="0" dirty="0">
                <a:solidFill>
                  <a:srgbClr val="FFFFFF"/>
                </a:solidFill>
                <a:effectLst/>
                <a:latin typeface="system-ui"/>
              </a:rPr>
              <a:t>The sacrifice you desire is a broken spirit. You will not reject a broken and repentant heart, O God. [NLT]</a:t>
            </a:r>
            <a:endParaRPr lang="en-US" sz="2400" dirty="0">
              <a:solidFill>
                <a:srgbClr val="FFFFFF"/>
              </a:solidFill>
            </a:endParaRPr>
          </a:p>
        </p:txBody>
      </p:sp>
    </p:spTree>
    <p:extLst>
      <p:ext uri="{BB962C8B-B14F-4D97-AF65-F5344CB8AC3E}">
        <p14:creationId xmlns:p14="http://schemas.microsoft.com/office/powerpoint/2010/main" val="680333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1D53CA0-FDE7-4B62-AE74-A671E6B82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06FA22A8-DAD2-4DBF-BCF6-AA00E9D83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38CF2381-9166-48DC-8859-93B6A58939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Plant growing in a concrete crack">
            <a:extLst>
              <a:ext uri="{FF2B5EF4-FFF2-40B4-BE49-F238E27FC236}">
                <a16:creationId xmlns:a16="http://schemas.microsoft.com/office/drawing/2014/main" xmlns="" id="{F5FAB4D3-6CAF-D02D-B71D-7A54E0DF4FC4}"/>
              </a:ext>
            </a:extLst>
          </p:cNvPr>
          <p:cNvPicPr>
            <a:picLocks noChangeAspect="1"/>
          </p:cNvPicPr>
          <p:nvPr/>
        </p:nvPicPr>
        <p:blipFill rotWithShape="1">
          <a:blip r:embed="rId2">
            <a:alphaModFix amt="35000"/>
          </a:blip>
          <a:srcRect t="15730"/>
          <a:stretch/>
        </p:blipFill>
        <p:spPr>
          <a:xfrm>
            <a:off x="49428" y="150880"/>
            <a:ext cx="12191980" cy="6857990"/>
          </a:xfrm>
          <a:prstGeom prst="rect">
            <a:avLst/>
          </a:prstGeom>
        </p:spPr>
      </p:pic>
      <p:sp>
        <p:nvSpPr>
          <p:cNvPr id="2" name="Title 1">
            <a:extLst>
              <a:ext uri="{FF2B5EF4-FFF2-40B4-BE49-F238E27FC236}">
                <a16:creationId xmlns:a16="http://schemas.microsoft.com/office/drawing/2014/main" xmlns="" id="{17035021-6068-3B8E-6DC5-A611EAC5DDDB}"/>
              </a:ext>
            </a:extLst>
          </p:cNvPr>
          <p:cNvSpPr>
            <a:spLocks noGrp="1"/>
          </p:cNvSpPr>
          <p:nvPr>
            <p:ph type="title"/>
          </p:nvPr>
        </p:nvSpPr>
        <p:spPr>
          <a:xfrm>
            <a:off x="1097280" y="2352485"/>
            <a:ext cx="10058400" cy="1341690"/>
          </a:xfrm>
        </p:spPr>
        <p:txBody>
          <a:bodyPr vert="horz" lIns="91440" tIns="45720" rIns="91440" bIns="45720" rtlCol="0" anchor="b">
            <a:normAutofit/>
          </a:bodyPr>
          <a:lstStyle/>
          <a:p>
            <a:pPr algn="ctr"/>
            <a:r>
              <a:rPr lang="en-US" sz="8000" dirty="0">
                <a:solidFill>
                  <a:srgbClr val="FFFFFF"/>
                </a:solidFill>
              </a:rPr>
              <a:t>Hope</a:t>
            </a:r>
          </a:p>
        </p:txBody>
      </p:sp>
      <p:cxnSp>
        <p:nvCxnSpPr>
          <p:cNvPr id="15" name="Straight Connector 14">
            <a:extLst>
              <a:ext uri="{FF2B5EF4-FFF2-40B4-BE49-F238E27FC236}">
                <a16:creationId xmlns:a16="http://schemas.microsoft.com/office/drawing/2014/main" xmlns="" id="{E14BE1C0-923F-4557-952F-150367D02FE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BF1A0E2E-CDD4-46BC-BDBB-D276E34670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xmlns="" id="{8F2A5265-B923-4C48-AB84-FC98FD2024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24705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1D53CA0-FDE7-4B62-AE74-A671E6B82D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xmlns="" id="{06FA22A8-DAD2-4DBF-BCF6-AA00E9D836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38CF2381-9166-48DC-8859-93B6A58939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xmlns="" id="{F452A527-3631-41ED-858D-3777A7D14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1853368-CBE3-21BB-3790-62F6DB7D8849}"/>
              </a:ext>
            </a:extLst>
          </p:cNvPr>
          <p:cNvSpPr>
            <a:spLocks noGrp="1"/>
          </p:cNvSpPr>
          <p:nvPr>
            <p:ph type="title"/>
          </p:nvPr>
        </p:nvSpPr>
        <p:spPr>
          <a:xfrm>
            <a:off x="6730000" y="639097"/>
            <a:ext cx="4813072" cy="5365186"/>
          </a:xfrm>
        </p:spPr>
        <p:txBody>
          <a:bodyPr vert="horz" lIns="91440" tIns="45720" rIns="91440" bIns="45720" rtlCol="0" anchor="b">
            <a:normAutofit/>
          </a:bodyPr>
          <a:lstStyle/>
          <a:p>
            <a:r>
              <a:rPr lang="en-US" sz="5000" dirty="0">
                <a:solidFill>
                  <a:schemeClr val="tx1">
                    <a:lumMod val="85000"/>
                    <a:lumOff val="15000"/>
                  </a:schemeClr>
                </a:solidFill>
              </a:rPr>
              <a:t>What was the difference between Judas and Peter? </a:t>
            </a:r>
            <a:br>
              <a:rPr lang="en-US" sz="5000" dirty="0">
                <a:solidFill>
                  <a:schemeClr val="tx1">
                    <a:lumMod val="85000"/>
                    <a:lumOff val="15000"/>
                  </a:schemeClr>
                </a:solidFill>
              </a:rPr>
            </a:br>
            <a:r>
              <a:rPr lang="en-US" sz="5000" dirty="0">
                <a:solidFill>
                  <a:schemeClr val="tx1">
                    <a:lumMod val="85000"/>
                    <a:lumOff val="15000"/>
                  </a:schemeClr>
                </a:solidFill>
              </a:rPr>
              <a:t/>
            </a:r>
            <a:br>
              <a:rPr lang="en-US" sz="5000" dirty="0">
                <a:solidFill>
                  <a:schemeClr val="tx1">
                    <a:lumMod val="85000"/>
                    <a:lumOff val="15000"/>
                  </a:schemeClr>
                </a:solidFill>
              </a:rPr>
            </a:br>
            <a:r>
              <a:rPr lang="en-US" sz="5000" dirty="0">
                <a:solidFill>
                  <a:schemeClr val="tx1">
                    <a:lumMod val="85000"/>
                    <a:lumOff val="15000"/>
                  </a:schemeClr>
                </a:solidFill>
              </a:rPr>
              <a:t>Both betrayed Jesus…</a:t>
            </a:r>
          </a:p>
        </p:txBody>
      </p:sp>
      <p:pic>
        <p:nvPicPr>
          <p:cNvPr id="5" name="Picture 4" descr="Brazil landscape">
            <a:extLst>
              <a:ext uri="{FF2B5EF4-FFF2-40B4-BE49-F238E27FC236}">
                <a16:creationId xmlns:a16="http://schemas.microsoft.com/office/drawing/2014/main" xmlns="" id="{50CF8181-70FD-49B3-5501-90CABE8294EC}"/>
              </a:ext>
            </a:extLst>
          </p:cNvPr>
          <p:cNvPicPr>
            <a:picLocks noChangeAspect="1"/>
          </p:cNvPicPr>
          <p:nvPr/>
        </p:nvPicPr>
        <p:blipFill rotWithShape="1">
          <a:blip r:embed="rId2"/>
          <a:srcRect l="42037" r="15519" b="1"/>
          <a:stretch/>
        </p:blipFill>
        <p:spPr>
          <a:xfrm>
            <a:off x="1" y="10"/>
            <a:ext cx="6096000" cy="6857990"/>
          </a:xfrm>
          <a:prstGeom prst="rect">
            <a:avLst/>
          </a:prstGeom>
        </p:spPr>
      </p:pic>
      <p:cxnSp>
        <p:nvCxnSpPr>
          <p:cNvPr id="17" name="Straight Connector 16">
            <a:extLst>
              <a:ext uri="{FF2B5EF4-FFF2-40B4-BE49-F238E27FC236}">
                <a16:creationId xmlns:a16="http://schemas.microsoft.com/office/drawing/2014/main" xmlns="" id="{D28A9C89-B313-458F-9C85-515930A51A9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882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5230A27-1553-42F8-99D7-829868E137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A772232D-B4D6-429F-B3D1-2D9891B85E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DF030D2-6A1A-2489-848E-507B01A466A0}"/>
              </a:ext>
            </a:extLst>
          </p:cNvPr>
          <p:cNvSpPr>
            <a:spLocks noGrp="1"/>
          </p:cNvSpPr>
          <p:nvPr>
            <p:ph type="title"/>
          </p:nvPr>
        </p:nvSpPr>
        <p:spPr>
          <a:xfrm>
            <a:off x="965030" y="963997"/>
            <a:ext cx="3254691" cy="4938361"/>
          </a:xfrm>
        </p:spPr>
        <p:txBody>
          <a:bodyPr anchor="ctr">
            <a:normAutofit/>
          </a:bodyPr>
          <a:lstStyle/>
          <a:p>
            <a:pPr algn="r"/>
            <a:r>
              <a:rPr lang="en-US" sz="4400"/>
              <a:t>Psalm 51:17</a:t>
            </a:r>
          </a:p>
        </p:txBody>
      </p:sp>
      <p:cxnSp>
        <p:nvCxnSpPr>
          <p:cNvPr id="12" name="Straight Connector 11">
            <a:extLst>
              <a:ext uri="{FF2B5EF4-FFF2-40B4-BE49-F238E27FC236}">
                <a16:creationId xmlns:a16="http://schemas.microsoft.com/office/drawing/2014/main" xmlns="" id="{02CC3441-26B3-4381-B3DF-8AE3C288BC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447B387-A9C7-7287-43B6-041B19303FA2}"/>
              </a:ext>
            </a:extLst>
          </p:cNvPr>
          <p:cNvSpPr>
            <a:spLocks noGrp="1"/>
          </p:cNvSpPr>
          <p:nvPr>
            <p:ph idx="1"/>
          </p:nvPr>
        </p:nvSpPr>
        <p:spPr>
          <a:xfrm>
            <a:off x="5134882" y="963507"/>
            <a:ext cx="6135097" cy="4938851"/>
          </a:xfrm>
        </p:spPr>
        <p:txBody>
          <a:bodyPr anchor="ctr">
            <a:normAutofit/>
          </a:bodyPr>
          <a:lstStyle/>
          <a:p>
            <a:endParaRPr lang="en-US" sz="1800" b="0" i="0" dirty="0">
              <a:effectLst/>
              <a:latin typeface="system-ui"/>
            </a:endParaRPr>
          </a:p>
          <a:p>
            <a:r>
              <a:rPr lang="en-US" sz="3200" b="0" i="0" dirty="0">
                <a:effectLst/>
                <a:latin typeface="system-ui"/>
              </a:rPr>
              <a:t>The sacrifice you desire is a broken spirit. You will not reject a broken and repentant heart, O God. [NLT]</a:t>
            </a:r>
            <a:endParaRPr lang="en-US" sz="3200" dirty="0"/>
          </a:p>
        </p:txBody>
      </p:sp>
    </p:spTree>
    <p:extLst>
      <p:ext uri="{BB962C8B-B14F-4D97-AF65-F5344CB8AC3E}">
        <p14:creationId xmlns:p14="http://schemas.microsoft.com/office/powerpoint/2010/main" val="17682070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131DE-F913-1485-CB08-D6549F2B71C5}"/>
              </a:ext>
            </a:extLst>
          </p:cNvPr>
          <p:cNvSpPr>
            <a:spLocks noGrp="1"/>
          </p:cNvSpPr>
          <p:nvPr>
            <p:ph type="title"/>
          </p:nvPr>
        </p:nvSpPr>
        <p:spPr/>
        <p:txBody>
          <a:bodyPr/>
          <a:lstStyle/>
          <a:p>
            <a:r>
              <a:rPr lang="en-US" dirty="0"/>
              <a:t>The Different Between Peter and Judas:</a:t>
            </a:r>
          </a:p>
        </p:txBody>
      </p:sp>
      <p:sp>
        <p:nvSpPr>
          <p:cNvPr id="3" name="Content Placeholder 2">
            <a:extLst>
              <a:ext uri="{FF2B5EF4-FFF2-40B4-BE49-F238E27FC236}">
                <a16:creationId xmlns:a16="http://schemas.microsoft.com/office/drawing/2014/main" xmlns="" id="{CA830E08-0294-F65B-B70F-A852D3749288}"/>
              </a:ext>
            </a:extLst>
          </p:cNvPr>
          <p:cNvSpPr>
            <a:spLocks noGrp="1"/>
          </p:cNvSpPr>
          <p:nvPr>
            <p:ph idx="1"/>
          </p:nvPr>
        </p:nvSpPr>
        <p:spPr/>
        <p:txBody>
          <a:bodyPr>
            <a:normAutofit/>
          </a:bodyPr>
          <a:lstStyle/>
          <a:p>
            <a:r>
              <a:rPr lang="en-US" sz="2800" dirty="0"/>
              <a:t>Notice their reaction to failure</a:t>
            </a:r>
            <a:r>
              <a:rPr lang="en-US" sz="4000" dirty="0"/>
              <a:t>.</a:t>
            </a:r>
          </a:p>
          <a:p>
            <a:r>
              <a:rPr lang="en-US" sz="3600" dirty="0"/>
              <a:t>Peter was deeply repentant and received forgiveness and restoration from Jesus.</a:t>
            </a:r>
          </a:p>
          <a:p>
            <a:r>
              <a:rPr lang="en-US" sz="2400" dirty="0"/>
              <a:t>Matthew 26:75</a:t>
            </a:r>
            <a:r>
              <a:rPr lang="en-US" sz="2400" b="1" i="0" baseline="30000" dirty="0">
                <a:solidFill>
                  <a:srgbClr val="000000"/>
                </a:solidFill>
                <a:effectLst/>
                <a:latin typeface="system-ui"/>
              </a:rPr>
              <a:t>  </a:t>
            </a:r>
            <a:br>
              <a:rPr lang="en-US" sz="2400" b="1" i="0" baseline="30000" dirty="0">
                <a:solidFill>
                  <a:srgbClr val="000000"/>
                </a:solidFill>
                <a:effectLst/>
                <a:latin typeface="system-ui"/>
              </a:rPr>
            </a:br>
            <a:r>
              <a:rPr lang="en-US" sz="2400" b="0" i="0" dirty="0">
                <a:solidFill>
                  <a:srgbClr val="000000"/>
                </a:solidFill>
                <a:effectLst/>
                <a:latin typeface="system-ui"/>
              </a:rPr>
              <a:t>“</a:t>
            </a:r>
            <a:r>
              <a:rPr lang="en-US" sz="2400" b="0" i="0" dirty="0">
                <a:solidFill>
                  <a:srgbClr val="000000"/>
                </a:solidFill>
                <a:effectLst/>
                <a:highlight>
                  <a:srgbClr val="FFFF00"/>
                </a:highlight>
                <a:latin typeface="system-ui"/>
              </a:rPr>
              <a:t>Then Peter remembered the word Jesus had spoken: “Before the rooster crows, you will disown me three times.” And he went outside and wept bitterly</a:t>
            </a:r>
            <a:r>
              <a:rPr lang="en-US" sz="2400" b="0" i="0" dirty="0">
                <a:solidFill>
                  <a:srgbClr val="000000"/>
                </a:solidFill>
                <a:effectLst/>
                <a:latin typeface="system-ui"/>
              </a:rPr>
              <a:t>.”</a:t>
            </a:r>
            <a:endParaRPr lang="en-US" sz="2400" dirty="0"/>
          </a:p>
          <a:p>
            <a:r>
              <a:rPr lang="en-US" sz="2400" dirty="0"/>
              <a:t>See </a:t>
            </a:r>
            <a:r>
              <a:rPr lang="en-US" sz="2400" b="1" dirty="0"/>
              <a:t>John 21— </a:t>
            </a:r>
            <a:r>
              <a:rPr lang="en-US" sz="2400" dirty="0"/>
              <a:t>Jesus reappears to his disciples. And to Peter, while he is out fishing.</a:t>
            </a:r>
          </a:p>
        </p:txBody>
      </p:sp>
    </p:spTree>
    <p:extLst>
      <p:ext uri="{BB962C8B-B14F-4D97-AF65-F5344CB8AC3E}">
        <p14:creationId xmlns:p14="http://schemas.microsoft.com/office/powerpoint/2010/main" val="11362281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7168F0-1BA0-BEB8-A141-CFA76A721077}"/>
              </a:ext>
            </a:extLst>
          </p:cNvPr>
          <p:cNvSpPr>
            <a:spLocks noGrp="1"/>
          </p:cNvSpPr>
          <p:nvPr>
            <p:ph type="title"/>
          </p:nvPr>
        </p:nvSpPr>
        <p:spPr/>
        <p:txBody>
          <a:bodyPr/>
          <a:lstStyle/>
          <a:p>
            <a:r>
              <a:rPr lang="en-US" dirty="0"/>
              <a:t>Jesus Restores Peter  [John 21]</a:t>
            </a:r>
          </a:p>
        </p:txBody>
      </p:sp>
      <p:sp>
        <p:nvSpPr>
          <p:cNvPr id="3" name="Content Placeholder 2">
            <a:extLst>
              <a:ext uri="{FF2B5EF4-FFF2-40B4-BE49-F238E27FC236}">
                <a16:creationId xmlns:a16="http://schemas.microsoft.com/office/drawing/2014/main" xmlns="" id="{74103A97-31E6-0E77-330A-BAE0D44D300B}"/>
              </a:ext>
            </a:extLst>
          </p:cNvPr>
          <p:cNvSpPr>
            <a:spLocks noGrp="1"/>
          </p:cNvSpPr>
          <p:nvPr>
            <p:ph idx="1"/>
          </p:nvPr>
        </p:nvSpPr>
        <p:spPr>
          <a:xfrm>
            <a:off x="1097280" y="1845734"/>
            <a:ext cx="10058400" cy="4023360"/>
          </a:xfrm>
        </p:spPr>
        <p:txBody>
          <a:bodyPr>
            <a:normAutofit lnSpcReduction="10000"/>
          </a:bodyPr>
          <a:lstStyle/>
          <a:p>
            <a:r>
              <a:rPr lang="en-US" sz="2400" dirty="0"/>
              <a:t>7 “…</a:t>
            </a:r>
            <a:r>
              <a:rPr lang="en-US" sz="2400" b="0" i="0" dirty="0">
                <a:solidFill>
                  <a:srgbClr val="000000"/>
                </a:solidFill>
                <a:effectLst/>
                <a:latin typeface="system-ui"/>
              </a:rPr>
              <a:t>As soon as Simon Peter heard him say, “It is the Lord,” he wrapped his outer garment around him (for he had taken it off) and jumped into the water.”</a:t>
            </a:r>
          </a:p>
          <a:p>
            <a:r>
              <a:rPr lang="en-US" sz="2400" b="0" i="1" dirty="0">
                <a:solidFill>
                  <a:srgbClr val="000000"/>
                </a:solidFill>
                <a:effectLst/>
                <a:latin typeface="system-ui"/>
              </a:rPr>
              <a:t>[Jesus then prepares breakfast for them, and leans in to restore Peter]</a:t>
            </a:r>
          </a:p>
          <a:p>
            <a:pPr algn="l"/>
            <a:r>
              <a:rPr lang="en-US" sz="2400" b="1" i="0" baseline="30000" dirty="0">
                <a:solidFill>
                  <a:srgbClr val="000000"/>
                </a:solidFill>
                <a:effectLst/>
                <a:latin typeface="system-ui"/>
              </a:rPr>
              <a:t>15 </a:t>
            </a:r>
            <a:r>
              <a:rPr lang="en-US" sz="2400" b="0" i="0" dirty="0">
                <a:solidFill>
                  <a:srgbClr val="000000"/>
                </a:solidFill>
                <a:effectLst/>
                <a:latin typeface="system-ui"/>
              </a:rPr>
              <a:t>When they had finished eating, Jesus said to Simon Peter, “Simon son of John, do you love me more than these?”</a:t>
            </a:r>
            <a:br>
              <a:rPr lang="en-US" sz="2400" b="0" i="0" dirty="0">
                <a:solidFill>
                  <a:srgbClr val="000000"/>
                </a:solidFill>
                <a:effectLst/>
                <a:latin typeface="system-ui"/>
              </a:rPr>
            </a:br>
            <a:r>
              <a:rPr lang="en-US" sz="2400" b="0" i="0" dirty="0">
                <a:solidFill>
                  <a:srgbClr val="000000"/>
                </a:solidFill>
                <a:effectLst/>
                <a:latin typeface="system-ui"/>
              </a:rPr>
              <a:t>“Yes, Lord,” he said, “you know that I love you.”</a:t>
            </a:r>
            <a:br>
              <a:rPr lang="en-US" sz="2400" b="0" i="0" dirty="0">
                <a:solidFill>
                  <a:srgbClr val="000000"/>
                </a:solidFill>
                <a:effectLst/>
                <a:latin typeface="system-ui"/>
              </a:rPr>
            </a:br>
            <a:r>
              <a:rPr lang="en-US" sz="2400" b="0" i="0" dirty="0">
                <a:solidFill>
                  <a:srgbClr val="000000"/>
                </a:solidFill>
                <a:effectLst/>
                <a:latin typeface="system-ui"/>
              </a:rPr>
              <a:t>Jesus said, “Feed my lambs.”</a:t>
            </a:r>
            <a:br>
              <a:rPr lang="en-US" sz="2400" b="0" i="0" dirty="0">
                <a:solidFill>
                  <a:srgbClr val="000000"/>
                </a:solidFill>
                <a:effectLst/>
                <a:latin typeface="system-ui"/>
              </a:rPr>
            </a:br>
            <a:r>
              <a:rPr lang="en-US" sz="2400" b="1" i="0" baseline="30000" dirty="0">
                <a:solidFill>
                  <a:srgbClr val="000000"/>
                </a:solidFill>
                <a:effectLst/>
                <a:latin typeface="system-ui"/>
              </a:rPr>
              <a:t>16 </a:t>
            </a:r>
            <a:r>
              <a:rPr lang="en-US" sz="2400" b="0" i="0" dirty="0">
                <a:solidFill>
                  <a:srgbClr val="000000"/>
                </a:solidFill>
                <a:effectLst/>
                <a:latin typeface="system-ui"/>
              </a:rPr>
              <a:t>Again Jesus said, “Simon son of John, do you love me?”</a:t>
            </a:r>
            <a:br>
              <a:rPr lang="en-US" sz="2400" b="0" i="0" dirty="0">
                <a:solidFill>
                  <a:srgbClr val="000000"/>
                </a:solidFill>
                <a:effectLst/>
                <a:latin typeface="system-ui"/>
              </a:rPr>
            </a:br>
            <a:r>
              <a:rPr lang="en-US" sz="2400" b="0" i="0" dirty="0">
                <a:solidFill>
                  <a:srgbClr val="000000"/>
                </a:solidFill>
                <a:effectLst/>
                <a:latin typeface="system-ui"/>
              </a:rPr>
              <a:t>He answered, “Yes, Lord, you know that I love you.”</a:t>
            </a:r>
            <a:br>
              <a:rPr lang="en-US" sz="2400" b="0" i="0" dirty="0">
                <a:solidFill>
                  <a:srgbClr val="000000"/>
                </a:solidFill>
                <a:effectLst/>
                <a:latin typeface="system-ui"/>
              </a:rPr>
            </a:br>
            <a:r>
              <a:rPr lang="en-US" sz="2400" b="0" i="0" dirty="0">
                <a:solidFill>
                  <a:srgbClr val="000000"/>
                </a:solidFill>
                <a:effectLst/>
                <a:latin typeface="system-ui"/>
              </a:rPr>
              <a:t>Jesus said, “Take care of my sheep.”</a:t>
            </a:r>
            <a:br>
              <a:rPr lang="en-US" sz="2400" b="0" i="0" dirty="0">
                <a:solidFill>
                  <a:srgbClr val="000000"/>
                </a:solidFill>
                <a:effectLst/>
                <a:latin typeface="system-ui"/>
              </a:rPr>
            </a:br>
            <a:r>
              <a:rPr lang="en-US" sz="2400" b="1" i="0" baseline="30000" dirty="0">
                <a:solidFill>
                  <a:srgbClr val="000000"/>
                </a:solidFill>
                <a:effectLst/>
                <a:latin typeface="system-ui"/>
              </a:rPr>
              <a:t>17 </a:t>
            </a:r>
            <a:r>
              <a:rPr lang="en-US" sz="2400" b="0" i="0" dirty="0">
                <a:solidFill>
                  <a:srgbClr val="000000"/>
                </a:solidFill>
                <a:effectLst/>
                <a:latin typeface="system-ui"/>
              </a:rPr>
              <a:t>The third time he said to him, “Simon son of John, do you love me?”</a:t>
            </a:r>
          </a:p>
          <a:p>
            <a:endParaRPr lang="en-US" dirty="0"/>
          </a:p>
        </p:txBody>
      </p:sp>
    </p:spTree>
    <p:extLst>
      <p:ext uri="{BB962C8B-B14F-4D97-AF65-F5344CB8AC3E}">
        <p14:creationId xmlns:p14="http://schemas.microsoft.com/office/powerpoint/2010/main" val="3805833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8A699E-6384-90B2-410B-F636B0FE9C19}"/>
              </a:ext>
            </a:extLst>
          </p:cNvPr>
          <p:cNvSpPr>
            <a:spLocks noGrp="1"/>
          </p:cNvSpPr>
          <p:nvPr>
            <p:ph type="title"/>
          </p:nvPr>
        </p:nvSpPr>
        <p:spPr/>
        <p:txBody>
          <a:bodyPr/>
          <a:lstStyle/>
          <a:p>
            <a:r>
              <a:rPr lang="en-US" dirty="0"/>
              <a:t>Jesus Restores Peter  [John 21]</a:t>
            </a:r>
          </a:p>
        </p:txBody>
      </p:sp>
      <p:sp>
        <p:nvSpPr>
          <p:cNvPr id="3" name="Content Placeholder 2">
            <a:extLst>
              <a:ext uri="{FF2B5EF4-FFF2-40B4-BE49-F238E27FC236}">
                <a16:creationId xmlns:a16="http://schemas.microsoft.com/office/drawing/2014/main" xmlns="" id="{CBBFC17E-2E09-C018-EC8C-A7C88912AC54}"/>
              </a:ext>
            </a:extLst>
          </p:cNvPr>
          <p:cNvSpPr>
            <a:spLocks noGrp="1"/>
          </p:cNvSpPr>
          <p:nvPr>
            <p:ph idx="1"/>
          </p:nvPr>
        </p:nvSpPr>
        <p:spPr/>
        <p:txBody>
          <a:bodyPr/>
          <a:lstStyle/>
          <a:p>
            <a:pPr algn="l"/>
            <a:r>
              <a:rPr lang="en-US" sz="2800" b="0" i="0" dirty="0">
                <a:solidFill>
                  <a:srgbClr val="000000"/>
                </a:solidFill>
                <a:effectLst/>
                <a:latin typeface="system-ui"/>
              </a:rPr>
              <a:t>“…Peter was hurt because Jesus asked him the third time, “Do you love me?” He said, “Lord, you know all things; you know that I love you.”</a:t>
            </a:r>
          </a:p>
          <a:p>
            <a:pPr algn="l"/>
            <a:r>
              <a:rPr lang="en-US" sz="2800" b="0" i="0" dirty="0">
                <a:solidFill>
                  <a:srgbClr val="000000"/>
                </a:solidFill>
                <a:effectLst/>
                <a:latin typeface="system-ui"/>
              </a:rPr>
              <a:t>Jesus said, “Feed my sheep. </a:t>
            </a:r>
            <a:r>
              <a:rPr lang="en-US" sz="2800" b="1" i="0" baseline="30000" dirty="0">
                <a:solidFill>
                  <a:srgbClr val="000000"/>
                </a:solidFill>
                <a:effectLst/>
                <a:latin typeface="system-ui"/>
              </a:rPr>
              <a:t>18 </a:t>
            </a:r>
            <a:r>
              <a:rPr lang="en-US" sz="2800" b="0" i="0" dirty="0">
                <a:solidFill>
                  <a:srgbClr val="000000"/>
                </a:solidFill>
                <a:effectLst/>
                <a:latin typeface="system-ui"/>
              </a:rPr>
              <a:t>Very truly I tell you, when you were younger you dressed yourself and went where you wanted; but when you are old you will stretch out your hands, and someone else will dress you and lead you where you do not want to go.” </a:t>
            </a:r>
            <a:r>
              <a:rPr lang="en-US" sz="2800" b="1" i="0" baseline="30000" dirty="0">
                <a:solidFill>
                  <a:srgbClr val="000000"/>
                </a:solidFill>
                <a:effectLst/>
                <a:latin typeface="system-ui"/>
              </a:rPr>
              <a:t>19 </a:t>
            </a:r>
            <a:r>
              <a:rPr lang="en-US" sz="2800" b="0" i="0" dirty="0">
                <a:solidFill>
                  <a:srgbClr val="000000"/>
                </a:solidFill>
                <a:effectLst/>
                <a:latin typeface="system-ui"/>
              </a:rPr>
              <a:t>Jesus said this to indicate the kind of death by which Peter would glorify God. Then he said to him, “Follow me!”</a:t>
            </a:r>
          </a:p>
          <a:p>
            <a:endParaRPr lang="en-US" dirty="0"/>
          </a:p>
        </p:txBody>
      </p:sp>
    </p:spTree>
    <p:extLst>
      <p:ext uri="{BB962C8B-B14F-4D97-AF65-F5344CB8AC3E}">
        <p14:creationId xmlns:p14="http://schemas.microsoft.com/office/powerpoint/2010/main" val="4265689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4E6AA-EA53-2A47-A09D-1A89A0F3304B}"/>
              </a:ext>
            </a:extLst>
          </p:cNvPr>
          <p:cNvSpPr>
            <a:spLocks noGrp="1"/>
          </p:cNvSpPr>
          <p:nvPr>
            <p:ph type="title"/>
          </p:nvPr>
        </p:nvSpPr>
        <p:spPr/>
        <p:txBody>
          <a:bodyPr/>
          <a:lstStyle/>
          <a:p>
            <a:r>
              <a:rPr lang="en-US" dirty="0"/>
              <a:t>This give us all hope.</a:t>
            </a:r>
          </a:p>
        </p:txBody>
      </p:sp>
      <p:sp>
        <p:nvSpPr>
          <p:cNvPr id="3" name="Content Placeholder 2">
            <a:extLst>
              <a:ext uri="{FF2B5EF4-FFF2-40B4-BE49-F238E27FC236}">
                <a16:creationId xmlns:a16="http://schemas.microsoft.com/office/drawing/2014/main" xmlns="" id="{B6771945-6F14-DAEE-47D2-B4486BAFB006}"/>
              </a:ext>
            </a:extLst>
          </p:cNvPr>
          <p:cNvSpPr>
            <a:spLocks noGrp="1"/>
          </p:cNvSpPr>
          <p:nvPr>
            <p:ph idx="1"/>
          </p:nvPr>
        </p:nvSpPr>
        <p:spPr/>
        <p:txBody>
          <a:bodyPr>
            <a:normAutofit/>
          </a:bodyPr>
          <a:lstStyle/>
          <a:p>
            <a:r>
              <a:rPr lang="en-US" sz="3200" dirty="0"/>
              <a:t>In the words of Nicky Gumbel, </a:t>
            </a:r>
            <a:br>
              <a:rPr lang="en-US" sz="3200" dirty="0"/>
            </a:br>
            <a:r>
              <a:rPr lang="en-US" sz="3200" dirty="0"/>
              <a:t>“</a:t>
            </a:r>
            <a:r>
              <a:rPr lang="en-US" sz="3200" b="1" dirty="0"/>
              <a:t>No matter how far we have gone in the wrong direction, it is never too late to turn around. Turn back to Jesus, receive forgiveness and have the relationship restored.”</a:t>
            </a:r>
          </a:p>
          <a:p>
            <a:r>
              <a:rPr lang="en-US" sz="3200" dirty="0"/>
              <a:t>For all of us like Peter… </a:t>
            </a:r>
          </a:p>
          <a:p>
            <a:r>
              <a:rPr lang="en-US" sz="3200" i="1" dirty="0"/>
              <a:t>Yesterday’s mess becomes today’s message. Your test can become your testimony</a:t>
            </a:r>
            <a:r>
              <a:rPr lang="en-US" sz="3200" dirty="0"/>
              <a:t>.</a:t>
            </a:r>
          </a:p>
        </p:txBody>
      </p:sp>
    </p:spTree>
    <p:extLst>
      <p:ext uri="{BB962C8B-B14F-4D97-AF65-F5344CB8AC3E}">
        <p14:creationId xmlns:p14="http://schemas.microsoft.com/office/powerpoint/2010/main" val="3055533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BE982A-4428-2E7F-CFD9-274A74AEEDE6}"/>
              </a:ext>
            </a:extLst>
          </p:cNvPr>
          <p:cNvSpPr>
            <a:spLocks noGrp="1"/>
          </p:cNvSpPr>
          <p:nvPr>
            <p:ph type="title"/>
          </p:nvPr>
        </p:nvSpPr>
        <p:spPr/>
        <p:txBody>
          <a:bodyPr/>
          <a:lstStyle/>
          <a:p>
            <a:r>
              <a:rPr lang="en-US" dirty="0"/>
              <a:t>1 John 1:9</a:t>
            </a:r>
          </a:p>
        </p:txBody>
      </p:sp>
      <p:sp>
        <p:nvSpPr>
          <p:cNvPr id="3" name="Content Placeholder 2">
            <a:extLst>
              <a:ext uri="{FF2B5EF4-FFF2-40B4-BE49-F238E27FC236}">
                <a16:creationId xmlns:a16="http://schemas.microsoft.com/office/drawing/2014/main" xmlns="" id="{8092F691-F369-E3F2-FBB1-F320063F8F8E}"/>
              </a:ext>
            </a:extLst>
          </p:cNvPr>
          <p:cNvSpPr>
            <a:spLocks noGrp="1"/>
          </p:cNvSpPr>
          <p:nvPr>
            <p:ph idx="1"/>
          </p:nvPr>
        </p:nvSpPr>
        <p:spPr/>
        <p:txBody>
          <a:bodyPr>
            <a:normAutofit/>
          </a:bodyPr>
          <a:lstStyle/>
          <a:p>
            <a:r>
              <a:rPr lang="en-US" sz="2800" b="1" i="0" baseline="30000" dirty="0">
                <a:solidFill>
                  <a:srgbClr val="000000"/>
                </a:solidFill>
                <a:effectLst/>
                <a:latin typeface="system-ui"/>
              </a:rPr>
              <a:t>“9 </a:t>
            </a:r>
            <a:r>
              <a:rPr lang="en-US" sz="2800" b="0" i="0" dirty="0">
                <a:solidFill>
                  <a:srgbClr val="000000"/>
                </a:solidFill>
                <a:effectLst/>
                <a:latin typeface="system-ui"/>
              </a:rPr>
              <a:t>If we [freely] admit that we have sinned </a:t>
            </a:r>
            <a:r>
              <a:rPr lang="en-US" sz="2800" b="0" i="1" dirty="0">
                <a:solidFill>
                  <a:srgbClr val="000000"/>
                </a:solidFill>
                <a:effectLst/>
                <a:latin typeface="system-ui"/>
              </a:rPr>
              <a:t>and</a:t>
            </a:r>
            <a:r>
              <a:rPr lang="en-US" sz="2800" b="0" i="0" dirty="0">
                <a:solidFill>
                  <a:srgbClr val="000000"/>
                </a:solidFill>
                <a:effectLst/>
                <a:latin typeface="system-ui"/>
              </a:rPr>
              <a:t> confess our sins, He is faithful and just [true to His own nature and promises], and will forgive our sins and cleanse us </a:t>
            </a:r>
            <a:r>
              <a:rPr lang="en-US" sz="2800" b="0" i="1" dirty="0">
                <a:solidFill>
                  <a:srgbClr val="000000"/>
                </a:solidFill>
                <a:effectLst/>
                <a:latin typeface="system-ui"/>
              </a:rPr>
              <a:t>continually</a:t>
            </a:r>
            <a:r>
              <a:rPr lang="en-US" sz="2800" b="0" i="0" dirty="0">
                <a:solidFill>
                  <a:srgbClr val="000000"/>
                </a:solidFill>
                <a:effectLst/>
                <a:latin typeface="system-ui"/>
              </a:rPr>
              <a:t> from all unrighteousness [our wrongdoing, everything not in conformity with His will and purpose].</a:t>
            </a:r>
            <a:br>
              <a:rPr lang="en-US" sz="2800" b="0" i="0" dirty="0">
                <a:solidFill>
                  <a:srgbClr val="000000"/>
                </a:solidFill>
                <a:effectLst/>
                <a:latin typeface="system-ui"/>
              </a:rPr>
            </a:br>
            <a:r>
              <a:rPr lang="en-US" sz="2800" b="0" i="0" dirty="0">
                <a:solidFill>
                  <a:srgbClr val="000000"/>
                </a:solidFill>
                <a:effectLst/>
                <a:latin typeface="system-ui"/>
              </a:rPr>
              <a:t> </a:t>
            </a:r>
            <a:r>
              <a:rPr lang="en-US" sz="2400" b="0" i="0" dirty="0">
                <a:solidFill>
                  <a:srgbClr val="000000"/>
                </a:solidFill>
                <a:effectLst/>
                <a:latin typeface="system-ui"/>
              </a:rPr>
              <a:t>[AMP]</a:t>
            </a:r>
          </a:p>
          <a:p>
            <a:endParaRPr lang="en-US" sz="2400" dirty="0">
              <a:solidFill>
                <a:srgbClr val="000000"/>
              </a:solidFill>
              <a:latin typeface="system-ui"/>
            </a:endParaRPr>
          </a:p>
          <a:p>
            <a:r>
              <a:rPr lang="en-US" sz="2400" dirty="0">
                <a:solidFill>
                  <a:srgbClr val="000000"/>
                </a:solidFill>
                <a:latin typeface="system-ui"/>
              </a:rPr>
              <a:t>(Personal restoration)</a:t>
            </a:r>
            <a:endParaRPr lang="en-US" sz="2400" dirty="0"/>
          </a:p>
        </p:txBody>
      </p:sp>
    </p:spTree>
    <p:extLst>
      <p:ext uri="{BB962C8B-B14F-4D97-AF65-F5344CB8AC3E}">
        <p14:creationId xmlns:p14="http://schemas.microsoft.com/office/powerpoint/2010/main" val="2122073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30F44-FD9C-7EEB-FC8E-4C7E659B343B}"/>
              </a:ext>
            </a:extLst>
          </p:cNvPr>
          <p:cNvSpPr>
            <a:spLocks noGrp="1"/>
          </p:cNvSpPr>
          <p:nvPr>
            <p:ph type="title"/>
          </p:nvPr>
        </p:nvSpPr>
        <p:spPr/>
        <p:txBody>
          <a:bodyPr/>
          <a:lstStyle/>
          <a:p>
            <a:r>
              <a:rPr lang="en-US" dirty="0"/>
              <a:t>2 Chronicles 7:14</a:t>
            </a:r>
          </a:p>
        </p:txBody>
      </p:sp>
      <p:sp>
        <p:nvSpPr>
          <p:cNvPr id="3" name="Content Placeholder 2">
            <a:extLst>
              <a:ext uri="{FF2B5EF4-FFF2-40B4-BE49-F238E27FC236}">
                <a16:creationId xmlns:a16="http://schemas.microsoft.com/office/drawing/2014/main" xmlns="" id="{B1F308EA-C09A-6F5C-C851-B8AEBF7CFEB0}"/>
              </a:ext>
            </a:extLst>
          </p:cNvPr>
          <p:cNvSpPr>
            <a:spLocks noGrp="1"/>
          </p:cNvSpPr>
          <p:nvPr>
            <p:ph idx="1"/>
          </p:nvPr>
        </p:nvSpPr>
        <p:spPr/>
        <p:txBody>
          <a:bodyPr>
            <a:normAutofit/>
          </a:bodyPr>
          <a:lstStyle/>
          <a:p>
            <a:r>
              <a:rPr lang="en-US" sz="3200" b="1" i="0" baseline="30000" dirty="0">
                <a:solidFill>
                  <a:srgbClr val="000000"/>
                </a:solidFill>
                <a:effectLst/>
                <a:latin typeface="system-ui"/>
              </a:rPr>
              <a:t>“14 </a:t>
            </a:r>
            <a:r>
              <a:rPr lang="en-US" sz="3200" b="0" i="0" dirty="0">
                <a:solidFill>
                  <a:srgbClr val="000000"/>
                </a:solidFill>
                <a:effectLst/>
                <a:latin typeface="system-ui"/>
              </a:rPr>
              <a:t>if my people, who are called by my name, will humble themselves and pray and seek my face and turn from their wicked ways, then I will hear from heaven, and I will forgive their sin and will heal their land.”</a:t>
            </a:r>
          </a:p>
          <a:p>
            <a:endParaRPr lang="en-US" sz="3200" dirty="0">
              <a:solidFill>
                <a:srgbClr val="000000"/>
              </a:solidFill>
              <a:latin typeface="system-ui"/>
            </a:endParaRPr>
          </a:p>
          <a:p>
            <a:r>
              <a:rPr lang="en-US" sz="3200" dirty="0">
                <a:solidFill>
                  <a:srgbClr val="000000"/>
                </a:solidFill>
                <a:latin typeface="system-ui"/>
              </a:rPr>
              <a:t>(individual and larger group/geographical</a:t>
            </a:r>
            <a:r>
              <a:rPr lang="en-US" sz="3200" b="0" i="0" dirty="0">
                <a:solidFill>
                  <a:srgbClr val="000000"/>
                </a:solidFill>
                <a:effectLst/>
                <a:latin typeface="system-ui"/>
              </a:rPr>
              <a:t> restoration)</a:t>
            </a:r>
            <a:endParaRPr lang="en-US" sz="3200" dirty="0">
              <a:solidFill>
                <a:srgbClr val="000000"/>
              </a:solidFill>
              <a:latin typeface="system-ui"/>
            </a:endParaRPr>
          </a:p>
        </p:txBody>
      </p:sp>
    </p:spTree>
    <p:extLst>
      <p:ext uri="{BB962C8B-B14F-4D97-AF65-F5344CB8AC3E}">
        <p14:creationId xmlns:p14="http://schemas.microsoft.com/office/powerpoint/2010/main" val="9194535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BE6D4-3819-BFD5-BF14-8C010AB4E7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46618F4-D097-1574-7B54-07B27FEF088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346295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E9217B-0B8D-48CC-F3D5-229355E79C7E}"/>
              </a:ext>
            </a:extLst>
          </p:cNvPr>
          <p:cNvSpPr>
            <a:spLocks noGrp="1"/>
          </p:cNvSpPr>
          <p:nvPr>
            <p:ph type="title"/>
          </p:nvPr>
        </p:nvSpPr>
        <p:spPr/>
        <p:txBody>
          <a:bodyPr/>
          <a:lstStyle/>
          <a:p>
            <a:r>
              <a:rPr lang="en-US" dirty="0"/>
              <a:t>Revelations 22:10-16</a:t>
            </a:r>
          </a:p>
        </p:txBody>
      </p:sp>
      <p:sp>
        <p:nvSpPr>
          <p:cNvPr id="3" name="Content Placeholder 2">
            <a:extLst>
              <a:ext uri="{FF2B5EF4-FFF2-40B4-BE49-F238E27FC236}">
                <a16:creationId xmlns:a16="http://schemas.microsoft.com/office/drawing/2014/main" xmlns="" id="{D94799FA-2BD4-46C4-D0F6-E1FBD506416A}"/>
              </a:ext>
            </a:extLst>
          </p:cNvPr>
          <p:cNvSpPr>
            <a:spLocks noGrp="1"/>
          </p:cNvSpPr>
          <p:nvPr>
            <p:ph idx="1"/>
          </p:nvPr>
        </p:nvSpPr>
        <p:spPr/>
        <p:txBody>
          <a:bodyPr>
            <a:normAutofit fontScale="92500"/>
          </a:bodyPr>
          <a:lstStyle/>
          <a:p>
            <a:pPr algn="l"/>
            <a:r>
              <a:rPr lang="en-US" b="1" i="0" baseline="30000" dirty="0">
                <a:solidFill>
                  <a:srgbClr val="000000"/>
                </a:solidFill>
                <a:effectLst/>
                <a:latin typeface="system-ui"/>
              </a:rPr>
              <a:t>10 </a:t>
            </a:r>
            <a:r>
              <a:rPr lang="en-US" b="0" i="0" dirty="0">
                <a:solidFill>
                  <a:srgbClr val="000000"/>
                </a:solidFill>
                <a:effectLst/>
                <a:latin typeface="system-ui"/>
              </a:rPr>
              <a:t>Then he told me, “Do not seal up the words of the prophecy of this scroll, because the time is near. </a:t>
            </a:r>
            <a:r>
              <a:rPr lang="en-US" b="1" i="0" baseline="30000" dirty="0">
                <a:solidFill>
                  <a:srgbClr val="000000"/>
                </a:solidFill>
                <a:effectLst/>
                <a:latin typeface="system-ui"/>
              </a:rPr>
              <a:t>11 </a:t>
            </a:r>
            <a:r>
              <a:rPr lang="en-US" b="0" i="0" dirty="0">
                <a:solidFill>
                  <a:srgbClr val="000000"/>
                </a:solidFill>
                <a:effectLst/>
                <a:latin typeface="system-ui"/>
              </a:rPr>
              <a:t>Let the one who does wrong continue to do wrong; let the vile person continue to be vile; let the one who does right continue to do right; and let the holy person continue to be holy.”</a:t>
            </a:r>
          </a:p>
          <a:p>
            <a:pPr algn="l"/>
            <a:r>
              <a:rPr lang="en-US" b="1" i="0" dirty="0">
                <a:solidFill>
                  <a:srgbClr val="000000"/>
                </a:solidFill>
                <a:effectLst/>
                <a:latin typeface="system-ui"/>
              </a:rPr>
              <a:t>Epilogue: Invitation and Warning</a:t>
            </a:r>
          </a:p>
          <a:p>
            <a:pPr algn="l"/>
            <a:r>
              <a:rPr lang="en-US" b="1" i="0" baseline="30000" dirty="0">
                <a:solidFill>
                  <a:srgbClr val="000000"/>
                </a:solidFill>
                <a:effectLst/>
                <a:latin typeface="system-ui"/>
              </a:rPr>
              <a:t>12 </a:t>
            </a:r>
            <a:r>
              <a:rPr lang="en-US" b="0" i="0" dirty="0">
                <a:solidFill>
                  <a:srgbClr val="000000"/>
                </a:solidFill>
                <a:effectLst/>
                <a:latin typeface="system-ui"/>
              </a:rPr>
              <a:t>“</a:t>
            </a:r>
            <a:r>
              <a:rPr lang="en-US" b="0" i="0" dirty="0">
                <a:solidFill>
                  <a:srgbClr val="000000"/>
                </a:solidFill>
                <a:effectLst/>
                <a:highlight>
                  <a:srgbClr val="FFFF00"/>
                </a:highlight>
                <a:latin typeface="system-ui"/>
              </a:rPr>
              <a:t>Look, I am coming soon! My reward is with me, and I will give to each person according to what they have done</a:t>
            </a:r>
            <a:r>
              <a:rPr lang="en-US" b="0" i="0" dirty="0">
                <a:solidFill>
                  <a:srgbClr val="000000"/>
                </a:solidFill>
                <a:effectLst/>
                <a:latin typeface="system-ui"/>
              </a:rPr>
              <a:t>. </a:t>
            </a:r>
            <a:r>
              <a:rPr lang="en-US" b="1" i="0" baseline="30000" dirty="0">
                <a:solidFill>
                  <a:srgbClr val="000000"/>
                </a:solidFill>
                <a:effectLst/>
                <a:latin typeface="system-ui"/>
              </a:rPr>
              <a:t>13 </a:t>
            </a:r>
            <a:r>
              <a:rPr lang="en-US" b="0" i="0" dirty="0">
                <a:solidFill>
                  <a:srgbClr val="000000"/>
                </a:solidFill>
                <a:effectLst/>
                <a:latin typeface="system-ui"/>
              </a:rPr>
              <a:t>I am the Alpha and the Omega, the First and the Last, the Beginning and the End.</a:t>
            </a:r>
          </a:p>
          <a:p>
            <a:pPr algn="l"/>
            <a:r>
              <a:rPr lang="en-US" b="1" i="0" baseline="30000" dirty="0">
                <a:solidFill>
                  <a:srgbClr val="000000"/>
                </a:solidFill>
                <a:effectLst/>
                <a:latin typeface="system-ui"/>
              </a:rPr>
              <a:t>14 </a:t>
            </a:r>
            <a:r>
              <a:rPr lang="en-US" b="0" i="0" dirty="0">
                <a:solidFill>
                  <a:srgbClr val="000000"/>
                </a:solidFill>
                <a:effectLst/>
                <a:latin typeface="system-ui"/>
              </a:rPr>
              <a:t>“</a:t>
            </a:r>
            <a:r>
              <a:rPr lang="en-US" b="0" i="0" dirty="0">
                <a:solidFill>
                  <a:srgbClr val="000000"/>
                </a:solidFill>
                <a:effectLst/>
                <a:highlight>
                  <a:srgbClr val="FFFF00"/>
                </a:highlight>
                <a:latin typeface="system-ui"/>
              </a:rPr>
              <a:t>Blessed are those who wash their robes, that they may have the right to the tree of life and may go through the gates into the city. </a:t>
            </a:r>
            <a:r>
              <a:rPr lang="en-US" b="1" i="0" baseline="30000" dirty="0">
                <a:solidFill>
                  <a:srgbClr val="000000"/>
                </a:solidFill>
                <a:effectLst/>
                <a:highlight>
                  <a:srgbClr val="FFFF00"/>
                </a:highlight>
                <a:latin typeface="system-ui"/>
              </a:rPr>
              <a:t>15 </a:t>
            </a:r>
            <a:r>
              <a:rPr lang="en-US" b="0" i="0" dirty="0">
                <a:solidFill>
                  <a:srgbClr val="000000"/>
                </a:solidFill>
                <a:effectLst/>
                <a:highlight>
                  <a:srgbClr val="FFFF00"/>
                </a:highlight>
                <a:latin typeface="system-ui"/>
              </a:rPr>
              <a:t>Outside are the dogs, those who practice magic arts, the sexually immoral, the murderers, the idolaters and everyone who loves and practices falsehood.</a:t>
            </a:r>
          </a:p>
          <a:p>
            <a:pPr algn="l"/>
            <a:r>
              <a:rPr lang="en-US" b="1" i="0" baseline="30000" dirty="0">
                <a:solidFill>
                  <a:srgbClr val="000000"/>
                </a:solidFill>
                <a:effectLst/>
                <a:latin typeface="system-ui"/>
              </a:rPr>
              <a:t>16 </a:t>
            </a:r>
            <a:r>
              <a:rPr lang="en-US" b="0" i="0" dirty="0">
                <a:solidFill>
                  <a:srgbClr val="000000"/>
                </a:solidFill>
                <a:effectLst/>
                <a:latin typeface="system-ui"/>
              </a:rPr>
              <a:t>“I, Jesus, have sent my angel to give you</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this testimony for the churches. I am the Root and the Offspring of David, and the bright Morning Star.”</a:t>
            </a:r>
          </a:p>
          <a:p>
            <a:endParaRPr lang="en-US" dirty="0"/>
          </a:p>
        </p:txBody>
      </p:sp>
    </p:spTree>
    <p:extLst>
      <p:ext uri="{BB962C8B-B14F-4D97-AF65-F5344CB8AC3E}">
        <p14:creationId xmlns:p14="http://schemas.microsoft.com/office/powerpoint/2010/main" val="469313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2C0B3-6ECA-A013-39AA-B75455E976B9}"/>
              </a:ext>
            </a:extLst>
          </p:cNvPr>
          <p:cNvSpPr>
            <a:spLocks noGrp="1"/>
          </p:cNvSpPr>
          <p:nvPr>
            <p:ph type="title"/>
          </p:nvPr>
        </p:nvSpPr>
        <p:spPr/>
        <p:txBody>
          <a:bodyPr>
            <a:normAutofit/>
          </a:bodyPr>
          <a:lstStyle/>
          <a:p>
            <a:r>
              <a:rPr lang="en-US" dirty="0"/>
              <a:t>Covenant—Matters to God. He is incapable of failing to keep His promises.</a:t>
            </a:r>
          </a:p>
        </p:txBody>
      </p:sp>
      <p:sp>
        <p:nvSpPr>
          <p:cNvPr id="3" name="Content Placeholder 2">
            <a:extLst>
              <a:ext uri="{FF2B5EF4-FFF2-40B4-BE49-F238E27FC236}">
                <a16:creationId xmlns:a16="http://schemas.microsoft.com/office/drawing/2014/main" xmlns="" id="{CFA8D310-F707-3A54-EF46-A5E791FE9562}"/>
              </a:ext>
            </a:extLst>
          </p:cNvPr>
          <p:cNvSpPr>
            <a:spLocks noGrp="1"/>
          </p:cNvSpPr>
          <p:nvPr>
            <p:ph idx="1"/>
          </p:nvPr>
        </p:nvSpPr>
        <p:spPr/>
        <p:txBody>
          <a:bodyPr/>
          <a:lstStyle/>
          <a:p>
            <a:r>
              <a:rPr lang="en-US" sz="2800" b="1" dirty="0"/>
              <a:t>A brief look at 7 Covenants in Scripture:</a:t>
            </a:r>
          </a:p>
          <a:p>
            <a:r>
              <a:rPr lang="en-US" b="0" i="0" dirty="0">
                <a:solidFill>
                  <a:srgbClr val="555555"/>
                </a:solidFill>
                <a:effectLst/>
                <a:latin typeface="Helvetica" panose="020B0604020202020204" pitchFamily="34" charset="0"/>
              </a:rPr>
              <a:t>1. </a:t>
            </a:r>
            <a:r>
              <a:rPr lang="en-US" b="1" i="0" u="sng" dirty="0">
                <a:solidFill>
                  <a:srgbClr val="811517"/>
                </a:solidFill>
                <a:effectLst/>
                <a:latin typeface="Helvetica" panose="020B0604020202020204" pitchFamily="34" charset="0"/>
                <a:hlinkClick r:id="rId2"/>
              </a:rPr>
              <a:t>Adamic Covenant.</a:t>
            </a:r>
            <a:r>
              <a:rPr lang="en-US" b="0" i="0" dirty="0">
                <a:solidFill>
                  <a:srgbClr val="555555"/>
                </a:solidFill>
                <a:effectLst/>
                <a:latin typeface="Helvetica" panose="020B0604020202020204" pitchFamily="34" charset="0"/>
              </a:rPr>
              <a:t> Found in </a:t>
            </a:r>
            <a:r>
              <a:rPr lang="en-US" b="0" i="0" u="sng" dirty="0">
                <a:solidFill>
                  <a:srgbClr val="811517"/>
                </a:solidFill>
                <a:effectLst/>
                <a:latin typeface="Helvetica" panose="020B0604020202020204" pitchFamily="34" charset="0"/>
                <a:hlinkClick r:id="rId3"/>
              </a:rPr>
              <a:t>Genesis 1:26-30</a:t>
            </a:r>
            <a:r>
              <a:rPr lang="en-US" b="0" i="0" dirty="0">
                <a:solidFill>
                  <a:srgbClr val="555555"/>
                </a:solidFill>
                <a:effectLst/>
                <a:latin typeface="Helvetica" panose="020B0604020202020204" pitchFamily="34" charset="0"/>
              </a:rPr>
              <a:t> and </a:t>
            </a:r>
            <a:r>
              <a:rPr lang="en-US" b="0" i="0" u="sng" dirty="0">
                <a:solidFill>
                  <a:srgbClr val="811517"/>
                </a:solidFill>
                <a:effectLst/>
                <a:latin typeface="Helvetica" panose="020B0604020202020204" pitchFamily="34" charset="0"/>
                <a:hlinkClick r:id="rId4"/>
              </a:rPr>
              <a:t>2:16-17</a:t>
            </a:r>
            <a:r>
              <a:rPr lang="en-US" b="0" i="0" dirty="0">
                <a:solidFill>
                  <a:srgbClr val="555555"/>
                </a:solidFill>
                <a:effectLst/>
                <a:latin typeface="Helvetica" panose="020B0604020202020204" pitchFamily="34" charset="0"/>
              </a:rPr>
              <a:t>, this covenant is general in nature. It included the command not to eat from the tree of the knowledge of good and evil, pronounced a curse for sin, and spoke of a future provision for man's redemption (</a:t>
            </a:r>
            <a:r>
              <a:rPr lang="en-US" b="0" i="0" u="sng" dirty="0">
                <a:solidFill>
                  <a:srgbClr val="811517"/>
                </a:solidFill>
                <a:effectLst/>
                <a:latin typeface="Helvetica" panose="020B0604020202020204" pitchFamily="34" charset="0"/>
                <a:hlinkClick r:id="rId5"/>
              </a:rPr>
              <a:t>Genesis 3:15</a:t>
            </a:r>
            <a:r>
              <a:rPr lang="en-US" b="0" i="0" dirty="0">
                <a:solidFill>
                  <a:srgbClr val="555555"/>
                </a:solidFill>
                <a:effectLst/>
                <a:latin typeface="Helvetica" panose="020B0604020202020204" pitchFamily="34" charset="0"/>
              </a:rPr>
              <a:t>).</a:t>
            </a:r>
          </a:p>
          <a:p>
            <a:r>
              <a:rPr lang="en-US" b="0" i="0" dirty="0">
                <a:solidFill>
                  <a:srgbClr val="555555"/>
                </a:solidFill>
                <a:effectLst/>
                <a:latin typeface="Helvetica" panose="020B0604020202020204" pitchFamily="34" charset="0"/>
              </a:rPr>
              <a:t>2. </a:t>
            </a:r>
            <a:r>
              <a:rPr lang="en-US" b="1" i="0" u="sng" dirty="0">
                <a:solidFill>
                  <a:srgbClr val="811517"/>
                </a:solidFill>
                <a:effectLst/>
                <a:latin typeface="Helvetica" panose="020B0604020202020204" pitchFamily="34" charset="0"/>
                <a:hlinkClick r:id="rId6"/>
              </a:rPr>
              <a:t>Noahic Covenant.</a:t>
            </a:r>
            <a:r>
              <a:rPr lang="en-US" b="0" i="0" dirty="0">
                <a:solidFill>
                  <a:srgbClr val="555555"/>
                </a:solidFill>
                <a:effectLst/>
                <a:latin typeface="Helvetica" panose="020B0604020202020204" pitchFamily="34" charset="0"/>
              </a:rPr>
              <a:t> This general covenant was made between God and Noah following the departure of Noah, his family, and the animals from the ark. Found in </a:t>
            </a:r>
            <a:r>
              <a:rPr lang="en-US" b="0" i="0" u="sng" dirty="0">
                <a:solidFill>
                  <a:srgbClr val="811517"/>
                </a:solidFill>
                <a:effectLst/>
                <a:latin typeface="Helvetica" panose="020B0604020202020204" pitchFamily="34" charset="0"/>
                <a:hlinkClick r:id="rId7"/>
              </a:rPr>
              <a:t>Genesis 9:11</a:t>
            </a:r>
            <a:r>
              <a:rPr lang="en-US" b="0" i="0" dirty="0">
                <a:solidFill>
                  <a:srgbClr val="555555"/>
                </a:solidFill>
                <a:effectLst/>
                <a:latin typeface="Helvetica" panose="020B0604020202020204" pitchFamily="34" charset="0"/>
              </a:rPr>
              <a:t>, "I establish my covenant with you, that never again shall all flesh be cut off by the waters of the flood, and never again shall there be a flood to destroy the earth." This covenant included a sign of God's faithfulness to keep it—the rainbow.</a:t>
            </a:r>
            <a:endParaRPr lang="en-US" dirty="0"/>
          </a:p>
        </p:txBody>
      </p:sp>
    </p:spTree>
    <p:extLst>
      <p:ext uri="{BB962C8B-B14F-4D97-AF65-F5344CB8AC3E}">
        <p14:creationId xmlns:p14="http://schemas.microsoft.com/office/powerpoint/2010/main" val="4279675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AF44AF-FE07-C9BA-6B4C-E078EC3F2A74}"/>
              </a:ext>
            </a:extLst>
          </p:cNvPr>
          <p:cNvSpPr>
            <a:spLocks noGrp="1"/>
          </p:cNvSpPr>
          <p:nvPr>
            <p:ph type="title"/>
          </p:nvPr>
        </p:nvSpPr>
        <p:spPr/>
        <p:txBody>
          <a:bodyPr/>
          <a:lstStyle/>
          <a:p>
            <a:r>
              <a:rPr lang="en-US" dirty="0"/>
              <a:t>7 Covenants (continued)</a:t>
            </a:r>
          </a:p>
        </p:txBody>
      </p:sp>
      <p:sp>
        <p:nvSpPr>
          <p:cNvPr id="3" name="Content Placeholder 2">
            <a:extLst>
              <a:ext uri="{FF2B5EF4-FFF2-40B4-BE49-F238E27FC236}">
                <a16:creationId xmlns:a16="http://schemas.microsoft.com/office/drawing/2014/main" xmlns="" id="{B882D0F9-02EA-0F6D-845C-5FEF496228A8}"/>
              </a:ext>
            </a:extLst>
          </p:cNvPr>
          <p:cNvSpPr>
            <a:spLocks noGrp="1"/>
          </p:cNvSpPr>
          <p:nvPr>
            <p:ph idx="1"/>
          </p:nvPr>
        </p:nvSpPr>
        <p:spPr/>
        <p:txBody>
          <a:bodyPr/>
          <a:lstStyle/>
          <a:p>
            <a:r>
              <a:rPr lang="en-US" b="0" i="0" dirty="0">
                <a:solidFill>
                  <a:srgbClr val="555555"/>
                </a:solidFill>
                <a:effectLst/>
                <a:latin typeface="Helvetica" panose="020B0604020202020204" pitchFamily="34" charset="0"/>
              </a:rPr>
              <a:t>3. </a:t>
            </a:r>
            <a:r>
              <a:rPr lang="en-US" b="1" i="0" u="sng" dirty="0">
                <a:solidFill>
                  <a:srgbClr val="811517"/>
                </a:solidFill>
                <a:effectLst/>
                <a:latin typeface="Helvetica" panose="020B0604020202020204" pitchFamily="34" charset="0"/>
                <a:hlinkClick r:id="rId2"/>
              </a:rPr>
              <a:t>Abrahamic Covenant.</a:t>
            </a:r>
            <a:r>
              <a:rPr lang="en-US" b="0" i="0" dirty="0">
                <a:solidFill>
                  <a:srgbClr val="555555"/>
                </a:solidFill>
                <a:effectLst/>
                <a:latin typeface="Helvetica" panose="020B0604020202020204" pitchFamily="34" charset="0"/>
              </a:rPr>
              <a:t> This unconditional covenant, first made to Abraham in </a:t>
            </a:r>
            <a:r>
              <a:rPr lang="en-US" b="0" i="0" u="sng" dirty="0">
                <a:solidFill>
                  <a:srgbClr val="811517"/>
                </a:solidFill>
                <a:effectLst/>
                <a:latin typeface="Helvetica" panose="020B0604020202020204" pitchFamily="34" charset="0"/>
                <a:hlinkClick r:id="rId3"/>
              </a:rPr>
              <a:t>Genesis 12:1-3</a:t>
            </a:r>
            <a:r>
              <a:rPr lang="en-US" b="0" i="0" dirty="0">
                <a:solidFill>
                  <a:srgbClr val="555555"/>
                </a:solidFill>
                <a:effectLst/>
                <a:latin typeface="Helvetica" panose="020B0604020202020204" pitchFamily="34" charset="0"/>
              </a:rPr>
              <a:t>, promised God's blessing upon Abraham, to make his name great and to make his progeny into a great nation. The covenant also promised blessing to those who blessed Abraham and cursing to those who cursed him. Further, God vowed to bless the entire world through Abraham's seed. Circumcision was the sign that Abraham believed the covenant (</a:t>
            </a:r>
            <a:r>
              <a:rPr lang="en-US" b="0" i="0" u="sng" dirty="0">
                <a:solidFill>
                  <a:srgbClr val="811517"/>
                </a:solidFill>
                <a:effectLst/>
                <a:latin typeface="Helvetica" panose="020B0604020202020204" pitchFamily="34" charset="0"/>
                <a:hlinkClick r:id="rId4"/>
              </a:rPr>
              <a:t>Romans 4:11</a:t>
            </a:r>
            <a:r>
              <a:rPr lang="en-US" b="0" i="0" dirty="0">
                <a:solidFill>
                  <a:srgbClr val="555555"/>
                </a:solidFill>
                <a:effectLst/>
                <a:latin typeface="Helvetica" panose="020B0604020202020204" pitchFamily="34" charset="0"/>
              </a:rPr>
              <a:t>). The fulfillment of this covenant is seen in the history of Abraham's descendants and in the creation of the nation of Israel. The worldwide blessing came through Jesus Christ, who was of Abraham's family line.</a:t>
            </a:r>
            <a:r>
              <a:rPr lang="en-US" dirty="0"/>
              <a:t/>
            </a:r>
            <a:br>
              <a:rPr lang="en-US" dirty="0"/>
            </a:br>
            <a:r>
              <a:rPr lang="en-US" b="0" i="0" dirty="0">
                <a:solidFill>
                  <a:srgbClr val="555555"/>
                </a:solidFill>
                <a:effectLst/>
                <a:latin typeface="Helvetica" panose="020B0604020202020204" pitchFamily="34" charset="0"/>
              </a:rPr>
              <a:t>4. </a:t>
            </a:r>
            <a:r>
              <a:rPr lang="en-US" b="1" i="0" u="sng" dirty="0">
                <a:solidFill>
                  <a:srgbClr val="811517"/>
                </a:solidFill>
                <a:effectLst/>
                <a:latin typeface="Helvetica" panose="020B0604020202020204" pitchFamily="34" charset="0"/>
                <a:hlinkClick r:id="rId5"/>
              </a:rPr>
              <a:t>Palestinian Covenant.</a:t>
            </a:r>
            <a:r>
              <a:rPr lang="en-US" b="0" i="0" dirty="0">
                <a:solidFill>
                  <a:srgbClr val="555555"/>
                </a:solidFill>
                <a:effectLst/>
                <a:latin typeface="Helvetica" panose="020B0604020202020204" pitchFamily="34" charset="0"/>
              </a:rPr>
              <a:t> This unconditional covenant, found in </a:t>
            </a:r>
            <a:r>
              <a:rPr lang="en-US" b="0" i="0" u="sng" dirty="0">
                <a:solidFill>
                  <a:srgbClr val="811517"/>
                </a:solidFill>
                <a:effectLst/>
                <a:latin typeface="Helvetica" panose="020B0604020202020204" pitchFamily="34" charset="0"/>
                <a:hlinkClick r:id="rId6"/>
              </a:rPr>
              <a:t>Deuteronomy 30:1-10</a:t>
            </a:r>
            <a:r>
              <a:rPr lang="en-US" b="0" i="0" dirty="0">
                <a:solidFill>
                  <a:srgbClr val="555555"/>
                </a:solidFill>
                <a:effectLst/>
                <a:latin typeface="Helvetica" panose="020B0604020202020204" pitchFamily="34" charset="0"/>
              </a:rPr>
              <a:t>, noted God's promise to scatter Israel if they disobeyed God, then to restore them at a later time to their land. This covenant has been fulfilled twice, with the Babylonian Captivity and subsequent rebuilding of Jerusalem under Cyrus the Great; and with the destruction of Jerusalem in A.D. 70, followed by the reinstatement of the nation of Israel in 1948.</a:t>
            </a:r>
            <a:endParaRPr lang="en-US" dirty="0"/>
          </a:p>
        </p:txBody>
      </p:sp>
    </p:spTree>
    <p:extLst>
      <p:ext uri="{BB962C8B-B14F-4D97-AF65-F5344CB8AC3E}">
        <p14:creationId xmlns:p14="http://schemas.microsoft.com/office/powerpoint/2010/main" val="170262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4751B-96F3-2FEE-EBAB-3B6F5563FC37}"/>
              </a:ext>
            </a:extLst>
          </p:cNvPr>
          <p:cNvSpPr>
            <a:spLocks noGrp="1"/>
          </p:cNvSpPr>
          <p:nvPr>
            <p:ph type="title"/>
          </p:nvPr>
        </p:nvSpPr>
        <p:spPr/>
        <p:txBody>
          <a:bodyPr/>
          <a:lstStyle/>
          <a:p>
            <a:r>
              <a:rPr lang="en-US" dirty="0"/>
              <a:t>Eli’s sons [1 Samuel 2:12-36]</a:t>
            </a:r>
          </a:p>
        </p:txBody>
      </p:sp>
      <p:sp>
        <p:nvSpPr>
          <p:cNvPr id="3" name="Content Placeholder 2">
            <a:extLst>
              <a:ext uri="{FF2B5EF4-FFF2-40B4-BE49-F238E27FC236}">
                <a16:creationId xmlns:a16="http://schemas.microsoft.com/office/drawing/2014/main" xmlns="" id="{DB216272-B1D4-F9DE-4989-F1ED228A2793}"/>
              </a:ext>
            </a:extLst>
          </p:cNvPr>
          <p:cNvSpPr>
            <a:spLocks noGrp="1"/>
          </p:cNvSpPr>
          <p:nvPr>
            <p:ph idx="1"/>
          </p:nvPr>
        </p:nvSpPr>
        <p:spPr/>
        <p:txBody>
          <a:bodyPr/>
          <a:lstStyle/>
          <a:p>
            <a:pPr algn="l"/>
            <a:r>
              <a:rPr lang="en-US" b="1" i="0" dirty="0">
                <a:solidFill>
                  <a:srgbClr val="000000"/>
                </a:solidFill>
                <a:effectLst/>
                <a:latin typeface="system-ui"/>
              </a:rPr>
              <a:t>Eli’s Wicked Sons</a:t>
            </a:r>
          </a:p>
          <a:p>
            <a:pPr algn="l"/>
            <a:r>
              <a:rPr lang="en-US" b="1" i="0" baseline="30000" dirty="0">
                <a:solidFill>
                  <a:srgbClr val="000000"/>
                </a:solidFill>
                <a:effectLst/>
                <a:latin typeface="system-ui"/>
              </a:rPr>
              <a:t>12 </a:t>
            </a:r>
            <a:r>
              <a:rPr lang="en-US" b="0" i="0" dirty="0">
                <a:solidFill>
                  <a:srgbClr val="000000"/>
                </a:solidFill>
                <a:effectLst/>
                <a:latin typeface="system-ui"/>
              </a:rPr>
              <a:t>Eli’s sons were scoundrels; they had no regard for the </a:t>
            </a:r>
            <a:r>
              <a:rPr lang="en-US" b="0" i="0" cap="small" dirty="0">
                <a:solidFill>
                  <a:srgbClr val="000000"/>
                </a:solidFill>
                <a:effectLst/>
                <a:latin typeface="system-ui"/>
              </a:rPr>
              <a:t>Lord</a:t>
            </a:r>
            <a:r>
              <a:rPr lang="en-US" b="0" i="0" dirty="0">
                <a:solidFill>
                  <a:srgbClr val="000000"/>
                </a:solidFill>
                <a:effectLst/>
                <a:latin typeface="system-ui"/>
              </a:rPr>
              <a:t>. </a:t>
            </a:r>
            <a:r>
              <a:rPr lang="en-US" b="1" i="0" baseline="30000" dirty="0">
                <a:solidFill>
                  <a:srgbClr val="000000"/>
                </a:solidFill>
                <a:effectLst/>
                <a:latin typeface="system-ui"/>
              </a:rPr>
              <a:t>13 </a:t>
            </a:r>
            <a:r>
              <a:rPr lang="en-US" b="0" i="0" dirty="0">
                <a:solidFill>
                  <a:srgbClr val="000000"/>
                </a:solidFill>
                <a:effectLst/>
                <a:latin typeface="system-ui"/>
              </a:rPr>
              <a:t>Now it was the practice of the priests that, whenever any of the people offered a sacrifice, the priest’s servant would come with a three-pronged fork in his hand while the meat was being boiled </a:t>
            </a:r>
            <a:r>
              <a:rPr lang="en-US" b="1" i="0" baseline="30000" dirty="0">
                <a:solidFill>
                  <a:srgbClr val="000000"/>
                </a:solidFill>
                <a:effectLst/>
                <a:latin typeface="system-ui"/>
              </a:rPr>
              <a:t>14 </a:t>
            </a:r>
            <a:r>
              <a:rPr lang="en-US" b="0" i="0" dirty="0">
                <a:solidFill>
                  <a:srgbClr val="000000"/>
                </a:solidFill>
                <a:effectLst/>
                <a:latin typeface="system-ui"/>
              </a:rPr>
              <a:t>and would plunge the fork into the pan or kettle or caldron or pot. Whatever the fork brought up the priest would take for himself. This is how they treated all the Israelites who came to Shiloh. </a:t>
            </a:r>
            <a:r>
              <a:rPr lang="en-US" b="1" i="0" baseline="30000" dirty="0">
                <a:solidFill>
                  <a:srgbClr val="000000"/>
                </a:solidFill>
                <a:effectLst/>
                <a:latin typeface="system-ui"/>
              </a:rPr>
              <a:t>15 </a:t>
            </a:r>
            <a:r>
              <a:rPr lang="en-US" b="0" i="0" dirty="0">
                <a:solidFill>
                  <a:srgbClr val="000000"/>
                </a:solidFill>
                <a:effectLst/>
                <a:latin typeface="system-ui"/>
              </a:rPr>
              <a:t>But even before the fat was burned, the priest’s servant would come and say to the person who was sacrificing, “Give the priest some meat to roast; he won’t accept boiled meat from you, but only raw.”</a:t>
            </a:r>
          </a:p>
          <a:p>
            <a:pPr algn="l"/>
            <a:r>
              <a:rPr lang="en-US" b="1" i="0" baseline="30000" dirty="0">
                <a:solidFill>
                  <a:srgbClr val="000000"/>
                </a:solidFill>
                <a:effectLst/>
                <a:latin typeface="system-ui"/>
              </a:rPr>
              <a:t>16 </a:t>
            </a:r>
            <a:r>
              <a:rPr lang="en-US" b="0" i="0" dirty="0">
                <a:solidFill>
                  <a:srgbClr val="000000"/>
                </a:solidFill>
                <a:effectLst/>
                <a:latin typeface="system-ui"/>
              </a:rPr>
              <a:t>If the person said to him, “Let the fat be burned first, and then take whatever you want,” the servant would answer, “No, hand it over now; if you don’t, I’ll take it by force.”</a:t>
            </a:r>
          </a:p>
          <a:p>
            <a:pPr algn="l"/>
            <a:r>
              <a:rPr lang="en-US" b="1" i="0" baseline="30000" dirty="0">
                <a:solidFill>
                  <a:srgbClr val="000000"/>
                </a:solidFill>
                <a:effectLst/>
                <a:latin typeface="system-ui"/>
              </a:rPr>
              <a:t>17 </a:t>
            </a:r>
            <a:r>
              <a:rPr lang="en-US" b="0" i="0" dirty="0">
                <a:solidFill>
                  <a:srgbClr val="000000"/>
                </a:solidFill>
                <a:effectLst/>
                <a:latin typeface="system-ui"/>
              </a:rPr>
              <a:t>This sin of the young men was very great in the </a:t>
            </a:r>
            <a:r>
              <a:rPr lang="en-US" b="0" i="0" cap="small" dirty="0">
                <a:solidFill>
                  <a:srgbClr val="000000"/>
                </a:solidFill>
                <a:effectLst/>
                <a:latin typeface="system-ui"/>
              </a:rPr>
              <a:t>Lord</a:t>
            </a:r>
            <a:r>
              <a:rPr lang="en-US" b="0" i="0" dirty="0">
                <a:solidFill>
                  <a:srgbClr val="000000"/>
                </a:solidFill>
                <a:effectLst/>
                <a:latin typeface="system-ui"/>
              </a:rPr>
              <a:t>’s sight, for they</a:t>
            </a:r>
            <a:r>
              <a:rPr lang="en-US" b="0" i="0" baseline="30000" dirty="0">
                <a:solidFill>
                  <a:srgbClr val="000000"/>
                </a:solidFill>
                <a:effectLst/>
                <a:latin typeface="system-ui"/>
              </a:rPr>
              <a:t>[</a:t>
            </a:r>
            <a:r>
              <a:rPr lang="en-US" b="0" i="0" baseline="30000" dirty="0">
                <a:solidFill>
                  <a:srgbClr val="4A4A4A"/>
                </a:solidFill>
                <a:effectLst/>
                <a:latin typeface="system-ui"/>
                <a:hlinkClick r:id="rId2"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 were treating the </a:t>
            </a:r>
            <a:r>
              <a:rPr lang="en-US" b="0" i="0" cap="small" dirty="0">
                <a:solidFill>
                  <a:srgbClr val="000000"/>
                </a:solidFill>
                <a:effectLst/>
                <a:latin typeface="system-ui"/>
              </a:rPr>
              <a:t>Lord</a:t>
            </a:r>
            <a:r>
              <a:rPr lang="en-US" b="0" i="0" dirty="0">
                <a:solidFill>
                  <a:srgbClr val="000000"/>
                </a:solidFill>
                <a:effectLst/>
                <a:latin typeface="system-ui"/>
              </a:rPr>
              <a:t>’s offering with contempt.</a:t>
            </a:r>
          </a:p>
          <a:p>
            <a:endParaRPr lang="en-US" dirty="0"/>
          </a:p>
        </p:txBody>
      </p:sp>
    </p:spTree>
    <p:extLst>
      <p:ext uri="{BB962C8B-B14F-4D97-AF65-F5344CB8AC3E}">
        <p14:creationId xmlns:p14="http://schemas.microsoft.com/office/powerpoint/2010/main" val="4102319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BE37F3-7284-61AD-4820-6DB5135CA889}"/>
              </a:ext>
            </a:extLst>
          </p:cNvPr>
          <p:cNvSpPr>
            <a:spLocks noGrp="1"/>
          </p:cNvSpPr>
          <p:nvPr>
            <p:ph type="title"/>
          </p:nvPr>
        </p:nvSpPr>
        <p:spPr/>
        <p:txBody>
          <a:bodyPr/>
          <a:lstStyle/>
          <a:p>
            <a:r>
              <a:rPr lang="en-US" dirty="0"/>
              <a:t>7 Covenants (continued)</a:t>
            </a:r>
          </a:p>
        </p:txBody>
      </p:sp>
      <p:sp>
        <p:nvSpPr>
          <p:cNvPr id="3" name="Content Placeholder 2">
            <a:extLst>
              <a:ext uri="{FF2B5EF4-FFF2-40B4-BE49-F238E27FC236}">
                <a16:creationId xmlns:a16="http://schemas.microsoft.com/office/drawing/2014/main" xmlns="" id="{41367F82-BEF3-5DDC-2CD2-10753C66F526}"/>
              </a:ext>
            </a:extLst>
          </p:cNvPr>
          <p:cNvSpPr>
            <a:spLocks noGrp="1"/>
          </p:cNvSpPr>
          <p:nvPr>
            <p:ph idx="1"/>
          </p:nvPr>
        </p:nvSpPr>
        <p:spPr/>
        <p:txBody>
          <a:bodyPr/>
          <a:lstStyle/>
          <a:p>
            <a:r>
              <a:rPr lang="en-US" b="0" i="0" dirty="0">
                <a:solidFill>
                  <a:srgbClr val="555555"/>
                </a:solidFill>
                <a:effectLst/>
                <a:latin typeface="Helvetica" panose="020B0604020202020204" pitchFamily="34" charset="0"/>
              </a:rPr>
              <a:t>5. </a:t>
            </a:r>
            <a:r>
              <a:rPr lang="en-US" b="1" i="0" u="sng" dirty="0">
                <a:solidFill>
                  <a:srgbClr val="811517"/>
                </a:solidFill>
                <a:effectLst/>
                <a:latin typeface="Helvetica" panose="020B0604020202020204" pitchFamily="34" charset="0"/>
                <a:hlinkClick r:id="rId2"/>
              </a:rPr>
              <a:t>Mosaic Covenant.</a:t>
            </a:r>
            <a:r>
              <a:rPr lang="en-US" b="0" i="0" dirty="0">
                <a:solidFill>
                  <a:srgbClr val="555555"/>
                </a:solidFill>
                <a:effectLst/>
                <a:latin typeface="Helvetica" panose="020B0604020202020204" pitchFamily="34" charset="0"/>
              </a:rPr>
              <a:t> This conditional covenant, found in </a:t>
            </a:r>
            <a:r>
              <a:rPr lang="en-US" b="0" i="0" u="sng" dirty="0">
                <a:solidFill>
                  <a:srgbClr val="811517"/>
                </a:solidFill>
                <a:effectLst/>
                <a:latin typeface="Helvetica" panose="020B0604020202020204" pitchFamily="34" charset="0"/>
                <a:hlinkClick r:id="rId3"/>
              </a:rPr>
              <a:t>Deuteronomy 11</a:t>
            </a:r>
            <a:r>
              <a:rPr lang="en-US" b="0" i="0" dirty="0">
                <a:solidFill>
                  <a:srgbClr val="555555"/>
                </a:solidFill>
                <a:effectLst/>
                <a:latin typeface="Helvetica" panose="020B0604020202020204" pitchFamily="34" charset="0"/>
              </a:rPr>
              <a:t> and elsewhere, promised the Israelites a blessing for obedience and a curse for disobedience. Much of the Old Testament chronicles the fulfillment of this cycle of judgment for sin and later blessing when God's people repented and returned to God.</a:t>
            </a:r>
          </a:p>
          <a:p>
            <a:r>
              <a:rPr lang="en-US" b="0" i="0" dirty="0">
                <a:solidFill>
                  <a:srgbClr val="555555"/>
                </a:solidFill>
                <a:effectLst/>
                <a:latin typeface="Helvetica" panose="020B0604020202020204" pitchFamily="34" charset="0"/>
              </a:rPr>
              <a:t>6. </a:t>
            </a:r>
            <a:r>
              <a:rPr lang="en-US" b="1" i="0" u="sng" dirty="0">
                <a:solidFill>
                  <a:srgbClr val="811517"/>
                </a:solidFill>
                <a:effectLst/>
                <a:latin typeface="Helvetica" panose="020B0604020202020204" pitchFamily="34" charset="0"/>
                <a:hlinkClick r:id="rId4"/>
              </a:rPr>
              <a:t>Davidic Covenant.</a:t>
            </a:r>
            <a:r>
              <a:rPr lang="en-US" b="0" i="0" dirty="0">
                <a:solidFill>
                  <a:srgbClr val="555555"/>
                </a:solidFill>
                <a:effectLst/>
                <a:latin typeface="Helvetica" panose="020B0604020202020204" pitchFamily="34" charset="0"/>
              </a:rPr>
              <a:t> This unconditional covenant, found in </a:t>
            </a:r>
            <a:r>
              <a:rPr lang="en-US" b="0" i="0" u="sng" dirty="0">
                <a:solidFill>
                  <a:srgbClr val="811517"/>
                </a:solidFill>
                <a:effectLst/>
                <a:latin typeface="Helvetica" panose="020B0604020202020204" pitchFamily="34" charset="0"/>
                <a:hlinkClick r:id="rId5"/>
              </a:rPr>
              <a:t>2 Samuel 7:8-16</a:t>
            </a:r>
            <a:r>
              <a:rPr lang="en-US" b="0" i="0" dirty="0">
                <a:solidFill>
                  <a:srgbClr val="555555"/>
                </a:solidFill>
                <a:effectLst/>
                <a:latin typeface="Helvetica" panose="020B0604020202020204" pitchFamily="34" charset="0"/>
              </a:rPr>
              <a:t>, promised to bless David's family line and assured an everlasting kingdom. Jesus is from the family line of David (</a:t>
            </a:r>
            <a:r>
              <a:rPr lang="en-US" b="0" i="0" u="sng" dirty="0">
                <a:solidFill>
                  <a:srgbClr val="811517"/>
                </a:solidFill>
                <a:effectLst/>
                <a:latin typeface="Helvetica" panose="020B0604020202020204" pitchFamily="34" charset="0"/>
                <a:hlinkClick r:id="rId6"/>
              </a:rPr>
              <a:t>Luke 1:32-33</a:t>
            </a:r>
            <a:r>
              <a:rPr lang="en-US" b="0" i="0" dirty="0">
                <a:solidFill>
                  <a:srgbClr val="555555"/>
                </a:solidFill>
                <a:effectLst/>
                <a:latin typeface="Helvetica" panose="020B0604020202020204" pitchFamily="34" charset="0"/>
              </a:rPr>
              <a:t>) and, as the Son of David (</a:t>
            </a:r>
            <a:r>
              <a:rPr lang="en-US" b="0" i="0" u="sng" dirty="0">
                <a:solidFill>
                  <a:srgbClr val="811517"/>
                </a:solidFill>
                <a:effectLst/>
                <a:latin typeface="Helvetica" panose="020B0604020202020204" pitchFamily="34" charset="0"/>
                <a:hlinkClick r:id="rId7"/>
              </a:rPr>
              <a:t>Mark 10:47</a:t>
            </a:r>
            <a:r>
              <a:rPr lang="en-US" b="0" i="0" dirty="0">
                <a:solidFill>
                  <a:srgbClr val="555555"/>
                </a:solidFill>
                <a:effectLst/>
                <a:latin typeface="Helvetica" panose="020B0604020202020204" pitchFamily="34" charset="0"/>
              </a:rPr>
              <a:t>), is the fulfillment of this covenant.</a:t>
            </a:r>
          </a:p>
          <a:p>
            <a:r>
              <a:rPr lang="en-US" b="0" i="0" dirty="0">
                <a:solidFill>
                  <a:srgbClr val="555555"/>
                </a:solidFill>
                <a:effectLst/>
                <a:latin typeface="Helvetica" panose="020B0604020202020204" pitchFamily="34" charset="0"/>
              </a:rPr>
              <a:t>7. </a:t>
            </a:r>
            <a:r>
              <a:rPr lang="en-US" b="1" i="0" u="sng" dirty="0">
                <a:solidFill>
                  <a:srgbClr val="811517"/>
                </a:solidFill>
                <a:effectLst/>
                <a:latin typeface="Helvetica" panose="020B0604020202020204" pitchFamily="34" charset="0"/>
                <a:hlinkClick r:id="rId8"/>
              </a:rPr>
              <a:t>New Covenant.</a:t>
            </a:r>
            <a:r>
              <a:rPr lang="en-US" b="0" i="0" dirty="0">
                <a:solidFill>
                  <a:srgbClr val="555555"/>
                </a:solidFill>
                <a:effectLst/>
                <a:latin typeface="Helvetica" panose="020B0604020202020204" pitchFamily="34" charset="0"/>
              </a:rPr>
              <a:t> This covenant, found in </a:t>
            </a:r>
            <a:r>
              <a:rPr lang="en-US" b="0" i="0" u="sng" dirty="0">
                <a:solidFill>
                  <a:srgbClr val="811517"/>
                </a:solidFill>
                <a:effectLst/>
                <a:latin typeface="Helvetica" panose="020B0604020202020204" pitchFamily="34" charset="0"/>
                <a:hlinkClick r:id="rId9"/>
              </a:rPr>
              <a:t>Jeremiah 31:31-34</a:t>
            </a:r>
            <a:r>
              <a:rPr lang="en-US" b="0" i="0" dirty="0">
                <a:solidFill>
                  <a:srgbClr val="555555"/>
                </a:solidFill>
                <a:effectLst/>
                <a:latin typeface="Helvetica" panose="020B0604020202020204" pitchFamily="34" charset="0"/>
              </a:rPr>
              <a:t>, promised that God would forgive sin and have a close, unbroken relationship with His people. The promise was first made to Israel and then extended to everyone who comes to Jesus Christ in faith (</a:t>
            </a:r>
            <a:r>
              <a:rPr lang="en-US" b="0" i="0" u="sng" dirty="0">
                <a:solidFill>
                  <a:srgbClr val="811517"/>
                </a:solidFill>
                <a:effectLst/>
                <a:latin typeface="Helvetica" panose="020B0604020202020204" pitchFamily="34" charset="0"/>
                <a:hlinkClick r:id="rId10"/>
              </a:rPr>
              <a:t>Matthew 26:28</a:t>
            </a:r>
            <a:r>
              <a:rPr lang="en-US" b="0" i="0" dirty="0">
                <a:solidFill>
                  <a:srgbClr val="555555"/>
                </a:solidFill>
                <a:effectLst/>
                <a:latin typeface="Helvetica" panose="020B0604020202020204" pitchFamily="34" charset="0"/>
              </a:rPr>
              <a:t>; </a:t>
            </a:r>
            <a:r>
              <a:rPr lang="en-US" b="0" i="0" u="sng" dirty="0">
                <a:solidFill>
                  <a:srgbClr val="811517"/>
                </a:solidFill>
                <a:effectLst/>
                <a:latin typeface="Helvetica" panose="020B0604020202020204" pitchFamily="34" charset="0"/>
                <a:hlinkClick r:id="rId11"/>
              </a:rPr>
              <a:t>Hebrews 9:15</a:t>
            </a:r>
            <a:r>
              <a:rPr lang="en-US" b="0" i="0" dirty="0">
                <a:solidFill>
                  <a:srgbClr val="555555"/>
                </a:solidFill>
                <a:effectLst/>
                <a:latin typeface="Helvetica" panose="020B0604020202020204" pitchFamily="34" charset="0"/>
              </a:rPr>
              <a:t>).</a:t>
            </a:r>
            <a:endParaRPr lang="en-US" dirty="0"/>
          </a:p>
        </p:txBody>
      </p:sp>
    </p:spTree>
    <p:extLst>
      <p:ext uri="{BB962C8B-B14F-4D97-AF65-F5344CB8AC3E}">
        <p14:creationId xmlns:p14="http://schemas.microsoft.com/office/powerpoint/2010/main" val="1747097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E2B500-2AE5-373E-537F-22395F05F439}"/>
              </a:ext>
            </a:extLst>
          </p:cNvPr>
          <p:cNvSpPr>
            <a:spLocks noGrp="1"/>
          </p:cNvSpPr>
          <p:nvPr>
            <p:ph type="title"/>
          </p:nvPr>
        </p:nvSpPr>
        <p:spPr/>
        <p:txBody>
          <a:bodyPr/>
          <a:lstStyle/>
          <a:p>
            <a:pPr algn="ctr"/>
            <a:r>
              <a:rPr lang="en-US" dirty="0"/>
              <a:t>Eli’s Sons    </a:t>
            </a:r>
            <a:br>
              <a:rPr lang="en-US" dirty="0"/>
            </a:br>
            <a:r>
              <a:rPr lang="en-US" dirty="0"/>
              <a:t>[1 Samuel 2]</a:t>
            </a:r>
          </a:p>
        </p:txBody>
      </p:sp>
      <p:sp>
        <p:nvSpPr>
          <p:cNvPr id="3" name="Content Placeholder 2">
            <a:extLst>
              <a:ext uri="{FF2B5EF4-FFF2-40B4-BE49-F238E27FC236}">
                <a16:creationId xmlns:a16="http://schemas.microsoft.com/office/drawing/2014/main" xmlns="" id="{775B7714-095C-B12F-CCEC-A4BC1D5FA4B5}"/>
              </a:ext>
            </a:extLst>
          </p:cNvPr>
          <p:cNvSpPr>
            <a:spLocks noGrp="1"/>
          </p:cNvSpPr>
          <p:nvPr>
            <p:ph idx="1"/>
          </p:nvPr>
        </p:nvSpPr>
        <p:spPr/>
        <p:txBody>
          <a:bodyPr/>
          <a:lstStyle/>
          <a:p>
            <a:pPr algn="l"/>
            <a:r>
              <a:rPr lang="en-US" sz="2400" b="1" i="0" baseline="30000" dirty="0">
                <a:solidFill>
                  <a:srgbClr val="000000"/>
                </a:solidFill>
                <a:effectLst/>
                <a:latin typeface="system-ui"/>
              </a:rPr>
              <a:t>22 </a:t>
            </a:r>
            <a:r>
              <a:rPr lang="en-US" sz="2400" b="0" i="0" dirty="0">
                <a:solidFill>
                  <a:srgbClr val="000000"/>
                </a:solidFill>
                <a:effectLst/>
                <a:latin typeface="system-ui"/>
              </a:rPr>
              <a:t>Now Eli, who was very old, heard about everything his sons were doing to all Israel and how they slept with the women who served at the entrance to the tent of meeting. </a:t>
            </a:r>
            <a:r>
              <a:rPr lang="en-US" sz="2400" b="1" i="0" baseline="30000" dirty="0">
                <a:solidFill>
                  <a:srgbClr val="000000"/>
                </a:solidFill>
                <a:effectLst/>
                <a:latin typeface="system-ui"/>
              </a:rPr>
              <a:t>23 </a:t>
            </a:r>
            <a:r>
              <a:rPr lang="en-US" sz="2400" b="0" i="0" dirty="0">
                <a:solidFill>
                  <a:srgbClr val="000000"/>
                </a:solidFill>
                <a:effectLst/>
                <a:latin typeface="system-ui"/>
              </a:rPr>
              <a:t>So he said to them, “Why do you do such things? I hear from all the people about these wicked deeds of yours. </a:t>
            </a:r>
            <a:r>
              <a:rPr lang="en-US" sz="2400" b="1" i="0" baseline="30000" dirty="0">
                <a:solidFill>
                  <a:srgbClr val="000000"/>
                </a:solidFill>
                <a:effectLst/>
                <a:latin typeface="system-ui"/>
              </a:rPr>
              <a:t>24 </a:t>
            </a:r>
            <a:r>
              <a:rPr lang="en-US" sz="2400" b="0" i="0" dirty="0">
                <a:solidFill>
                  <a:srgbClr val="000000"/>
                </a:solidFill>
                <a:effectLst/>
                <a:latin typeface="system-ui"/>
              </a:rPr>
              <a:t>No, my sons; the report I hear spreading among the </a:t>
            </a:r>
            <a:r>
              <a:rPr lang="en-US" sz="2400" b="0" i="0" cap="small" dirty="0">
                <a:solidFill>
                  <a:srgbClr val="000000"/>
                </a:solidFill>
                <a:effectLst/>
                <a:latin typeface="system-ui"/>
              </a:rPr>
              <a:t>Lord</a:t>
            </a:r>
            <a:r>
              <a:rPr lang="en-US" sz="2400" b="0" i="0" dirty="0">
                <a:solidFill>
                  <a:srgbClr val="000000"/>
                </a:solidFill>
                <a:effectLst/>
                <a:latin typeface="system-ui"/>
              </a:rPr>
              <a:t>’s people is not good. </a:t>
            </a:r>
            <a:r>
              <a:rPr lang="en-US" sz="2400" b="1" i="0" baseline="30000" dirty="0">
                <a:solidFill>
                  <a:srgbClr val="000000"/>
                </a:solidFill>
                <a:effectLst/>
                <a:latin typeface="system-ui"/>
              </a:rPr>
              <a:t>25 </a:t>
            </a:r>
            <a:r>
              <a:rPr lang="en-US" sz="2400" b="0" i="0" dirty="0">
                <a:solidFill>
                  <a:srgbClr val="000000"/>
                </a:solidFill>
                <a:effectLst/>
                <a:latin typeface="system-ui"/>
              </a:rPr>
              <a:t>If one person sins against another, God</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c"/>
              </a:rPr>
              <a:t>c</a:t>
            </a:r>
            <a:r>
              <a:rPr lang="en-US" sz="2400" b="0" i="0" baseline="30000" dirty="0">
                <a:solidFill>
                  <a:srgbClr val="000000"/>
                </a:solidFill>
                <a:effectLst/>
                <a:latin typeface="system-ui"/>
              </a:rPr>
              <a:t>]</a:t>
            </a:r>
            <a:r>
              <a:rPr lang="en-US" sz="2400" b="0" i="0" dirty="0">
                <a:solidFill>
                  <a:srgbClr val="000000"/>
                </a:solidFill>
                <a:effectLst/>
                <a:latin typeface="system-ui"/>
              </a:rPr>
              <a:t> may mediate for the offender; but if anyone sins against the </a:t>
            </a:r>
            <a:r>
              <a:rPr lang="en-US" sz="2400" b="0" i="0" cap="small" dirty="0">
                <a:solidFill>
                  <a:srgbClr val="000000"/>
                </a:solidFill>
                <a:effectLst/>
                <a:latin typeface="system-ui"/>
              </a:rPr>
              <a:t>Lord</a:t>
            </a:r>
            <a:r>
              <a:rPr lang="en-US" sz="2400" b="0" i="0" dirty="0">
                <a:solidFill>
                  <a:srgbClr val="000000"/>
                </a:solidFill>
                <a:effectLst/>
                <a:latin typeface="system-ui"/>
              </a:rPr>
              <a:t>, who will intercede for them?” His sons, however, did not listen to their father’s rebuke, for it was the </a:t>
            </a:r>
            <a:r>
              <a:rPr lang="en-US" sz="2400" b="0" i="0" cap="small" dirty="0">
                <a:solidFill>
                  <a:srgbClr val="000000"/>
                </a:solidFill>
                <a:effectLst/>
                <a:latin typeface="system-ui"/>
              </a:rPr>
              <a:t>Lord</a:t>
            </a:r>
            <a:r>
              <a:rPr lang="en-US" sz="2400" b="0" i="0" dirty="0">
                <a:solidFill>
                  <a:srgbClr val="000000"/>
                </a:solidFill>
                <a:effectLst/>
                <a:latin typeface="system-ui"/>
              </a:rPr>
              <a:t>’s will to put them to death.</a:t>
            </a:r>
          </a:p>
          <a:p>
            <a:pPr algn="l"/>
            <a:r>
              <a:rPr lang="en-US" sz="2400" b="1" i="0" baseline="30000" dirty="0">
                <a:solidFill>
                  <a:srgbClr val="000000"/>
                </a:solidFill>
                <a:effectLst/>
                <a:latin typeface="system-ui"/>
              </a:rPr>
              <a:t>26 </a:t>
            </a:r>
            <a:r>
              <a:rPr lang="en-US" sz="2400" b="0" i="0" dirty="0">
                <a:solidFill>
                  <a:srgbClr val="000000"/>
                </a:solidFill>
                <a:effectLst/>
                <a:latin typeface="system-ui"/>
              </a:rPr>
              <a:t>And the boy Samuel continued to grow in stature and in favor with the </a:t>
            </a:r>
            <a:r>
              <a:rPr lang="en-US" sz="2400" b="0" i="0" cap="small" dirty="0">
                <a:solidFill>
                  <a:srgbClr val="000000"/>
                </a:solidFill>
                <a:effectLst/>
                <a:latin typeface="system-ui"/>
              </a:rPr>
              <a:t>Lord</a:t>
            </a:r>
            <a:r>
              <a:rPr lang="en-US" sz="2400" b="0" i="0" dirty="0">
                <a:solidFill>
                  <a:srgbClr val="000000"/>
                </a:solidFill>
                <a:effectLst/>
                <a:latin typeface="system-ui"/>
              </a:rPr>
              <a:t> and with people.</a:t>
            </a:r>
          </a:p>
          <a:p>
            <a:endParaRPr lang="en-US" dirty="0"/>
          </a:p>
        </p:txBody>
      </p:sp>
    </p:spTree>
    <p:extLst>
      <p:ext uri="{BB962C8B-B14F-4D97-AF65-F5344CB8AC3E}">
        <p14:creationId xmlns:p14="http://schemas.microsoft.com/office/powerpoint/2010/main" val="3042135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54952-7859-605A-3DD0-215CA3E2D2A7}"/>
              </a:ext>
            </a:extLst>
          </p:cNvPr>
          <p:cNvSpPr>
            <a:spLocks noGrp="1"/>
          </p:cNvSpPr>
          <p:nvPr>
            <p:ph type="title"/>
          </p:nvPr>
        </p:nvSpPr>
        <p:spPr/>
        <p:txBody>
          <a:bodyPr/>
          <a:lstStyle/>
          <a:p>
            <a:pPr algn="ctr"/>
            <a:r>
              <a:rPr lang="en-US" dirty="0"/>
              <a:t>Eli’s Sons</a:t>
            </a:r>
            <a:br>
              <a:rPr lang="en-US" dirty="0"/>
            </a:br>
            <a:r>
              <a:rPr lang="en-US" dirty="0"/>
              <a:t>1 Samuel 2 </a:t>
            </a:r>
          </a:p>
        </p:txBody>
      </p:sp>
      <p:sp>
        <p:nvSpPr>
          <p:cNvPr id="3" name="Content Placeholder 2">
            <a:extLst>
              <a:ext uri="{FF2B5EF4-FFF2-40B4-BE49-F238E27FC236}">
                <a16:creationId xmlns:a16="http://schemas.microsoft.com/office/drawing/2014/main" xmlns="" id="{97CF94E0-7BEF-2379-2BC3-84F0DF6CC315}"/>
              </a:ext>
            </a:extLst>
          </p:cNvPr>
          <p:cNvSpPr>
            <a:spLocks noGrp="1"/>
          </p:cNvSpPr>
          <p:nvPr>
            <p:ph idx="1"/>
          </p:nvPr>
        </p:nvSpPr>
        <p:spPr/>
        <p:txBody>
          <a:bodyPr/>
          <a:lstStyle/>
          <a:p>
            <a:pPr algn="l"/>
            <a:r>
              <a:rPr lang="en-US" sz="2400" b="1" i="0" dirty="0">
                <a:solidFill>
                  <a:srgbClr val="000000"/>
                </a:solidFill>
                <a:effectLst/>
                <a:latin typeface="system-ui"/>
              </a:rPr>
              <a:t>Prophecy Against the House of Eli</a:t>
            </a:r>
          </a:p>
          <a:p>
            <a:pPr algn="l"/>
            <a:r>
              <a:rPr lang="en-US" sz="2400" b="1" i="0" baseline="30000" dirty="0">
                <a:solidFill>
                  <a:srgbClr val="000000"/>
                </a:solidFill>
                <a:effectLst/>
                <a:latin typeface="system-ui"/>
              </a:rPr>
              <a:t>27 </a:t>
            </a:r>
            <a:r>
              <a:rPr lang="en-US" sz="2400" b="0" i="0" dirty="0">
                <a:solidFill>
                  <a:srgbClr val="000000"/>
                </a:solidFill>
                <a:effectLst/>
                <a:latin typeface="system-ui"/>
              </a:rPr>
              <a:t>Now a man of God came to Eli and said to him, “This is what the </a:t>
            </a:r>
            <a:r>
              <a:rPr lang="en-US" sz="2400" b="0" i="0" cap="small" dirty="0">
                <a:solidFill>
                  <a:srgbClr val="000000"/>
                </a:solidFill>
                <a:effectLst/>
                <a:latin typeface="system-ui"/>
              </a:rPr>
              <a:t>Lord</a:t>
            </a:r>
            <a:r>
              <a:rPr lang="en-US" sz="2400" b="0" i="0" dirty="0">
                <a:solidFill>
                  <a:srgbClr val="000000"/>
                </a:solidFill>
                <a:effectLst/>
                <a:latin typeface="system-ui"/>
              </a:rPr>
              <a:t> says: ‘Did I not clearly reveal myself to your ancestor’s family when they were in Egypt under Pharaoh? </a:t>
            </a:r>
            <a:r>
              <a:rPr lang="en-US" sz="2400" b="1" i="0" baseline="30000" dirty="0">
                <a:solidFill>
                  <a:srgbClr val="000000"/>
                </a:solidFill>
                <a:effectLst/>
                <a:latin typeface="system-ui"/>
              </a:rPr>
              <a:t>28 </a:t>
            </a:r>
            <a:r>
              <a:rPr lang="en-US" sz="2400" b="0" i="0" dirty="0">
                <a:solidFill>
                  <a:srgbClr val="000000"/>
                </a:solidFill>
                <a:effectLst/>
                <a:latin typeface="system-ui"/>
              </a:rPr>
              <a:t>I chose your ancestor out of all the tribes of Israel to be my priest, to go up to my altar, to burn incense, and to wear an ephod in my presence. I also gave your ancestor’s family all the food offerings presented by the Israelites. </a:t>
            </a:r>
            <a:r>
              <a:rPr lang="en-US" sz="2400" b="1" i="0" baseline="30000" dirty="0">
                <a:solidFill>
                  <a:srgbClr val="000000"/>
                </a:solidFill>
                <a:effectLst/>
                <a:latin typeface="system-ui"/>
              </a:rPr>
              <a:t>29 </a:t>
            </a:r>
            <a:r>
              <a:rPr lang="en-US" sz="2400" b="0" i="0" dirty="0">
                <a:solidFill>
                  <a:srgbClr val="000000"/>
                </a:solidFill>
                <a:effectLst/>
                <a:latin typeface="system-ui"/>
              </a:rPr>
              <a:t>Why do you</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d"/>
              </a:rPr>
              <a:t>d</a:t>
            </a:r>
            <a:r>
              <a:rPr lang="en-US" sz="2400" b="0" i="0" baseline="30000" dirty="0">
                <a:solidFill>
                  <a:srgbClr val="000000"/>
                </a:solidFill>
                <a:effectLst/>
                <a:latin typeface="system-ui"/>
              </a:rPr>
              <a:t>]</a:t>
            </a:r>
            <a:r>
              <a:rPr lang="en-US" sz="2400" b="0" i="0" dirty="0">
                <a:solidFill>
                  <a:srgbClr val="000000"/>
                </a:solidFill>
                <a:effectLst/>
                <a:latin typeface="system-ui"/>
              </a:rPr>
              <a:t> scorn my sacrifice and offering that I prescribed for my dwelling? Why do you honor your sons more than me by fattening yourselves on the choice parts of every offering made by my people Israel?’</a:t>
            </a:r>
          </a:p>
          <a:p>
            <a:endParaRPr lang="en-US" dirty="0"/>
          </a:p>
        </p:txBody>
      </p:sp>
    </p:spTree>
    <p:extLst>
      <p:ext uri="{BB962C8B-B14F-4D97-AF65-F5344CB8AC3E}">
        <p14:creationId xmlns:p14="http://schemas.microsoft.com/office/powerpoint/2010/main" val="3836721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B89F43-F6EA-97A9-F479-B1E02437DC44}"/>
              </a:ext>
            </a:extLst>
          </p:cNvPr>
          <p:cNvSpPr>
            <a:spLocks noGrp="1"/>
          </p:cNvSpPr>
          <p:nvPr>
            <p:ph type="title"/>
          </p:nvPr>
        </p:nvSpPr>
        <p:spPr/>
        <p:txBody>
          <a:bodyPr/>
          <a:lstStyle/>
          <a:p>
            <a:pPr algn="ctr"/>
            <a:r>
              <a:rPr lang="en-US" dirty="0"/>
              <a:t>Eli’s Sons  </a:t>
            </a:r>
            <a:br>
              <a:rPr lang="en-US" dirty="0"/>
            </a:br>
            <a:r>
              <a:rPr lang="en-US" dirty="0"/>
              <a:t>1 Samuel 2</a:t>
            </a:r>
          </a:p>
        </p:txBody>
      </p:sp>
      <p:sp>
        <p:nvSpPr>
          <p:cNvPr id="3" name="Content Placeholder 2">
            <a:extLst>
              <a:ext uri="{FF2B5EF4-FFF2-40B4-BE49-F238E27FC236}">
                <a16:creationId xmlns:a16="http://schemas.microsoft.com/office/drawing/2014/main" xmlns="" id="{25D42B00-2A64-6943-36BB-831128D01CED}"/>
              </a:ext>
            </a:extLst>
          </p:cNvPr>
          <p:cNvSpPr>
            <a:spLocks noGrp="1"/>
          </p:cNvSpPr>
          <p:nvPr>
            <p:ph idx="1"/>
          </p:nvPr>
        </p:nvSpPr>
        <p:spPr/>
        <p:txBody>
          <a:bodyPr>
            <a:normAutofit/>
          </a:bodyPr>
          <a:lstStyle/>
          <a:p>
            <a:r>
              <a:rPr lang="en-US" sz="2400" b="1" i="0" baseline="30000" dirty="0">
                <a:solidFill>
                  <a:srgbClr val="000000"/>
                </a:solidFill>
                <a:effectLst/>
                <a:latin typeface="system-ui"/>
              </a:rPr>
              <a:t>30 </a:t>
            </a:r>
            <a:r>
              <a:rPr lang="en-US" sz="2400" b="0" i="0" dirty="0">
                <a:solidFill>
                  <a:srgbClr val="000000"/>
                </a:solidFill>
                <a:effectLst/>
                <a:latin typeface="system-ui"/>
              </a:rPr>
              <a:t>“Therefore the </a:t>
            </a:r>
            <a:r>
              <a:rPr lang="en-US" sz="2400" b="0" i="0" cap="small" dirty="0">
                <a:solidFill>
                  <a:srgbClr val="000000"/>
                </a:solidFill>
                <a:effectLst/>
                <a:latin typeface="system-ui"/>
              </a:rPr>
              <a:t>Lord</a:t>
            </a:r>
            <a:r>
              <a:rPr lang="en-US" sz="2400" b="0" i="0" dirty="0">
                <a:solidFill>
                  <a:srgbClr val="000000"/>
                </a:solidFill>
                <a:effectLst/>
                <a:latin typeface="system-ui"/>
              </a:rPr>
              <a:t>, the God of Israel, declares: ‘I promised that members of your family would minister before me forever.’ But now the </a:t>
            </a:r>
            <a:r>
              <a:rPr lang="en-US" sz="2400" b="0" i="0" cap="small" dirty="0">
                <a:solidFill>
                  <a:srgbClr val="000000"/>
                </a:solidFill>
                <a:effectLst/>
                <a:latin typeface="system-ui"/>
              </a:rPr>
              <a:t>Lord</a:t>
            </a:r>
            <a:r>
              <a:rPr lang="en-US" sz="2400" b="0" i="0" dirty="0">
                <a:solidFill>
                  <a:srgbClr val="000000"/>
                </a:solidFill>
                <a:effectLst/>
                <a:latin typeface="system-ui"/>
              </a:rPr>
              <a:t> declares: ‘Far be it from me! Those who honor me I will honor, but those who despise me will be disdained. </a:t>
            </a:r>
            <a:r>
              <a:rPr lang="en-US" sz="2400" b="1" i="0" baseline="30000" dirty="0">
                <a:solidFill>
                  <a:srgbClr val="000000"/>
                </a:solidFill>
                <a:effectLst/>
                <a:latin typeface="system-ui"/>
              </a:rPr>
              <a:t>31 </a:t>
            </a:r>
            <a:r>
              <a:rPr lang="en-US" sz="2400" b="0" i="0" dirty="0">
                <a:solidFill>
                  <a:srgbClr val="000000"/>
                </a:solidFill>
                <a:effectLst/>
                <a:latin typeface="system-ui"/>
              </a:rPr>
              <a:t>The time is coming when I will cut short your strength and the strength of your priestly house, so that no one in it will reach old age, </a:t>
            </a:r>
            <a:r>
              <a:rPr lang="en-US" sz="2400" b="1" i="0" baseline="30000" dirty="0">
                <a:solidFill>
                  <a:srgbClr val="000000"/>
                </a:solidFill>
                <a:effectLst/>
                <a:latin typeface="system-ui"/>
              </a:rPr>
              <a:t>32 </a:t>
            </a:r>
            <a:r>
              <a:rPr lang="en-US" sz="2400" b="0" i="0" dirty="0">
                <a:solidFill>
                  <a:srgbClr val="000000"/>
                </a:solidFill>
                <a:effectLst/>
                <a:latin typeface="system-ui"/>
              </a:rPr>
              <a:t>and you will see distress in my dwelling. Although good will be done to Israel, no one in your family line will ever reach old age. </a:t>
            </a:r>
            <a:r>
              <a:rPr lang="en-US" sz="2400" b="1" i="0" baseline="30000" dirty="0">
                <a:solidFill>
                  <a:srgbClr val="000000"/>
                </a:solidFill>
                <a:effectLst/>
                <a:latin typeface="system-ui"/>
              </a:rPr>
              <a:t>33 </a:t>
            </a:r>
            <a:r>
              <a:rPr lang="en-US" sz="2400" b="0" i="0" dirty="0">
                <a:solidFill>
                  <a:srgbClr val="000000"/>
                </a:solidFill>
                <a:effectLst/>
                <a:latin typeface="system-ui"/>
              </a:rPr>
              <a:t>Every one of you that I do not cut off from serving at my altar I will spare only to destroy your sight and sap your strength, and all your descendants will die in the prime of life.</a:t>
            </a:r>
            <a:endParaRPr lang="en-US" sz="2400" dirty="0"/>
          </a:p>
        </p:txBody>
      </p:sp>
    </p:spTree>
    <p:extLst>
      <p:ext uri="{BB962C8B-B14F-4D97-AF65-F5344CB8AC3E}">
        <p14:creationId xmlns:p14="http://schemas.microsoft.com/office/powerpoint/2010/main" val="1351020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325A5D-AF35-BDB5-E203-4EA676653CFE}"/>
              </a:ext>
            </a:extLst>
          </p:cNvPr>
          <p:cNvSpPr>
            <a:spLocks noGrp="1"/>
          </p:cNvSpPr>
          <p:nvPr>
            <p:ph type="title"/>
          </p:nvPr>
        </p:nvSpPr>
        <p:spPr/>
        <p:txBody>
          <a:bodyPr/>
          <a:lstStyle/>
          <a:p>
            <a:pPr algn="ctr"/>
            <a:r>
              <a:rPr lang="en-US" dirty="0"/>
              <a:t>Eli’s Sons</a:t>
            </a:r>
            <a:br>
              <a:rPr lang="en-US" dirty="0"/>
            </a:br>
            <a:r>
              <a:rPr lang="en-US" dirty="0"/>
              <a:t>1 Samuel 2</a:t>
            </a:r>
          </a:p>
        </p:txBody>
      </p:sp>
      <p:sp>
        <p:nvSpPr>
          <p:cNvPr id="3" name="Content Placeholder 2">
            <a:extLst>
              <a:ext uri="{FF2B5EF4-FFF2-40B4-BE49-F238E27FC236}">
                <a16:creationId xmlns:a16="http://schemas.microsoft.com/office/drawing/2014/main" xmlns="" id="{35375E3A-7F83-75DD-1D1D-144D23EC8C85}"/>
              </a:ext>
            </a:extLst>
          </p:cNvPr>
          <p:cNvSpPr>
            <a:spLocks noGrp="1"/>
          </p:cNvSpPr>
          <p:nvPr>
            <p:ph idx="1"/>
          </p:nvPr>
        </p:nvSpPr>
        <p:spPr/>
        <p:txBody>
          <a:bodyPr>
            <a:normAutofit/>
          </a:bodyPr>
          <a:lstStyle/>
          <a:p>
            <a:r>
              <a:rPr lang="en-US" sz="2400" b="1" i="0" baseline="30000" dirty="0">
                <a:solidFill>
                  <a:srgbClr val="000000"/>
                </a:solidFill>
                <a:effectLst/>
                <a:latin typeface="system-ui"/>
              </a:rPr>
              <a:t>34 </a:t>
            </a:r>
            <a:r>
              <a:rPr lang="en-US" sz="2400" b="0" i="0" dirty="0">
                <a:solidFill>
                  <a:srgbClr val="000000"/>
                </a:solidFill>
                <a:effectLst/>
                <a:latin typeface="system-ui"/>
              </a:rPr>
              <a:t>“‘And what happens to your two sons, Hophni and Phinehas, will be a sign to you—they will both die on the same day. </a:t>
            </a:r>
            <a:r>
              <a:rPr lang="en-US" sz="2400" b="1" i="0" baseline="30000" dirty="0">
                <a:solidFill>
                  <a:srgbClr val="000000"/>
                </a:solidFill>
                <a:effectLst/>
                <a:latin typeface="system-ui"/>
              </a:rPr>
              <a:t>35 </a:t>
            </a:r>
            <a:r>
              <a:rPr lang="en-US" sz="2400" b="0" i="0" dirty="0">
                <a:solidFill>
                  <a:srgbClr val="000000"/>
                </a:solidFill>
                <a:effectLst/>
                <a:latin typeface="system-ui"/>
              </a:rPr>
              <a:t>I will raise up for myself a faithful priest, who will do according to what is in my heart and mind. I will firmly establish his priestly house, and they will minister before my anointed one always. </a:t>
            </a:r>
            <a:r>
              <a:rPr lang="en-US" sz="2400" b="1" i="0" baseline="30000" dirty="0">
                <a:solidFill>
                  <a:srgbClr val="000000"/>
                </a:solidFill>
                <a:effectLst/>
                <a:latin typeface="system-ui"/>
              </a:rPr>
              <a:t>36 </a:t>
            </a:r>
            <a:r>
              <a:rPr lang="en-US" sz="2400" b="0" i="0" dirty="0">
                <a:solidFill>
                  <a:srgbClr val="000000"/>
                </a:solidFill>
                <a:effectLst/>
                <a:latin typeface="system-ui"/>
              </a:rPr>
              <a:t>Then everyone left in your family line will come and bow down before him for a piece of silver and a loaf of bread and plead, “Appoint me to some priestly office so I can have food to eat.”’”</a:t>
            </a:r>
            <a:endParaRPr lang="en-US" sz="2400" dirty="0"/>
          </a:p>
        </p:txBody>
      </p:sp>
    </p:spTree>
    <p:extLst>
      <p:ext uri="{BB962C8B-B14F-4D97-AF65-F5344CB8AC3E}">
        <p14:creationId xmlns:p14="http://schemas.microsoft.com/office/powerpoint/2010/main" val="1798847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xmlns="" id="{C8718278-1EF1-4B6F-8AF2-349D45340DE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F19B91E3-C503-1078-DDF4-3EC490C4B8BE}"/>
              </a:ext>
            </a:extLst>
          </p:cNvPr>
          <p:cNvSpPr>
            <a:spLocks noGrp="1"/>
          </p:cNvSpPr>
          <p:nvPr>
            <p:ph type="title"/>
          </p:nvPr>
        </p:nvSpPr>
        <p:spPr>
          <a:xfrm>
            <a:off x="1097280" y="286603"/>
            <a:ext cx="10058400" cy="1450757"/>
          </a:xfrm>
        </p:spPr>
        <p:txBody>
          <a:bodyPr>
            <a:normAutofit/>
          </a:bodyPr>
          <a:lstStyle/>
          <a:p>
            <a:r>
              <a:rPr lang="en-US"/>
              <a:t>Lessons from Eli and his sons:</a:t>
            </a:r>
          </a:p>
        </p:txBody>
      </p:sp>
      <p:sp>
        <p:nvSpPr>
          <p:cNvPr id="20" name="Rectangle 19">
            <a:extLst>
              <a:ext uri="{FF2B5EF4-FFF2-40B4-BE49-F238E27FC236}">
                <a16:creationId xmlns:a16="http://schemas.microsoft.com/office/drawing/2014/main" xmlns="" id="{A15EA98E-85BF-4FFF-997C-A191798B2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xmlns="" id="{34FB023B-B8E5-4EFF-AC8E-79058F44AC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xmlns="" id="{D1A96C04-AC00-D841-2943-9BEFA2413F1A}"/>
              </a:ext>
            </a:extLst>
          </p:cNvPr>
          <p:cNvGraphicFramePr>
            <a:graphicFrameLocks noGrp="1"/>
          </p:cNvGraphicFramePr>
          <p:nvPr>
            <p:ph idx="1"/>
            <p:extLst>
              <p:ext uri="{D42A27DB-BD31-4B8C-83A1-F6EECF244321}">
                <p14:modId xmlns:p14="http://schemas.microsoft.com/office/powerpoint/2010/main" val="1112126263"/>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7978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741B58E-3B65-4A01-A276-975AB2CF8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7AAC67C3-831B-4AB1-A259-DFB839CAFA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A4E56D7D-FC98-E3D8-65A2-2AA2174C1776}"/>
              </a:ext>
            </a:extLst>
          </p:cNvPr>
          <p:cNvSpPr>
            <a:spLocks noGrp="1"/>
          </p:cNvSpPr>
          <p:nvPr>
            <p:ph type="title"/>
          </p:nvPr>
        </p:nvSpPr>
        <p:spPr>
          <a:xfrm>
            <a:off x="492370" y="605896"/>
            <a:ext cx="3084844" cy="5646208"/>
          </a:xfrm>
        </p:spPr>
        <p:txBody>
          <a:bodyPr anchor="ctr">
            <a:normAutofit/>
          </a:bodyPr>
          <a:lstStyle/>
          <a:p>
            <a:r>
              <a:rPr lang="en-US" sz="4400" dirty="0">
                <a:solidFill>
                  <a:srgbClr val="FFFFFF"/>
                </a:solidFill>
              </a:rPr>
              <a:t>Further Observation:</a:t>
            </a:r>
          </a:p>
        </p:txBody>
      </p:sp>
      <p:sp>
        <p:nvSpPr>
          <p:cNvPr id="12" name="Rectangle 11">
            <a:extLst>
              <a:ext uri="{FF2B5EF4-FFF2-40B4-BE49-F238E27FC236}">
                <a16:creationId xmlns:a16="http://schemas.microsoft.com/office/drawing/2014/main" xmlns="" id="{054B3F04-9EAC-45C0-B3CE-0387EEA10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xmlns="" id="{1AFA8ECE-46FF-7CF2-1918-3D2FA440ACAC}"/>
              </a:ext>
            </a:extLst>
          </p:cNvPr>
          <p:cNvSpPr>
            <a:spLocks noGrp="1"/>
          </p:cNvSpPr>
          <p:nvPr>
            <p:ph idx="1"/>
          </p:nvPr>
        </p:nvSpPr>
        <p:spPr>
          <a:xfrm>
            <a:off x="4742016" y="605896"/>
            <a:ext cx="6413663" cy="5646208"/>
          </a:xfrm>
        </p:spPr>
        <p:txBody>
          <a:bodyPr anchor="ctr">
            <a:normAutofit/>
          </a:bodyPr>
          <a:lstStyle/>
          <a:p>
            <a:endParaRPr lang="en-US" dirty="0"/>
          </a:p>
          <a:p>
            <a:pPr>
              <a:buFont typeface="Arial" panose="020B0604020202020204" pitchFamily="34" charset="0"/>
              <a:buChar char="•"/>
            </a:pPr>
            <a:r>
              <a:rPr lang="en-US" sz="2800" dirty="0"/>
              <a:t>This example takes place within the community of faith/God’s people… not “the world”</a:t>
            </a:r>
            <a:br>
              <a:rPr lang="en-US" sz="2800" dirty="0"/>
            </a:br>
            <a:endParaRPr lang="en-US" sz="2800" dirty="0"/>
          </a:p>
          <a:p>
            <a:pPr>
              <a:buFont typeface="Arial" panose="020B0604020202020204" pitchFamily="34" charset="0"/>
              <a:buChar char="•"/>
            </a:pPr>
            <a:r>
              <a:rPr lang="en-US" sz="2800" dirty="0"/>
              <a:t>This example serves as a warning for the Church, against passivity and failure to take action.</a:t>
            </a:r>
          </a:p>
          <a:p>
            <a:endParaRPr lang="en-US" dirty="0"/>
          </a:p>
        </p:txBody>
      </p:sp>
    </p:spTree>
    <p:extLst>
      <p:ext uri="{BB962C8B-B14F-4D97-AF65-F5344CB8AC3E}">
        <p14:creationId xmlns:p14="http://schemas.microsoft.com/office/powerpoint/2010/main" val="1902149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914</TotalTime>
  <Words>657</Words>
  <Application>Microsoft Office PowerPoint</Application>
  <PresentationFormat>Custom</PresentationFormat>
  <Paragraphs>99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Retrospect</vt:lpstr>
      <vt:lpstr>A repentant heart, He will not despise </vt:lpstr>
      <vt:lpstr>Psalm 51:17</vt:lpstr>
      <vt:lpstr>Eli’s sons [1 Samuel 2:12-36]</vt:lpstr>
      <vt:lpstr>Eli’s Sons     [1 Samuel 2]</vt:lpstr>
      <vt:lpstr>Eli’s Sons 1 Samuel 2 </vt:lpstr>
      <vt:lpstr>Eli’s Sons   1 Samuel 2</vt:lpstr>
      <vt:lpstr>Eli’s Sons 1 Samuel 2</vt:lpstr>
      <vt:lpstr>Lessons from Eli and his sons:</vt:lpstr>
      <vt:lpstr>Further Observation:</vt:lpstr>
      <vt:lpstr>The Reality of What We Are Facing</vt:lpstr>
      <vt:lpstr>Covenants and Geographical Significance</vt:lpstr>
      <vt:lpstr>April 26, 1607</vt:lpstr>
      <vt:lpstr>A scarcely known story of Covenant with The Almighty</vt:lpstr>
      <vt:lpstr>Sackcloth and Ashes</vt:lpstr>
      <vt:lpstr>God Responds to Repentance Jonah 3:5-9</vt:lpstr>
      <vt:lpstr>Turn back to the Lord</vt:lpstr>
      <vt:lpstr>Psalm 51:17</vt:lpstr>
      <vt:lpstr>Hope</vt:lpstr>
      <vt:lpstr>What was the difference between Judas and Peter?   Both betrayed Jesus…</vt:lpstr>
      <vt:lpstr>The Different Between Peter and Judas:</vt:lpstr>
      <vt:lpstr>Jesus Restores Peter  [John 21]</vt:lpstr>
      <vt:lpstr>Jesus Restores Peter  [John 21]</vt:lpstr>
      <vt:lpstr>This give us all hope.</vt:lpstr>
      <vt:lpstr>1 John 1:9</vt:lpstr>
      <vt:lpstr>2 Chronicles 7:14</vt:lpstr>
      <vt:lpstr>PowerPoint Presentation</vt:lpstr>
      <vt:lpstr>Revelations 22:10-16</vt:lpstr>
      <vt:lpstr>Covenant—Matters to God. He is incapable of failing to keep His promises.</vt:lpstr>
      <vt:lpstr>7 Covenants (continued)</vt:lpstr>
      <vt:lpstr>7 Covenants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Hope Through Repentance, and Renewal of Covenant</dc:title>
  <dc:creator>Daniel Slade</dc:creator>
  <cp:lastModifiedBy>LifeGate</cp:lastModifiedBy>
  <cp:revision>2</cp:revision>
  <dcterms:created xsi:type="dcterms:W3CDTF">2023-04-29T09:37:03Z</dcterms:created>
  <dcterms:modified xsi:type="dcterms:W3CDTF">2023-04-30T15:51:48Z</dcterms:modified>
</cp:coreProperties>
</file>