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68" r:id="rId4"/>
    <p:sldId id="270" r:id="rId5"/>
    <p:sldId id="277" r:id="rId6"/>
    <p:sldId id="266" r:id="rId7"/>
    <p:sldId id="257" r:id="rId8"/>
    <p:sldId id="271" r:id="rId9"/>
    <p:sldId id="262" r:id="rId10"/>
    <p:sldId id="263" r:id="rId11"/>
    <p:sldId id="278" r:id="rId12"/>
    <p:sldId id="279" r:id="rId13"/>
    <p:sldId id="280" r:id="rId14"/>
    <p:sldId id="281" r:id="rId15"/>
    <p:sldId id="282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15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4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7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3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7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1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0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1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B7263-B196-445C-A33C-C7A0C8171E8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FAAF8-974F-42F9-87E3-E420046E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2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2566" y="336331"/>
            <a:ext cx="6453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Hosting the Presence of the Spirt: II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2772" y="1046241"/>
            <a:ext cx="5864773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Helping the Body of Christ learn what the value and place of God’s Glory plays in </a:t>
            </a:r>
          </a:p>
          <a:p>
            <a:r>
              <a:rPr lang="en-US" sz="2400" dirty="0" smtClean="0"/>
              <a:t>Defeating the enemy and bringing a great harvest of souls and fruit to our region.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87638">
            <a:off x="430923" y="3413106"/>
            <a:ext cx="4698124" cy="2467924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442">
            <a:off x="4648625" y="4008396"/>
            <a:ext cx="3315163" cy="2162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89216">
            <a:off x="5205507" y="3344823"/>
            <a:ext cx="3602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Palm Sunday Awakening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1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Welcome Mat for the Holy Spirit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dirty="0"/>
              <a:t>	</a:t>
            </a:r>
            <a:r>
              <a:rPr lang="en-US" sz="2000" dirty="0" smtClean="0"/>
              <a:t>( Personal Level)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Reverence and fear of the Lord</a:t>
            </a:r>
          </a:p>
          <a:p>
            <a:r>
              <a:rPr lang="en-US" dirty="0" smtClean="0"/>
              <a:t>Walk in Humility</a:t>
            </a:r>
          </a:p>
          <a:p>
            <a:r>
              <a:rPr lang="en-US" dirty="0" smtClean="0"/>
              <a:t>Awareness of our weaknesses</a:t>
            </a:r>
          </a:p>
          <a:p>
            <a:r>
              <a:rPr lang="en-US" dirty="0" smtClean="0"/>
              <a:t>Prompt Obedience to the Holy Spirit</a:t>
            </a:r>
          </a:p>
          <a:p>
            <a:r>
              <a:rPr lang="en-US" dirty="0" smtClean="0"/>
              <a:t>Dig into the word of God – Claim Promises</a:t>
            </a:r>
          </a:p>
          <a:p>
            <a:r>
              <a:rPr lang="en-US" dirty="0" smtClean="0"/>
              <a:t>Resist the idea you don’t qualify</a:t>
            </a:r>
          </a:p>
          <a:p>
            <a:r>
              <a:rPr lang="en-US" dirty="0" smtClean="0"/>
              <a:t>Stand against the notions that your weird and</a:t>
            </a:r>
          </a:p>
          <a:p>
            <a:pPr lvl="1"/>
            <a:r>
              <a:rPr lang="en-US" dirty="0" smtClean="0"/>
              <a:t>People will think your crazy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6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characteristics of this current revival?  (DNA)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525" y="2249213"/>
            <a:ext cx="4560980" cy="256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0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into God’s presence -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67272">
            <a:off x="5069575" y="1901313"/>
            <a:ext cx="3835562" cy="3215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607356">
            <a:off x="2933284" y="4658779"/>
            <a:ext cx="5822731" cy="5990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9720">
            <a:off x="556949" y="1712775"/>
            <a:ext cx="4067611" cy="2738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965" y="4074042"/>
            <a:ext cx="3996887" cy="26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is Worthy of all our Praise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51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sz="3600" b="1" dirty="0" smtClean="0">
                <a:solidFill>
                  <a:srgbClr val="FF0000"/>
                </a:solidFill>
              </a:rPr>
              <a:t>Getting set free from Default Mode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74092"/>
            <a:ext cx="7886700" cy="425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8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PALM SUNDAY – Waving the branches </a:t>
            </a:r>
            <a:r>
              <a:rPr lang="en-US" smtClean="0">
                <a:solidFill>
                  <a:srgbClr val="FF0000"/>
                </a:solidFill>
              </a:rPr>
              <a:t>of our hearts </a:t>
            </a:r>
            <a:r>
              <a:rPr lang="en-US" dirty="0" smtClean="0">
                <a:solidFill>
                  <a:srgbClr val="FF0000"/>
                </a:solidFill>
              </a:rPr>
              <a:t>to welcome the Lord in!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63" y="2253456"/>
            <a:ext cx="7997287" cy="4178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110" y="3899338"/>
            <a:ext cx="5097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LORD COME INTO MY MIND!!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39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2640">
            <a:off x="5208423" y="1441063"/>
            <a:ext cx="3491405" cy="2328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84" y="65940"/>
            <a:ext cx="7886700" cy="1325563"/>
          </a:xfrm>
        </p:spPr>
        <p:txBody>
          <a:bodyPr/>
          <a:lstStyle/>
          <a:p>
            <a:r>
              <a:rPr lang="en-US" dirty="0" smtClean="0"/>
              <a:t>Historical Moment: </a:t>
            </a:r>
            <a:r>
              <a:rPr lang="en-US" sz="2800" dirty="0" smtClean="0"/>
              <a:t>What’s happening?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570037">
            <a:off x="918392" y="1745094"/>
            <a:ext cx="3755896" cy="2505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1378">
            <a:off x="4435363" y="2848491"/>
            <a:ext cx="2948152" cy="2211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75" y="3921576"/>
            <a:ext cx="2619375" cy="1743075"/>
          </a:xfrm>
          <a:prstGeom prst="rect">
            <a:avLst/>
          </a:prstGeom>
        </p:spPr>
      </p:pic>
      <p:pic>
        <p:nvPicPr>
          <p:cNvPr id="2050" name="Picture 2" descr="Tornado emergency issued for Little Rock, Arkansas, days after Mississippi  storm | PBS NewsHo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75" y="4676162"/>
            <a:ext cx="3191355" cy="21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3194">
            <a:off x="510877" y="5037509"/>
            <a:ext cx="3180878" cy="20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13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Spirit of God Is Moving': Revival at Lee University Passes 70 Hours of  'Salvation, Deliverance, Healing' | CBN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918">
            <a:off x="4807401" y="1995046"/>
            <a:ext cx="4278258" cy="24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326" y="162025"/>
            <a:ext cx="7886700" cy="1325563"/>
          </a:xfrm>
        </p:spPr>
        <p:txBody>
          <a:bodyPr/>
          <a:lstStyle/>
          <a:p>
            <a:r>
              <a:rPr lang="en-US" dirty="0" smtClean="0"/>
              <a:t>Revival is being poured out 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6699">
            <a:off x="291886" y="1771813"/>
            <a:ext cx="5397100" cy="3728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743" y="4004771"/>
            <a:ext cx="3654815" cy="21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9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Recognizing the Door Bell of Spirit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6462">
            <a:off x="4765457" y="1533526"/>
            <a:ext cx="3333750" cy="3457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9625">
            <a:off x="1034928" y="1512013"/>
            <a:ext cx="1989315" cy="4362450"/>
          </a:xfrm>
          <a:prstGeom prst="rect">
            <a:avLst/>
          </a:prstGeom>
        </p:spPr>
      </p:pic>
      <p:pic>
        <p:nvPicPr>
          <p:cNvPr id="1026" name="Picture 2" descr="Realistic red alarm clock ringing, isolated on white background. Vector  Illustration Stock Vector | Adobe 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94" y="3893863"/>
            <a:ext cx="2783162" cy="27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90952" y="5960562"/>
            <a:ext cx="1177158" cy="716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82362" y="3917373"/>
            <a:ext cx="2492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HOLY ALARM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6005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Seeking the presence of the Spirit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Is not idolizing revival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Seeing young people getting revived is heart of God</a:t>
            </a:r>
          </a:p>
          <a:p>
            <a:r>
              <a:rPr lang="en-US" dirty="0" smtClean="0"/>
              <a:t>Seeing broken relationship that haven’t been healed in 20 years restored – is heart of God</a:t>
            </a:r>
          </a:p>
          <a:p>
            <a:r>
              <a:rPr lang="en-US" dirty="0" smtClean="0"/>
              <a:t>Seeing churches working in unity and carrying the torch of revival – is the heart of God</a:t>
            </a:r>
          </a:p>
          <a:p>
            <a:r>
              <a:rPr lang="en-US" dirty="0" smtClean="0"/>
              <a:t>Seeing individuals set free from bondage, depression, suicidal thoughts, anger – is heart God</a:t>
            </a:r>
          </a:p>
          <a:p>
            <a:r>
              <a:rPr lang="en-US" dirty="0" smtClean="0"/>
              <a:t>Seeing schools impacted with righteousness </a:t>
            </a:r>
          </a:p>
          <a:p>
            <a:pPr marL="457200" lvl="1" indent="0">
              <a:buNone/>
            </a:pPr>
            <a:r>
              <a:rPr lang="en-US" dirty="0" smtClean="0"/>
              <a:t>- Is the heart of God!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4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032" y="525517"/>
            <a:ext cx="608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atmospheres that we can work under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3" y="1674429"/>
            <a:ext cx="3810000" cy="224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8538" y="1721161"/>
            <a:ext cx="3195145" cy="212365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Heavens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Anointing and power in ministry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are seeking God/ turning their lives over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 presence fills the market place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and efficiency -  no spinning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wheels wasting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Satan’s lies and decent are exposed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Jesus is the talk of the town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33" y="4191000"/>
            <a:ext cx="3810000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1033" y="6600497"/>
            <a:ext cx="381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8538" y="4191000"/>
            <a:ext cx="3195145" cy="20928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Intermittent break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see kisses of heaven and the glory shows up for brief periods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Sense of greater things about to happen in the 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are praying and believing for break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Deeper hunger and longing in the church</a:t>
            </a:r>
          </a:p>
        </p:txBody>
      </p:sp>
    </p:spTree>
    <p:extLst>
      <p:ext uri="{BB962C8B-B14F-4D97-AF65-F5344CB8AC3E}">
        <p14:creationId xmlns:p14="http://schemas.microsoft.com/office/powerpoint/2010/main" val="386517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09" y="617483"/>
            <a:ext cx="3792266" cy="2504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2110" y="617483"/>
            <a:ext cx="3279227" cy="23698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Closed Heavens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Churches are closing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Liberal theology has taken over most denominations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People are lost and don’t seem care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Society is in deep moral decline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Satan is the talk of the town 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/>
              <a:t>Evil is celebrated and people have no hope for the future. 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9394" y="3647090"/>
            <a:ext cx="807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Our job in 2023 is to assist in seeing wider opening in Heavens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069" y="4508938"/>
            <a:ext cx="7987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Corporate response – act collectively to seek God’s Favor -  2 Chron. 7:14</a:t>
            </a:r>
          </a:p>
          <a:p>
            <a:r>
              <a:rPr lang="en-US" sz="2000" dirty="0" smtClean="0"/>
              <a:t>Personal response -  empty ourselves of things that hinder – Heb. 12: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769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of 2 Chronicle 20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battle was about take place</a:t>
            </a:r>
          </a:p>
          <a:p>
            <a:r>
              <a:rPr lang="en-US" dirty="0" smtClean="0"/>
              <a:t>King called for prayer and Fasting</a:t>
            </a:r>
          </a:p>
          <a:p>
            <a:r>
              <a:rPr lang="en-US" dirty="0" smtClean="0"/>
              <a:t>God rang the door bell of an ordinary citizen</a:t>
            </a:r>
          </a:p>
          <a:p>
            <a:r>
              <a:rPr lang="en-US" dirty="0" smtClean="0"/>
              <a:t>Brought a great victory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6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do we attract Holy Spirit to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Come to Elizabethtown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(</a:t>
            </a:r>
            <a:r>
              <a:rPr lang="en-US" sz="3600" dirty="0" smtClean="0">
                <a:solidFill>
                  <a:srgbClr val="FF0000"/>
                </a:solidFill>
              </a:rPr>
              <a:t>Corporately)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19914"/>
            <a:ext cx="7886700" cy="4351338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Thank the Lord that He has a solution for our troubled nation and communities</a:t>
            </a:r>
          </a:p>
          <a:p>
            <a:r>
              <a:rPr lang="en-US" sz="2500" dirty="0" smtClean="0"/>
              <a:t>Remind Him that He’s done it before, he can do it again!</a:t>
            </a:r>
          </a:p>
          <a:p>
            <a:r>
              <a:rPr lang="en-US" sz="2500" dirty="0" smtClean="0"/>
              <a:t>Make adjustments for His instructions/ direction/ impartations of assignments. </a:t>
            </a:r>
          </a:p>
          <a:p>
            <a:r>
              <a:rPr lang="en-US" sz="2500" dirty="0" smtClean="0"/>
              <a:t>Pray/ Pray/ Pray/ Pray  - alone in secret place/ family/</a:t>
            </a:r>
          </a:p>
          <a:p>
            <a:pPr marL="0" indent="0">
              <a:buNone/>
            </a:pPr>
            <a:r>
              <a:rPr lang="en-US" sz="2500" dirty="0"/>
              <a:t> </a:t>
            </a:r>
            <a:r>
              <a:rPr lang="en-US" sz="2500" dirty="0" smtClean="0"/>
              <a:t>  and corporately </a:t>
            </a:r>
          </a:p>
          <a:p>
            <a:r>
              <a:rPr lang="en-US" sz="2500" dirty="0" smtClean="0"/>
              <a:t>Talk to the Gen “z” and encourage them to listen closely because they are the Gideon’s of the hour!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529999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1532</TotalTime>
  <Words>545</Words>
  <Application>Microsoft Office PowerPoint</Application>
  <PresentationFormat>On-screen Show (4:3)</PresentationFormat>
  <Paragraphs>67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Historical Moment: What’s happening? </vt:lpstr>
      <vt:lpstr>Revival is being poured out 2023</vt:lpstr>
      <vt:lpstr>Recognizing the Door Bell of Spirit</vt:lpstr>
      <vt:lpstr>Seeking the presence of the Spirit  - Is not idolizing revival</vt:lpstr>
      <vt:lpstr>PowerPoint Presentation</vt:lpstr>
      <vt:lpstr>PowerPoint Presentation</vt:lpstr>
      <vt:lpstr>Story of 2 Chronicle 20 </vt:lpstr>
      <vt:lpstr>How do we attract Holy Spirit to        Come to Elizabethtown    (Corporately) </vt:lpstr>
      <vt:lpstr>Welcome Mat for the Holy Spirit  ( Personal Level)</vt:lpstr>
      <vt:lpstr>What are the characteristics of this current revival?  (DNA)</vt:lpstr>
      <vt:lpstr>Entering into God’s presence -</vt:lpstr>
      <vt:lpstr>He is Worthy of all our Praise</vt:lpstr>
      <vt:lpstr>   Getting set free from Default Mode</vt:lpstr>
      <vt:lpstr>PALM SUNDAY – Waving the branches of our hearts to welcome the Lord in!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</dc:creator>
  <cp:lastModifiedBy>LifeGate</cp:lastModifiedBy>
  <cp:revision>24</cp:revision>
  <cp:lastPrinted>2023-04-02T13:16:31Z</cp:lastPrinted>
  <dcterms:created xsi:type="dcterms:W3CDTF">2023-03-18T15:15:21Z</dcterms:created>
  <dcterms:modified xsi:type="dcterms:W3CDTF">2023-04-02T15:03:38Z</dcterms:modified>
</cp:coreProperties>
</file>