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50"/>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9144000" cy="5143500" type="screen16x9"/>
  <p:notesSz cx="6858000" cy="9144000"/>
  <p:embeddedFontLst>
    <p:embeddedFont>
      <p:font typeface="Calibri" pitchFamily="34" charset="0"/>
      <p:regular r:id="rId51"/>
      <p:bold r:id="rId52"/>
      <p:italic r:id="rId53"/>
      <p:boldItalic r:id="rId54"/>
    </p:embeddedFont>
    <p:embeddedFont>
      <p:font typeface="Roboto" charset="0"/>
      <p:regular r:id="rId55"/>
      <p:bold r:id="rId56"/>
      <p:italic r:id="rId57"/>
      <p:boldItalic r:id="rId58"/>
    </p:embeddedFont>
    <p:embeddedFont>
      <p:font typeface="Georgia" pitchFamily="18" charset="0"/>
      <p:regular r:id="rId59"/>
      <p:bold r:id="rId60"/>
      <p:italic r:id="rId61"/>
      <p:boldItalic r:id="rId62"/>
    </p:embeddedFont>
    <p:embeddedFont>
      <p:font typeface="Lucida Sans" pitchFamily="34" charset="0"/>
      <p:regular r:id="rId63"/>
      <p:bold r:id="rId64"/>
      <p:italic r:id="rId65"/>
      <p:boldItalic r:id="rId66"/>
    </p:embeddedFont>
    <p:embeddedFont>
      <p:font typeface="Book Antiqua" pitchFamily="18"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48" d="100"/>
          <a:sy n="148" d="100"/>
        </p:scale>
        <p:origin x="-480" y="-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3.fntdata"/><Relationship Id="rId68" Type="http://schemas.openxmlformats.org/officeDocument/2006/relationships/font" Target="fonts/font18.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11.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font" Target="fonts/font19.fntdata"/><Relationship Id="rId8" Type="http://schemas.openxmlformats.org/officeDocument/2006/relationships/slide" Target="slides/slide6.xml"/><Relationship Id="rId51" Type="http://schemas.openxmlformats.org/officeDocument/2006/relationships/font" Target="fonts/font1.fntdata"/><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7.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notesMaster" Target="notesMasters/notesMaster1.xml"/><Relationship Id="rId55" Type="http://schemas.openxmlformats.org/officeDocument/2006/relationships/font" Target="fonts/font5.fntdata"/><Relationship Id="rId7" Type="http://schemas.openxmlformats.org/officeDocument/2006/relationships/slide" Target="slides/slide5.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103366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2c2a8476fe_1_6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2c2a8476fe_1_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2c2a8476fe_1_8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22c2a8476fe_1_80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2c2a8476fe_1_9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g22c2a8476fe_1_96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2c2a8476fe_1_2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22c2a8476fe_1_250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2c2a8476fe_1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22c2a8476fe_1_11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2c2a8476fe_1_1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g22c2a8476fe_1_129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2c2a8476fe_1_1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g22c2a8476fe_1_137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2c2a8476fe_1_16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g22c2a8476fe_1_162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2c2a8476fe_1_1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g22c2a8476fe_1_178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2c2a8476fe_1_19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g22c2a8476fe_1_194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2c2a8476fe_1_6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2c2a8476fe_1_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2c2a8476fe_1_2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g22c2a8476fe_1_210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2c2a8476fe_1_2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g22c2a8476fe_1_226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2c2a8476fe_1_2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g22c2a8476fe_1_258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2c2a8476fe_1_25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g22c2a8476fe_1_258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2c2a8476fe_1_2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g22c2a8476fe_1_24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2c2a8476fe_1_6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22c2a8476fe_1_6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e18dce1e42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e18dce1e4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e18dce1e42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e18dce1e42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e18dce1e42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e18dce1e42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e18dce1e42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1e18dce1e4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2c2a8476fe_1_6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2c2a8476fe_1_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e18dce1e42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1e18dce1e42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2c2a8476f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22c2a8476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e18dce1e42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1e18dce1e4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1e18dce1e42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1e18dce1e4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e18dce1e42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1e18dce1e4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e18dce1e42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1e18dce1e42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e18dce1e42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1e18dce1e42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e18dce1e42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1e18dce1e42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e18dce1e42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1e18dce1e42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e18dce1e42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e18dce1e42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2c2a8476fe_1_6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2c2a8476fe_1_6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e18dce1e42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e18dce1e42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e18dce1e42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1e18dce1e42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e18dce1e42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1e18dce1e42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e18dce1e42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1e18dce1e42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e18dce1e42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1e18dce1e42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e18dce1e42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1e18dce1e42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1e18dce1e42_0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1e18dce1e42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e18dce1e42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1e18dce1e42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2c2a8476fe_1_6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2c2a8476fe_1_6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2c2a8476fe_1_6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2c2a8476fe_1_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c2a8476fe_1_6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2c2a8476fe_1_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2c2a8476fe_1_6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2c2a8476fe_1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2c2a8476fe_1_6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2c2a8476fe_1_6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rgbClr val="EAD594"/>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457200" y="1200150"/>
            <a:ext cx="8229600" cy="3531900"/>
          </a:xfrm>
          <a:prstGeom prst="rect">
            <a:avLst/>
          </a:prstGeom>
          <a:noFill/>
          <a:ln>
            <a:noFill/>
          </a:ln>
        </p:spPr>
        <p:txBody>
          <a:bodyPr spcFirstLastPara="1" wrap="square" lIns="91425" tIns="45700" rIns="91425" bIns="45700" anchor="t" anchorCtr="0">
            <a:normAutofit/>
          </a:bodyPr>
          <a:lstStyle>
            <a:lvl1pPr marL="457200" lvl="0" indent="-302895" algn="l" rtl="0">
              <a:spcBef>
                <a:spcPts val="360"/>
              </a:spcBef>
              <a:spcAft>
                <a:spcPts val="0"/>
              </a:spcAft>
              <a:buSzPts val="1170"/>
              <a:buChar char="●"/>
              <a:defRPr/>
            </a:lvl1pPr>
            <a:lvl2pPr marL="914400" lvl="1" indent="-320040" algn="l" rtl="0">
              <a:spcBef>
                <a:spcPts val="1200"/>
              </a:spcBef>
              <a:spcAft>
                <a:spcPts val="0"/>
              </a:spcAft>
              <a:buSzPts val="1440"/>
              <a:buChar char="○"/>
              <a:defRPr/>
            </a:lvl2pPr>
            <a:lvl3pPr marL="1371600" lvl="2" indent="-337185" algn="l" rtl="0">
              <a:spcBef>
                <a:spcPts val="1200"/>
              </a:spcBef>
              <a:spcAft>
                <a:spcPts val="0"/>
              </a:spcAft>
              <a:buSzPts val="1710"/>
              <a:buChar char="■"/>
              <a:defRPr/>
            </a:lvl3pPr>
            <a:lvl4pPr marL="1828800" lvl="3" indent="-342900" algn="l" rtl="0">
              <a:spcBef>
                <a:spcPts val="1200"/>
              </a:spcBef>
              <a:spcAft>
                <a:spcPts val="0"/>
              </a:spcAft>
              <a:buSzPts val="1800"/>
              <a:buChar char="●"/>
              <a:defRPr/>
            </a:lvl4pPr>
            <a:lvl5pPr marL="2286000" lvl="4" indent="-342900" algn="l" rtl="0">
              <a:spcBef>
                <a:spcPts val="1200"/>
              </a:spcBef>
              <a:spcAft>
                <a:spcPts val="0"/>
              </a:spcAft>
              <a:buSzPts val="1800"/>
              <a:buChar char="○"/>
              <a:defRPr/>
            </a:lvl5pPr>
            <a:lvl6pPr marL="2743200" lvl="5" indent="-342900" algn="l" rtl="0">
              <a:spcBef>
                <a:spcPts val="1200"/>
              </a:spcBef>
              <a:spcAft>
                <a:spcPts val="0"/>
              </a:spcAft>
              <a:buSzPts val="1800"/>
              <a:buChar char="■"/>
              <a:defRPr/>
            </a:lvl6pPr>
            <a:lvl7pPr marL="3200400" lvl="6" indent="-342900" algn="l" rtl="0">
              <a:spcBef>
                <a:spcPts val="1200"/>
              </a:spcBef>
              <a:spcAft>
                <a:spcPts val="0"/>
              </a:spcAft>
              <a:buSzPts val="1800"/>
              <a:buChar char="●"/>
              <a:defRPr/>
            </a:lvl7pPr>
            <a:lvl8pPr marL="3657600" lvl="7" indent="-342900" algn="l" rtl="0">
              <a:spcBef>
                <a:spcPts val="1200"/>
              </a:spcBef>
              <a:spcAft>
                <a:spcPts val="0"/>
              </a:spcAft>
              <a:buSzPts val="1800"/>
              <a:buChar char="○"/>
              <a:defRPr/>
            </a:lvl8pPr>
            <a:lvl9pPr marL="4114800" lvl="8" indent="-342900" algn="l" rtl="0">
              <a:spcBef>
                <a:spcPts val="1200"/>
              </a:spcBef>
              <a:spcAft>
                <a:spcPts val="1200"/>
              </a:spcAft>
              <a:buSzPts val="1800"/>
              <a:buChar char="■"/>
              <a:defRPr/>
            </a:lvl9pPr>
          </a:lstStyle>
          <a:p>
            <a:endParaRPr/>
          </a:p>
        </p:txBody>
      </p:sp>
      <p:sp>
        <p:nvSpPr>
          <p:cNvPr id="53" name="Google Shape;53;p13"/>
          <p:cNvSpPr txBox="1">
            <a:spLocks noGrp="1"/>
          </p:cNvSpPr>
          <p:nvPr>
            <p:ph type="dt" idx="10"/>
          </p:nvPr>
        </p:nvSpPr>
        <p:spPr>
          <a:xfrm>
            <a:off x="457200" y="4812506"/>
            <a:ext cx="2133600" cy="273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13"/>
          <p:cNvSpPr txBox="1">
            <a:spLocks noGrp="1"/>
          </p:cNvSpPr>
          <p:nvPr>
            <p:ph type="ftr" idx="11"/>
          </p:nvPr>
        </p:nvSpPr>
        <p:spPr>
          <a:xfrm>
            <a:off x="3124200" y="4812506"/>
            <a:ext cx="2895600" cy="2739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13"/>
          <p:cNvSpPr txBox="1">
            <a:spLocks noGrp="1"/>
          </p:cNvSpPr>
          <p:nvPr>
            <p:ph type="sldNum" idx="12"/>
          </p:nvPr>
        </p:nvSpPr>
        <p:spPr>
          <a:xfrm>
            <a:off x="7924800" y="4812506"/>
            <a:ext cx="762000" cy="273900"/>
          </a:xfrm>
          <a:prstGeom prst="rect">
            <a:avLst/>
          </a:prstGeom>
          <a:noFill/>
          <a:ln>
            <a:noFill/>
          </a:ln>
        </p:spPr>
        <p:txBody>
          <a:bodyPr spcFirstLastPara="1" wrap="square" lIns="0" tIns="45700" rIns="0" bIns="45700" anchor="b"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Google Shape;63;p15"/>
          <p:cNvSpPr txBox="1">
            <a:spLocks noGrp="1"/>
          </p:cNvSpPr>
          <p:nvPr>
            <p:ph type="ctrTitle"/>
          </p:nvPr>
        </p:nvSpPr>
        <p:spPr>
          <a:xfrm>
            <a:off x="422030" y="1028700"/>
            <a:ext cx="8229600" cy="1371600"/>
          </a:xfrm>
          <a:prstGeom prst="rect">
            <a:avLst/>
          </a:prstGeom>
          <a:noFill/>
          <a:ln>
            <a:noFill/>
          </a:ln>
        </p:spPr>
        <p:txBody>
          <a:bodyPr spcFirstLastPara="1" wrap="square" lIns="45700" tIns="0" rIns="45700" bIns="0" anchor="b" anchorCtr="0">
            <a:normAutofit/>
          </a:bodyPr>
          <a:lstStyle>
            <a:lvl1pPr lvl="0" algn="ctr" rtl="0">
              <a:spcBef>
                <a:spcPts val="0"/>
              </a:spcBef>
              <a:spcAft>
                <a:spcPts val="0"/>
              </a:spcAft>
              <a:buClr>
                <a:srgbClr val="EAD594"/>
              </a:buClr>
              <a:buSzPts val="4800"/>
              <a:buFont typeface="Lucida Sans"/>
              <a:buNone/>
              <a:defRPr sz="4800" b="1" cap="none">
                <a:solidFill>
                  <a:srgbClr val="EAD59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 name="Google Shape;64;p15"/>
          <p:cNvSpPr txBox="1">
            <a:spLocks noGrp="1"/>
          </p:cNvSpPr>
          <p:nvPr>
            <p:ph type="dt" idx="10"/>
          </p:nvPr>
        </p:nvSpPr>
        <p:spPr>
          <a:xfrm>
            <a:off x="457200" y="4812506"/>
            <a:ext cx="2133600" cy="273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 name="Google Shape;65;p15"/>
          <p:cNvSpPr txBox="1">
            <a:spLocks noGrp="1"/>
          </p:cNvSpPr>
          <p:nvPr>
            <p:ph type="ftr" idx="11"/>
          </p:nvPr>
        </p:nvSpPr>
        <p:spPr>
          <a:xfrm>
            <a:off x="3124200" y="4812506"/>
            <a:ext cx="2895600" cy="2739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 name="Google Shape;66;p15"/>
          <p:cNvSpPr txBox="1">
            <a:spLocks noGrp="1"/>
          </p:cNvSpPr>
          <p:nvPr>
            <p:ph type="sldNum" idx="12"/>
          </p:nvPr>
        </p:nvSpPr>
        <p:spPr>
          <a:xfrm>
            <a:off x="7924800" y="4812506"/>
            <a:ext cx="762000" cy="273900"/>
          </a:xfrm>
          <a:prstGeom prst="rect">
            <a:avLst/>
          </a:prstGeom>
          <a:noFill/>
          <a:ln>
            <a:noFill/>
          </a:ln>
        </p:spPr>
        <p:txBody>
          <a:bodyPr spcFirstLastPara="1" wrap="square" lIns="0" tIns="45700" rIns="0" bIns="457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67" name="Google Shape;67;p15"/>
          <p:cNvSpPr txBox="1">
            <a:spLocks noGrp="1"/>
          </p:cNvSpPr>
          <p:nvPr>
            <p:ph type="subTitle" idx="1"/>
          </p:nvPr>
        </p:nvSpPr>
        <p:spPr>
          <a:xfrm>
            <a:off x="1371600" y="2498774"/>
            <a:ext cx="6400800" cy="1314600"/>
          </a:xfrm>
          <a:prstGeom prst="rect">
            <a:avLst/>
          </a:prstGeom>
          <a:noFill/>
          <a:ln>
            <a:noFill/>
          </a:ln>
        </p:spPr>
        <p:txBody>
          <a:bodyPr spcFirstLastPara="1" wrap="square" lIns="91425" tIns="45700" rIns="91425" bIns="45700" anchor="t" anchorCtr="0">
            <a:normAutofit/>
          </a:bodyPr>
          <a:lstStyle>
            <a:lvl1pPr lvl="0" algn="ctr" rtl="0">
              <a:spcBef>
                <a:spcPts val="560"/>
              </a:spcBef>
              <a:spcAft>
                <a:spcPts val="0"/>
              </a:spcAft>
              <a:buSzPts val="1820"/>
              <a:buNone/>
              <a:defRPr>
                <a:solidFill>
                  <a:schemeClr val="lt1"/>
                </a:solidFill>
              </a:defRPr>
            </a:lvl1pPr>
            <a:lvl2pPr lvl="1" algn="ctr" rtl="0">
              <a:spcBef>
                <a:spcPts val="360"/>
              </a:spcBef>
              <a:spcAft>
                <a:spcPts val="0"/>
              </a:spcAft>
              <a:buSzPts val="1440"/>
              <a:buNone/>
              <a:defRPr/>
            </a:lvl2pPr>
            <a:lvl3pPr lvl="2" algn="ctr" rtl="0">
              <a:spcBef>
                <a:spcPts val="360"/>
              </a:spcBef>
              <a:spcAft>
                <a:spcPts val="0"/>
              </a:spcAft>
              <a:buSzPts val="1710"/>
              <a:buNone/>
              <a:defRPr/>
            </a:lvl3pPr>
            <a:lvl4pPr lvl="3" algn="ctr" rtl="0">
              <a:spcBef>
                <a:spcPts val="360"/>
              </a:spcBef>
              <a:spcAft>
                <a:spcPts val="0"/>
              </a:spcAft>
              <a:buSzPts val="1800"/>
              <a:buNone/>
              <a:defRPr/>
            </a:lvl4pPr>
            <a:lvl5pPr lvl="4" algn="ctr" rtl="0">
              <a:spcBef>
                <a:spcPts val="360"/>
              </a:spcBef>
              <a:spcAft>
                <a:spcPts val="0"/>
              </a:spcAft>
              <a:buSzPts val="1800"/>
              <a:buNone/>
              <a:defRPr/>
            </a:lvl5pPr>
            <a:lvl6pPr lvl="5" algn="ctr" rtl="0">
              <a:spcBef>
                <a:spcPts val="360"/>
              </a:spcBef>
              <a:spcAft>
                <a:spcPts val="0"/>
              </a:spcAft>
              <a:buSzPts val="1800"/>
              <a:buNone/>
              <a:defRPr/>
            </a:lvl6pPr>
            <a:lvl7pPr lvl="6" algn="ctr" rtl="0">
              <a:spcBef>
                <a:spcPts val="360"/>
              </a:spcBef>
              <a:spcAft>
                <a:spcPts val="0"/>
              </a:spcAft>
              <a:buSzPts val="180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rgbClr val="EAD59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 name="Google Shape;70;p16"/>
          <p:cNvSpPr txBox="1">
            <a:spLocks noGrp="1"/>
          </p:cNvSpPr>
          <p:nvPr>
            <p:ph type="body" idx="1"/>
          </p:nvPr>
        </p:nvSpPr>
        <p:spPr>
          <a:xfrm>
            <a:off x="457200" y="1200150"/>
            <a:ext cx="8229600" cy="3531900"/>
          </a:xfrm>
          <a:prstGeom prst="rect">
            <a:avLst/>
          </a:prstGeom>
          <a:noFill/>
          <a:ln>
            <a:noFill/>
          </a:ln>
        </p:spPr>
        <p:txBody>
          <a:bodyPr spcFirstLastPara="1" wrap="square" lIns="91425" tIns="45700" rIns="91425" bIns="45700" anchor="t" anchorCtr="0">
            <a:normAutofit/>
          </a:bodyPr>
          <a:lstStyle>
            <a:lvl1pPr marL="457200" lvl="0" indent="-302895" algn="l" rtl="0">
              <a:spcBef>
                <a:spcPts val="360"/>
              </a:spcBef>
              <a:spcAft>
                <a:spcPts val="0"/>
              </a:spcAft>
              <a:buSzPts val="1170"/>
              <a:buChar char="▣"/>
              <a:defRPr/>
            </a:lvl1pPr>
            <a:lvl2pPr marL="914400" lvl="1" indent="-320040" algn="l" rtl="0">
              <a:spcBef>
                <a:spcPts val="360"/>
              </a:spcBef>
              <a:spcAft>
                <a:spcPts val="0"/>
              </a:spcAft>
              <a:buSzPts val="1440"/>
              <a:buChar char="◼"/>
              <a:defRPr/>
            </a:lvl2pPr>
            <a:lvl3pPr marL="1371600" lvl="2" indent="-337185" algn="l" rtl="0">
              <a:spcBef>
                <a:spcPts val="360"/>
              </a:spcBef>
              <a:spcAft>
                <a:spcPts val="0"/>
              </a:spcAft>
              <a:buSzPts val="171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71" name="Google Shape;71;p16"/>
          <p:cNvSpPr txBox="1">
            <a:spLocks noGrp="1"/>
          </p:cNvSpPr>
          <p:nvPr>
            <p:ph type="dt" idx="10"/>
          </p:nvPr>
        </p:nvSpPr>
        <p:spPr>
          <a:xfrm>
            <a:off x="457200" y="4812506"/>
            <a:ext cx="2133600" cy="273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3124200" y="4812506"/>
            <a:ext cx="2895600" cy="2739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7924800" y="4812506"/>
            <a:ext cx="762000" cy="273900"/>
          </a:xfrm>
          <a:prstGeom prst="rect">
            <a:avLst/>
          </a:prstGeom>
          <a:noFill/>
          <a:ln>
            <a:noFill/>
          </a:ln>
        </p:spPr>
        <p:txBody>
          <a:bodyPr spcFirstLastPara="1" wrap="square" lIns="0" tIns="45700" rIns="0" bIns="457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1600200" y="457200"/>
            <a:ext cx="7086600" cy="1371600"/>
          </a:xfrm>
          <a:prstGeom prst="rect">
            <a:avLst/>
          </a:prstGeom>
          <a:noFill/>
          <a:ln>
            <a:noFill/>
          </a:ln>
        </p:spPr>
        <p:txBody>
          <a:bodyPr spcFirstLastPara="1" wrap="square" lIns="91425" tIns="45700" rIns="91425" bIns="0" anchor="b" anchorCtr="0">
            <a:noAutofit/>
          </a:bodyPr>
          <a:lstStyle>
            <a:lvl1pPr lvl="0" algn="l" rtl="0">
              <a:spcBef>
                <a:spcPts val="0"/>
              </a:spcBef>
              <a:spcAft>
                <a:spcPts val="0"/>
              </a:spcAft>
              <a:buClr>
                <a:srgbClr val="DCC577"/>
              </a:buClr>
              <a:buSzPts val="4800"/>
              <a:buFont typeface="Lucida Sans"/>
              <a:buNone/>
              <a:defRPr sz="4800" b="1" cap="none">
                <a:solidFill>
                  <a:srgbClr val="DCC577"/>
                </a:solidFill>
                <a:latin typeface="Lucida Sans"/>
                <a:ea typeface="Lucida Sans"/>
                <a:cs typeface="Lucida Sans"/>
                <a:sym typeface="Lucida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 name="Google Shape;76;p17"/>
          <p:cNvSpPr txBox="1">
            <a:spLocks noGrp="1"/>
          </p:cNvSpPr>
          <p:nvPr>
            <p:ph type="body" idx="1"/>
          </p:nvPr>
        </p:nvSpPr>
        <p:spPr>
          <a:xfrm>
            <a:off x="1600200" y="1880840"/>
            <a:ext cx="7086600" cy="1132200"/>
          </a:xfrm>
          <a:prstGeom prst="rect">
            <a:avLst/>
          </a:prstGeom>
          <a:noFill/>
          <a:ln>
            <a:noFill/>
          </a:ln>
        </p:spPr>
        <p:txBody>
          <a:bodyPr spcFirstLastPara="1" wrap="square" lIns="91425" tIns="45700" rIns="91425" bIns="45700" anchor="t" anchorCtr="0">
            <a:normAutofit/>
          </a:bodyPr>
          <a:lstStyle>
            <a:lvl1pPr marL="457200" lvl="0" indent="-228600" algn="l" rtl="0">
              <a:spcBef>
                <a:spcPts val="400"/>
              </a:spcBef>
              <a:spcAft>
                <a:spcPts val="0"/>
              </a:spcAft>
              <a:buSzPts val="1300"/>
              <a:buNone/>
              <a:defRPr sz="2000">
                <a:solidFill>
                  <a:schemeClr val="lt1"/>
                </a:solidFill>
              </a:defRPr>
            </a:lvl1pPr>
            <a:lvl2pPr marL="914400" lvl="1" indent="-228600" algn="l" rtl="0">
              <a:spcBef>
                <a:spcPts val="360"/>
              </a:spcBef>
              <a:spcAft>
                <a:spcPts val="0"/>
              </a:spcAft>
              <a:buSzPts val="1440"/>
              <a:buNone/>
              <a:defRPr sz="1800">
                <a:solidFill>
                  <a:schemeClr val="lt1"/>
                </a:solidFill>
              </a:defRPr>
            </a:lvl2pPr>
            <a:lvl3pPr marL="1371600" lvl="2" indent="-228600" algn="l" rtl="0">
              <a:spcBef>
                <a:spcPts val="320"/>
              </a:spcBef>
              <a:spcAft>
                <a:spcPts val="0"/>
              </a:spcAft>
              <a:buSzPts val="1520"/>
              <a:buNone/>
              <a:defRPr sz="1600">
                <a:solidFill>
                  <a:schemeClr val="lt1"/>
                </a:solidFill>
              </a:defRPr>
            </a:lvl3pPr>
            <a:lvl4pPr marL="1828800" lvl="3" indent="-228600" algn="l" rtl="0">
              <a:spcBef>
                <a:spcPts val="280"/>
              </a:spcBef>
              <a:spcAft>
                <a:spcPts val="0"/>
              </a:spcAft>
              <a:buSzPts val="1400"/>
              <a:buNone/>
              <a:defRPr sz="1400">
                <a:solidFill>
                  <a:schemeClr val="lt1"/>
                </a:solidFill>
              </a:defRPr>
            </a:lvl4pPr>
            <a:lvl5pPr marL="2286000" lvl="4" indent="-228600" algn="l" rtl="0">
              <a:spcBef>
                <a:spcPts val="280"/>
              </a:spcBef>
              <a:spcAft>
                <a:spcPts val="0"/>
              </a:spcAft>
              <a:buSzPts val="1400"/>
              <a:buNone/>
              <a:defRPr sz="1400">
                <a:solidFill>
                  <a:schemeClr val="lt1"/>
                </a:solidFill>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77" name="Google Shape;77;p17"/>
          <p:cNvSpPr txBox="1">
            <a:spLocks noGrp="1"/>
          </p:cNvSpPr>
          <p:nvPr>
            <p:ph type="dt" idx="10"/>
          </p:nvPr>
        </p:nvSpPr>
        <p:spPr>
          <a:xfrm>
            <a:off x="457200" y="4812506"/>
            <a:ext cx="2133600" cy="273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3124200" y="4812506"/>
            <a:ext cx="2895600" cy="2739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7924800" y="4812506"/>
            <a:ext cx="762000" cy="273900"/>
          </a:xfrm>
          <a:prstGeom prst="rect">
            <a:avLst/>
          </a:prstGeom>
          <a:noFill/>
          <a:ln>
            <a:noFill/>
          </a:ln>
        </p:spPr>
        <p:txBody>
          <a:bodyPr spcFirstLastPara="1" wrap="square" lIns="0" tIns="45700" rIns="0" bIns="457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rgbClr val="EAD59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2" name="Google Shape;82;p18"/>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rmAutofit/>
          </a:bodyPr>
          <a:lstStyle>
            <a:lvl1pPr marL="457200" lvl="0" indent="-335915" algn="l" rtl="0">
              <a:spcBef>
                <a:spcPts val="520"/>
              </a:spcBef>
              <a:spcAft>
                <a:spcPts val="0"/>
              </a:spcAft>
              <a:buSzPts val="1690"/>
              <a:buChar char="▣"/>
              <a:defRPr sz="2600"/>
            </a:lvl1pPr>
            <a:lvl2pPr marL="914400" lvl="1" indent="-350519" algn="l" rtl="0">
              <a:spcBef>
                <a:spcPts val="480"/>
              </a:spcBef>
              <a:spcAft>
                <a:spcPts val="0"/>
              </a:spcAft>
              <a:buSzPts val="1920"/>
              <a:buChar char="◼"/>
              <a:defRPr sz="2400"/>
            </a:lvl2pPr>
            <a:lvl3pPr marL="1371600" lvl="2" indent="-349250" algn="l" rtl="0">
              <a:spcBef>
                <a:spcPts val="400"/>
              </a:spcBef>
              <a:spcAft>
                <a:spcPts val="0"/>
              </a:spcAft>
              <a:buSzPts val="19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83" name="Google Shape;83;p18"/>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rmAutofit/>
          </a:bodyPr>
          <a:lstStyle>
            <a:lvl1pPr marL="457200" lvl="0" indent="-335915" algn="l" rtl="0">
              <a:spcBef>
                <a:spcPts val="520"/>
              </a:spcBef>
              <a:spcAft>
                <a:spcPts val="0"/>
              </a:spcAft>
              <a:buSzPts val="1690"/>
              <a:buChar char="▣"/>
              <a:defRPr sz="2600"/>
            </a:lvl1pPr>
            <a:lvl2pPr marL="914400" lvl="1" indent="-350519" algn="l" rtl="0">
              <a:spcBef>
                <a:spcPts val="480"/>
              </a:spcBef>
              <a:spcAft>
                <a:spcPts val="0"/>
              </a:spcAft>
              <a:buSzPts val="1920"/>
              <a:buChar char="◼"/>
              <a:defRPr sz="2400"/>
            </a:lvl2pPr>
            <a:lvl3pPr marL="1371600" lvl="2" indent="-349250" algn="l" rtl="0">
              <a:spcBef>
                <a:spcPts val="400"/>
              </a:spcBef>
              <a:spcAft>
                <a:spcPts val="0"/>
              </a:spcAft>
              <a:buSzPts val="19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84" name="Google Shape;84;p18"/>
          <p:cNvSpPr txBox="1">
            <a:spLocks noGrp="1"/>
          </p:cNvSpPr>
          <p:nvPr>
            <p:ph type="dt" idx="10"/>
          </p:nvPr>
        </p:nvSpPr>
        <p:spPr>
          <a:xfrm>
            <a:off x="457200" y="4812506"/>
            <a:ext cx="2133600" cy="273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5" name="Google Shape;85;p18"/>
          <p:cNvSpPr txBox="1">
            <a:spLocks noGrp="1"/>
          </p:cNvSpPr>
          <p:nvPr>
            <p:ph type="ftr" idx="11"/>
          </p:nvPr>
        </p:nvSpPr>
        <p:spPr>
          <a:xfrm>
            <a:off x="3124200" y="4812506"/>
            <a:ext cx="2895600" cy="2739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6" name="Google Shape;86;p18"/>
          <p:cNvSpPr txBox="1">
            <a:spLocks noGrp="1"/>
          </p:cNvSpPr>
          <p:nvPr>
            <p:ph type="sldNum" idx="12"/>
          </p:nvPr>
        </p:nvSpPr>
        <p:spPr>
          <a:xfrm>
            <a:off x="7924800" y="4812506"/>
            <a:ext cx="762000" cy="273900"/>
          </a:xfrm>
          <a:prstGeom prst="rect">
            <a:avLst/>
          </a:prstGeom>
          <a:noFill/>
          <a:ln>
            <a:noFill/>
          </a:ln>
        </p:spPr>
        <p:txBody>
          <a:bodyPr spcFirstLastPara="1" wrap="square" lIns="0" tIns="45700" rIns="0" bIns="457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457200" y="20478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rgbClr val="EAD594"/>
              </a:buClr>
              <a:buSzPts val="4100"/>
              <a:buFont typeface="Lucida Sans"/>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 name="Google Shape;89;p19"/>
          <p:cNvSpPr txBox="1">
            <a:spLocks noGrp="1"/>
          </p:cNvSpPr>
          <p:nvPr>
            <p:ph type="body" idx="1"/>
          </p:nvPr>
        </p:nvSpPr>
        <p:spPr>
          <a:xfrm>
            <a:off x="457200" y="1151334"/>
            <a:ext cx="4040100" cy="563100"/>
          </a:xfrm>
          <a:prstGeom prst="rect">
            <a:avLst/>
          </a:prstGeom>
          <a:noFill/>
          <a:ln>
            <a:noFill/>
          </a:ln>
        </p:spPr>
        <p:txBody>
          <a:bodyPr spcFirstLastPara="1" wrap="square" lIns="91425" tIns="45700" rIns="91425" bIns="45700" anchor="ctr" anchorCtr="0">
            <a:normAutofit/>
          </a:bodyPr>
          <a:lstStyle>
            <a:lvl1pPr marL="457200" lvl="0" indent="-228600" algn="l" rtl="0">
              <a:spcBef>
                <a:spcPts val="480"/>
              </a:spcBef>
              <a:spcAft>
                <a:spcPts val="0"/>
              </a:spcAft>
              <a:buSzPts val="1560"/>
              <a:buNone/>
              <a:defRPr sz="2400" b="0" cap="none">
                <a:solidFill>
                  <a:schemeClr val="lt1"/>
                </a:solidFill>
              </a:defRPr>
            </a:lvl1pPr>
            <a:lvl2pPr marL="914400" lvl="1" indent="-228600" algn="l" rtl="0">
              <a:spcBef>
                <a:spcPts val="400"/>
              </a:spcBef>
              <a:spcAft>
                <a:spcPts val="0"/>
              </a:spcAft>
              <a:buSzPts val="1600"/>
              <a:buNone/>
              <a:defRPr sz="2000" b="1"/>
            </a:lvl2pPr>
            <a:lvl3pPr marL="1371600" lvl="2" indent="-228600" algn="l" rtl="0">
              <a:spcBef>
                <a:spcPts val="360"/>
              </a:spcBef>
              <a:spcAft>
                <a:spcPts val="0"/>
              </a:spcAft>
              <a:buSzPts val="1710"/>
              <a:buNone/>
              <a:defRPr sz="1800" b="1"/>
            </a:lvl3pPr>
            <a:lvl4pPr marL="1828800" lvl="3" indent="-228600" algn="l" rtl="0">
              <a:spcBef>
                <a:spcPts val="320"/>
              </a:spcBef>
              <a:spcAft>
                <a:spcPts val="0"/>
              </a:spcAft>
              <a:buSzPts val="1600"/>
              <a:buNone/>
              <a:defRPr sz="1600" b="1"/>
            </a:lvl4pPr>
            <a:lvl5pPr marL="2286000" lvl="4" indent="-228600" algn="l" rtl="0">
              <a:spcBef>
                <a:spcPts val="320"/>
              </a:spcBef>
              <a:spcAft>
                <a:spcPts val="0"/>
              </a:spcAft>
              <a:buSzPts val="1600"/>
              <a:buNone/>
              <a:defRPr sz="1600" b="1"/>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90" name="Google Shape;90;p19"/>
          <p:cNvSpPr txBox="1">
            <a:spLocks noGrp="1"/>
          </p:cNvSpPr>
          <p:nvPr>
            <p:ph type="body" idx="2"/>
          </p:nvPr>
        </p:nvSpPr>
        <p:spPr>
          <a:xfrm>
            <a:off x="4645025" y="1151334"/>
            <a:ext cx="4041900" cy="563100"/>
          </a:xfrm>
          <a:prstGeom prst="rect">
            <a:avLst/>
          </a:prstGeom>
          <a:noFill/>
          <a:ln>
            <a:noFill/>
          </a:ln>
        </p:spPr>
        <p:txBody>
          <a:bodyPr spcFirstLastPara="1" wrap="square" lIns="91425" tIns="45700" rIns="91425" bIns="45700" anchor="ctr" anchorCtr="0">
            <a:normAutofit/>
          </a:bodyPr>
          <a:lstStyle>
            <a:lvl1pPr marL="457200" lvl="0" indent="-228600" algn="l" rtl="0">
              <a:spcBef>
                <a:spcPts val="480"/>
              </a:spcBef>
              <a:spcAft>
                <a:spcPts val="0"/>
              </a:spcAft>
              <a:buSzPts val="1560"/>
              <a:buNone/>
              <a:defRPr sz="2400" b="0" cap="none">
                <a:solidFill>
                  <a:schemeClr val="lt1"/>
                </a:solidFill>
              </a:defRPr>
            </a:lvl1pPr>
            <a:lvl2pPr marL="914400" lvl="1" indent="-228600" algn="l" rtl="0">
              <a:spcBef>
                <a:spcPts val="400"/>
              </a:spcBef>
              <a:spcAft>
                <a:spcPts val="0"/>
              </a:spcAft>
              <a:buSzPts val="1600"/>
              <a:buNone/>
              <a:defRPr sz="2000" b="1"/>
            </a:lvl2pPr>
            <a:lvl3pPr marL="1371600" lvl="2" indent="-228600" algn="l" rtl="0">
              <a:spcBef>
                <a:spcPts val="360"/>
              </a:spcBef>
              <a:spcAft>
                <a:spcPts val="0"/>
              </a:spcAft>
              <a:buSzPts val="1710"/>
              <a:buNone/>
              <a:defRPr sz="1800" b="1"/>
            </a:lvl3pPr>
            <a:lvl4pPr marL="1828800" lvl="3" indent="-228600" algn="l" rtl="0">
              <a:spcBef>
                <a:spcPts val="320"/>
              </a:spcBef>
              <a:spcAft>
                <a:spcPts val="0"/>
              </a:spcAft>
              <a:buSzPts val="1600"/>
              <a:buNone/>
              <a:defRPr sz="1600" b="1"/>
            </a:lvl4pPr>
            <a:lvl5pPr marL="2286000" lvl="4" indent="-228600" algn="l" rtl="0">
              <a:spcBef>
                <a:spcPts val="320"/>
              </a:spcBef>
              <a:spcAft>
                <a:spcPts val="0"/>
              </a:spcAft>
              <a:buSzPts val="1600"/>
              <a:buNone/>
              <a:defRPr sz="1600" b="1"/>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91" name="Google Shape;91;p19"/>
          <p:cNvSpPr txBox="1">
            <a:spLocks noGrp="1"/>
          </p:cNvSpPr>
          <p:nvPr>
            <p:ph type="body" idx="3"/>
          </p:nvPr>
        </p:nvSpPr>
        <p:spPr>
          <a:xfrm>
            <a:off x="457200" y="1771650"/>
            <a:ext cx="4040100" cy="2823000"/>
          </a:xfrm>
          <a:prstGeom prst="rect">
            <a:avLst/>
          </a:prstGeom>
          <a:noFill/>
          <a:ln>
            <a:noFill/>
          </a:ln>
        </p:spPr>
        <p:txBody>
          <a:bodyPr spcFirstLastPara="1" wrap="square" lIns="91425" tIns="45700" rIns="91425" bIns="45700" anchor="t" anchorCtr="0">
            <a:normAutofit/>
          </a:bodyPr>
          <a:lstStyle>
            <a:lvl1pPr marL="457200" lvl="0" indent="-327660" algn="l" rtl="0">
              <a:spcBef>
                <a:spcPts val="480"/>
              </a:spcBef>
              <a:spcAft>
                <a:spcPts val="0"/>
              </a:spcAft>
              <a:buSzPts val="1560"/>
              <a:buChar char="▣"/>
              <a:defRPr sz="2400"/>
            </a:lvl1pPr>
            <a:lvl2pPr marL="914400" lvl="1" indent="-330200" algn="l" rtl="0">
              <a:spcBef>
                <a:spcPts val="400"/>
              </a:spcBef>
              <a:spcAft>
                <a:spcPts val="0"/>
              </a:spcAft>
              <a:buSzPts val="1600"/>
              <a:buChar char="◼"/>
              <a:defRPr sz="2000"/>
            </a:lvl2pPr>
            <a:lvl3pPr marL="1371600" lvl="2" indent="-337185" algn="l" rtl="0">
              <a:spcBef>
                <a:spcPts val="360"/>
              </a:spcBef>
              <a:spcAft>
                <a:spcPts val="0"/>
              </a:spcAft>
              <a:buSzPts val="1710"/>
              <a:buChar char="🢭"/>
              <a:defRPr sz="1800"/>
            </a:lvl3pPr>
            <a:lvl4pPr marL="1828800" lvl="3" indent="-330200" algn="l" rtl="0">
              <a:spcBef>
                <a:spcPts val="320"/>
              </a:spcBef>
              <a:spcAft>
                <a:spcPts val="0"/>
              </a:spcAft>
              <a:buSzPts val="1600"/>
              <a:buChar char="🢝"/>
              <a:defRPr sz="1600"/>
            </a:lvl4pPr>
            <a:lvl5pPr marL="2286000" lvl="4" indent="-330200" algn="l" rtl="0">
              <a:spcBef>
                <a:spcPts val="320"/>
              </a:spcBef>
              <a:spcAft>
                <a:spcPts val="0"/>
              </a:spcAft>
              <a:buSzPts val="1600"/>
              <a:buChar char="■"/>
              <a:defRPr sz="1600"/>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92" name="Google Shape;92;p19"/>
          <p:cNvSpPr txBox="1">
            <a:spLocks noGrp="1"/>
          </p:cNvSpPr>
          <p:nvPr>
            <p:ph type="body" idx="4"/>
          </p:nvPr>
        </p:nvSpPr>
        <p:spPr>
          <a:xfrm>
            <a:off x="4645025" y="1771650"/>
            <a:ext cx="4041900" cy="2823000"/>
          </a:xfrm>
          <a:prstGeom prst="rect">
            <a:avLst/>
          </a:prstGeom>
          <a:noFill/>
          <a:ln>
            <a:noFill/>
          </a:ln>
        </p:spPr>
        <p:txBody>
          <a:bodyPr spcFirstLastPara="1" wrap="square" lIns="91425" tIns="45700" rIns="91425" bIns="45700" anchor="t" anchorCtr="0">
            <a:normAutofit/>
          </a:bodyPr>
          <a:lstStyle>
            <a:lvl1pPr marL="457200" lvl="0" indent="-327660" algn="l" rtl="0">
              <a:spcBef>
                <a:spcPts val="480"/>
              </a:spcBef>
              <a:spcAft>
                <a:spcPts val="0"/>
              </a:spcAft>
              <a:buSzPts val="1560"/>
              <a:buChar char="▣"/>
              <a:defRPr sz="2400"/>
            </a:lvl1pPr>
            <a:lvl2pPr marL="914400" lvl="1" indent="-330200" algn="l" rtl="0">
              <a:spcBef>
                <a:spcPts val="400"/>
              </a:spcBef>
              <a:spcAft>
                <a:spcPts val="0"/>
              </a:spcAft>
              <a:buSzPts val="1600"/>
              <a:buChar char="◼"/>
              <a:defRPr sz="2000"/>
            </a:lvl2pPr>
            <a:lvl3pPr marL="1371600" lvl="2" indent="-337185" algn="l" rtl="0">
              <a:spcBef>
                <a:spcPts val="360"/>
              </a:spcBef>
              <a:spcAft>
                <a:spcPts val="0"/>
              </a:spcAft>
              <a:buSzPts val="1710"/>
              <a:buChar char="🢭"/>
              <a:defRPr sz="1800"/>
            </a:lvl3pPr>
            <a:lvl4pPr marL="1828800" lvl="3" indent="-330200" algn="l" rtl="0">
              <a:spcBef>
                <a:spcPts val="320"/>
              </a:spcBef>
              <a:spcAft>
                <a:spcPts val="0"/>
              </a:spcAft>
              <a:buSzPts val="1600"/>
              <a:buChar char="🢝"/>
              <a:defRPr sz="1600"/>
            </a:lvl4pPr>
            <a:lvl5pPr marL="2286000" lvl="4" indent="-330200" algn="l" rtl="0">
              <a:spcBef>
                <a:spcPts val="320"/>
              </a:spcBef>
              <a:spcAft>
                <a:spcPts val="0"/>
              </a:spcAft>
              <a:buSzPts val="1600"/>
              <a:buChar char="■"/>
              <a:defRPr sz="1600"/>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93" name="Google Shape;93;p19"/>
          <p:cNvSpPr txBox="1">
            <a:spLocks noGrp="1"/>
          </p:cNvSpPr>
          <p:nvPr>
            <p:ph type="dt" idx="10"/>
          </p:nvPr>
        </p:nvSpPr>
        <p:spPr>
          <a:xfrm>
            <a:off x="457200" y="4812506"/>
            <a:ext cx="2133600" cy="273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p19"/>
          <p:cNvSpPr txBox="1">
            <a:spLocks noGrp="1"/>
          </p:cNvSpPr>
          <p:nvPr>
            <p:ph type="ftr" idx="11"/>
          </p:nvPr>
        </p:nvSpPr>
        <p:spPr>
          <a:xfrm>
            <a:off x="3124200" y="4812506"/>
            <a:ext cx="2895600" cy="2739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 name="Google Shape;95;p19"/>
          <p:cNvSpPr txBox="1">
            <a:spLocks noGrp="1"/>
          </p:cNvSpPr>
          <p:nvPr>
            <p:ph type="sldNum" idx="12"/>
          </p:nvPr>
        </p:nvSpPr>
        <p:spPr>
          <a:xfrm>
            <a:off x="7924800" y="4812506"/>
            <a:ext cx="762000" cy="273900"/>
          </a:xfrm>
          <a:prstGeom prst="rect">
            <a:avLst/>
          </a:prstGeom>
          <a:noFill/>
          <a:ln>
            <a:noFill/>
          </a:ln>
        </p:spPr>
        <p:txBody>
          <a:bodyPr spcFirstLastPara="1" wrap="square" lIns="0" tIns="45700" rIns="0" bIns="457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rgbClr val="EAD59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p20"/>
          <p:cNvSpPr txBox="1">
            <a:spLocks noGrp="1"/>
          </p:cNvSpPr>
          <p:nvPr>
            <p:ph type="dt" idx="10"/>
          </p:nvPr>
        </p:nvSpPr>
        <p:spPr>
          <a:xfrm>
            <a:off x="457200" y="4812506"/>
            <a:ext cx="2133600" cy="273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9" name="Google Shape;99;p20"/>
          <p:cNvSpPr txBox="1">
            <a:spLocks noGrp="1"/>
          </p:cNvSpPr>
          <p:nvPr>
            <p:ph type="ftr" idx="11"/>
          </p:nvPr>
        </p:nvSpPr>
        <p:spPr>
          <a:xfrm>
            <a:off x="3124200" y="4812506"/>
            <a:ext cx="2895600" cy="2739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p20"/>
          <p:cNvSpPr txBox="1">
            <a:spLocks noGrp="1"/>
          </p:cNvSpPr>
          <p:nvPr>
            <p:ph type="sldNum" idx="12"/>
          </p:nvPr>
        </p:nvSpPr>
        <p:spPr>
          <a:xfrm>
            <a:off x="7924800" y="4812506"/>
            <a:ext cx="762000" cy="273900"/>
          </a:xfrm>
          <a:prstGeom prst="rect">
            <a:avLst/>
          </a:prstGeom>
          <a:noFill/>
          <a:ln>
            <a:noFill/>
          </a:ln>
        </p:spPr>
        <p:txBody>
          <a:bodyPr spcFirstLastPara="1" wrap="square" lIns="0" tIns="45700" rIns="0" bIns="457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1"/>
          <p:cNvSpPr txBox="1">
            <a:spLocks noGrp="1"/>
          </p:cNvSpPr>
          <p:nvPr>
            <p:ph type="dt" idx="10"/>
          </p:nvPr>
        </p:nvSpPr>
        <p:spPr>
          <a:xfrm>
            <a:off x="457200" y="4812506"/>
            <a:ext cx="2133600" cy="273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3" name="Google Shape;103;p21"/>
          <p:cNvSpPr txBox="1">
            <a:spLocks noGrp="1"/>
          </p:cNvSpPr>
          <p:nvPr>
            <p:ph type="ftr" idx="11"/>
          </p:nvPr>
        </p:nvSpPr>
        <p:spPr>
          <a:xfrm>
            <a:off x="3124200" y="4812506"/>
            <a:ext cx="2895600" cy="2739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4" name="Google Shape;104;p21"/>
          <p:cNvSpPr txBox="1">
            <a:spLocks noGrp="1"/>
          </p:cNvSpPr>
          <p:nvPr>
            <p:ph type="sldNum" idx="12"/>
          </p:nvPr>
        </p:nvSpPr>
        <p:spPr>
          <a:xfrm>
            <a:off x="7924800" y="4812506"/>
            <a:ext cx="762000" cy="273900"/>
          </a:xfrm>
          <a:prstGeom prst="rect">
            <a:avLst/>
          </a:prstGeom>
          <a:noFill/>
          <a:ln>
            <a:noFill/>
          </a:ln>
        </p:spPr>
        <p:txBody>
          <a:bodyPr spcFirstLastPara="1" wrap="square" lIns="0" tIns="45700" rIns="0" bIns="457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457200" y="204788"/>
            <a:ext cx="3008400" cy="8718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F4DB8A"/>
              </a:buClr>
              <a:buSzPts val="2200"/>
              <a:buFont typeface="Lucida Sans"/>
              <a:buNone/>
              <a:defRPr sz="2200" b="0">
                <a:solidFill>
                  <a:srgbClr val="F4DB8A"/>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 name="Google Shape;107;p22"/>
          <p:cNvSpPr txBox="1">
            <a:spLocks noGrp="1"/>
          </p:cNvSpPr>
          <p:nvPr>
            <p:ph type="body" idx="1"/>
          </p:nvPr>
        </p:nvSpPr>
        <p:spPr>
          <a:xfrm>
            <a:off x="457200" y="1143000"/>
            <a:ext cx="3008400" cy="34518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SzPts val="910"/>
              <a:buNone/>
              <a:defRPr sz="1400"/>
            </a:lvl1pPr>
            <a:lvl2pPr marL="914400" lvl="1" indent="-228600" algn="l" rtl="0">
              <a:spcBef>
                <a:spcPts val="240"/>
              </a:spcBef>
              <a:spcAft>
                <a:spcPts val="0"/>
              </a:spcAft>
              <a:buSzPts val="960"/>
              <a:buNone/>
              <a:defRPr sz="1200"/>
            </a:lvl2pPr>
            <a:lvl3pPr marL="1371600" lvl="2" indent="-228600" algn="l" rtl="0">
              <a:spcBef>
                <a:spcPts val="200"/>
              </a:spcBef>
              <a:spcAft>
                <a:spcPts val="0"/>
              </a:spcAft>
              <a:buSzPts val="95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08" name="Google Shape;108;p22"/>
          <p:cNvSpPr txBox="1">
            <a:spLocks noGrp="1"/>
          </p:cNvSpPr>
          <p:nvPr>
            <p:ph type="body" idx="2"/>
          </p:nvPr>
        </p:nvSpPr>
        <p:spPr>
          <a:xfrm>
            <a:off x="3575050" y="204788"/>
            <a:ext cx="5111700" cy="4389900"/>
          </a:xfrm>
          <a:prstGeom prst="rect">
            <a:avLst/>
          </a:prstGeom>
          <a:noFill/>
          <a:ln>
            <a:noFill/>
          </a:ln>
        </p:spPr>
        <p:txBody>
          <a:bodyPr spcFirstLastPara="1" wrap="square" lIns="91425" tIns="45700" rIns="91425" bIns="45700" anchor="t" anchorCtr="0">
            <a:normAutofit/>
          </a:bodyPr>
          <a:lstStyle>
            <a:lvl1pPr marL="457200" lvl="0" indent="-335915" algn="l" rtl="0">
              <a:spcBef>
                <a:spcPts val="520"/>
              </a:spcBef>
              <a:spcAft>
                <a:spcPts val="0"/>
              </a:spcAft>
              <a:buSzPts val="1690"/>
              <a:buChar char="▣"/>
              <a:defRPr sz="2600"/>
            </a:lvl1pPr>
            <a:lvl2pPr marL="914400" lvl="1" indent="-350519" algn="l" rtl="0">
              <a:spcBef>
                <a:spcPts val="480"/>
              </a:spcBef>
              <a:spcAft>
                <a:spcPts val="0"/>
              </a:spcAft>
              <a:buSzPts val="1920"/>
              <a:buChar char="◼"/>
              <a:defRPr sz="2400"/>
            </a:lvl2pPr>
            <a:lvl3pPr marL="1371600" lvl="2" indent="-361314" algn="l" rtl="0">
              <a:spcBef>
                <a:spcPts val="440"/>
              </a:spcBef>
              <a:spcAft>
                <a:spcPts val="0"/>
              </a:spcAft>
              <a:buSzPts val="2090"/>
              <a:buChar char="🢭"/>
              <a:defRPr sz="2200"/>
            </a:lvl3pPr>
            <a:lvl4pPr marL="1828800" lvl="3" indent="-355600" algn="l" rtl="0">
              <a:spcBef>
                <a:spcPts val="400"/>
              </a:spcBef>
              <a:spcAft>
                <a:spcPts val="0"/>
              </a:spcAft>
              <a:buSzPts val="2000"/>
              <a:buChar char="🢝"/>
              <a:defRPr sz="20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09" name="Google Shape;109;p22"/>
          <p:cNvSpPr txBox="1">
            <a:spLocks noGrp="1"/>
          </p:cNvSpPr>
          <p:nvPr>
            <p:ph type="dt" idx="10"/>
          </p:nvPr>
        </p:nvSpPr>
        <p:spPr>
          <a:xfrm>
            <a:off x="457200" y="4812506"/>
            <a:ext cx="2133600" cy="273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0" name="Google Shape;110;p22"/>
          <p:cNvSpPr txBox="1">
            <a:spLocks noGrp="1"/>
          </p:cNvSpPr>
          <p:nvPr>
            <p:ph type="ftr" idx="11"/>
          </p:nvPr>
        </p:nvSpPr>
        <p:spPr>
          <a:xfrm>
            <a:off x="3124200" y="4812506"/>
            <a:ext cx="2895600" cy="2739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1" name="Google Shape;111;p22"/>
          <p:cNvSpPr txBox="1">
            <a:spLocks noGrp="1"/>
          </p:cNvSpPr>
          <p:nvPr>
            <p:ph type="sldNum" idx="12"/>
          </p:nvPr>
        </p:nvSpPr>
        <p:spPr>
          <a:xfrm>
            <a:off x="7924800" y="4812506"/>
            <a:ext cx="762000" cy="273900"/>
          </a:xfrm>
          <a:prstGeom prst="rect">
            <a:avLst/>
          </a:prstGeom>
          <a:noFill/>
          <a:ln>
            <a:noFill/>
          </a:ln>
        </p:spPr>
        <p:txBody>
          <a:bodyPr spcFirstLastPara="1" wrap="square" lIns="0" tIns="45700" rIns="0" bIns="457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1828800" y="457200"/>
            <a:ext cx="5486400" cy="391800"/>
          </a:xfrm>
          <a:prstGeom prst="rect">
            <a:avLst/>
          </a:prstGeom>
          <a:noFill/>
          <a:ln>
            <a:noFill/>
          </a:ln>
        </p:spPr>
        <p:txBody>
          <a:bodyPr spcFirstLastPara="1" wrap="square" lIns="45700" tIns="45700" rIns="45700" bIns="0" anchor="b" anchorCtr="0">
            <a:normAutofit/>
          </a:bodyPr>
          <a:lstStyle>
            <a:lvl1pPr lvl="0" algn="ctr" rtl="0">
              <a:spcBef>
                <a:spcPts val="0"/>
              </a:spcBef>
              <a:spcAft>
                <a:spcPts val="0"/>
              </a:spcAft>
              <a:buClr>
                <a:srgbClr val="EAD594"/>
              </a:buClr>
              <a:buSzPts val="2000"/>
              <a:buFont typeface="Lucida Sans"/>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 name="Google Shape;114;p23"/>
          <p:cNvSpPr>
            <a:spLocks noGrp="1"/>
          </p:cNvSpPr>
          <p:nvPr>
            <p:ph type="pic" idx="2"/>
          </p:nvPr>
        </p:nvSpPr>
        <p:spPr>
          <a:xfrm>
            <a:off x="1828800" y="1373981"/>
            <a:ext cx="5486400" cy="2971800"/>
          </a:xfrm>
          <a:prstGeom prst="rect">
            <a:avLst/>
          </a:prstGeom>
          <a:solidFill>
            <a:schemeClr val="dk2"/>
          </a:solidFill>
          <a:ln w="44450" cap="sq" cmpd="sng">
            <a:solidFill>
              <a:srgbClr val="FFFFFF"/>
            </a:solidFill>
            <a:prstDash val="solid"/>
            <a:miter lim="800000"/>
            <a:headEnd type="none" w="sm" len="sm"/>
            <a:tailEnd type="none" w="sm" len="sm"/>
          </a:ln>
          <a:effectLst>
            <a:outerShdw blurRad="190500" dist="228600" dir="2700000" sy="90000">
              <a:srgbClr val="000000">
                <a:alpha val="24710"/>
              </a:srgbClr>
            </a:outerShdw>
          </a:effectLst>
        </p:spPr>
      </p:sp>
      <p:sp>
        <p:nvSpPr>
          <p:cNvPr id="115" name="Google Shape;115;p23"/>
          <p:cNvSpPr txBox="1">
            <a:spLocks noGrp="1"/>
          </p:cNvSpPr>
          <p:nvPr>
            <p:ph type="body" idx="1"/>
          </p:nvPr>
        </p:nvSpPr>
        <p:spPr>
          <a:xfrm>
            <a:off x="1828800" y="875090"/>
            <a:ext cx="5486400" cy="397800"/>
          </a:xfrm>
          <a:prstGeom prst="rect">
            <a:avLst/>
          </a:prstGeom>
          <a:noFill/>
          <a:ln>
            <a:noFill/>
          </a:ln>
        </p:spPr>
        <p:txBody>
          <a:bodyPr spcFirstLastPara="1" wrap="square" lIns="45700" tIns="45700" rIns="45700" bIns="45700" anchor="t" anchorCtr="0">
            <a:normAutofit/>
          </a:bodyPr>
          <a:lstStyle>
            <a:lvl1pPr marL="457200" lvl="0" indent="-228600" algn="ctr" rtl="0">
              <a:spcBef>
                <a:spcPts val="280"/>
              </a:spcBef>
              <a:spcAft>
                <a:spcPts val="0"/>
              </a:spcAft>
              <a:buSzPts val="910"/>
              <a:buNone/>
              <a:defRPr sz="1400"/>
            </a:lvl1pPr>
            <a:lvl2pPr marL="914400" lvl="1" indent="-289560" algn="l" rtl="0">
              <a:spcBef>
                <a:spcPts val="240"/>
              </a:spcBef>
              <a:spcAft>
                <a:spcPts val="0"/>
              </a:spcAft>
              <a:buSzPts val="960"/>
              <a:buChar char="◼"/>
              <a:defRPr sz="1200"/>
            </a:lvl2pPr>
            <a:lvl3pPr marL="1371600" lvl="2" indent="-288925" algn="l" rtl="0">
              <a:spcBef>
                <a:spcPts val="200"/>
              </a:spcBef>
              <a:spcAft>
                <a:spcPts val="0"/>
              </a:spcAft>
              <a:buSzPts val="950"/>
              <a:buChar char="🢭"/>
              <a:defRPr sz="1000"/>
            </a:lvl3pPr>
            <a:lvl4pPr marL="1828800" lvl="3" indent="-285750" algn="l" rtl="0">
              <a:spcBef>
                <a:spcPts val="180"/>
              </a:spcBef>
              <a:spcAft>
                <a:spcPts val="0"/>
              </a:spcAft>
              <a:buSzPts val="900"/>
              <a:buChar char="🢝"/>
              <a:defRPr sz="900"/>
            </a:lvl4pPr>
            <a:lvl5pPr marL="2286000" lvl="4" indent="-285750" algn="l" rtl="0">
              <a:spcBef>
                <a:spcPts val="180"/>
              </a:spcBef>
              <a:spcAft>
                <a:spcPts val="0"/>
              </a:spcAft>
              <a:buSzPts val="900"/>
              <a:buChar char="■"/>
              <a:defRPr sz="900"/>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16" name="Google Shape;116;p23"/>
          <p:cNvSpPr txBox="1">
            <a:spLocks noGrp="1"/>
          </p:cNvSpPr>
          <p:nvPr>
            <p:ph type="dt" idx="10"/>
          </p:nvPr>
        </p:nvSpPr>
        <p:spPr>
          <a:xfrm>
            <a:off x="457200" y="4812506"/>
            <a:ext cx="2133600" cy="273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7" name="Google Shape;117;p23"/>
          <p:cNvSpPr txBox="1">
            <a:spLocks noGrp="1"/>
          </p:cNvSpPr>
          <p:nvPr>
            <p:ph type="ftr" idx="11"/>
          </p:nvPr>
        </p:nvSpPr>
        <p:spPr>
          <a:xfrm>
            <a:off x="3124200" y="4812506"/>
            <a:ext cx="2895600" cy="2739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8" name="Google Shape;118;p23"/>
          <p:cNvSpPr txBox="1">
            <a:spLocks noGrp="1"/>
          </p:cNvSpPr>
          <p:nvPr>
            <p:ph type="sldNum" idx="12"/>
          </p:nvPr>
        </p:nvSpPr>
        <p:spPr>
          <a:xfrm>
            <a:off x="7924800" y="4812506"/>
            <a:ext cx="762000" cy="273900"/>
          </a:xfrm>
          <a:prstGeom prst="rect">
            <a:avLst/>
          </a:prstGeom>
          <a:noFill/>
          <a:ln>
            <a:noFill/>
          </a:ln>
        </p:spPr>
        <p:txBody>
          <a:bodyPr spcFirstLastPara="1" wrap="square" lIns="0" tIns="45700" rIns="0" bIns="457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rgbClr val="EAD59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24"/>
          <p:cNvSpPr txBox="1">
            <a:spLocks noGrp="1"/>
          </p:cNvSpPr>
          <p:nvPr>
            <p:ph type="body" idx="1"/>
          </p:nvPr>
        </p:nvSpPr>
        <p:spPr>
          <a:xfrm rot="5400000">
            <a:off x="2806050" y="-1148700"/>
            <a:ext cx="3531900" cy="8229600"/>
          </a:xfrm>
          <a:prstGeom prst="rect">
            <a:avLst/>
          </a:prstGeom>
          <a:noFill/>
          <a:ln>
            <a:noFill/>
          </a:ln>
        </p:spPr>
        <p:txBody>
          <a:bodyPr spcFirstLastPara="1" wrap="square" lIns="91425" tIns="45700" rIns="91425" bIns="45700" anchor="t" anchorCtr="0">
            <a:normAutofit/>
          </a:bodyPr>
          <a:lstStyle>
            <a:lvl1pPr marL="457200" lvl="0" indent="-302895" algn="l" rtl="0">
              <a:spcBef>
                <a:spcPts val="360"/>
              </a:spcBef>
              <a:spcAft>
                <a:spcPts val="0"/>
              </a:spcAft>
              <a:buSzPts val="1170"/>
              <a:buChar char="▣"/>
              <a:defRPr/>
            </a:lvl1pPr>
            <a:lvl2pPr marL="914400" lvl="1" indent="-320040" algn="l" rtl="0">
              <a:spcBef>
                <a:spcPts val="360"/>
              </a:spcBef>
              <a:spcAft>
                <a:spcPts val="0"/>
              </a:spcAft>
              <a:buSzPts val="1440"/>
              <a:buChar char="◼"/>
              <a:defRPr/>
            </a:lvl2pPr>
            <a:lvl3pPr marL="1371600" lvl="2" indent="-337185" algn="l" rtl="0">
              <a:spcBef>
                <a:spcPts val="360"/>
              </a:spcBef>
              <a:spcAft>
                <a:spcPts val="0"/>
              </a:spcAft>
              <a:buSzPts val="171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22" name="Google Shape;122;p24"/>
          <p:cNvSpPr txBox="1">
            <a:spLocks noGrp="1"/>
          </p:cNvSpPr>
          <p:nvPr>
            <p:ph type="dt" idx="10"/>
          </p:nvPr>
        </p:nvSpPr>
        <p:spPr>
          <a:xfrm>
            <a:off x="457200" y="4812506"/>
            <a:ext cx="2133600" cy="273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p24"/>
          <p:cNvSpPr txBox="1">
            <a:spLocks noGrp="1"/>
          </p:cNvSpPr>
          <p:nvPr>
            <p:ph type="ftr" idx="11"/>
          </p:nvPr>
        </p:nvSpPr>
        <p:spPr>
          <a:xfrm>
            <a:off x="3124200" y="4812506"/>
            <a:ext cx="2895600" cy="2739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p24"/>
          <p:cNvSpPr txBox="1">
            <a:spLocks noGrp="1"/>
          </p:cNvSpPr>
          <p:nvPr>
            <p:ph type="sldNum" idx="12"/>
          </p:nvPr>
        </p:nvSpPr>
        <p:spPr>
          <a:xfrm>
            <a:off x="7924800" y="4812506"/>
            <a:ext cx="762000" cy="273900"/>
          </a:xfrm>
          <a:prstGeom prst="rect">
            <a:avLst/>
          </a:prstGeom>
          <a:noFill/>
          <a:ln>
            <a:noFill/>
          </a:ln>
        </p:spPr>
        <p:txBody>
          <a:bodyPr spcFirstLastPara="1" wrap="square" lIns="0" tIns="45700" rIns="0" bIns="457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rot="5400000">
            <a:off x="5463750" y="1371629"/>
            <a:ext cx="4388700" cy="20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rgbClr val="EAD59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7" name="Google Shape;127;p25"/>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45700" rIns="91425" bIns="45700" anchor="t" anchorCtr="0">
            <a:normAutofit/>
          </a:bodyPr>
          <a:lstStyle>
            <a:lvl1pPr marL="457200" lvl="0" indent="-302895" algn="l" rtl="0">
              <a:spcBef>
                <a:spcPts val="360"/>
              </a:spcBef>
              <a:spcAft>
                <a:spcPts val="0"/>
              </a:spcAft>
              <a:buSzPts val="1170"/>
              <a:buChar char="▣"/>
              <a:defRPr/>
            </a:lvl1pPr>
            <a:lvl2pPr marL="914400" lvl="1" indent="-320040" algn="l" rtl="0">
              <a:spcBef>
                <a:spcPts val="360"/>
              </a:spcBef>
              <a:spcAft>
                <a:spcPts val="0"/>
              </a:spcAft>
              <a:buSzPts val="1440"/>
              <a:buChar char="◼"/>
              <a:defRPr/>
            </a:lvl2pPr>
            <a:lvl3pPr marL="1371600" lvl="2" indent="-337185" algn="l" rtl="0">
              <a:spcBef>
                <a:spcPts val="360"/>
              </a:spcBef>
              <a:spcAft>
                <a:spcPts val="0"/>
              </a:spcAft>
              <a:buSzPts val="171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28" name="Google Shape;128;p25"/>
          <p:cNvSpPr txBox="1">
            <a:spLocks noGrp="1"/>
          </p:cNvSpPr>
          <p:nvPr>
            <p:ph type="dt" idx="10"/>
          </p:nvPr>
        </p:nvSpPr>
        <p:spPr>
          <a:xfrm>
            <a:off x="457200" y="4812506"/>
            <a:ext cx="2133600" cy="273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9" name="Google Shape;129;p25"/>
          <p:cNvSpPr txBox="1">
            <a:spLocks noGrp="1"/>
          </p:cNvSpPr>
          <p:nvPr>
            <p:ph type="ftr" idx="11"/>
          </p:nvPr>
        </p:nvSpPr>
        <p:spPr>
          <a:xfrm>
            <a:off x="3124200" y="4812506"/>
            <a:ext cx="2895600" cy="2739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0" name="Google Shape;130;p25"/>
          <p:cNvSpPr txBox="1">
            <a:spLocks noGrp="1"/>
          </p:cNvSpPr>
          <p:nvPr>
            <p:ph type="sldNum" idx="12"/>
          </p:nvPr>
        </p:nvSpPr>
        <p:spPr>
          <a:xfrm>
            <a:off x="7924800" y="4812506"/>
            <a:ext cx="762000" cy="273900"/>
          </a:xfrm>
          <a:prstGeom prst="rect">
            <a:avLst/>
          </a:prstGeom>
          <a:noFill/>
          <a:ln>
            <a:noFill/>
          </a:ln>
        </p:spPr>
        <p:txBody>
          <a:bodyPr spcFirstLastPara="1" wrap="square" lIns="0" tIns="45700" rIns="0" bIns="457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EAD594"/>
              </a:buClr>
              <a:buSzPts val="4100"/>
              <a:buFont typeface="Lucida Sans"/>
              <a:buNone/>
              <a:defRPr sz="4100" b="1" i="0" u="none" strike="noStrike" cap="none">
                <a:solidFill>
                  <a:srgbClr val="EAD594"/>
                </a:solidFill>
                <a:latin typeface="Lucida Sans"/>
                <a:ea typeface="Lucida Sans"/>
                <a:cs typeface="Lucida Sans"/>
                <a:sym typeface="Lucida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8" name="Google Shape;58;p14"/>
          <p:cNvSpPr txBox="1">
            <a:spLocks noGrp="1"/>
          </p:cNvSpPr>
          <p:nvPr>
            <p:ph type="body" idx="1"/>
          </p:nvPr>
        </p:nvSpPr>
        <p:spPr>
          <a:xfrm>
            <a:off x="457200" y="1200150"/>
            <a:ext cx="8229600" cy="3531900"/>
          </a:xfrm>
          <a:prstGeom prst="rect">
            <a:avLst/>
          </a:prstGeom>
          <a:noFill/>
          <a:ln>
            <a:noFill/>
          </a:ln>
        </p:spPr>
        <p:txBody>
          <a:bodyPr spcFirstLastPara="1" wrap="square" lIns="91425" tIns="45700" rIns="91425" bIns="45700" anchor="t" anchorCtr="0">
            <a:normAutofit/>
          </a:bodyPr>
          <a:lstStyle>
            <a:lvl1pPr marL="457200" marR="0" lvl="0" indent="-344170" algn="l" rtl="0">
              <a:spcBef>
                <a:spcPts val="560"/>
              </a:spcBef>
              <a:spcAft>
                <a:spcPts val="0"/>
              </a:spcAft>
              <a:buClr>
                <a:srgbClr val="F9F9F9"/>
              </a:buClr>
              <a:buSzPts val="1820"/>
              <a:buFont typeface="Noto Sans Symbols"/>
              <a:buChar char="▣"/>
              <a:defRPr sz="2800" b="0" i="0" u="none" strike="noStrike" cap="none">
                <a:solidFill>
                  <a:schemeClr val="lt1"/>
                </a:solidFill>
                <a:latin typeface="Book Antiqua"/>
                <a:ea typeface="Book Antiqua"/>
                <a:cs typeface="Book Antiqua"/>
                <a:sym typeface="Book Antiqua"/>
              </a:defRPr>
            </a:lvl1pPr>
            <a:lvl2pPr marL="914400" marR="0" lvl="1" indent="-350519" algn="l" rtl="0">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L="1371600" marR="0" lvl="2" indent="-361314" algn="l" rtl="0">
              <a:spcBef>
                <a:spcPts val="440"/>
              </a:spcBef>
              <a:spcAft>
                <a:spcPts val="0"/>
              </a:spcAft>
              <a:buClr>
                <a:schemeClr val="lt1"/>
              </a:buClr>
              <a:buSzPts val="2090"/>
              <a:buFont typeface="Noto Sans Symbols"/>
              <a:buChar char="🢭"/>
              <a:defRPr sz="2200" b="0" i="0" u="none" strike="noStrike" cap="none">
                <a:solidFill>
                  <a:schemeClr val="lt1"/>
                </a:solidFill>
                <a:latin typeface="Book Antiqua"/>
                <a:ea typeface="Book Antiqua"/>
                <a:cs typeface="Book Antiqua"/>
                <a:sym typeface="Book Antiqua"/>
              </a:defRPr>
            </a:lvl3pPr>
            <a:lvl4pPr marL="1828800" marR="0" lvl="3" indent="-355600"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4pPr>
            <a:lvl5pPr marL="2286000" marR="0" lvl="4" indent="-355600"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59" name="Google Shape;59;p14"/>
          <p:cNvSpPr txBox="1">
            <a:spLocks noGrp="1"/>
          </p:cNvSpPr>
          <p:nvPr>
            <p:ph type="dt" idx="10"/>
          </p:nvPr>
        </p:nvSpPr>
        <p:spPr>
          <a:xfrm>
            <a:off x="457200" y="4812506"/>
            <a:ext cx="2133600" cy="273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60" name="Google Shape;60;p14"/>
          <p:cNvSpPr txBox="1">
            <a:spLocks noGrp="1"/>
          </p:cNvSpPr>
          <p:nvPr>
            <p:ph type="ftr" idx="11"/>
          </p:nvPr>
        </p:nvSpPr>
        <p:spPr>
          <a:xfrm>
            <a:off x="3124200" y="4812506"/>
            <a:ext cx="2895600" cy="2739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61" name="Google Shape;61;p14"/>
          <p:cNvSpPr txBox="1">
            <a:spLocks noGrp="1"/>
          </p:cNvSpPr>
          <p:nvPr>
            <p:ph type="sldNum" idx="12"/>
          </p:nvPr>
        </p:nvSpPr>
        <p:spPr>
          <a:xfrm>
            <a:off x="7924800" y="4812506"/>
            <a:ext cx="762000" cy="273900"/>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b="0" i="0" u="none" strike="noStrike" cap="none">
                <a:solidFill>
                  <a:srgbClr val="BABABA"/>
                </a:solidFill>
                <a:latin typeface="Book Antiqua"/>
                <a:ea typeface="Book Antiqua"/>
                <a:cs typeface="Book Antiqua"/>
                <a:sym typeface="Book Antiqua"/>
              </a:defRPr>
            </a:lvl1pPr>
            <a:lvl2pPr marL="0" marR="0" lvl="1" indent="0" algn="r" rtl="0">
              <a:spcBef>
                <a:spcPts val="0"/>
              </a:spcBef>
              <a:buNone/>
              <a:defRPr sz="1200" b="0" i="0" u="none" strike="noStrike" cap="none">
                <a:solidFill>
                  <a:srgbClr val="BABABA"/>
                </a:solidFill>
                <a:latin typeface="Book Antiqua"/>
                <a:ea typeface="Book Antiqua"/>
                <a:cs typeface="Book Antiqua"/>
                <a:sym typeface="Book Antiqua"/>
              </a:defRPr>
            </a:lvl2pPr>
            <a:lvl3pPr marL="0" marR="0" lvl="2" indent="0" algn="r" rtl="0">
              <a:spcBef>
                <a:spcPts val="0"/>
              </a:spcBef>
              <a:buNone/>
              <a:defRPr sz="1200" b="0" i="0" u="none" strike="noStrike" cap="none">
                <a:solidFill>
                  <a:srgbClr val="BABABA"/>
                </a:solidFill>
                <a:latin typeface="Book Antiqua"/>
                <a:ea typeface="Book Antiqua"/>
                <a:cs typeface="Book Antiqua"/>
                <a:sym typeface="Book Antiqua"/>
              </a:defRPr>
            </a:lvl3pPr>
            <a:lvl4pPr marL="0" marR="0" lvl="3" indent="0" algn="r" rtl="0">
              <a:spcBef>
                <a:spcPts val="0"/>
              </a:spcBef>
              <a:buNone/>
              <a:defRPr sz="1200" b="0" i="0" u="none" strike="noStrike" cap="none">
                <a:solidFill>
                  <a:srgbClr val="BABABA"/>
                </a:solidFill>
                <a:latin typeface="Book Antiqua"/>
                <a:ea typeface="Book Antiqua"/>
                <a:cs typeface="Book Antiqua"/>
                <a:sym typeface="Book Antiqua"/>
              </a:defRPr>
            </a:lvl4pPr>
            <a:lvl5pPr marL="0" marR="0" lvl="4" indent="0" algn="r" rtl="0">
              <a:spcBef>
                <a:spcPts val="0"/>
              </a:spcBef>
              <a:buNone/>
              <a:defRPr sz="1200" b="0" i="0" u="none" strike="noStrike" cap="none">
                <a:solidFill>
                  <a:srgbClr val="BABABA"/>
                </a:solidFill>
                <a:latin typeface="Book Antiqua"/>
                <a:ea typeface="Book Antiqua"/>
                <a:cs typeface="Book Antiqua"/>
                <a:sym typeface="Book Antiqua"/>
              </a:defRPr>
            </a:lvl5pPr>
            <a:lvl6pPr marL="0" marR="0" lvl="5" indent="0" algn="r" rtl="0">
              <a:spcBef>
                <a:spcPts val="0"/>
              </a:spcBef>
              <a:buNone/>
              <a:defRPr sz="1200" b="0" i="0" u="none" strike="noStrike" cap="none">
                <a:solidFill>
                  <a:srgbClr val="BABABA"/>
                </a:solidFill>
                <a:latin typeface="Book Antiqua"/>
                <a:ea typeface="Book Antiqua"/>
                <a:cs typeface="Book Antiqua"/>
                <a:sym typeface="Book Antiqua"/>
              </a:defRPr>
            </a:lvl6pPr>
            <a:lvl7pPr marL="0" marR="0" lvl="6" indent="0" algn="r" rtl="0">
              <a:spcBef>
                <a:spcPts val="0"/>
              </a:spcBef>
              <a:buNone/>
              <a:defRPr sz="1200" b="0" i="0" u="none" strike="noStrike" cap="none">
                <a:solidFill>
                  <a:srgbClr val="BABABA"/>
                </a:solidFill>
                <a:latin typeface="Book Antiqua"/>
                <a:ea typeface="Book Antiqua"/>
                <a:cs typeface="Book Antiqua"/>
                <a:sym typeface="Book Antiqua"/>
              </a:defRPr>
            </a:lvl7pPr>
            <a:lvl8pPr marL="0" marR="0" lvl="7" indent="0" algn="r" rtl="0">
              <a:spcBef>
                <a:spcPts val="0"/>
              </a:spcBef>
              <a:buNone/>
              <a:defRPr sz="1200" b="0" i="0" u="none" strike="noStrike" cap="none">
                <a:solidFill>
                  <a:srgbClr val="BABABA"/>
                </a:solidFill>
                <a:latin typeface="Book Antiqua"/>
                <a:ea typeface="Book Antiqua"/>
                <a:cs typeface="Book Antiqua"/>
                <a:sym typeface="Book Antiqua"/>
              </a:defRPr>
            </a:lvl8pPr>
            <a:lvl9pPr marL="0" marR="0" lvl="8" indent="0" algn="r" rtl="0">
              <a:spcBef>
                <a:spcPts val="0"/>
              </a:spcBef>
              <a:buNone/>
              <a:defRPr sz="1200" b="0" i="0" u="none" strike="noStrike" cap="none">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biblia.com/bible/nasb95/acts/2/23-24#footnote8"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biblegateway.com/passage/?search=John%2014:12&amp;version=NIV"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youtu.be/qq-olkZrPDE"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hyperlink" Target="http://drive.google.com/file/d/1D7LEKyJmfvN6291X9KVPIeu5iOlHGIem/view"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biblehub.com/greek/846.htm" TargetMode="External"/><Relationship Id="rId13" Type="http://schemas.openxmlformats.org/officeDocument/2006/relationships/hyperlink" Target="https://biblehub.com/greek/2596.htm" TargetMode="External"/><Relationship Id="rId3" Type="http://schemas.openxmlformats.org/officeDocument/2006/relationships/image" Target="../media/image1.jpg"/><Relationship Id="rId7" Type="http://schemas.openxmlformats.org/officeDocument/2006/relationships/hyperlink" Target="https://biblehub.com/greek/3174.htm" TargetMode="External"/><Relationship Id="rId12" Type="http://schemas.openxmlformats.org/officeDocument/2006/relationships/hyperlink" Target="https://biblehub.com/greek/4100.htm" TargetMode="External"/><Relationship Id="rId2" Type="http://schemas.openxmlformats.org/officeDocument/2006/relationships/notesSlide" Target="../notesSlides/notesSlide5.xml"/><Relationship Id="rId16" Type="http://schemas.openxmlformats.org/officeDocument/2006/relationships/hyperlink" Target="https://biblehub.com/greek/2904.htm" TargetMode="External"/><Relationship Id="rId1" Type="http://schemas.openxmlformats.org/officeDocument/2006/relationships/slideLayout" Target="../slideLayouts/slideLayout1.xml"/><Relationship Id="rId6" Type="http://schemas.openxmlformats.org/officeDocument/2006/relationships/hyperlink" Target="https://biblehub.com/greek/5235.htm" TargetMode="External"/><Relationship Id="rId11" Type="http://schemas.openxmlformats.org/officeDocument/2006/relationships/hyperlink" Target="https://biblehub.com/greek/1473.htm" TargetMode="External"/><Relationship Id="rId5" Type="http://schemas.openxmlformats.org/officeDocument/2006/relationships/hyperlink" Target="https://biblehub.com/greek/3588.htm" TargetMode="External"/><Relationship Id="rId15" Type="http://schemas.openxmlformats.org/officeDocument/2006/relationships/hyperlink" Target="https://biblehub.com/greek/2479.htm" TargetMode="External"/><Relationship Id="rId10" Type="http://schemas.openxmlformats.org/officeDocument/2006/relationships/hyperlink" Target="https://biblehub.com/greek/1519.htm" TargetMode="External"/><Relationship Id="rId4" Type="http://schemas.openxmlformats.org/officeDocument/2006/relationships/hyperlink" Target="https://biblehub.com/greek/2532.htm" TargetMode="External"/><Relationship Id="rId9" Type="http://schemas.openxmlformats.org/officeDocument/2006/relationships/hyperlink" Target="https://biblehub.com/greek/1411.htm" TargetMode="External"/><Relationship Id="rId14" Type="http://schemas.openxmlformats.org/officeDocument/2006/relationships/hyperlink" Target="https://biblehub.com/greek/1753.h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biblehub.com/ephesians/3-7.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biblehub.com/ephesians/6-10.ht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biblehub.com/colossians/1-29.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143" name="Google Shape;143;p2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144" name="Google Shape;144;p27"/>
          <p:cNvPicPr preferRelativeResize="0"/>
          <p:nvPr/>
        </p:nvPicPr>
        <p:blipFill>
          <a:blip r:embed="rId3">
            <a:alphaModFix/>
          </a:blip>
          <a:stretch>
            <a:fillRect/>
          </a:stretch>
        </p:blipFill>
        <p:spPr>
          <a:xfrm>
            <a:off x="0" y="0"/>
            <a:ext cx="9144000" cy="5143500"/>
          </a:xfrm>
          <a:prstGeom prst="rect">
            <a:avLst/>
          </a:prstGeom>
          <a:noFill/>
          <a:ln>
            <a:noFill/>
          </a:ln>
        </p:spPr>
      </p:pic>
      <p:sp>
        <p:nvSpPr>
          <p:cNvPr id="145" name="Google Shape;145;p27"/>
          <p:cNvSpPr txBox="1"/>
          <p:nvPr/>
        </p:nvSpPr>
        <p:spPr>
          <a:xfrm>
            <a:off x="3474125" y="603450"/>
            <a:ext cx="53973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4500" b="1">
                <a:solidFill>
                  <a:srgbClr val="FFD966"/>
                </a:solidFill>
                <a:latin typeface="Calibri"/>
                <a:ea typeface="Calibri"/>
                <a:cs typeface="Calibri"/>
                <a:sym typeface="Calibri"/>
              </a:rPr>
              <a:t>The Resurrection Power</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220" name="Google Shape;220;p3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221" name="Google Shape;221;p36"/>
          <p:cNvPicPr preferRelativeResize="0"/>
          <p:nvPr/>
        </p:nvPicPr>
        <p:blipFill>
          <a:blip r:embed="rId3">
            <a:alphaModFix/>
          </a:blip>
          <a:stretch>
            <a:fillRect/>
          </a:stretch>
        </p:blipFill>
        <p:spPr>
          <a:xfrm>
            <a:off x="0" y="0"/>
            <a:ext cx="9144000" cy="5143500"/>
          </a:xfrm>
          <a:prstGeom prst="rect">
            <a:avLst/>
          </a:prstGeom>
          <a:noFill/>
          <a:ln>
            <a:noFill/>
          </a:ln>
        </p:spPr>
      </p:pic>
      <p:sp>
        <p:nvSpPr>
          <p:cNvPr id="222" name="Google Shape;222;p36"/>
          <p:cNvSpPr txBox="1"/>
          <p:nvPr/>
        </p:nvSpPr>
        <p:spPr>
          <a:xfrm>
            <a:off x="3524875" y="535775"/>
            <a:ext cx="54819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4000" b="1">
              <a:solidFill>
                <a:srgbClr val="FFD966"/>
              </a:solidFill>
            </a:endParaRPr>
          </a:p>
        </p:txBody>
      </p:sp>
      <p:sp>
        <p:nvSpPr>
          <p:cNvPr id="223" name="Google Shape;223;p36"/>
          <p:cNvSpPr txBox="1"/>
          <p:nvPr/>
        </p:nvSpPr>
        <p:spPr>
          <a:xfrm>
            <a:off x="3694075" y="434275"/>
            <a:ext cx="52449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200" b="1">
                <a:solidFill>
                  <a:srgbClr val="FFD966"/>
                </a:solidFill>
              </a:rPr>
              <a:t>Living the Resurrected Life Every Day</a:t>
            </a:r>
            <a:endParaRPr sz="4200" b="1">
              <a:solidFill>
                <a:srgbClr val="FFD966"/>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7"/>
          <p:cNvSpPr txBox="1">
            <a:spLocks noGrp="1"/>
          </p:cNvSpPr>
          <p:nvPr>
            <p:ph type="ctrTitle"/>
          </p:nvPr>
        </p:nvSpPr>
        <p:spPr>
          <a:xfrm>
            <a:off x="457200" y="114300"/>
            <a:ext cx="8229600" cy="1371600"/>
          </a:xfrm>
          <a:prstGeom prst="rect">
            <a:avLst/>
          </a:prstGeom>
          <a:noFill/>
          <a:ln>
            <a:noFill/>
          </a:ln>
        </p:spPr>
        <p:txBody>
          <a:bodyPr spcFirstLastPara="1" wrap="square" lIns="45700" tIns="0" rIns="45700" bIns="0" anchor="b" anchorCtr="0">
            <a:normAutofit fontScale="90000"/>
          </a:bodyPr>
          <a:lstStyle/>
          <a:p>
            <a:pPr marL="0" lvl="0" indent="0" algn="l" rtl="0">
              <a:spcBef>
                <a:spcPts val="0"/>
              </a:spcBef>
              <a:spcAft>
                <a:spcPts val="0"/>
              </a:spcAft>
              <a:buClr>
                <a:srgbClr val="EAD594"/>
              </a:buClr>
              <a:buSzPct val="66666"/>
              <a:buFont typeface="Lucida Sans"/>
              <a:buNone/>
            </a:pPr>
            <a:r>
              <a:rPr lang="en">
                <a:solidFill>
                  <a:srgbClr val="FFD966"/>
                </a:solidFill>
              </a:rPr>
              <a:t>BEING FILLED WITH THE HOLY SPIRIT </a:t>
            </a:r>
            <a:endParaRPr>
              <a:solidFill>
                <a:srgbClr val="FFD966"/>
              </a:solidFill>
            </a:endParaRPr>
          </a:p>
        </p:txBody>
      </p:sp>
      <p:sp>
        <p:nvSpPr>
          <p:cNvPr id="229" name="Google Shape;229;p37"/>
          <p:cNvSpPr txBox="1">
            <a:spLocks noGrp="1"/>
          </p:cNvSpPr>
          <p:nvPr>
            <p:ph type="subTitle" idx="1"/>
          </p:nvPr>
        </p:nvSpPr>
        <p:spPr>
          <a:xfrm>
            <a:off x="457200" y="1771650"/>
            <a:ext cx="8610600" cy="2628900"/>
          </a:xfrm>
          <a:prstGeom prst="rect">
            <a:avLst/>
          </a:prstGeom>
          <a:noFill/>
          <a:ln>
            <a:noFill/>
          </a:ln>
        </p:spPr>
        <p:txBody>
          <a:bodyPr spcFirstLastPara="1" wrap="square" lIns="91425" tIns="45700" rIns="91425" bIns="45700" anchor="t" anchorCtr="0">
            <a:normAutofit fontScale="25000" lnSpcReduction="10000"/>
          </a:bodyPr>
          <a:lstStyle/>
          <a:p>
            <a:pPr marL="0" lvl="0" indent="0" algn="l" rtl="0">
              <a:spcBef>
                <a:spcPts val="0"/>
              </a:spcBef>
              <a:spcAft>
                <a:spcPts val="0"/>
              </a:spcAft>
              <a:buSzPct val="64999"/>
              <a:buNone/>
            </a:pPr>
            <a:r>
              <a:rPr lang="en" sz="16000" b="1"/>
              <a:t>Eph 5:18</a:t>
            </a:r>
            <a:r>
              <a:rPr lang="en" sz="16000"/>
              <a:t> </a:t>
            </a:r>
            <a:r>
              <a:rPr lang="en" sz="16000" b="1" baseline="30000"/>
              <a:t> “</a:t>
            </a:r>
            <a:r>
              <a:rPr lang="en" sz="16000"/>
              <a:t>And don’t get drunk with wine, which is rebellion, instead be filled with the fullness of the Holy Spirit.” (TPT)             </a:t>
            </a:r>
            <a:endParaRPr/>
          </a:p>
          <a:p>
            <a:pPr marL="0" lvl="0" indent="0" algn="ctr" rtl="0">
              <a:spcBef>
                <a:spcPts val="182"/>
              </a:spcBef>
              <a:spcAft>
                <a:spcPts val="0"/>
              </a:spcAft>
              <a:buSzPct val="65000"/>
              <a:buNone/>
            </a:pP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8"/>
          <p:cNvSpPr txBox="1">
            <a:spLocks noGrp="1"/>
          </p:cNvSpPr>
          <p:nvPr>
            <p:ph type="subTitle" idx="1"/>
          </p:nvPr>
        </p:nvSpPr>
        <p:spPr>
          <a:xfrm>
            <a:off x="293275" y="112800"/>
            <a:ext cx="8595000" cy="307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r>
              <a:rPr lang="en" sz="4000" b="1"/>
              <a:t>Eph 5:19-21 </a:t>
            </a:r>
            <a:r>
              <a:rPr lang="en" sz="4000" b="1" baseline="30000"/>
              <a:t>19 </a:t>
            </a:r>
            <a:r>
              <a:rPr lang="en" sz="4000" i="1"/>
              <a:t>And your hearts will overflow with</a:t>
            </a:r>
            <a:r>
              <a:rPr lang="en" sz="4000"/>
              <a:t> a joyful song to the Lord. </a:t>
            </a:r>
            <a:endParaRPr/>
          </a:p>
          <a:p>
            <a:pPr marL="0" lvl="0" indent="0" algn="l" rtl="0">
              <a:spcBef>
                <a:spcPts val="800"/>
              </a:spcBef>
              <a:spcAft>
                <a:spcPts val="0"/>
              </a:spcAft>
              <a:buSzPts val="2600"/>
              <a:buNone/>
            </a:pPr>
            <a:r>
              <a:rPr lang="en" sz="4000"/>
              <a:t>Keep speaking to each other with words of Scripture, singing the Psalms with praises and spontaneous songs given by the Spirit! </a:t>
            </a:r>
            <a:r>
              <a:rPr lang="en" sz="4000" baseline="30000"/>
              <a:t> </a:t>
            </a:r>
            <a:endParaRPr sz="40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9"/>
          <p:cNvSpPr txBox="1">
            <a:spLocks noGrp="1"/>
          </p:cNvSpPr>
          <p:nvPr>
            <p:ph type="subTitle" idx="1"/>
          </p:nvPr>
        </p:nvSpPr>
        <p:spPr>
          <a:xfrm>
            <a:off x="1295400" y="800100"/>
            <a:ext cx="7239000" cy="38289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spcBef>
                <a:spcPts val="0"/>
              </a:spcBef>
              <a:spcAft>
                <a:spcPts val="0"/>
              </a:spcAft>
              <a:buSzPct val="65000"/>
              <a:buNone/>
            </a:pPr>
            <a:r>
              <a:rPr lang="en" sz="4400" b="1" baseline="30000"/>
              <a:t>20 </a:t>
            </a:r>
            <a:r>
              <a:rPr lang="en" sz="4400"/>
              <a:t>Always give thanks to Father God for every person</a:t>
            </a:r>
            <a:r>
              <a:rPr lang="en" sz="4400" baseline="30000"/>
              <a:t> </a:t>
            </a:r>
            <a:r>
              <a:rPr lang="en" sz="4400" i="1"/>
              <a:t>he brings into your life</a:t>
            </a:r>
            <a:r>
              <a:rPr lang="en" sz="4400"/>
              <a:t> in the name of our Lord Jesus Christ. </a:t>
            </a:r>
            <a:endParaRPr sz="4400"/>
          </a:p>
          <a:p>
            <a:pPr marL="0" lvl="0" indent="0" algn="l" rtl="0">
              <a:spcBef>
                <a:spcPts val="880"/>
              </a:spcBef>
              <a:spcAft>
                <a:spcPts val="0"/>
              </a:spcAft>
              <a:buSzPct val="65000"/>
              <a:buNone/>
            </a:pPr>
            <a:r>
              <a:rPr lang="en" sz="4400" b="1" baseline="30000"/>
              <a:t>21 </a:t>
            </a:r>
            <a:r>
              <a:rPr lang="en" sz="4400"/>
              <a:t>And out of your reverence for Christ be supportive of each other in love.</a:t>
            </a:r>
            <a:endParaRPr/>
          </a:p>
          <a:p>
            <a:pPr marL="0" lvl="0" indent="0" algn="l" rtl="0">
              <a:spcBef>
                <a:spcPts val="560"/>
              </a:spcBef>
              <a:spcAft>
                <a:spcPts val="0"/>
              </a:spcAft>
              <a:buSzPct val="65000"/>
              <a:buNone/>
            </a:pP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40"/>
          <p:cNvPicPr preferRelativeResize="0"/>
          <p:nvPr/>
        </p:nvPicPr>
        <p:blipFill rotWithShape="1">
          <a:blip r:embed="rId3">
            <a:alphaModFix/>
          </a:blip>
          <a:srcRect/>
          <a:stretch/>
        </p:blipFill>
        <p:spPr>
          <a:xfrm>
            <a:off x="304800" y="2098628"/>
            <a:ext cx="3371850" cy="2496876"/>
          </a:xfrm>
          <a:prstGeom prst="rect">
            <a:avLst/>
          </a:prstGeom>
          <a:noFill/>
          <a:ln>
            <a:noFill/>
          </a:ln>
        </p:spPr>
      </p:pic>
      <p:sp>
        <p:nvSpPr>
          <p:cNvPr id="245" name="Google Shape;245;p40"/>
          <p:cNvSpPr txBox="1"/>
          <p:nvPr/>
        </p:nvSpPr>
        <p:spPr>
          <a:xfrm>
            <a:off x="4953000" y="400050"/>
            <a:ext cx="4114800" cy="4402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4000" b="0" i="0" u="none" strike="noStrike" cap="none">
                <a:solidFill>
                  <a:schemeClr val="lt1"/>
                </a:solidFill>
                <a:latin typeface="Book Antiqua"/>
                <a:ea typeface="Book Antiqua"/>
                <a:cs typeface="Book Antiqua"/>
                <a:sym typeface="Book Antiqua"/>
              </a:rPr>
              <a:t>Flesh represents the sinful, corrupted desires of our heart, Mind, Will and Emotions</a:t>
            </a:r>
            <a:endParaRPr/>
          </a:p>
          <a:p>
            <a:pPr marL="0" marR="0" lvl="0" indent="0" algn="l" rtl="0">
              <a:spcBef>
                <a:spcPts val="0"/>
              </a:spcBef>
              <a:spcAft>
                <a:spcPts val="0"/>
              </a:spcAft>
              <a:buNone/>
            </a:pPr>
            <a:endParaRPr sz="4000">
              <a:solidFill>
                <a:schemeClr val="lt1"/>
              </a:solidFill>
              <a:latin typeface="Book Antiqua"/>
              <a:ea typeface="Book Antiqua"/>
              <a:cs typeface="Book Antiqua"/>
              <a:sym typeface="Book Antiqua"/>
            </a:endParaRPr>
          </a:p>
        </p:txBody>
      </p:sp>
      <p:sp>
        <p:nvSpPr>
          <p:cNvPr id="246" name="Google Shape;246;p40"/>
          <p:cNvSpPr txBox="1"/>
          <p:nvPr/>
        </p:nvSpPr>
        <p:spPr>
          <a:xfrm>
            <a:off x="304800" y="584275"/>
            <a:ext cx="4343400" cy="1108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6600">
                <a:solidFill>
                  <a:schemeClr val="lt1"/>
                </a:solidFill>
                <a:latin typeface="Book Antiqua"/>
                <a:ea typeface="Book Antiqua"/>
                <a:cs typeface="Book Antiqua"/>
                <a:sym typeface="Book Antiqua"/>
              </a:rPr>
              <a:t>Flesh</a:t>
            </a:r>
            <a:endParaRPr sz="6600">
              <a:solidFill>
                <a:schemeClr val="lt1"/>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41"/>
          <p:cNvPicPr preferRelativeResize="0"/>
          <p:nvPr/>
        </p:nvPicPr>
        <p:blipFill rotWithShape="1">
          <a:blip r:embed="rId3">
            <a:alphaModFix/>
          </a:blip>
          <a:srcRect/>
          <a:stretch/>
        </p:blipFill>
        <p:spPr>
          <a:xfrm>
            <a:off x="914401" y="514351"/>
            <a:ext cx="4330791" cy="3028950"/>
          </a:xfrm>
          <a:prstGeom prst="rect">
            <a:avLst/>
          </a:prstGeom>
          <a:noFill/>
          <a:ln>
            <a:noFill/>
          </a:ln>
        </p:spPr>
      </p:pic>
      <p:sp>
        <p:nvSpPr>
          <p:cNvPr id="252" name="Google Shape;252;p41"/>
          <p:cNvSpPr txBox="1"/>
          <p:nvPr/>
        </p:nvSpPr>
        <p:spPr>
          <a:xfrm>
            <a:off x="762000" y="3714750"/>
            <a:ext cx="67056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3600">
                <a:solidFill>
                  <a:schemeClr val="lt1"/>
                </a:solidFill>
                <a:latin typeface="Book Antiqua"/>
                <a:ea typeface="Book Antiqua"/>
                <a:cs typeface="Book Antiqua"/>
                <a:sym typeface="Book Antiqua"/>
              </a:rPr>
              <a:t>The Bible says that we are slaves to our sinful desires</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42"/>
          <p:cNvPicPr preferRelativeResize="0"/>
          <p:nvPr/>
        </p:nvPicPr>
        <p:blipFill rotWithShape="1">
          <a:blip r:embed="rId3">
            <a:alphaModFix/>
          </a:blip>
          <a:srcRect/>
          <a:stretch/>
        </p:blipFill>
        <p:spPr>
          <a:xfrm>
            <a:off x="23611" y="171450"/>
            <a:ext cx="6789788" cy="3314700"/>
          </a:xfrm>
          <a:prstGeom prst="rect">
            <a:avLst/>
          </a:prstGeom>
          <a:noFill/>
          <a:ln>
            <a:noFill/>
          </a:ln>
        </p:spPr>
      </p:pic>
      <p:sp>
        <p:nvSpPr>
          <p:cNvPr id="258" name="Google Shape;258;p42"/>
          <p:cNvSpPr txBox="1"/>
          <p:nvPr/>
        </p:nvSpPr>
        <p:spPr>
          <a:xfrm>
            <a:off x="23611" y="3829050"/>
            <a:ext cx="81297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3200">
                <a:solidFill>
                  <a:schemeClr val="lt1"/>
                </a:solidFill>
                <a:latin typeface="Book Antiqua"/>
                <a:ea typeface="Book Antiqua"/>
                <a:cs typeface="Book Antiqua"/>
                <a:sym typeface="Book Antiqua"/>
              </a:rPr>
              <a:t>Our spirit is made alive when we come to Christ and are no longer slaves of sin. </a:t>
            </a:r>
            <a:endParaRPr sz="3200">
              <a:solidFill>
                <a:schemeClr val="lt1"/>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43"/>
          <p:cNvPicPr preferRelativeResize="0"/>
          <p:nvPr/>
        </p:nvPicPr>
        <p:blipFill rotWithShape="1">
          <a:blip r:embed="rId3">
            <a:alphaModFix/>
          </a:blip>
          <a:srcRect/>
          <a:stretch/>
        </p:blipFill>
        <p:spPr>
          <a:xfrm>
            <a:off x="533400" y="59474"/>
            <a:ext cx="5715001" cy="4062469"/>
          </a:xfrm>
          <a:prstGeom prst="rect">
            <a:avLst/>
          </a:prstGeom>
          <a:noFill/>
          <a:ln>
            <a:noFill/>
          </a:ln>
        </p:spPr>
      </p:pic>
      <p:sp>
        <p:nvSpPr>
          <p:cNvPr id="264" name="Google Shape;264;p43"/>
          <p:cNvSpPr txBox="1"/>
          <p:nvPr/>
        </p:nvSpPr>
        <p:spPr>
          <a:xfrm>
            <a:off x="533400" y="4343400"/>
            <a:ext cx="73152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3200">
                <a:solidFill>
                  <a:schemeClr val="lt1"/>
                </a:solidFill>
                <a:latin typeface="Book Antiqua"/>
                <a:ea typeface="Book Antiqua"/>
                <a:cs typeface="Book Antiqua"/>
                <a:sym typeface="Book Antiqua"/>
              </a:rPr>
              <a:t>Our Flesh no longer has full control</a:t>
            </a:r>
            <a:endParaRPr sz="3200">
              <a:solidFill>
                <a:schemeClr val="lt1"/>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44"/>
          <p:cNvPicPr preferRelativeResize="0"/>
          <p:nvPr/>
        </p:nvPicPr>
        <p:blipFill rotWithShape="1">
          <a:blip r:embed="rId3">
            <a:alphaModFix/>
          </a:blip>
          <a:srcRect/>
          <a:stretch/>
        </p:blipFill>
        <p:spPr>
          <a:xfrm>
            <a:off x="-76200" y="171450"/>
            <a:ext cx="5429250" cy="3073995"/>
          </a:xfrm>
          <a:prstGeom prst="rect">
            <a:avLst/>
          </a:prstGeom>
          <a:noFill/>
          <a:ln>
            <a:noFill/>
          </a:ln>
        </p:spPr>
      </p:pic>
      <p:sp>
        <p:nvSpPr>
          <p:cNvPr id="270" name="Google Shape;270;p44"/>
          <p:cNvSpPr txBox="1"/>
          <p:nvPr/>
        </p:nvSpPr>
        <p:spPr>
          <a:xfrm>
            <a:off x="228600" y="3543300"/>
            <a:ext cx="8305800" cy="175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3600" b="1" baseline="30000">
                <a:solidFill>
                  <a:schemeClr val="lt1"/>
                </a:solidFill>
                <a:latin typeface="Book Antiqua"/>
                <a:ea typeface="Book Antiqua"/>
                <a:cs typeface="Book Antiqua"/>
                <a:sym typeface="Book Antiqua"/>
              </a:rPr>
              <a:t>27 </a:t>
            </a:r>
            <a:r>
              <a:rPr lang="en" sz="3600">
                <a:solidFill>
                  <a:schemeClr val="lt1"/>
                </a:solidFill>
                <a:latin typeface="Book Antiqua"/>
                <a:ea typeface="Book Antiqua"/>
                <a:cs typeface="Book Antiqua"/>
                <a:sym typeface="Book Antiqua"/>
              </a:rPr>
              <a:t>but I train like a champion athlete. I subdue my body</a:t>
            </a:r>
            <a:r>
              <a:rPr lang="en" sz="3600" baseline="30000">
                <a:solidFill>
                  <a:schemeClr val="lt1"/>
                </a:solidFill>
                <a:latin typeface="Book Antiqua"/>
                <a:ea typeface="Book Antiqua"/>
                <a:cs typeface="Book Antiqua"/>
                <a:sym typeface="Book Antiqua"/>
              </a:rPr>
              <a:t> </a:t>
            </a:r>
            <a:r>
              <a:rPr lang="en" sz="3600">
                <a:solidFill>
                  <a:schemeClr val="lt1"/>
                </a:solidFill>
                <a:latin typeface="Book Antiqua"/>
                <a:ea typeface="Book Antiqua"/>
                <a:cs typeface="Book Antiqua"/>
                <a:sym typeface="Book Antiqua"/>
              </a:rPr>
              <a:t>and get it under my control…   1 Corinthians 9:27</a:t>
            </a:r>
            <a:endParaRPr sz="3600">
              <a:solidFill>
                <a:schemeClr val="lt1"/>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45"/>
          <p:cNvPicPr preferRelativeResize="0"/>
          <p:nvPr/>
        </p:nvPicPr>
        <p:blipFill rotWithShape="1">
          <a:blip r:embed="rId3">
            <a:alphaModFix/>
          </a:blip>
          <a:srcRect/>
          <a:stretch/>
        </p:blipFill>
        <p:spPr>
          <a:xfrm>
            <a:off x="685800" y="8049"/>
            <a:ext cx="5838966" cy="3943350"/>
          </a:xfrm>
          <a:prstGeom prst="rect">
            <a:avLst/>
          </a:prstGeom>
          <a:noFill/>
          <a:ln>
            <a:noFill/>
          </a:ln>
        </p:spPr>
      </p:pic>
      <p:sp>
        <p:nvSpPr>
          <p:cNvPr id="276" name="Google Shape;276;p45"/>
          <p:cNvSpPr txBox="1"/>
          <p:nvPr/>
        </p:nvSpPr>
        <p:spPr>
          <a:xfrm>
            <a:off x="838200" y="4229100"/>
            <a:ext cx="72390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4000">
                <a:solidFill>
                  <a:schemeClr val="lt1"/>
                </a:solidFill>
                <a:latin typeface="Book Antiqua"/>
                <a:ea typeface="Book Antiqua"/>
                <a:cs typeface="Book Antiqua"/>
                <a:sym typeface="Book Antiqua"/>
              </a:rPr>
              <a:t>When we feed the flesh…</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151" name="Google Shape;151;p2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152" name="Google Shape;152;p28"/>
          <p:cNvPicPr preferRelativeResize="0"/>
          <p:nvPr/>
        </p:nvPicPr>
        <p:blipFill>
          <a:blip r:embed="rId3">
            <a:alphaModFix/>
          </a:blip>
          <a:stretch>
            <a:fillRect/>
          </a:stretch>
        </p:blipFill>
        <p:spPr>
          <a:xfrm>
            <a:off x="0" y="0"/>
            <a:ext cx="9144000" cy="5143500"/>
          </a:xfrm>
          <a:prstGeom prst="rect">
            <a:avLst/>
          </a:prstGeom>
          <a:noFill/>
          <a:ln>
            <a:noFill/>
          </a:ln>
        </p:spPr>
      </p:pic>
      <p:sp>
        <p:nvSpPr>
          <p:cNvPr id="153" name="Google Shape;153;p28"/>
          <p:cNvSpPr txBox="1"/>
          <p:nvPr/>
        </p:nvSpPr>
        <p:spPr>
          <a:xfrm>
            <a:off x="3101875" y="593850"/>
            <a:ext cx="6158700" cy="395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3600" b="1">
                <a:solidFill>
                  <a:srgbClr val="FFD966"/>
                </a:solidFill>
                <a:latin typeface="Calibri"/>
                <a:ea typeface="Calibri"/>
                <a:cs typeface="Calibri"/>
                <a:sym typeface="Calibri"/>
              </a:rPr>
              <a:t>Acts 4:33 </a:t>
            </a:r>
            <a:r>
              <a:rPr lang="en" sz="3850">
                <a:solidFill>
                  <a:srgbClr val="FFD966"/>
                </a:solidFill>
                <a:latin typeface="Georgia"/>
                <a:ea typeface="Georgia"/>
                <a:cs typeface="Georgia"/>
                <a:sym typeface="Georgia"/>
              </a:rPr>
              <a:t>And with great power the apostles were giving testimony to the resurrection of the Lord Jesus, and abundant grace was upon them all.</a:t>
            </a:r>
            <a:endParaRPr sz="5700" b="1">
              <a:solidFill>
                <a:srgbClr val="FFD966"/>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46"/>
          <p:cNvPicPr preferRelativeResize="0"/>
          <p:nvPr/>
        </p:nvPicPr>
        <p:blipFill rotWithShape="1">
          <a:blip r:embed="rId3">
            <a:alphaModFix/>
          </a:blip>
          <a:srcRect/>
          <a:stretch/>
        </p:blipFill>
        <p:spPr>
          <a:xfrm>
            <a:off x="533400" y="301044"/>
            <a:ext cx="4472403" cy="3743325"/>
          </a:xfrm>
          <a:prstGeom prst="rect">
            <a:avLst/>
          </a:prstGeom>
          <a:noFill/>
          <a:ln>
            <a:noFill/>
          </a:ln>
        </p:spPr>
      </p:pic>
      <p:sp>
        <p:nvSpPr>
          <p:cNvPr id="282" name="Google Shape;282;p46"/>
          <p:cNvSpPr txBox="1"/>
          <p:nvPr/>
        </p:nvSpPr>
        <p:spPr>
          <a:xfrm>
            <a:off x="867177" y="4044369"/>
            <a:ext cx="63246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3600">
                <a:solidFill>
                  <a:schemeClr val="lt1"/>
                </a:solidFill>
                <a:latin typeface="Book Antiqua"/>
                <a:ea typeface="Book Antiqua"/>
                <a:cs typeface="Book Antiqua"/>
                <a:sym typeface="Book Antiqua"/>
              </a:rPr>
              <a:t>Our Flesh grows stronger than your spirit</a:t>
            </a:r>
            <a:r>
              <a:rPr lang="en" sz="1800">
                <a:solidFill>
                  <a:schemeClr val="lt1"/>
                </a:solidFill>
                <a:latin typeface="Book Antiqua"/>
                <a:ea typeface="Book Antiqua"/>
                <a:cs typeface="Book Antiqua"/>
                <a:sym typeface="Book Antiqua"/>
              </a:rPr>
              <a:t>.</a:t>
            </a:r>
            <a:endParaRPr sz="1800">
              <a:solidFill>
                <a:schemeClr val="lt1"/>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47"/>
          <p:cNvPicPr preferRelativeResize="0"/>
          <p:nvPr/>
        </p:nvPicPr>
        <p:blipFill rotWithShape="1">
          <a:blip r:embed="rId3">
            <a:alphaModFix/>
          </a:blip>
          <a:srcRect/>
          <a:stretch/>
        </p:blipFill>
        <p:spPr>
          <a:xfrm>
            <a:off x="381000" y="171450"/>
            <a:ext cx="4351200" cy="2890975"/>
          </a:xfrm>
          <a:prstGeom prst="rect">
            <a:avLst/>
          </a:prstGeom>
          <a:noFill/>
          <a:ln>
            <a:noFill/>
          </a:ln>
        </p:spPr>
      </p:pic>
      <p:sp>
        <p:nvSpPr>
          <p:cNvPr id="288" name="Google Shape;288;p47"/>
          <p:cNvSpPr txBox="1"/>
          <p:nvPr/>
        </p:nvSpPr>
        <p:spPr>
          <a:xfrm>
            <a:off x="533400" y="3241000"/>
            <a:ext cx="8077200" cy="175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3600">
                <a:solidFill>
                  <a:schemeClr val="lt1"/>
                </a:solidFill>
                <a:latin typeface="Book Antiqua"/>
                <a:ea typeface="Book Antiqua"/>
                <a:cs typeface="Book Antiqua"/>
                <a:sym typeface="Book Antiqua"/>
              </a:rPr>
              <a:t>When you are filled with the Holy Spirit, you will not gratify the desires of the flesh.</a:t>
            </a:r>
            <a:endParaRPr sz="3600">
              <a:solidFill>
                <a:schemeClr val="lt1"/>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8"/>
          <p:cNvSpPr txBox="1">
            <a:spLocks noGrp="1"/>
          </p:cNvSpPr>
          <p:nvPr>
            <p:ph type="body" idx="1"/>
          </p:nvPr>
        </p:nvSpPr>
        <p:spPr>
          <a:xfrm>
            <a:off x="0" y="95900"/>
            <a:ext cx="8763000" cy="4020000"/>
          </a:xfrm>
          <a:prstGeom prst="rect">
            <a:avLst/>
          </a:prstGeom>
          <a:noFill/>
          <a:ln>
            <a:noFill/>
          </a:ln>
        </p:spPr>
        <p:txBody>
          <a:bodyPr spcFirstLastPara="1" wrap="square" lIns="91425" tIns="45700" rIns="91425" bIns="45700" anchor="t" anchorCtr="0">
            <a:noAutofit/>
          </a:bodyPr>
          <a:lstStyle/>
          <a:p>
            <a:pPr marL="548640" lvl="0" indent="0" algn="l" rtl="0">
              <a:spcBef>
                <a:spcPts val="860"/>
              </a:spcBef>
              <a:spcAft>
                <a:spcPts val="0"/>
              </a:spcAft>
              <a:buNone/>
            </a:pPr>
            <a:r>
              <a:rPr lang="en" sz="4300" b="1"/>
              <a:t>11 </a:t>
            </a:r>
            <a:r>
              <a:rPr lang="en" sz="4300"/>
              <a:t>And do this, understanding the present time: The hour has already come for you to wake up from your slumber, because our salvation is nearer now than when we first believed. </a:t>
            </a:r>
            <a:endParaRPr sz="4300"/>
          </a:p>
          <a:p>
            <a:pPr marL="548640" lvl="0" indent="0" algn="l" rtl="0">
              <a:spcBef>
                <a:spcPts val="860"/>
              </a:spcBef>
              <a:spcAft>
                <a:spcPts val="0"/>
              </a:spcAft>
              <a:buNone/>
            </a:pPr>
            <a:r>
              <a:rPr lang="en" sz="5600" b="1"/>
              <a:t>Romans 13:11-14</a:t>
            </a:r>
            <a:endParaRPr sz="5600" b="1"/>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9"/>
          <p:cNvSpPr txBox="1">
            <a:spLocks noGrp="1"/>
          </p:cNvSpPr>
          <p:nvPr>
            <p:ph type="body" idx="1"/>
          </p:nvPr>
        </p:nvSpPr>
        <p:spPr>
          <a:xfrm>
            <a:off x="0" y="0"/>
            <a:ext cx="8763000" cy="4805100"/>
          </a:xfrm>
          <a:prstGeom prst="rect">
            <a:avLst/>
          </a:prstGeom>
          <a:noFill/>
          <a:ln>
            <a:noFill/>
          </a:ln>
        </p:spPr>
        <p:txBody>
          <a:bodyPr spcFirstLastPara="1" wrap="square" lIns="91425" tIns="45700" rIns="91425" bIns="45700" anchor="t" anchorCtr="0">
            <a:noAutofit/>
          </a:bodyPr>
          <a:lstStyle/>
          <a:p>
            <a:pPr marL="0" lvl="0" indent="0" algn="l" rtl="0">
              <a:spcBef>
                <a:spcPts val="860"/>
              </a:spcBef>
              <a:spcAft>
                <a:spcPts val="0"/>
              </a:spcAft>
              <a:buNone/>
            </a:pPr>
            <a:r>
              <a:rPr lang="en" sz="3600" b="1"/>
              <a:t>12 </a:t>
            </a:r>
            <a:r>
              <a:rPr lang="en" sz="3600"/>
              <a:t>The night is nearly over; the day is almost here. So let us put aside the deeds of darkness and put on the armor of light. </a:t>
            </a:r>
            <a:endParaRPr sz="3600"/>
          </a:p>
          <a:p>
            <a:pPr marL="0" lvl="0" indent="0" algn="l" rtl="0">
              <a:spcBef>
                <a:spcPts val="860"/>
              </a:spcBef>
              <a:spcAft>
                <a:spcPts val="0"/>
              </a:spcAft>
              <a:buNone/>
            </a:pPr>
            <a:r>
              <a:rPr lang="en" sz="3600" b="1"/>
              <a:t>13 </a:t>
            </a:r>
            <a:r>
              <a:rPr lang="en" sz="3600"/>
              <a:t>Let us behave decently, as in the daytime, not in carousing and drunkenness, not in sexual immorality and debauchery, not in dissension and jealousy.</a:t>
            </a:r>
            <a:r>
              <a:rPr lang="en" sz="3600">
                <a:latin typeface="Roboto"/>
                <a:ea typeface="Roboto"/>
                <a:cs typeface="Roboto"/>
                <a:sym typeface="Roboto"/>
              </a:rPr>
              <a:t> </a:t>
            </a:r>
            <a:endParaRPr sz="5000" b="1"/>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0"/>
          <p:cNvSpPr txBox="1">
            <a:spLocks noGrp="1"/>
          </p:cNvSpPr>
          <p:nvPr>
            <p:ph type="body" idx="1"/>
          </p:nvPr>
        </p:nvSpPr>
        <p:spPr>
          <a:xfrm>
            <a:off x="152400" y="265075"/>
            <a:ext cx="8763000" cy="4805100"/>
          </a:xfrm>
          <a:prstGeom prst="rect">
            <a:avLst/>
          </a:prstGeom>
          <a:noFill/>
          <a:ln>
            <a:noFill/>
          </a:ln>
        </p:spPr>
        <p:txBody>
          <a:bodyPr spcFirstLastPara="1" wrap="square" lIns="91425" tIns="45700" rIns="91425" bIns="45700" anchor="t" anchorCtr="0">
            <a:normAutofit lnSpcReduction="20000"/>
          </a:bodyPr>
          <a:lstStyle/>
          <a:p>
            <a:pPr marL="548640" lvl="0" indent="0" algn="l" rtl="0">
              <a:spcBef>
                <a:spcPts val="0"/>
              </a:spcBef>
              <a:spcAft>
                <a:spcPts val="0"/>
              </a:spcAft>
              <a:buNone/>
            </a:pPr>
            <a:r>
              <a:rPr lang="en" sz="4400" b="1" baseline="30000"/>
              <a:t>14 </a:t>
            </a:r>
            <a:r>
              <a:rPr lang="en" sz="4400" b="1"/>
              <a:t>Instead fully immerse yourselves into</a:t>
            </a:r>
            <a:r>
              <a:rPr lang="en" sz="4400" b="1" baseline="30000"/>
              <a:t> </a:t>
            </a:r>
            <a:r>
              <a:rPr lang="en" sz="4400" b="1"/>
              <a:t>the Lord Jesus, the Anointed One, and </a:t>
            </a:r>
            <a:r>
              <a:rPr lang="en" sz="4400" b="1">
                <a:solidFill>
                  <a:srgbClr val="F1C232"/>
                </a:solidFill>
              </a:rPr>
              <a:t>don’t waste even a moment’s thought on your former identity to </a:t>
            </a:r>
            <a:r>
              <a:rPr lang="en" sz="4400" b="1" u="sng">
                <a:solidFill>
                  <a:srgbClr val="F1C232"/>
                </a:solidFill>
              </a:rPr>
              <a:t>awaken its selfish desires.  </a:t>
            </a:r>
            <a:endParaRPr sz="4400" b="1" u="sng">
              <a:solidFill>
                <a:srgbClr val="F1C232"/>
              </a:solidFill>
            </a:endParaRPr>
          </a:p>
          <a:p>
            <a:pPr marL="548640" lvl="0" indent="0" algn="l" rtl="0">
              <a:spcBef>
                <a:spcPts val="860"/>
              </a:spcBef>
              <a:spcAft>
                <a:spcPts val="0"/>
              </a:spcAft>
              <a:buNone/>
            </a:pPr>
            <a:r>
              <a:rPr lang="en" sz="4300" b="1"/>
              <a:t>Romans 13:11-14 </a:t>
            </a:r>
            <a:endParaRPr sz="4300" b="1"/>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309" name="Google Shape;309;p5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310" name="Google Shape;310;p51"/>
          <p:cNvPicPr preferRelativeResize="0"/>
          <p:nvPr/>
        </p:nvPicPr>
        <p:blipFill>
          <a:blip r:embed="rId3">
            <a:alphaModFix/>
          </a:blip>
          <a:stretch>
            <a:fillRect/>
          </a:stretch>
        </p:blipFill>
        <p:spPr>
          <a:xfrm>
            <a:off x="0" y="98181"/>
            <a:ext cx="9144000" cy="4947139"/>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3722" b="1">
                <a:solidFill>
                  <a:srgbClr val="F1C232"/>
                </a:solidFill>
              </a:rPr>
              <a:t>1 Peter1:3,4 </a:t>
            </a:r>
            <a:endParaRPr sz="3722" b="1">
              <a:solidFill>
                <a:srgbClr val="F1C232"/>
              </a:solidFill>
            </a:endParaRPr>
          </a:p>
          <a:p>
            <a:pPr marL="0" lvl="0" indent="0" algn="l" rtl="0">
              <a:spcBef>
                <a:spcPts val="0"/>
              </a:spcBef>
              <a:spcAft>
                <a:spcPts val="0"/>
              </a:spcAft>
              <a:buNone/>
            </a:pPr>
            <a:r>
              <a:rPr lang="en" sz="3500">
                <a:solidFill>
                  <a:srgbClr val="F1C232"/>
                </a:solidFill>
              </a:rPr>
              <a:t>v.3 His divine power has given us </a:t>
            </a:r>
            <a:r>
              <a:rPr lang="en" sz="3500">
                <a:solidFill>
                  <a:schemeClr val="lt1"/>
                </a:solidFill>
              </a:rPr>
              <a:t>everything we need</a:t>
            </a:r>
            <a:r>
              <a:rPr lang="en" sz="3500">
                <a:solidFill>
                  <a:srgbClr val="F1C232"/>
                </a:solidFill>
              </a:rPr>
              <a:t> for </a:t>
            </a:r>
            <a:r>
              <a:rPr lang="en" sz="3500" u="sng">
                <a:solidFill>
                  <a:srgbClr val="00FFFF"/>
                </a:solidFill>
              </a:rPr>
              <a:t>life</a:t>
            </a:r>
            <a:r>
              <a:rPr lang="en" sz="3500">
                <a:solidFill>
                  <a:srgbClr val="00FFFF"/>
                </a:solidFill>
              </a:rPr>
              <a:t> </a:t>
            </a:r>
            <a:r>
              <a:rPr lang="en" sz="3500">
                <a:solidFill>
                  <a:srgbClr val="F1C232"/>
                </a:solidFill>
              </a:rPr>
              <a:t>and</a:t>
            </a:r>
            <a:r>
              <a:rPr lang="en" sz="3500">
                <a:solidFill>
                  <a:srgbClr val="00FFFF"/>
                </a:solidFill>
              </a:rPr>
              <a:t> </a:t>
            </a:r>
            <a:r>
              <a:rPr lang="en" sz="3500" u="sng">
                <a:solidFill>
                  <a:srgbClr val="00FFFF"/>
                </a:solidFill>
              </a:rPr>
              <a:t>godliness</a:t>
            </a:r>
            <a:r>
              <a:rPr lang="en" sz="3500">
                <a:solidFill>
                  <a:srgbClr val="00FFFF"/>
                </a:solidFill>
              </a:rPr>
              <a:t> </a:t>
            </a:r>
            <a:r>
              <a:rPr lang="en" sz="3500">
                <a:solidFill>
                  <a:srgbClr val="FFFF00"/>
                </a:solidFill>
              </a:rPr>
              <a:t>through our knowledge of him </a:t>
            </a:r>
            <a:r>
              <a:rPr lang="en" sz="3500">
                <a:solidFill>
                  <a:srgbClr val="F1C232"/>
                </a:solidFill>
              </a:rPr>
              <a:t>who called us by his own glory and goodness. </a:t>
            </a:r>
            <a:endParaRPr sz="3500">
              <a:solidFill>
                <a:srgbClr val="F1C232"/>
              </a:solidFill>
            </a:endParaRPr>
          </a:p>
        </p:txBody>
      </p:sp>
      <p:sp>
        <p:nvSpPr>
          <p:cNvPr id="316" name="Google Shape;316;p5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605"/>
              <a:buNone/>
            </a:pPr>
            <a:r>
              <a:rPr lang="en" sz="3240">
                <a:solidFill>
                  <a:srgbClr val="F1C232"/>
                </a:solidFill>
              </a:rPr>
              <a:t>v4. Through </a:t>
            </a:r>
            <a:r>
              <a:rPr lang="en" sz="3240">
                <a:solidFill>
                  <a:schemeClr val="lt1"/>
                </a:solidFill>
              </a:rPr>
              <a:t>these</a:t>
            </a:r>
            <a:r>
              <a:rPr lang="en" sz="3240">
                <a:solidFill>
                  <a:srgbClr val="F1C232"/>
                </a:solidFill>
              </a:rPr>
              <a:t> he has given us his very great and precious promises, so that </a:t>
            </a:r>
            <a:r>
              <a:rPr lang="en" sz="3240">
                <a:solidFill>
                  <a:schemeClr val="lt1"/>
                </a:solidFill>
              </a:rPr>
              <a:t>through them</a:t>
            </a:r>
            <a:r>
              <a:rPr lang="en" sz="3240">
                <a:solidFill>
                  <a:srgbClr val="F1C232"/>
                </a:solidFill>
              </a:rPr>
              <a:t> </a:t>
            </a:r>
            <a:r>
              <a:rPr lang="en" sz="3240" u="sng">
                <a:solidFill>
                  <a:srgbClr val="00FFFF"/>
                </a:solidFill>
              </a:rPr>
              <a:t>you may participate in the divine nature</a:t>
            </a:r>
            <a:r>
              <a:rPr lang="en" sz="3240">
                <a:solidFill>
                  <a:srgbClr val="F1C232"/>
                </a:solidFill>
              </a:rPr>
              <a:t> and escape the corruption in the world caused by evil desires. </a:t>
            </a:r>
            <a:endParaRPr sz="3240">
              <a:solidFill>
                <a:srgbClr val="F1C23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3"/>
          <p:cNvSpPr txBox="1">
            <a:spLocks noGrp="1"/>
          </p:cNvSpPr>
          <p:nvPr>
            <p:ph type="ctrTitle"/>
          </p:nvPr>
        </p:nvSpPr>
        <p:spPr>
          <a:xfrm>
            <a:off x="311700" y="0"/>
            <a:ext cx="8520600" cy="18189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4522" b="1">
                <a:solidFill>
                  <a:srgbClr val="F1C232"/>
                </a:solidFill>
              </a:rPr>
              <a:t>1 Peter 1:4</a:t>
            </a:r>
            <a:r>
              <a:rPr lang="en" sz="3722" b="1">
                <a:solidFill>
                  <a:srgbClr val="F1C232"/>
                </a:solidFill>
              </a:rPr>
              <a:t> </a:t>
            </a:r>
            <a:endParaRPr sz="3722" b="1">
              <a:solidFill>
                <a:srgbClr val="F1C232"/>
              </a:solidFill>
            </a:endParaRPr>
          </a:p>
          <a:p>
            <a:pPr marL="0" lvl="0" indent="0" algn="l" rtl="0">
              <a:spcBef>
                <a:spcPts val="0"/>
              </a:spcBef>
              <a:spcAft>
                <a:spcPts val="0"/>
              </a:spcAft>
              <a:buNone/>
            </a:pPr>
            <a:endParaRPr sz="3500">
              <a:solidFill>
                <a:srgbClr val="F1C232"/>
              </a:solidFill>
            </a:endParaRPr>
          </a:p>
        </p:txBody>
      </p:sp>
      <p:sp>
        <p:nvSpPr>
          <p:cNvPr id="322" name="Google Shape;322;p53"/>
          <p:cNvSpPr txBox="1">
            <a:spLocks noGrp="1"/>
          </p:cNvSpPr>
          <p:nvPr>
            <p:ph type="subTitle" idx="1"/>
          </p:nvPr>
        </p:nvSpPr>
        <p:spPr>
          <a:xfrm>
            <a:off x="311700" y="1659875"/>
            <a:ext cx="8520600" cy="7926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605"/>
              <a:buNone/>
            </a:pPr>
            <a:r>
              <a:rPr lang="en" sz="3640">
                <a:solidFill>
                  <a:srgbClr val="F1C232"/>
                </a:solidFill>
              </a:rPr>
              <a:t>v4. Through </a:t>
            </a:r>
            <a:r>
              <a:rPr lang="en" sz="3640">
                <a:solidFill>
                  <a:schemeClr val="lt1"/>
                </a:solidFill>
              </a:rPr>
              <a:t>these</a:t>
            </a:r>
            <a:r>
              <a:rPr lang="en" sz="3640">
                <a:solidFill>
                  <a:srgbClr val="F1C232"/>
                </a:solidFill>
              </a:rPr>
              <a:t> he has given us his very great and precious promises, so that </a:t>
            </a:r>
            <a:r>
              <a:rPr lang="en" sz="3640">
                <a:solidFill>
                  <a:schemeClr val="lt1"/>
                </a:solidFill>
              </a:rPr>
              <a:t>through them</a:t>
            </a:r>
            <a:r>
              <a:rPr lang="en" sz="3640">
                <a:solidFill>
                  <a:srgbClr val="F1C232"/>
                </a:solidFill>
              </a:rPr>
              <a:t> </a:t>
            </a:r>
            <a:r>
              <a:rPr lang="en" sz="3640" u="sng">
                <a:solidFill>
                  <a:srgbClr val="00FFFF"/>
                </a:solidFill>
              </a:rPr>
              <a:t>you may participate in the divine nature</a:t>
            </a:r>
            <a:r>
              <a:rPr lang="en" sz="3640">
                <a:solidFill>
                  <a:srgbClr val="F1C232"/>
                </a:solidFill>
              </a:rPr>
              <a:t> and escape the corruption in the world caused by evil desires. </a:t>
            </a:r>
            <a:endParaRPr sz="3640">
              <a:solidFill>
                <a:srgbClr val="F1C232"/>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solidFill>
                  <a:srgbClr val="F1C232"/>
                </a:solidFill>
              </a:rPr>
              <a:t>What are</a:t>
            </a:r>
            <a:r>
              <a:rPr lang="en">
                <a:solidFill>
                  <a:srgbClr val="F9F9F9"/>
                </a:solidFill>
              </a:rPr>
              <a:t> “these” </a:t>
            </a:r>
            <a:r>
              <a:rPr lang="en">
                <a:solidFill>
                  <a:srgbClr val="F1C232"/>
                </a:solidFill>
              </a:rPr>
              <a:t>very great and precious promises?</a:t>
            </a:r>
            <a:endParaRPr>
              <a:solidFill>
                <a:srgbClr val="F1C232"/>
              </a:solidFill>
            </a:endParaRPr>
          </a:p>
        </p:txBody>
      </p:sp>
      <p:sp>
        <p:nvSpPr>
          <p:cNvPr id="328" name="Google Shape;328;p5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334" name="Google Shape;334;p5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
        <p:nvSpPr>
          <p:cNvPr id="335" name="Google Shape;335;p55"/>
          <p:cNvSpPr txBox="1"/>
          <p:nvPr/>
        </p:nvSpPr>
        <p:spPr>
          <a:xfrm>
            <a:off x="147225" y="422700"/>
            <a:ext cx="8776500" cy="475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b="1">
                <a:solidFill>
                  <a:srgbClr val="F1C232"/>
                </a:solidFill>
              </a:rPr>
              <a:t>1 Peter 1:5,6</a:t>
            </a:r>
            <a:endParaRPr sz="3300" b="1">
              <a:solidFill>
                <a:srgbClr val="F1C232"/>
              </a:solidFill>
            </a:endParaRPr>
          </a:p>
          <a:p>
            <a:pPr marL="0" lvl="0" indent="0" algn="l" rtl="0">
              <a:spcBef>
                <a:spcPts val="0"/>
              </a:spcBef>
              <a:spcAft>
                <a:spcPts val="0"/>
              </a:spcAft>
              <a:buNone/>
            </a:pPr>
            <a:r>
              <a:rPr lang="en" sz="3300" b="1">
                <a:solidFill>
                  <a:srgbClr val="F1C232"/>
                </a:solidFill>
              </a:rPr>
              <a:t>“For this reason, </a:t>
            </a:r>
            <a:r>
              <a:rPr lang="en" sz="3300" b="1">
                <a:solidFill>
                  <a:srgbClr val="00FFFF"/>
                </a:solidFill>
              </a:rPr>
              <a:t>make every effort</a:t>
            </a:r>
            <a:r>
              <a:rPr lang="en" sz="3300" b="1">
                <a:solidFill>
                  <a:srgbClr val="F1C232"/>
                </a:solidFill>
              </a:rPr>
              <a:t> to </a:t>
            </a:r>
            <a:r>
              <a:rPr lang="en" sz="3300" b="1">
                <a:solidFill>
                  <a:srgbClr val="F9F9F9"/>
                </a:solidFill>
              </a:rPr>
              <a:t>add</a:t>
            </a:r>
            <a:r>
              <a:rPr lang="en" sz="3300" b="1">
                <a:solidFill>
                  <a:srgbClr val="F1C232"/>
                </a:solidFill>
              </a:rPr>
              <a:t> </a:t>
            </a:r>
            <a:r>
              <a:rPr lang="en" sz="3300" b="1">
                <a:solidFill>
                  <a:schemeClr val="lt1"/>
                </a:solidFill>
              </a:rPr>
              <a:t>to your faith</a:t>
            </a:r>
            <a:r>
              <a:rPr lang="en" sz="3300" b="1">
                <a:solidFill>
                  <a:srgbClr val="F1C232"/>
                </a:solidFill>
              </a:rPr>
              <a:t> goodness; and to goodness, knowledge; and to knowledge, self-control; and to self-control, perseverance; and to perseverance, godliness; and to godliness, brotherly kindness; and to brotherly kindness, love.”</a:t>
            </a:r>
            <a:endParaRPr sz="3300" b="1">
              <a:solidFill>
                <a:srgbClr val="F1C23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159" name="Google Shape;159;p2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160" name="Google Shape;160;p29"/>
          <p:cNvPicPr preferRelativeResize="0"/>
          <p:nvPr/>
        </p:nvPicPr>
        <p:blipFill>
          <a:blip r:embed="rId3">
            <a:alphaModFix/>
          </a:blip>
          <a:stretch>
            <a:fillRect/>
          </a:stretch>
        </p:blipFill>
        <p:spPr>
          <a:xfrm>
            <a:off x="0" y="0"/>
            <a:ext cx="9144000" cy="5143500"/>
          </a:xfrm>
          <a:prstGeom prst="rect">
            <a:avLst/>
          </a:prstGeom>
          <a:noFill/>
          <a:ln>
            <a:noFill/>
          </a:ln>
        </p:spPr>
      </p:pic>
      <p:sp>
        <p:nvSpPr>
          <p:cNvPr id="161" name="Google Shape;161;p29"/>
          <p:cNvSpPr txBox="1"/>
          <p:nvPr/>
        </p:nvSpPr>
        <p:spPr>
          <a:xfrm>
            <a:off x="2002150" y="412125"/>
            <a:ext cx="7057200" cy="4633200"/>
          </a:xfrm>
          <a:prstGeom prst="rect">
            <a:avLst/>
          </a:prstGeom>
          <a:noFill/>
          <a:ln>
            <a:noFill/>
          </a:ln>
        </p:spPr>
        <p:txBody>
          <a:bodyPr spcFirstLastPara="1" wrap="square" lIns="91425" tIns="91425" rIns="91425" bIns="91425" anchor="t" anchorCtr="0">
            <a:spAutoFit/>
          </a:bodyPr>
          <a:lstStyle/>
          <a:p>
            <a:pPr marL="457200" lvl="0" indent="-457200" algn="l" rtl="0">
              <a:lnSpc>
                <a:spcPct val="100000"/>
              </a:lnSpc>
              <a:spcBef>
                <a:spcPts val="0"/>
              </a:spcBef>
              <a:spcAft>
                <a:spcPts val="0"/>
              </a:spcAft>
              <a:buNone/>
            </a:pPr>
            <a:r>
              <a:rPr lang="en" sz="2750" b="1">
                <a:solidFill>
                  <a:schemeClr val="dk1"/>
                </a:solidFill>
                <a:latin typeface="Georgia"/>
                <a:ea typeface="Georgia"/>
                <a:cs typeface="Georgia"/>
                <a:sym typeface="Georgia"/>
              </a:rPr>
              <a:t>23</a:t>
            </a:r>
            <a:r>
              <a:rPr lang="en" sz="2100" b="1">
                <a:solidFill>
                  <a:srgbClr val="FFD966"/>
                </a:solidFill>
              </a:rPr>
              <a:t> </a:t>
            </a:r>
            <a:r>
              <a:rPr lang="en" sz="2750" b="1">
                <a:solidFill>
                  <a:schemeClr val="dk1"/>
                </a:solidFill>
                <a:latin typeface="Georgia"/>
                <a:ea typeface="Georgia"/>
                <a:cs typeface="Georgia"/>
                <a:sym typeface="Georgia"/>
              </a:rPr>
              <a:t>this</a:t>
            </a:r>
            <a:r>
              <a:rPr lang="en" sz="2750" b="1">
                <a:solidFill>
                  <a:srgbClr val="FFD966"/>
                </a:solidFill>
                <a:latin typeface="Georgia"/>
                <a:ea typeface="Georgia"/>
                <a:cs typeface="Georgia"/>
                <a:sym typeface="Georgia"/>
              </a:rPr>
              <a:t> </a:t>
            </a:r>
            <a:r>
              <a:rPr lang="en" sz="2750" b="1" i="1">
                <a:solidFill>
                  <a:srgbClr val="FFD966"/>
                </a:solidFill>
                <a:latin typeface="Georgia"/>
                <a:ea typeface="Georgia"/>
                <a:cs typeface="Georgia"/>
                <a:sym typeface="Georgia"/>
              </a:rPr>
              <a:t>Man</a:t>
            </a:r>
            <a:r>
              <a:rPr lang="en" sz="2750" b="1">
                <a:solidFill>
                  <a:srgbClr val="FFD966"/>
                </a:solidFill>
                <a:latin typeface="Georgia"/>
                <a:ea typeface="Georgia"/>
                <a:cs typeface="Georgia"/>
                <a:sym typeface="Georgia"/>
              </a:rPr>
              <a:t>, delivered over by the </a:t>
            </a:r>
            <a:r>
              <a:rPr lang="en" sz="2750" b="1">
                <a:solidFill>
                  <a:schemeClr val="dk1"/>
                </a:solidFill>
                <a:latin typeface="Georgia"/>
                <a:ea typeface="Georgia"/>
                <a:cs typeface="Georgia"/>
                <a:sym typeface="Georgia"/>
              </a:rPr>
              <a:t>pre</a:t>
            </a:r>
            <a:r>
              <a:rPr lang="en" sz="2750" b="1">
                <a:solidFill>
                  <a:srgbClr val="FFD966"/>
                </a:solidFill>
                <a:latin typeface="Georgia"/>
                <a:ea typeface="Georgia"/>
                <a:cs typeface="Georgia"/>
                <a:sym typeface="Georgia"/>
              </a:rPr>
              <a:t>determined plan and </a:t>
            </a:r>
            <a:r>
              <a:rPr lang="en" sz="2750" b="1">
                <a:solidFill>
                  <a:schemeClr val="dk1"/>
                </a:solidFill>
                <a:latin typeface="Georgia"/>
                <a:ea typeface="Georgia"/>
                <a:cs typeface="Georgia"/>
                <a:sym typeface="Georgia"/>
              </a:rPr>
              <a:t>f</a:t>
            </a:r>
            <a:r>
              <a:rPr lang="en" sz="2750" b="1">
                <a:solidFill>
                  <a:srgbClr val="FFD966"/>
                </a:solidFill>
                <a:latin typeface="Georgia"/>
                <a:ea typeface="Georgia"/>
                <a:cs typeface="Georgia"/>
                <a:sym typeface="Georgia"/>
              </a:rPr>
              <a:t>oreknowledge of God, you nailed to a cross by the hands of godless men and put </a:t>
            </a:r>
            <a:r>
              <a:rPr lang="en" sz="2750" b="1" i="1">
                <a:solidFill>
                  <a:srgbClr val="FFD966"/>
                </a:solidFill>
                <a:latin typeface="Georgia"/>
                <a:ea typeface="Georgia"/>
                <a:cs typeface="Georgia"/>
                <a:sym typeface="Georgia"/>
              </a:rPr>
              <a:t>Him</a:t>
            </a:r>
            <a:r>
              <a:rPr lang="en" sz="2750" b="1">
                <a:solidFill>
                  <a:srgbClr val="FFD966"/>
                </a:solidFill>
                <a:latin typeface="Georgia"/>
                <a:ea typeface="Georgia"/>
                <a:cs typeface="Georgia"/>
                <a:sym typeface="Georgia"/>
              </a:rPr>
              <a:t> to death.</a:t>
            </a:r>
            <a:endParaRPr sz="2750" b="1">
              <a:solidFill>
                <a:srgbClr val="FFD966"/>
              </a:solidFill>
              <a:latin typeface="Georgia"/>
              <a:ea typeface="Georgia"/>
              <a:cs typeface="Georgia"/>
              <a:sym typeface="Georgia"/>
            </a:endParaRPr>
          </a:p>
          <a:p>
            <a:pPr marL="457200" lvl="0" indent="-457200" algn="l" rtl="0">
              <a:lnSpc>
                <a:spcPct val="100000"/>
              </a:lnSpc>
              <a:spcBef>
                <a:spcPts val="0"/>
              </a:spcBef>
              <a:spcAft>
                <a:spcPts val="0"/>
              </a:spcAft>
              <a:buClr>
                <a:schemeClr val="dk1"/>
              </a:buClr>
              <a:buSzPts val="1100"/>
              <a:buFont typeface="Arial"/>
              <a:buNone/>
            </a:pPr>
            <a:endParaRPr sz="2750" b="1">
              <a:solidFill>
                <a:srgbClr val="FFD966"/>
              </a:solidFill>
              <a:latin typeface="Georgia"/>
              <a:ea typeface="Georgia"/>
              <a:cs typeface="Georgia"/>
              <a:sym typeface="Georgia"/>
            </a:endParaRPr>
          </a:p>
          <a:p>
            <a:pPr marL="457200" lvl="0" indent="-457200" algn="l" rtl="0">
              <a:lnSpc>
                <a:spcPct val="100000"/>
              </a:lnSpc>
              <a:spcBef>
                <a:spcPts val="0"/>
              </a:spcBef>
              <a:spcAft>
                <a:spcPts val="0"/>
              </a:spcAft>
              <a:buClr>
                <a:schemeClr val="dk1"/>
              </a:buClr>
              <a:buSzPts val="1100"/>
              <a:buFont typeface="Arial"/>
              <a:buNone/>
            </a:pPr>
            <a:r>
              <a:rPr lang="en" sz="2100" b="1">
                <a:solidFill>
                  <a:schemeClr val="dk1"/>
                </a:solidFill>
              </a:rPr>
              <a:t> </a:t>
            </a:r>
            <a:r>
              <a:rPr lang="en" sz="2750" b="1">
                <a:solidFill>
                  <a:schemeClr val="dk1"/>
                </a:solidFill>
                <a:latin typeface="Georgia"/>
                <a:ea typeface="Georgia"/>
                <a:cs typeface="Georgia"/>
                <a:sym typeface="Georgia"/>
              </a:rPr>
              <a:t>24</a:t>
            </a:r>
            <a:r>
              <a:rPr lang="en" sz="2100" b="1">
                <a:solidFill>
                  <a:srgbClr val="FFD966"/>
                </a:solidFill>
              </a:rPr>
              <a:t> </a:t>
            </a:r>
            <a:r>
              <a:rPr lang="en" sz="2750" b="1">
                <a:solidFill>
                  <a:srgbClr val="FFD966"/>
                </a:solidFill>
                <a:latin typeface="Georgia"/>
                <a:ea typeface="Georgia"/>
                <a:cs typeface="Georgia"/>
                <a:sym typeface="Georgia"/>
              </a:rPr>
              <a:t>“But God raised Him up again, </a:t>
            </a:r>
            <a:r>
              <a:rPr lang="en" sz="2750" b="1">
                <a:solidFill>
                  <a:srgbClr val="FFD966"/>
                </a:solidFill>
                <a:highlight>
                  <a:srgbClr val="7F6000"/>
                </a:highlight>
                <a:latin typeface="Georgia"/>
                <a:ea typeface="Georgia"/>
                <a:cs typeface="Georgia"/>
                <a:sym typeface="Georgia"/>
              </a:rPr>
              <a:t>put</a:t>
            </a:r>
            <a:r>
              <a:rPr lang="en" sz="2750" b="1">
                <a:solidFill>
                  <a:srgbClr val="FFD966"/>
                </a:solidFill>
                <a:latin typeface="Georgia"/>
                <a:ea typeface="Georgia"/>
                <a:cs typeface="Georgia"/>
                <a:sym typeface="Georgia"/>
              </a:rPr>
              <a:t>ting an end to the agony of </a:t>
            </a:r>
            <a:r>
              <a:rPr lang="en" sz="2750" b="1">
                <a:solidFill>
                  <a:srgbClr val="FFD966"/>
                </a:solidFill>
                <a:highlight>
                  <a:srgbClr val="7F6000"/>
                </a:highlight>
                <a:latin typeface="Georgia"/>
                <a:ea typeface="Georgia"/>
                <a:cs typeface="Georgia"/>
                <a:sym typeface="Georgia"/>
              </a:rPr>
              <a:t>dea</a:t>
            </a:r>
            <a:r>
              <a:rPr lang="en" sz="2750" b="1">
                <a:solidFill>
                  <a:srgbClr val="FFD966"/>
                </a:solidFill>
                <a:latin typeface="Georgia"/>
                <a:ea typeface="Georgia"/>
                <a:cs typeface="Georgia"/>
                <a:sym typeface="Georgia"/>
              </a:rPr>
              <a:t>th, since it was impossible for Him to be held </a:t>
            </a:r>
            <a:r>
              <a:rPr lang="en" sz="2600" b="1" baseline="30000">
                <a:solidFill>
                  <a:srgbClr val="FFD966"/>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3</a:t>
            </a:r>
            <a:r>
              <a:rPr lang="en" sz="2750" b="1">
                <a:solidFill>
                  <a:srgbClr val="FFD966"/>
                </a:solidFill>
                <a:latin typeface="Georgia"/>
                <a:ea typeface="Georgia"/>
                <a:cs typeface="Georgia"/>
                <a:sym typeface="Georgia"/>
              </a:rPr>
              <a:t>in its power.</a:t>
            </a:r>
            <a:endParaRPr sz="2750" b="1">
              <a:solidFill>
                <a:srgbClr val="FFD966"/>
              </a:solidFill>
              <a:latin typeface="Georgia"/>
              <a:ea typeface="Georgia"/>
              <a:cs typeface="Georgia"/>
              <a:sym typeface="Georgia"/>
            </a:endParaRPr>
          </a:p>
          <a:p>
            <a:pPr marL="0" lvl="0" indent="0" algn="l" rtl="0">
              <a:spcBef>
                <a:spcPts val="0"/>
              </a:spcBef>
              <a:spcAft>
                <a:spcPts val="0"/>
              </a:spcAft>
              <a:buNone/>
            </a:pPr>
            <a:endParaRPr/>
          </a:p>
        </p:txBody>
      </p:sp>
      <p:sp>
        <p:nvSpPr>
          <p:cNvPr id="162" name="Google Shape;162;p29"/>
          <p:cNvSpPr txBox="1"/>
          <p:nvPr/>
        </p:nvSpPr>
        <p:spPr>
          <a:xfrm>
            <a:off x="124075" y="1077200"/>
            <a:ext cx="2351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t>Acts 2:23,24</a:t>
            </a:r>
            <a:endParaRPr sz="2800" b="1"/>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4900">
                <a:solidFill>
                  <a:srgbClr val="F1C232"/>
                </a:solidFill>
              </a:rPr>
              <a:t>σπουδὴν (grk-   </a:t>
            </a:r>
            <a:r>
              <a:rPr lang="en" sz="4450">
                <a:solidFill>
                  <a:srgbClr val="F1C232"/>
                </a:solidFill>
              </a:rPr>
              <a:t>spoudēn)</a:t>
            </a:r>
            <a:endParaRPr sz="4450">
              <a:solidFill>
                <a:srgbClr val="F1C232"/>
              </a:solidFill>
            </a:endParaRPr>
          </a:p>
          <a:p>
            <a:pPr marL="0" lvl="0" indent="0" algn="ctr" rtl="0">
              <a:spcBef>
                <a:spcPts val="0"/>
              </a:spcBef>
              <a:spcAft>
                <a:spcPts val="0"/>
              </a:spcAft>
              <a:buNone/>
            </a:pPr>
            <a:r>
              <a:rPr lang="en" sz="4261">
                <a:solidFill>
                  <a:srgbClr val="F1C232"/>
                </a:solidFill>
              </a:rPr>
              <a:t>“haste, diligence”</a:t>
            </a:r>
            <a:endParaRPr sz="4261">
              <a:solidFill>
                <a:srgbClr val="F1C232"/>
              </a:solidFill>
            </a:endParaRPr>
          </a:p>
          <a:p>
            <a:pPr marL="0" lvl="0" indent="0" algn="ctr" rtl="0">
              <a:spcBef>
                <a:spcPts val="0"/>
              </a:spcBef>
              <a:spcAft>
                <a:spcPts val="0"/>
              </a:spcAft>
              <a:buNone/>
            </a:pPr>
            <a:endParaRPr sz="4261">
              <a:solidFill>
                <a:srgbClr val="F1C232"/>
              </a:solidFill>
            </a:endParaRPr>
          </a:p>
        </p:txBody>
      </p:sp>
      <p:sp>
        <p:nvSpPr>
          <p:cNvPr id="341" name="Google Shape;341;p5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7"/>
          <p:cNvSpPr txBox="1">
            <a:spLocks noGrp="1"/>
          </p:cNvSpPr>
          <p:nvPr>
            <p:ph type="ctrTitle"/>
          </p:nvPr>
        </p:nvSpPr>
        <p:spPr>
          <a:xfrm>
            <a:off x="311700" y="949850"/>
            <a:ext cx="8520600" cy="242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endParaRPr/>
          </a:p>
        </p:txBody>
      </p:sp>
      <p:sp>
        <p:nvSpPr>
          <p:cNvPr id="347" name="Google Shape;347;p57"/>
          <p:cNvSpPr txBox="1">
            <a:spLocks noGrp="1"/>
          </p:cNvSpPr>
          <p:nvPr>
            <p:ph type="subTitle" idx="1"/>
          </p:nvPr>
        </p:nvSpPr>
        <p:spPr>
          <a:xfrm>
            <a:off x="503450" y="1771350"/>
            <a:ext cx="1894800" cy="800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rgbClr val="F1C232"/>
                </a:solidFill>
              </a:rPr>
              <a:t>Faith</a:t>
            </a:r>
            <a:endParaRPr>
              <a:solidFill>
                <a:srgbClr val="F1C232"/>
              </a:solidFill>
            </a:endParaRPr>
          </a:p>
        </p:txBody>
      </p:sp>
      <p:sp>
        <p:nvSpPr>
          <p:cNvPr id="348" name="Google Shape;348;p57"/>
          <p:cNvSpPr txBox="1"/>
          <p:nvPr/>
        </p:nvSpPr>
        <p:spPr>
          <a:xfrm>
            <a:off x="63600" y="317150"/>
            <a:ext cx="87687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b="1">
                <a:solidFill>
                  <a:srgbClr val="F1C232"/>
                </a:solidFill>
              </a:rPr>
              <a:t>Now What?   Do some Addition!</a:t>
            </a:r>
            <a:endParaRPr sz="4000" b="1">
              <a:solidFill>
                <a:srgbClr val="F1C232"/>
              </a:solidFill>
            </a:endParaRPr>
          </a:p>
        </p:txBody>
      </p:sp>
      <p:sp>
        <p:nvSpPr>
          <p:cNvPr id="349" name="Google Shape;349;p57"/>
          <p:cNvSpPr/>
          <p:nvPr/>
        </p:nvSpPr>
        <p:spPr>
          <a:xfrm>
            <a:off x="2121225" y="1900800"/>
            <a:ext cx="940500" cy="541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7"/>
          <p:cNvSpPr txBox="1"/>
          <p:nvPr/>
        </p:nvSpPr>
        <p:spPr>
          <a:xfrm>
            <a:off x="3182175" y="1841200"/>
            <a:ext cx="18948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solidFill>
                  <a:srgbClr val="F1C232"/>
                </a:solidFill>
              </a:rPr>
              <a:t>Goodness </a:t>
            </a:r>
            <a:r>
              <a:rPr lang="en"/>
              <a:t>ss</a:t>
            </a:r>
            <a:endParaRPr/>
          </a:p>
        </p:txBody>
      </p:sp>
      <p:sp>
        <p:nvSpPr>
          <p:cNvPr id="351" name="Google Shape;351;p57"/>
          <p:cNvSpPr/>
          <p:nvPr/>
        </p:nvSpPr>
        <p:spPr>
          <a:xfrm>
            <a:off x="4991525" y="1977900"/>
            <a:ext cx="940500" cy="387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57"/>
          <p:cNvSpPr txBox="1"/>
          <p:nvPr/>
        </p:nvSpPr>
        <p:spPr>
          <a:xfrm>
            <a:off x="5932025" y="1971450"/>
            <a:ext cx="20088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solidFill>
                  <a:srgbClr val="F1C232"/>
                </a:solidFill>
              </a:rPr>
              <a:t>Knowledge</a:t>
            </a:r>
            <a:endParaRPr sz="2600" b="1">
              <a:solidFill>
                <a:srgbClr val="F1C232"/>
              </a:solidFill>
            </a:endParaRPr>
          </a:p>
        </p:txBody>
      </p:sp>
      <p:sp>
        <p:nvSpPr>
          <p:cNvPr id="353" name="Google Shape;353;p57"/>
          <p:cNvSpPr/>
          <p:nvPr/>
        </p:nvSpPr>
        <p:spPr>
          <a:xfrm rot="5400000">
            <a:off x="7841075" y="2301000"/>
            <a:ext cx="741000" cy="541500"/>
          </a:xfrm>
          <a:prstGeom prst="uturnArrow">
            <a:avLst>
              <a:gd name="adj1" fmla="val 25000"/>
              <a:gd name="adj2" fmla="val 25000"/>
              <a:gd name="adj3" fmla="val 25000"/>
              <a:gd name="adj4" fmla="val 43750"/>
              <a:gd name="adj5" fmla="val 7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7"/>
          <p:cNvSpPr txBox="1"/>
          <p:nvPr/>
        </p:nvSpPr>
        <p:spPr>
          <a:xfrm>
            <a:off x="6103000" y="2797175"/>
            <a:ext cx="21087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b="1">
                <a:solidFill>
                  <a:srgbClr val="F1C232"/>
                </a:solidFill>
              </a:rPr>
              <a:t>Self -Control</a:t>
            </a:r>
            <a:endParaRPr sz="2300" b="1">
              <a:solidFill>
                <a:srgbClr val="F1C232"/>
              </a:solidFill>
            </a:endParaRPr>
          </a:p>
        </p:txBody>
      </p:sp>
      <p:sp>
        <p:nvSpPr>
          <p:cNvPr id="355" name="Google Shape;355;p57"/>
          <p:cNvSpPr/>
          <p:nvPr/>
        </p:nvSpPr>
        <p:spPr>
          <a:xfrm>
            <a:off x="5162500" y="2826275"/>
            <a:ext cx="940500" cy="4806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7"/>
          <p:cNvSpPr txBox="1"/>
          <p:nvPr/>
        </p:nvSpPr>
        <p:spPr>
          <a:xfrm>
            <a:off x="2825950" y="2789525"/>
            <a:ext cx="2336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rgbClr val="F1C232"/>
                </a:solidFill>
              </a:rPr>
              <a:t>Perseverance</a:t>
            </a:r>
            <a:endParaRPr sz="2400" b="1">
              <a:solidFill>
                <a:srgbClr val="F1C232"/>
              </a:solidFill>
            </a:endParaRPr>
          </a:p>
        </p:txBody>
      </p:sp>
      <p:sp>
        <p:nvSpPr>
          <p:cNvPr id="357" name="Google Shape;357;p57"/>
          <p:cNvSpPr txBox="1"/>
          <p:nvPr/>
        </p:nvSpPr>
        <p:spPr>
          <a:xfrm>
            <a:off x="311700" y="2804975"/>
            <a:ext cx="16386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rgbClr val="F1C232"/>
                </a:solidFill>
              </a:rPr>
              <a:t>Godliness</a:t>
            </a:r>
            <a:endParaRPr sz="2200" b="1">
              <a:solidFill>
                <a:srgbClr val="F1C232"/>
              </a:solidFill>
            </a:endParaRPr>
          </a:p>
        </p:txBody>
      </p:sp>
      <p:sp>
        <p:nvSpPr>
          <p:cNvPr id="358" name="Google Shape;358;p57"/>
          <p:cNvSpPr/>
          <p:nvPr/>
        </p:nvSpPr>
        <p:spPr>
          <a:xfrm>
            <a:off x="1885300" y="2826275"/>
            <a:ext cx="940500" cy="4806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7"/>
          <p:cNvSpPr/>
          <p:nvPr/>
        </p:nvSpPr>
        <p:spPr>
          <a:xfrm rot="5400000">
            <a:off x="-100200" y="3389350"/>
            <a:ext cx="1139700" cy="812100"/>
          </a:xfrm>
          <a:prstGeom prst="bentUpArrow">
            <a:avLst>
              <a:gd name="adj1" fmla="val 25000"/>
              <a:gd name="adj2" fmla="val 25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7"/>
          <p:cNvSpPr txBox="1"/>
          <p:nvPr/>
        </p:nvSpPr>
        <p:spPr>
          <a:xfrm>
            <a:off x="1016350" y="3899175"/>
            <a:ext cx="3020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rgbClr val="F1C232"/>
                </a:solidFill>
              </a:rPr>
              <a:t>Brotherly Kindness</a:t>
            </a:r>
            <a:endParaRPr sz="2400" b="1">
              <a:solidFill>
                <a:srgbClr val="F1C232"/>
              </a:solidFill>
            </a:endParaRPr>
          </a:p>
        </p:txBody>
      </p:sp>
      <p:sp>
        <p:nvSpPr>
          <p:cNvPr id="361" name="Google Shape;361;p57"/>
          <p:cNvSpPr/>
          <p:nvPr/>
        </p:nvSpPr>
        <p:spPr>
          <a:xfrm>
            <a:off x="4037050" y="3972675"/>
            <a:ext cx="1339200" cy="480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7"/>
          <p:cNvSpPr txBox="1"/>
          <p:nvPr/>
        </p:nvSpPr>
        <p:spPr>
          <a:xfrm>
            <a:off x="5461725" y="3829875"/>
            <a:ext cx="13392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b="1">
                <a:solidFill>
                  <a:srgbClr val="F1C232"/>
                </a:solidFill>
              </a:rPr>
              <a:t>Love</a:t>
            </a:r>
            <a:endParaRPr sz="3300" b="1">
              <a:solidFill>
                <a:srgbClr val="F1C232"/>
              </a:solidFill>
            </a:endParaRPr>
          </a:p>
        </p:txBody>
      </p:sp>
      <p:sp>
        <p:nvSpPr>
          <p:cNvPr id="363" name="Google Shape;363;p57"/>
          <p:cNvSpPr/>
          <p:nvPr/>
        </p:nvSpPr>
        <p:spPr>
          <a:xfrm>
            <a:off x="6473500" y="3829875"/>
            <a:ext cx="1339200" cy="692700"/>
          </a:xfrm>
          <a:prstGeom prst="mathEqual">
            <a:avLst>
              <a:gd name="adj1" fmla="val 23520"/>
              <a:gd name="adj2" fmla="val 1176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4" name="Google Shape;364;p57"/>
          <p:cNvCxnSpPr/>
          <p:nvPr/>
        </p:nvCxnSpPr>
        <p:spPr>
          <a:xfrm>
            <a:off x="3224775" y="1106600"/>
            <a:ext cx="4730400" cy="0"/>
          </a:xfrm>
          <a:prstGeom prst="straightConnector1">
            <a:avLst/>
          </a:prstGeom>
          <a:noFill/>
          <a:ln w="152400" cap="flat" cmpd="sng">
            <a:solidFill>
              <a:schemeClr val="lt1"/>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8"/>
          <p:cNvSpPr txBox="1">
            <a:spLocks noGrp="1"/>
          </p:cNvSpPr>
          <p:nvPr>
            <p:ph type="ctrTitle"/>
          </p:nvPr>
        </p:nvSpPr>
        <p:spPr>
          <a:xfrm>
            <a:off x="368708" y="1545450"/>
            <a:ext cx="85206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700" b="1">
                <a:solidFill>
                  <a:srgbClr val="F1C232"/>
                </a:solidFill>
              </a:rPr>
              <a:t>v8 For if you possess these qualities in increasing measure, they will keep you from being ineffective and unproductive in your knowledge of our Lord Jesus Christ.</a:t>
            </a:r>
            <a:endParaRPr sz="3700" b="1">
              <a:solidFill>
                <a:srgbClr val="F1C232"/>
              </a:solidFill>
            </a:endParaRPr>
          </a:p>
        </p:txBody>
      </p:sp>
      <p:sp>
        <p:nvSpPr>
          <p:cNvPr id="370" name="Google Shape;370;p5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376" name="Google Shape;376;p5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
        <p:nvSpPr>
          <p:cNvPr id="377" name="Google Shape;377;p59"/>
          <p:cNvSpPr txBox="1"/>
          <p:nvPr/>
        </p:nvSpPr>
        <p:spPr>
          <a:xfrm>
            <a:off x="759900" y="736150"/>
            <a:ext cx="7337700" cy="197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F1C232"/>
                </a:solidFill>
              </a:rPr>
              <a:t>V</a:t>
            </a:r>
            <a:r>
              <a:rPr lang="en" sz="2900">
                <a:solidFill>
                  <a:srgbClr val="F1C232"/>
                </a:solidFill>
              </a:rPr>
              <a:t>9 But if anyone does not have them, he is </a:t>
            </a:r>
            <a:r>
              <a:rPr lang="en" sz="2900">
                <a:solidFill>
                  <a:srgbClr val="00FFFF"/>
                </a:solidFill>
              </a:rPr>
              <a:t>nearsighted and blind</a:t>
            </a:r>
            <a:r>
              <a:rPr lang="en" sz="2900">
                <a:solidFill>
                  <a:srgbClr val="F1C232"/>
                </a:solidFill>
              </a:rPr>
              <a:t>, and has </a:t>
            </a:r>
            <a:r>
              <a:rPr lang="en" sz="2900" b="1">
                <a:solidFill>
                  <a:srgbClr val="FF0000"/>
                </a:solidFill>
              </a:rPr>
              <a:t>forgotten</a:t>
            </a:r>
            <a:r>
              <a:rPr lang="en" sz="2900">
                <a:solidFill>
                  <a:srgbClr val="F1C232"/>
                </a:solidFill>
              </a:rPr>
              <a:t> that he has been cleansed from his past sins.</a:t>
            </a:r>
            <a:endParaRPr sz="2900">
              <a:solidFill>
                <a:srgbClr val="F1C232"/>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60"/>
          <p:cNvSpPr txBox="1">
            <a:spLocks noGrp="1"/>
          </p:cNvSpPr>
          <p:nvPr>
            <p:ph type="ctrTitle"/>
          </p:nvPr>
        </p:nvSpPr>
        <p:spPr>
          <a:xfrm>
            <a:off x="454183" y="1699200"/>
            <a:ext cx="85206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2280">
                <a:solidFill>
                  <a:srgbClr val="F1C232"/>
                </a:solidFill>
              </a:rPr>
              <a:t>10  </a:t>
            </a:r>
            <a:r>
              <a:rPr lang="en" sz="3380">
                <a:solidFill>
                  <a:srgbClr val="F1C232"/>
                </a:solidFill>
              </a:rPr>
              <a:t>Therefore, my brothers, be all the more </a:t>
            </a:r>
            <a:r>
              <a:rPr lang="en" sz="3380">
                <a:solidFill>
                  <a:srgbClr val="00FFFF"/>
                </a:solidFill>
              </a:rPr>
              <a:t>eager</a:t>
            </a:r>
            <a:r>
              <a:rPr lang="en" sz="3380">
                <a:solidFill>
                  <a:srgbClr val="F1C232"/>
                </a:solidFill>
              </a:rPr>
              <a:t> to make your calling and election sure. For if you do these things, you will never fall, </a:t>
            </a:r>
            <a:r>
              <a:rPr lang="en" sz="2840">
                <a:solidFill>
                  <a:srgbClr val="F1C232"/>
                </a:solidFill>
              </a:rPr>
              <a:t>11 </a:t>
            </a:r>
            <a:r>
              <a:rPr lang="en" sz="3380">
                <a:solidFill>
                  <a:srgbClr val="F1C232"/>
                </a:solidFill>
              </a:rPr>
              <a:t>and you will receive a rich welcome into the eternal kingdom of our Lord and Savior Jesus Christ.</a:t>
            </a:r>
            <a:endParaRPr sz="3380">
              <a:solidFill>
                <a:srgbClr val="F1C232"/>
              </a:solidFill>
            </a:endParaRPr>
          </a:p>
        </p:txBody>
      </p:sp>
      <p:sp>
        <p:nvSpPr>
          <p:cNvPr id="383" name="Google Shape;383;p6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61"/>
          <p:cNvSpPr txBox="1">
            <a:spLocks noGrp="1"/>
          </p:cNvSpPr>
          <p:nvPr>
            <p:ph type="ctrTitle"/>
          </p:nvPr>
        </p:nvSpPr>
        <p:spPr>
          <a:xfrm>
            <a:off x="311708" y="1784650"/>
            <a:ext cx="8520600" cy="205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4900">
                <a:solidFill>
                  <a:srgbClr val="F1C232"/>
                </a:solidFill>
              </a:rPr>
              <a:t>σπουδὴν (grk-   </a:t>
            </a:r>
            <a:r>
              <a:rPr lang="en" sz="4450">
                <a:solidFill>
                  <a:srgbClr val="F1C232"/>
                </a:solidFill>
              </a:rPr>
              <a:t>spoudēn)</a:t>
            </a:r>
            <a:endParaRPr sz="4450">
              <a:solidFill>
                <a:srgbClr val="F1C232"/>
              </a:solidFill>
            </a:endParaRPr>
          </a:p>
          <a:p>
            <a:pPr marL="0" lvl="0" indent="0" algn="ctr" rtl="0">
              <a:spcBef>
                <a:spcPts val="0"/>
              </a:spcBef>
              <a:spcAft>
                <a:spcPts val="0"/>
              </a:spcAft>
              <a:buNone/>
            </a:pPr>
            <a:r>
              <a:rPr lang="en" sz="4261">
                <a:solidFill>
                  <a:srgbClr val="F1C232"/>
                </a:solidFill>
              </a:rPr>
              <a:t>“haste, diligence”</a:t>
            </a:r>
            <a:endParaRPr sz="4261">
              <a:solidFill>
                <a:srgbClr val="F1C232"/>
              </a:solidFill>
            </a:endParaRPr>
          </a:p>
          <a:p>
            <a:pPr marL="0" lvl="0" indent="0" algn="ctr" rtl="0">
              <a:spcBef>
                <a:spcPts val="0"/>
              </a:spcBef>
              <a:spcAft>
                <a:spcPts val="0"/>
              </a:spcAft>
              <a:buNone/>
            </a:pPr>
            <a:r>
              <a:rPr lang="en" sz="4261">
                <a:solidFill>
                  <a:srgbClr val="F1C232"/>
                </a:solidFill>
              </a:rPr>
              <a:t>Eagerness</a:t>
            </a:r>
            <a:endParaRPr sz="4261">
              <a:solidFill>
                <a:srgbClr val="F1C232"/>
              </a:solidFill>
            </a:endParaRPr>
          </a:p>
          <a:p>
            <a:pPr marL="0" lvl="0" indent="0" algn="ctr" rtl="0">
              <a:spcBef>
                <a:spcPts val="0"/>
              </a:spcBef>
              <a:spcAft>
                <a:spcPts val="0"/>
              </a:spcAft>
              <a:buNone/>
            </a:pPr>
            <a:endParaRPr sz="4261">
              <a:solidFill>
                <a:srgbClr val="F1C232"/>
              </a:solidFill>
            </a:endParaRPr>
          </a:p>
        </p:txBody>
      </p:sp>
      <p:sp>
        <p:nvSpPr>
          <p:cNvPr id="389" name="Google Shape;389;p6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62"/>
          <p:cNvSpPr txBox="1">
            <a:spLocks noGrp="1"/>
          </p:cNvSpPr>
          <p:nvPr>
            <p:ph type="ctrTitle"/>
          </p:nvPr>
        </p:nvSpPr>
        <p:spPr>
          <a:xfrm>
            <a:off x="311700" y="744575"/>
            <a:ext cx="8520600" cy="402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400" b="1">
                <a:solidFill>
                  <a:srgbClr val="F1C232"/>
                </a:solidFill>
                <a:latin typeface="Roboto"/>
                <a:ea typeface="Roboto"/>
                <a:cs typeface="Roboto"/>
                <a:sym typeface="Roboto"/>
              </a:rPr>
              <a:t>20 </a:t>
            </a:r>
            <a:r>
              <a:rPr lang="en" sz="3400">
                <a:solidFill>
                  <a:srgbClr val="F1C232"/>
                </a:solidFill>
                <a:latin typeface="Roboto"/>
                <a:ea typeface="Roboto"/>
                <a:cs typeface="Roboto"/>
                <a:sym typeface="Roboto"/>
              </a:rPr>
              <a:t>For no matter how many promises God has made, they are “Yes” </a:t>
            </a:r>
            <a:r>
              <a:rPr lang="en" sz="3400" u="sng">
                <a:solidFill>
                  <a:srgbClr val="F1C232"/>
                </a:solidFill>
                <a:latin typeface="Roboto"/>
                <a:ea typeface="Roboto"/>
                <a:cs typeface="Roboto"/>
                <a:sym typeface="Roboto"/>
              </a:rPr>
              <a:t>in Christ.</a:t>
            </a:r>
            <a:r>
              <a:rPr lang="en" sz="3400">
                <a:solidFill>
                  <a:srgbClr val="F1C232"/>
                </a:solidFill>
                <a:latin typeface="Roboto"/>
                <a:ea typeface="Roboto"/>
                <a:cs typeface="Roboto"/>
                <a:sym typeface="Roboto"/>
              </a:rPr>
              <a:t> And so through him the “Amen” is spoken by us to the glory of God. </a:t>
            </a:r>
            <a:r>
              <a:rPr lang="en" sz="3400" b="1">
                <a:solidFill>
                  <a:srgbClr val="F1C232"/>
                </a:solidFill>
                <a:latin typeface="Roboto"/>
                <a:ea typeface="Roboto"/>
                <a:cs typeface="Roboto"/>
                <a:sym typeface="Roboto"/>
              </a:rPr>
              <a:t>21 </a:t>
            </a:r>
            <a:r>
              <a:rPr lang="en" sz="3400">
                <a:solidFill>
                  <a:srgbClr val="F1C232"/>
                </a:solidFill>
                <a:latin typeface="Roboto"/>
                <a:ea typeface="Roboto"/>
                <a:cs typeface="Roboto"/>
                <a:sym typeface="Roboto"/>
              </a:rPr>
              <a:t>Now it is God who makes both us and you stand firm in Christ. He anointed us, </a:t>
            </a:r>
            <a:r>
              <a:rPr lang="en" sz="3400" b="1">
                <a:solidFill>
                  <a:srgbClr val="F1C232"/>
                </a:solidFill>
                <a:latin typeface="Roboto"/>
                <a:ea typeface="Roboto"/>
                <a:cs typeface="Roboto"/>
                <a:sym typeface="Roboto"/>
              </a:rPr>
              <a:t>22 </a:t>
            </a:r>
            <a:r>
              <a:rPr lang="en" sz="3400">
                <a:solidFill>
                  <a:srgbClr val="F1C232"/>
                </a:solidFill>
                <a:latin typeface="Roboto"/>
                <a:ea typeface="Roboto"/>
                <a:cs typeface="Roboto"/>
                <a:sym typeface="Roboto"/>
              </a:rPr>
              <a:t>set his seal of ownership on us, and put his Spirit in our hearts as a deposit, guaranteeing what is to come.</a:t>
            </a:r>
            <a:endParaRPr sz="4000">
              <a:solidFill>
                <a:srgbClr val="F1C232"/>
              </a:solidFill>
            </a:endParaRPr>
          </a:p>
        </p:txBody>
      </p:sp>
      <p:sp>
        <p:nvSpPr>
          <p:cNvPr id="395" name="Google Shape;395;p6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3"/>
          <p:cNvSpPr txBox="1">
            <a:spLocks noGrp="1"/>
          </p:cNvSpPr>
          <p:nvPr>
            <p:ph type="ctrTitle"/>
          </p:nvPr>
        </p:nvSpPr>
        <p:spPr>
          <a:xfrm>
            <a:off x="311708" y="1941400"/>
            <a:ext cx="8520600" cy="20526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Clr>
                <a:schemeClr val="dk1"/>
              </a:buClr>
              <a:buSzPct val="26975"/>
              <a:buFont typeface="Arial"/>
              <a:buNone/>
            </a:pPr>
            <a:r>
              <a:rPr lang="en" sz="4077" b="1">
                <a:solidFill>
                  <a:srgbClr val="F1C232"/>
                </a:solidFill>
                <a:uFill>
                  <a:noFill/>
                </a:uFill>
                <a:latin typeface="Roboto"/>
                <a:ea typeface="Roboto"/>
                <a:cs typeface="Roboto"/>
                <a:sym typeface="Robo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John 14:12</a:t>
            </a:r>
            <a:endParaRPr sz="4077" b="1">
              <a:solidFill>
                <a:srgbClr val="F1C232"/>
              </a:solidFill>
              <a:latin typeface="Roboto"/>
              <a:ea typeface="Roboto"/>
              <a:cs typeface="Roboto"/>
              <a:sym typeface="Roboto"/>
            </a:endParaRPr>
          </a:p>
          <a:p>
            <a:pPr marL="0" lvl="0" indent="0" algn="l" rtl="0">
              <a:lnSpc>
                <a:spcPct val="115000"/>
              </a:lnSpc>
              <a:spcBef>
                <a:spcPts val="0"/>
              </a:spcBef>
              <a:spcAft>
                <a:spcPts val="0"/>
              </a:spcAft>
              <a:buNone/>
            </a:pPr>
            <a:r>
              <a:rPr lang="en" sz="3777" b="1">
                <a:solidFill>
                  <a:srgbClr val="F1C232"/>
                </a:solidFill>
                <a:latin typeface="Roboto"/>
                <a:ea typeface="Roboto"/>
                <a:cs typeface="Roboto"/>
                <a:sym typeface="Roboto"/>
              </a:rPr>
              <a:t>Very truly I tell you, whoever believes in me will do the works I have been doing, and they will do even greater things than these, because I am going to the Father.</a:t>
            </a:r>
            <a:endParaRPr sz="3777" b="1">
              <a:solidFill>
                <a:srgbClr val="F1C232"/>
              </a:solidFill>
              <a:latin typeface="Roboto"/>
              <a:ea typeface="Roboto"/>
              <a:cs typeface="Roboto"/>
              <a:sym typeface="Roboto"/>
            </a:endParaRPr>
          </a:p>
          <a:p>
            <a:pPr marL="0" lvl="0" indent="0" algn="ctr" rtl="0">
              <a:spcBef>
                <a:spcPts val="1800"/>
              </a:spcBef>
              <a:spcAft>
                <a:spcPts val="0"/>
              </a:spcAft>
              <a:buNone/>
            </a:pPr>
            <a:endParaRPr sz="1900">
              <a:solidFill>
                <a:srgbClr val="F1C232"/>
              </a:solidFill>
            </a:endParaRPr>
          </a:p>
        </p:txBody>
      </p:sp>
      <p:sp>
        <p:nvSpPr>
          <p:cNvPr id="401" name="Google Shape;401;p63"/>
          <p:cNvSpPr txBox="1">
            <a:spLocks noGrp="1"/>
          </p:cNvSpPr>
          <p:nvPr>
            <p:ph type="subTitle" idx="1"/>
          </p:nvPr>
        </p:nvSpPr>
        <p:spPr>
          <a:xfrm>
            <a:off x="311700" y="374597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4"/>
          <p:cNvSpPr txBox="1">
            <a:spLocks noGrp="1"/>
          </p:cNvSpPr>
          <p:nvPr>
            <p:ph type="ctrTitle"/>
          </p:nvPr>
        </p:nvSpPr>
        <p:spPr>
          <a:xfrm>
            <a:off x="183483" y="3181000"/>
            <a:ext cx="8520600" cy="20526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3100" b="1">
                <a:solidFill>
                  <a:srgbClr val="F1C232"/>
                </a:solidFill>
                <a:latin typeface="Roboto"/>
                <a:ea typeface="Roboto"/>
                <a:cs typeface="Roboto"/>
                <a:sym typeface="Roboto"/>
              </a:rPr>
              <a:t>Hebrews 6:11,12 </a:t>
            </a:r>
            <a:endParaRPr sz="3100" b="1">
              <a:solidFill>
                <a:srgbClr val="F1C232"/>
              </a:solidFill>
              <a:latin typeface="Roboto"/>
              <a:ea typeface="Roboto"/>
              <a:cs typeface="Roboto"/>
              <a:sym typeface="Roboto"/>
            </a:endParaRPr>
          </a:p>
          <a:p>
            <a:pPr marL="0" lvl="0" indent="0" algn="l" rtl="0">
              <a:lnSpc>
                <a:spcPct val="115000"/>
              </a:lnSpc>
              <a:spcBef>
                <a:spcPts val="1800"/>
              </a:spcBef>
              <a:spcAft>
                <a:spcPts val="0"/>
              </a:spcAft>
              <a:buNone/>
            </a:pPr>
            <a:r>
              <a:rPr lang="en" sz="3100">
                <a:solidFill>
                  <a:srgbClr val="F1C232"/>
                </a:solidFill>
                <a:latin typeface="Roboto"/>
                <a:ea typeface="Roboto"/>
                <a:cs typeface="Roboto"/>
                <a:sym typeface="Roboto"/>
              </a:rPr>
              <a:t>We want each of you to show this same diligence to the very end, so that what you hope for may be fully realized. </a:t>
            </a:r>
            <a:endParaRPr sz="3100">
              <a:solidFill>
                <a:srgbClr val="F1C232"/>
              </a:solidFill>
              <a:latin typeface="Roboto"/>
              <a:ea typeface="Roboto"/>
              <a:cs typeface="Roboto"/>
              <a:sym typeface="Roboto"/>
            </a:endParaRPr>
          </a:p>
          <a:p>
            <a:pPr marL="0" lvl="0" indent="0" algn="l" rtl="0">
              <a:lnSpc>
                <a:spcPct val="115000"/>
              </a:lnSpc>
              <a:spcBef>
                <a:spcPts val="1800"/>
              </a:spcBef>
              <a:spcAft>
                <a:spcPts val="0"/>
              </a:spcAft>
              <a:buClr>
                <a:schemeClr val="dk1"/>
              </a:buClr>
              <a:buSzPts val="1100"/>
              <a:buFont typeface="Arial"/>
              <a:buNone/>
            </a:pPr>
            <a:r>
              <a:rPr lang="en" sz="3100" b="1">
                <a:solidFill>
                  <a:srgbClr val="F1C232"/>
                </a:solidFill>
                <a:latin typeface="Roboto"/>
                <a:ea typeface="Roboto"/>
                <a:cs typeface="Roboto"/>
                <a:sym typeface="Roboto"/>
              </a:rPr>
              <a:t>12 </a:t>
            </a:r>
            <a:r>
              <a:rPr lang="en" sz="3100">
                <a:solidFill>
                  <a:srgbClr val="F1C232"/>
                </a:solidFill>
                <a:latin typeface="Roboto"/>
                <a:ea typeface="Roboto"/>
                <a:cs typeface="Roboto"/>
                <a:sym typeface="Roboto"/>
              </a:rPr>
              <a:t>We do not want you to become lazy, but to imitate those who through faith and patience inherit what has been promised.</a:t>
            </a:r>
            <a:endParaRPr sz="3100">
              <a:solidFill>
                <a:srgbClr val="F1C232"/>
              </a:solidFill>
              <a:latin typeface="Roboto"/>
              <a:ea typeface="Roboto"/>
              <a:cs typeface="Roboto"/>
              <a:sym typeface="Roboto"/>
            </a:endParaRPr>
          </a:p>
          <a:p>
            <a:pPr marL="0" lvl="0" indent="0" algn="l" rtl="0">
              <a:spcBef>
                <a:spcPts val="1800"/>
              </a:spcBef>
              <a:spcAft>
                <a:spcPts val="0"/>
              </a:spcAft>
              <a:buNone/>
            </a:pPr>
            <a:endParaRPr sz="2600">
              <a:solidFill>
                <a:srgbClr val="F1C232"/>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5"/>
          <p:cNvSpPr txBox="1">
            <a:spLocks noGrp="1"/>
          </p:cNvSpPr>
          <p:nvPr>
            <p:ph type="ctrTitle"/>
          </p:nvPr>
        </p:nvSpPr>
        <p:spPr>
          <a:xfrm>
            <a:off x="311708" y="218362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solidFill>
                  <a:srgbClr val="F1C232"/>
                </a:solidFill>
              </a:rPr>
              <a:t> </a:t>
            </a:r>
            <a:r>
              <a:rPr lang="en" sz="3600" b="1">
                <a:solidFill>
                  <a:srgbClr val="F1C232"/>
                </a:solidFill>
              </a:rPr>
              <a:t>The bible commands us to “hold fast the confession of our hope without wavering, for He who promised is faithful”. </a:t>
            </a:r>
            <a:endParaRPr sz="3600" b="1">
              <a:solidFill>
                <a:srgbClr val="F1C232"/>
              </a:solidFill>
            </a:endParaRPr>
          </a:p>
          <a:p>
            <a:pPr marL="0" lvl="0" indent="0" algn="ctr" rtl="0">
              <a:spcBef>
                <a:spcPts val="0"/>
              </a:spcBef>
              <a:spcAft>
                <a:spcPts val="0"/>
              </a:spcAft>
              <a:buNone/>
            </a:pPr>
            <a:r>
              <a:rPr lang="en" sz="3600" b="1">
                <a:solidFill>
                  <a:srgbClr val="F1C232"/>
                </a:solidFill>
              </a:rPr>
              <a:t>Hebrews 10:23</a:t>
            </a:r>
            <a:endParaRPr sz="3600" b="1">
              <a:solidFill>
                <a:srgbClr val="F1C232"/>
              </a:solidFill>
            </a:endParaRPr>
          </a:p>
        </p:txBody>
      </p:sp>
      <p:sp>
        <p:nvSpPr>
          <p:cNvPr id="412" name="Google Shape;412;p65"/>
          <p:cNvSpPr txBox="1">
            <a:spLocks noGrp="1"/>
          </p:cNvSpPr>
          <p:nvPr>
            <p:ph type="subTitle" idx="1"/>
          </p:nvPr>
        </p:nvSpPr>
        <p:spPr>
          <a:xfrm>
            <a:off x="311700" y="3689000"/>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168" name="Google Shape;168;p3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169" name="Google Shape;169;p30"/>
          <p:cNvPicPr preferRelativeResize="0"/>
          <p:nvPr/>
        </p:nvPicPr>
        <p:blipFill>
          <a:blip r:embed="rId3">
            <a:alphaModFix/>
          </a:blip>
          <a:stretch>
            <a:fillRect/>
          </a:stretch>
        </p:blipFill>
        <p:spPr>
          <a:xfrm>
            <a:off x="0" y="0"/>
            <a:ext cx="9144000" cy="5143500"/>
          </a:xfrm>
          <a:prstGeom prst="rect">
            <a:avLst/>
          </a:prstGeom>
          <a:noFill/>
          <a:ln>
            <a:noFill/>
          </a:ln>
        </p:spPr>
      </p:pic>
      <p:sp>
        <p:nvSpPr>
          <p:cNvPr id="170" name="Google Shape;170;p30"/>
          <p:cNvSpPr txBox="1"/>
          <p:nvPr/>
        </p:nvSpPr>
        <p:spPr>
          <a:xfrm>
            <a:off x="2782200" y="744575"/>
            <a:ext cx="6361800" cy="4348200"/>
          </a:xfrm>
          <a:prstGeom prst="rect">
            <a:avLst/>
          </a:prstGeom>
          <a:noFill/>
          <a:ln>
            <a:noFill/>
          </a:ln>
        </p:spPr>
        <p:txBody>
          <a:bodyPr spcFirstLastPara="1" wrap="square" lIns="91425" tIns="91425" rIns="91425" bIns="91425" anchor="t" anchorCtr="0">
            <a:spAutoFit/>
          </a:bodyPr>
          <a:lstStyle/>
          <a:p>
            <a:pPr marL="457200" lvl="0" indent="-457200" algn="l" rtl="0">
              <a:lnSpc>
                <a:spcPct val="100000"/>
              </a:lnSpc>
              <a:spcBef>
                <a:spcPts val="0"/>
              </a:spcBef>
              <a:spcAft>
                <a:spcPts val="0"/>
              </a:spcAft>
              <a:buClr>
                <a:schemeClr val="dk1"/>
              </a:buClr>
              <a:buSzPts val="1100"/>
              <a:buFont typeface="Arial"/>
              <a:buNone/>
            </a:pPr>
            <a:r>
              <a:rPr lang="en" sz="2850" b="1">
                <a:solidFill>
                  <a:schemeClr val="dk1"/>
                </a:solidFill>
                <a:latin typeface="Georgia"/>
                <a:ea typeface="Georgia"/>
                <a:cs typeface="Georgia"/>
                <a:sym typeface="Georgia"/>
              </a:rPr>
              <a:t>3</a:t>
            </a:r>
            <a:r>
              <a:rPr lang="en" sz="2200" b="1">
                <a:solidFill>
                  <a:srgbClr val="FFD966"/>
                </a:solidFill>
              </a:rPr>
              <a:t> </a:t>
            </a:r>
            <a:r>
              <a:rPr lang="en" sz="2850" b="1">
                <a:solidFill>
                  <a:srgbClr val="FFD966"/>
                </a:solidFill>
                <a:latin typeface="Georgia"/>
                <a:ea typeface="Georgia"/>
                <a:cs typeface="Georgia"/>
                <a:sym typeface="Georgia"/>
              </a:rPr>
              <a:t>For I delivered to you as of first importance what I also received, that Christ died for our sins according to the Scriptures,</a:t>
            </a:r>
            <a:endParaRPr sz="2850" b="1">
              <a:solidFill>
                <a:srgbClr val="FFD966"/>
              </a:solidFill>
              <a:latin typeface="Georgia"/>
              <a:ea typeface="Georgia"/>
              <a:cs typeface="Georgia"/>
              <a:sym typeface="Georgia"/>
            </a:endParaRPr>
          </a:p>
          <a:p>
            <a:pPr marL="457200" lvl="0" indent="-457200" algn="l" rtl="0">
              <a:lnSpc>
                <a:spcPct val="100000"/>
              </a:lnSpc>
              <a:spcBef>
                <a:spcPts val="0"/>
              </a:spcBef>
              <a:spcAft>
                <a:spcPts val="0"/>
              </a:spcAft>
              <a:buNone/>
            </a:pPr>
            <a:r>
              <a:rPr lang="en" sz="2200" b="1">
                <a:solidFill>
                  <a:srgbClr val="FFD966"/>
                </a:solidFill>
              </a:rPr>
              <a:t> </a:t>
            </a:r>
            <a:r>
              <a:rPr lang="en" sz="2850" b="1">
                <a:solidFill>
                  <a:srgbClr val="FFD966"/>
                </a:solidFill>
                <a:latin typeface="Georgia"/>
                <a:ea typeface="Georgia"/>
                <a:cs typeface="Georgia"/>
                <a:sym typeface="Georgia"/>
              </a:rPr>
              <a:t>4</a:t>
            </a:r>
            <a:r>
              <a:rPr lang="en" sz="2200" b="1">
                <a:solidFill>
                  <a:srgbClr val="FFD966"/>
                </a:solidFill>
              </a:rPr>
              <a:t> </a:t>
            </a:r>
            <a:r>
              <a:rPr lang="en" sz="2850" b="1">
                <a:solidFill>
                  <a:srgbClr val="FFD966"/>
                </a:solidFill>
                <a:latin typeface="Georgia"/>
                <a:ea typeface="Georgia"/>
                <a:cs typeface="Georgia"/>
                <a:sym typeface="Georgia"/>
              </a:rPr>
              <a:t>and that He was buried, and that </a:t>
            </a:r>
            <a:endParaRPr sz="2850" b="1">
              <a:solidFill>
                <a:srgbClr val="FFD966"/>
              </a:solidFill>
              <a:latin typeface="Georgia"/>
              <a:ea typeface="Georgia"/>
              <a:cs typeface="Georgia"/>
              <a:sym typeface="Georgia"/>
            </a:endParaRPr>
          </a:p>
          <a:p>
            <a:pPr marL="457200" lvl="0" indent="-457200" algn="l" rtl="0">
              <a:lnSpc>
                <a:spcPct val="100000"/>
              </a:lnSpc>
              <a:spcBef>
                <a:spcPts val="0"/>
              </a:spcBef>
              <a:spcAft>
                <a:spcPts val="0"/>
              </a:spcAft>
              <a:buClr>
                <a:schemeClr val="dk1"/>
              </a:buClr>
              <a:buSzPts val="1100"/>
              <a:buFont typeface="Arial"/>
              <a:buNone/>
            </a:pPr>
            <a:r>
              <a:rPr lang="en" sz="2850" b="1">
                <a:solidFill>
                  <a:srgbClr val="FFD966"/>
                </a:solidFill>
                <a:latin typeface="Georgia"/>
                <a:ea typeface="Georgia"/>
                <a:cs typeface="Georgia"/>
                <a:sym typeface="Georgia"/>
              </a:rPr>
              <a:t>He was raised on the third day according to the Scriptures,</a:t>
            </a:r>
            <a:endParaRPr sz="2850" b="1">
              <a:solidFill>
                <a:srgbClr val="FFD966"/>
              </a:solidFill>
              <a:latin typeface="Georgia"/>
              <a:ea typeface="Georgia"/>
              <a:cs typeface="Georgia"/>
              <a:sym typeface="Georgia"/>
            </a:endParaRPr>
          </a:p>
          <a:p>
            <a:pPr marL="0" lvl="0" indent="0" algn="l" rtl="0">
              <a:spcBef>
                <a:spcPts val="0"/>
              </a:spcBef>
              <a:spcAft>
                <a:spcPts val="0"/>
              </a:spcAft>
              <a:buNone/>
            </a:pPr>
            <a:endParaRPr/>
          </a:p>
        </p:txBody>
      </p:sp>
      <p:sp>
        <p:nvSpPr>
          <p:cNvPr id="171" name="Google Shape;171;p30"/>
          <p:cNvSpPr txBox="1"/>
          <p:nvPr/>
        </p:nvSpPr>
        <p:spPr>
          <a:xfrm>
            <a:off x="242500" y="800850"/>
            <a:ext cx="2318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t>1 Cor. 15:3,4</a:t>
            </a:r>
            <a:endParaRPr sz="2800" b="1"/>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6"/>
          <p:cNvSpPr txBox="1">
            <a:spLocks noGrp="1"/>
          </p:cNvSpPr>
          <p:nvPr>
            <p:ph type="ctrTitle"/>
          </p:nvPr>
        </p:nvSpPr>
        <p:spPr>
          <a:xfrm>
            <a:off x="226233" y="2397325"/>
            <a:ext cx="85206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400">
                <a:solidFill>
                  <a:srgbClr val="F1C232"/>
                </a:solidFill>
              </a:rPr>
              <a:t>And that we should</a:t>
            </a:r>
            <a:endParaRPr sz="3400">
              <a:solidFill>
                <a:srgbClr val="F1C232"/>
              </a:solidFill>
            </a:endParaRPr>
          </a:p>
          <a:p>
            <a:pPr marL="0" lvl="0" indent="0" algn="l" rtl="0">
              <a:spcBef>
                <a:spcPts val="0"/>
              </a:spcBef>
              <a:spcAft>
                <a:spcPts val="0"/>
              </a:spcAft>
              <a:buNone/>
            </a:pPr>
            <a:endParaRPr sz="3400">
              <a:solidFill>
                <a:srgbClr val="F1C232"/>
              </a:solidFill>
            </a:endParaRPr>
          </a:p>
          <a:p>
            <a:pPr marL="0" lvl="0" indent="0" algn="l" rtl="0">
              <a:spcBef>
                <a:spcPts val="0"/>
              </a:spcBef>
              <a:spcAft>
                <a:spcPts val="0"/>
              </a:spcAft>
              <a:buNone/>
            </a:pPr>
            <a:r>
              <a:rPr lang="en" sz="3400">
                <a:solidFill>
                  <a:srgbClr val="F1C232"/>
                </a:solidFill>
              </a:rPr>
              <a:t>“not cast away our confidence, which has great reward. For we have need of endurance, so that after we have done the will of God, we may receive the promise” </a:t>
            </a:r>
            <a:endParaRPr sz="3400">
              <a:solidFill>
                <a:srgbClr val="F1C232"/>
              </a:solidFill>
            </a:endParaRPr>
          </a:p>
          <a:p>
            <a:pPr marL="0" lvl="0" indent="0" algn="l" rtl="0">
              <a:spcBef>
                <a:spcPts val="0"/>
              </a:spcBef>
              <a:spcAft>
                <a:spcPts val="0"/>
              </a:spcAft>
              <a:buNone/>
            </a:pPr>
            <a:r>
              <a:rPr lang="en" sz="3400">
                <a:solidFill>
                  <a:srgbClr val="F1C232"/>
                </a:solidFill>
              </a:rPr>
              <a:t>(Heb. 10:35-36).</a:t>
            </a:r>
            <a:endParaRPr sz="3400">
              <a:solidFill>
                <a:srgbClr val="F1C232"/>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67"/>
          <p:cNvSpPr txBox="1">
            <a:spLocks noGrp="1"/>
          </p:cNvSpPr>
          <p:nvPr>
            <p:ph type="ctrTitle"/>
          </p:nvPr>
        </p:nvSpPr>
        <p:spPr>
          <a:xfrm>
            <a:off x="226233" y="2668000"/>
            <a:ext cx="85206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3000" b="1">
              <a:solidFill>
                <a:srgbClr val="F1C232"/>
              </a:solidFill>
              <a:latin typeface="Roboto"/>
              <a:ea typeface="Roboto"/>
              <a:cs typeface="Roboto"/>
              <a:sym typeface="Roboto"/>
            </a:endParaRPr>
          </a:p>
          <a:p>
            <a:pPr marL="0" lvl="0" indent="0" algn="l" rtl="0">
              <a:spcBef>
                <a:spcPts val="0"/>
              </a:spcBef>
              <a:spcAft>
                <a:spcPts val="0"/>
              </a:spcAft>
              <a:buNone/>
            </a:pPr>
            <a:endParaRPr sz="3000" b="1">
              <a:solidFill>
                <a:srgbClr val="F1C232"/>
              </a:solidFill>
              <a:latin typeface="Roboto"/>
              <a:ea typeface="Roboto"/>
              <a:cs typeface="Roboto"/>
              <a:sym typeface="Roboto"/>
            </a:endParaRPr>
          </a:p>
          <a:p>
            <a:pPr marL="0" lvl="0" indent="0" algn="l" rtl="0">
              <a:spcBef>
                <a:spcPts val="0"/>
              </a:spcBef>
              <a:spcAft>
                <a:spcPts val="0"/>
              </a:spcAft>
              <a:buNone/>
            </a:pPr>
            <a:endParaRPr sz="3000" b="1">
              <a:solidFill>
                <a:srgbClr val="F1C232"/>
              </a:solidFill>
              <a:latin typeface="Roboto"/>
              <a:ea typeface="Roboto"/>
              <a:cs typeface="Roboto"/>
              <a:sym typeface="Roboto"/>
            </a:endParaRPr>
          </a:p>
          <a:p>
            <a:pPr marL="0" lvl="0" indent="0" algn="l" rtl="0">
              <a:spcBef>
                <a:spcPts val="0"/>
              </a:spcBef>
              <a:spcAft>
                <a:spcPts val="0"/>
              </a:spcAft>
              <a:buNone/>
            </a:pPr>
            <a:r>
              <a:rPr lang="en" sz="3000" b="1">
                <a:solidFill>
                  <a:srgbClr val="F1C232"/>
                </a:solidFill>
                <a:latin typeface="Roboto"/>
                <a:ea typeface="Roboto"/>
                <a:cs typeface="Roboto"/>
                <a:sym typeface="Roboto"/>
              </a:rPr>
              <a:t>Hebrews 6:16 </a:t>
            </a:r>
            <a:endParaRPr sz="3000" b="1">
              <a:solidFill>
                <a:srgbClr val="F1C232"/>
              </a:solidFill>
              <a:latin typeface="Roboto"/>
              <a:ea typeface="Roboto"/>
              <a:cs typeface="Roboto"/>
              <a:sym typeface="Roboto"/>
            </a:endParaRPr>
          </a:p>
          <a:p>
            <a:pPr marL="0" lvl="0" indent="0" algn="l" rtl="0">
              <a:spcBef>
                <a:spcPts val="0"/>
              </a:spcBef>
              <a:spcAft>
                <a:spcPts val="0"/>
              </a:spcAft>
              <a:buNone/>
            </a:pPr>
            <a:r>
              <a:rPr lang="en" sz="3000" b="1">
                <a:solidFill>
                  <a:srgbClr val="F1C232"/>
                </a:solidFill>
                <a:latin typeface="Roboto"/>
                <a:ea typeface="Roboto"/>
                <a:cs typeface="Roboto"/>
                <a:sym typeface="Roboto"/>
              </a:rPr>
              <a:t>People swear by someone greater than themselves, and the oath confirms what is said and puts an end to all argument. </a:t>
            </a:r>
            <a:endParaRPr sz="3000" b="1">
              <a:solidFill>
                <a:srgbClr val="F1C232"/>
              </a:solidFill>
              <a:latin typeface="Roboto"/>
              <a:ea typeface="Roboto"/>
              <a:cs typeface="Roboto"/>
              <a:sym typeface="Roboto"/>
            </a:endParaRPr>
          </a:p>
          <a:p>
            <a:pPr marL="0" lvl="0" indent="0" algn="l" rtl="0">
              <a:spcBef>
                <a:spcPts val="0"/>
              </a:spcBef>
              <a:spcAft>
                <a:spcPts val="0"/>
              </a:spcAft>
              <a:buNone/>
            </a:pPr>
            <a:endParaRPr sz="3000" b="1">
              <a:solidFill>
                <a:srgbClr val="F1C232"/>
              </a:solidFill>
              <a:latin typeface="Roboto"/>
              <a:ea typeface="Roboto"/>
              <a:cs typeface="Roboto"/>
              <a:sym typeface="Roboto"/>
            </a:endParaRPr>
          </a:p>
          <a:p>
            <a:pPr marL="0" lvl="0" indent="0" algn="l" rtl="0">
              <a:spcBef>
                <a:spcPts val="0"/>
              </a:spcBef>
              <a:spcAft>
                <a:spcPts val="0"/>
              </a:spcAft>
              <a:buNone/>
            </a:pPr>
            <a:r>
              <a:rPr lang="en" sz="3000" b="1">
                <a:solidFill>
                  <a:srgbClr val="F1C232"/>
                </a:solidFill>
                <a:latin typeface="Roboto"/>
                <a:ea typeface="Roboto"/>
                <a:cs typeface="Roboto"/>
                <a:sym typeface="Roboto"/>
              </a:rPr>
              <a:t>17 Because God wanted to make the unchanging nature of his purpose very clear to the heirs of what was promised, he confirmed it with an oath. </a:t>
            </a:r>
            <a:endParaRPr sz="4000" b="1">
              <a:solidFill>
                <a:srgbClr val="F1C232"/>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6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428" name="Google Shape;428;p68"/>
          <p:cNvSpPr txBox="1">
            <a:spLocks noGrp="1"/>
          </p:cNvSpPr>
          <p:nvPr>
            <p:ph type="subTitle" idx="1"/>
          </p:nvPr>
        </p:nvSpPr>
        <p:spPr>
          <a:xfrm>
            <a:off x="240450" y="502350"/>
            <a:ext cx="85206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b="1">
                <a:solidFill>
                  <a:srgbClr val="F1C232"/>
                </a:solidFill>
                <a:latin typeface="Roboto"/>
                <a:ea typeface="Roboto"/>
                <a:cs typeface="Roboto"/>
                <a:sym typeface="Roboto"/>
              </a:rPr>
              <a:t>18 </a:t>
            </a:r>
            <a:r>
              <a:rPr lang="en" sz="3100">
                <a:solidFill>
                  <a:srgbClr val="F1C232"/>
                </a:solidFill>
                <a:latin typeface="Roboto"/>
                <a:ea typeface="Roboto"/>
                <a:cs typeface="Roboto"/>
                <a:sym typeface="Roboto"/>
              </a:rPr>
              <a:t>God did this so that, by two unchangeable things in which it is impossible for God to lie, we who have fled to take hold of the hope set before us may be greatly encouraged. </a:t>
            </a:r>
            <a:endParaRPr sz="3100">
              <a:solidFill>
                <a:srgbClr val="F1C232"/>
              </a:solidFill>
              <a:latin typeface="Roboto"/>
              <a:ea typeface="Roboto"/>
              <a:cs typeface="Roboto"/>
              <a:sym typeface="Roboto"/>
            </a:endParaRPr>
          </a:p>
          <a:p>
            <a:pPr marL="0" lvl="0" indent="0" algn="l" rtl="0">
              <a:spcBef>
                <a:spcPts val="0"/>
              </a:spcBef>
              <a:spcAft>
                <a:spcPts val="0"/>
              </a:spcAft>
              <a:buNone/>
            </a:pPr>
            <a:r>
              <a:rPr lang="en" sz="3100" b="1">
                <a:solidFill>
                  <a:srgbClr val="F1C232"/>
                </a:solidFill>
                <a:latin typeface="Roboto"/>
                <a:ea typeface="Roboto"/>
                <a:cs typeface="Roboto"/>
                <a:sym typeface="Roboto"/>
              </a:rPr>
              <a:t>19 </a:t>
            </a:r>
            <a:r>
              <a:rPr lang="en" sz="3100">
                <a:solidFill>
                  <a:srgbClr val="F1C232"/>
                </a:solidFill>
                <a:latin typeface="Roboto"/>
                <a:ea typeface="Roboto"/>
                <a:cs typeface="Roboto"/>
                <a:sym typeface="Roboto"/>
              </a:rPr>
              <a:t>We have this </a:t>
            </a:r>
            <a:r>
              <a:rPr lang="en" sz="3100" u="sng">
                <a:solidFill>
                  <a:srgbClr val="F1C232"/>
                </a:solidFill>
                <a:latin typeface="Roboto"/>
                <a:ea typeface="Roboto"/>
                <a:cs typeface="Roboto"/>
                <a:sym typeface="Roboto"/>
              </a:rPr>
              <a:t>hope as an anchor</a:t>
            </a:r>
            <a:r>
              <a:rPr lang="en" sz="3100">
                <a:solidFill>
                  <a:srgbClr val="F1C232"/>
                </a:solidFill>
                <a:latin typeface="Roboto"/>
                <a:ea typeface="Roboto"/>
                <a:cs typeface="Roboto"/>
                <a:sym typeface="Roboto"/>
              </a:rPr>
              <a:t> for the soul, firm and secure. It enters the inner sanctuary behind the curtain, </a:t>
            </a:r>
            <a:endParaRPr sz="3100">
              <a:solidFill>
                <a:srgbClr val="F1C232"/>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3100" b="1">
                <a:solidFill>
                  <a:srgbClr val="F1C232"/>
                </a:solidFill>
                <a:latin typeface="Roboto"/>
                <a:ea typeface="Roboto"/>
                <a:cs typeface="Roboto"/>
                <a:sym typeface="Roboto"/>
              </a:rPr>
              <a:t>20 </a:t>
            </a:r>
            <a:r>
              <a:rPr lang="en" sz="3100">
                <a:solidFill>
                  <a:srgbClr val="F1C232"/>
                </a:solidFill>
                <a:latin typeface="Roboto"/>
                <a:ea typeface="Roboto"/>
                <a:cs typeface="Roboto"/>
                <a:sym typeface="Roboto"/>
              </a:rPr>
              <a:t>where our forerunner, Jesus, has entered on our behalf. </a:t>
            </a:r>
            <a:endParaRPr sz="4700">
              <a:solidFill>
                <a:srgbClr val="F1C232"/>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l" rtl="0">
              <a:lnSpc>
                <a:spcPct val="115000"/>
              </a:lnSpc>
              <a:spcBef>
                <a:spcPts val="1200"/>
              </a:spcBef>
              <a:spcAft>
                <a:spcPts val="0"/>
              </a:spcAft>
              <a:buClr>
                <a:schemeClr val="dk1"/>
              </a:buClr>
              <a:buSzPts val="1100"/>
              <a:buFont typeface="Arial"/>
              <a:buNone/>
            </a:pPr>
            <a:r>
              <a:rPr lang="en" sz="2900" u="sng">
                <a:solidFill>
                  <a:schemeClr val="hlink"/>
                </a:solidFill>
                <a:hlinkClick r:id="rId3"/>
              </a:rPr>
              <a:t>https://youtu.be/qq-olkZrPDE</a:t>
            </a:r>
            <a:endParaRPr sz="2900" u="sng">
              <a:solidFill>
                <a:schemeClr val="hlink"/>
              </a:solidFill>
            </a:endParaRPr>
          </a:p>
          <a:p>
            <a:pPr marL="0" lvl="0" indent="0" algn="ctr" rtl="0">
              <a:spcBef>
                <a:spcPts val="1200"/>
              </a:spcBef>
              <a:spcAft>
                <a:spcPts val="0"/>
              </a:spcAft>
              <a:buNone/>
            </a:pPr>
            <a:endParaRPr/>
          </a:p>
        </p:txBody>
      </p:sp>
      <p:sp>
        <p:nvSpPr>
          <p:cNvPr id="434" name="Google Shape;434;p6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435" name="Google Shape;435;p69"/>
          <p:cNvPicPr preferRelativeResize="0"/>
          <p:nvPr/>
        </p:nvPicPr>
        <p:blipFill>
          <a:blip r:embed="rId4">
            <a:alphaModFix/>
          </a:blip>
          <a:stretch>
            <a:fillRect/>
          </a:stretch>
        </p:blipFill>
        <p:spPr>
          <a:xfrm>
            <a:off x="190500" y="138113"/>
            <a:ext cx="8763000" cy="4867275"/>
          </a:xfrm>
          <a:prstGeom prst="rect">
            <a:avLst/>
          </a:prstGeom>
          <a:noFill/>
          <a:ln>
            <a:noFill/>
          </a:ln>
        </p:spPr>
      </p:pic>
      <p:pic>
        <p:nvPicPr>
          <p:cNvPr id="436" name="Google Shape;436;p69"/>
          <p:cNvPicPr preferRelativeResize="0"/>
          <p:nvPr/>
        </p:nvPicPr>
        <p:blipFill>
          <a:blip r:embed="rId5">
            <a:alphaModFix/>
          </a:blip>
          <a:stretch>
            <a:fillRect/>
          </a:stretch>
        </p:blipFill>
        <p:spPr>
          <a:xfrm>
            <a:off x="5741325" y="2702350"/>
            <a:ext cx="3289400" cy="2184374"/>
          </a:xfrm>
          <a:prstGeom prst="rect">
            <a:avLst/>
          </a:prstGeom>
          <a:noFill/>
          <a:ln>
            <a:noFill/>
          </a:ln>
        </p:spPr>
      </p:pic>
      <p:sp>
        <p:nvSpPr>
          <p:cNvPr id="437" name="Google Shape;437;p69"/>
          <p:cNvSpPr txBox="1"/>
          <p:nvPr/>
        </p:nvSpPr>
        <p:spPr>
          <a:xfrm>
            <a:off x="311700" y="436925"/>
            <a:ext cx="83130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900" b="1">
                <a:solidFill>
                  <a:srgbClr val="00FFFF"/>
                </a:solidFill>
                <a:highlight>
                  <a:srgbClr val="1155CC"/>
                </a:highlight>
              </a:rPr>
              <a:t>A Controlled Avalanche is Coming</a:t>
            </a:r>
            <a:endParaRPr sz="3900" b="1">
              <a:solidFill>
                <a:srgbClr val="00FFFF"/>
              </a:solidFill>
              <a:highlight>
                <a:srgbClr val="1155CC"/>
              </a:highligh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7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443" name="Google Shape;443;p7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444" name="Google Shape;444;p70" title="IMG_0105.MOV">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4"/>
                                        </p:tgtEl>
                                        <p:attrNameLst>
                                          <p:attrName>style.visibility</p:attrName>
                                        </p:attrNameLst>
                                      </p:cBhvr>
                                      <p:to>
                                        <p:strVal val="visible"/>
                                      </p:to>
                                    </p:set>
                                    <p:animEffect transition="in" filter="fade">
                                      <p:cBhvr>
                                        <p:cTn id="7" dur="1000"/>
                                        <p:tgtEl>
                                          <p:spTgt spid="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71"/>
          <p:cNvSpPr txBox="1">
            <a:spLocks noGrp="1"/>
          </p:cNvSpPr>
          <p:nvPr>
            <p:ph type="ctrTitle"/>
          </p:nvPr>
        </p:nvSpPr>
        <p:spPr>
          <a:xfrm>
            <a:off x="311700" y="4497575"/>
            <a:ext cx="8520600" cy="750300"/>
          </a:xfrm>
          <a:prstGeom prst="rect">
            <a:avLst/>
          </a:prstGeom>
        </p:spPr>
        <p:txBody>
          <a:bodyPr spcFirstLastPara="1" wrap="square" lIns="91425" tIns="91425" rIns="91425" bIns="91425" anchor="b" anchorCtr="0">
            <a:noAutofit/>
          </a:bodyPr>
          <a:lstStyle/>
          <a:p>
            <a:pPr marL="0" lvl="0" indent="0" algn="l" rtl="0">
              <a:lnSpc>
                <a:spcPct val="115000"/>
              </a:lnSpc>
              <a:spcBef>
                <a:spcPts val="1200"/>
              </a:spcBef>
              <a:spcAft>
                <a:spcPts val="0"/>
              </a:spcAft>
              <a:buNone/>
            </a:pPr>
            <a:r>
              <a:rPr lang="en" sz="2400" b="1">
                <a:solidFill>
                  <a:schemeClr val="lt1"/>
                </a:solidFill>
                <a:latin typeface="Roboto"/>
                <a:ea typeface="Roboto"/>
                <a:cs typeface="Roboto"/>
                <a:sym typeface="Roboto"/>
              </a:rPr>
              <a:t>Revelation 14:14-16    </a:t>
            </a:r>
            <a:r>
              <a:rPr lang="en" sz="2400">
                <a:solidFill>
                  <a:schemeClr val="lt1"/>
                </a:solidFill>
                <a:latin typeface="Roboto"/>
                <a:ea typeface="Roboto"/>
                <a:cs typeface="Roboto"/>
                <a:sym typeface="Roboto"/>
              </a:rPr>
              <a:t>I looked, and there before me was a white cloud, and seated on the cloud was one like a son of man with a crown of gold on his head and a sharp sickle in his hand. </a:t>
            </a:r>
            <a:endParaRPr sz="2400">
              <a:solidFill>
                <a:schemeClr val="lt1"/>
              </a:solidFill>
              <a:latin typeface="Roboto"/>
              <a:ea typeface="Roboto"/>
              <a:cs typeface="Roboto"/>
              <a:sym typeface="Roboto"/>
            </a:endParaRPr>
          </a:p>
          <a:p>
            <a:pPr marL="0" lvl="0" indent="0" algn="l" rtl="0">
              <a:lnSpc>
                <a:spcPct val="115000"/>
              </a:lnSpc>
              <a:spcBef>
                <a:spcPts val="1200"/>
              </a:spcBef>
              <a:spcAft>
                <a:spcPts val="0"/>
              </a:spcAft>
              <a:buNone/>
            </a:pPr>
            <a:r>
              <a:rPr lang="en" sz="2400" b="1">
                <a:solidFill>
                  <a:schemeClr val="lt1"/>
                </a:solidFill>
                <a:latin typeface="Roboto"/>
                <a:ea typeface="Roboto"/>
                <a:cs typeface="Roboto"/>
                <a:sym typeface="Roboto"/>
              </a:rPr>
              <a:t>15 </a:t>
            </a:r>
            <a:r>
              <a:rPr lang="en" sz="2400">
                <a:solidFill>
                  <a:schemeClr val="lt1"/>
                </a:solidFill>
                <a:latin typeface="Roboto"/>
                <a:ea typeface="Roboto"/>
                <a:cs typeface="Roboto"/>
                <a:sym typeface="Roboto"/>
              </a:rPr>
              <a:t>Then another angel came out of the temple and called in a loud voice to him who was sitting on the cloud, “Take your sickle and reap, because the time to reap has come, for the harvest of the earth is ripe.” </a:t>
            </a:r>
            <a:endParaRPr sz="2400">
              <a:solidFill>
                <a:schemeClr val="lt1"/>
              </a:solidFill>
              <a:latin typeface="Roboto"/>
              <a:ea typeface="Roboto"/>
              <a:cs typeface="Roboto"/>
              <a:sym typeface="Roboto"/>
            </a:endParaRPr>
          </a:p>
          <a:p>
            <a:pPr marL="0" lvl="0" indent="0" algn="l" rtl="0">
              <a:lnSpc>
                <a:spcPct val="115000"/>
              </a:lnSpc>
              <a:spcBef>
                <a:spcPts val="1200"/>
              </a:spcBef>
              <a:spcAft>
                <a:spcPts val="0"/>
              </a:spcAft>
              <a:buNone/>
            </a:pPr>
            <a:r>
              <a:rPr lang="en" sz="2400" b="1">
                <a:solidFill>
                  <a:schemeClr val="lt1"/>
                </a:solidFill>
                <a:latin typeface="Roboto"/>
                <a:ea typeface="Roboto"/>
                <a:cs typeface="Roboto"/>
                <a:sym typeface="Roboto"/>
              </a:rPr>
              <a:t>16 </a:t>
            </a:r>
            <a:r>
              <a:rPr lang="en" sz="2400">
                <a:solidFill>
                  <a:schemeClr val="lt1"/>
                </a:solidFill>
                <a:latin typeface="Roboto"/>
                <a:ea typeface="Roboto"/>
                <a:cs typeface="Roboto"/>
                <a:sym typeface="Roboto"/>
              </a:rPr>
              <a:t>So he who was seated on the cloud swung his sickle over the earth, and the earth was harvested.</a:t>
            </a:r>
            <a:endParaRPr sz="2400">
              <a:solidFill>
                <a:schemeClr val="lt1"/>
              </a:solidFill>
              <a:latin typeface="Roboto"/>
              <a:ea typeface="Roboto"/>
              <a:cs typeface="Roboto"/>
              <a:sym typeface="Roboto"/>
            </a:endParaRPr>
          </a:p>
          <a:p>
            <a:pPr marL="0" lvl="0" indent="0" algn="ctr" rtl="0">
              <a:spcBef>
                <a:spcPts val="1200"/>
              </a:spcBef>
              <a:spcAft>
                <a:spcPts val="0"/>
              </a:spcAft>
              <a:buNone/>
            </a:pPr>
            <a:endParaRPr sz="2000">
              <a:solidFill>
                <a:schemeClr val="lt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72"/>
          <p:cNvSpPr txBox="1">
            <a:spLocks noGrp="1"/>
          </p:cNvSpPr>
          <p:nvPr>
            <p:ph type="ctrTitle"/>
          </p:nvPr>
        </p:nvSpPr>
        <p:spPr>
          <a:xfrm>
            <a:off x="311708" y="3750875"/>
            <a:ext cx="8520600" cy="2052600"/>
          </a:xfrm>
          <a:prstGeom prst="rect">
            <a:avLst/>
          </a:prstGeom>
        </p:spPr>
        <p:txBody>
          <a:bodyPr spcFirstLastPara="1" wrap="square" lIns="91425" tIns="91425" rIns="91425" bIns="91425" anchor="b" anchorCtr="0">
            <a:noAutofit/>
          </a:bodyPr>
          <a:lstStyle/>
          <a:p>
            <a:pPr marL="0" lvl="0" indent="0" algn="l" rtl="0">
              <a:lnSpc>
                <a:spcPct val="115000"/>
              </a:lnSpc>
              <a:spcBef>
                <a:spcPts val="1200"/>
              </a:spcBef>
              <a:spcAft>
                <a:spcPts val="0"/>
              </a:spcAft>
              <a:buSzPts val="990"/>
              <a:buNone/>
            </a:pPr>
            <a:r>
              <a:rPr lang="en" sz="2380" b="1">
                <a:solidFill>
                  <a:schemeClr val="lt1"/>
                </a:solidFill>
                <a:latin typeface="Roboto"/>
                <a:ea typeface="Roboto"/>
                <a:cs typeface="Roboto"/>
                <a:sym typeface="Roboto"/>
              </a:rPr>
              <a:t>Revelation 14:17-20 </a:t>
            </a:r>
            <a:r>
              <a:rPr lang="en" sz="2380">
                <a:solidFill>
                  <a:schemeClr val="lt1"/>
                </a:solidFill>
                <a:latin typeface="Roboto"/>
                <a:ea typeface="Roboto"/>
                <a:cs typeface="Roboto"/>
                <a:sym typeface="Roboto"/>
              </a:rPr>
              <a:t>Another angel came out of the temple in heaven, and he too had a sharp sickle. </a:t>
            </a:r>
            <a:r>
              <a:rPr lang="en" sz="2380" b="1">
                <a:solidFill>
                  <a:schemeClr val="lt1"/>
                </a:solidFill>
                <a:latin typeface="Roboto"/>
                <a:ea typeface="Roboto"/>
                <a:cs typeface="Roboto"/>
                <a:sym typeface="Roboto"/>
              </a:rPr>
              <a:t>18 </a:t>
            </a:r>
            <a:r>
              <a:rPr lang="en" sz="2380">
                <a:solidFill>
                  <a:schemeClr val="lt1"/>
                </a:solidFill>
                <a:latin typeface="Roboto"/>
                <a:ea typeface="Roboto"/>
                <a:cs typeface="Roboto"/>
                <a:sym typeface="Roboto"/>
              </a:rPr>
              <a:t>Still another angel, who had charge of the fire, came from the altar and called in a loud voice to him who had the sharp sickle, “Take your sharp sickle and gather the clusters of grapes from the earth’s vine, because its grapes are ripe.” </a:t>
            </a:r>
            <a:endParaRPr sz="2380">
              <a:solidFill>
                <a:schemeClr val="lt1"/>
              </a:solidFill>
              <a:latin typeface="Roboto"/>
              <a:ea typeface="Roboto"/>
              <a:cs typeface="Roboto"/>
              <a:sym typeface="Roboto"/>
            </a:endParaRPr>
          </a:p>
          <a:p>
            <a:pPr marL="0" lvl="0" indent="0" algn="l" rtl="0">
              <a:lnSpc>
                <a:spcPct val="115000"/>
              </a:lnSpc>
              <a:spcBef>
                <a:spcPts val="1200"/>
              </a:spcBef>
              <a:spcAft>
                <a:spcPts val="0"/>
              </a:spcAft>
              <a:buClr>
                <a:schemeClr val="dk1"/>
              </a:buClr>
              <a:buSzPts val="990"/>
              <a:buFont typeface="Arial"/>
              <a:buNone/>
            </a:pPr>
            <a:r>
              <a:rPr lang="en" sz="2380" b="1">
                <a:solidFill>
                  <a:schemeClr val="lt1"/>
                </a:solidFill>
                <a:latin typeface="Roboto"/>
                <a:ea typeface="Roboto"/>
                <a:cs typeface="Roboto"/>
                <a:sym typeface="Roboto"/>
              </a:rPr>
              <a:t>19 </a:t>
            </a:r>
            <a:r>
              <a:rPr lang="en" sz="2380">
                <a:solidFill>
                  <a:schemeClr val="lt1"/>
                </a:solidFill>
                <a:latin typeface="Roboto"/>
                <a:ea typeface="Roboto"/>
                <a:cs typeface="Roboto"/>
                <a:sym typeface="Roboto"/>
              </a:rPr>
              <a:t>The angel swung his sickle on the earth, gathered its grapes and threw them into the great winepress of God’s wrath. </a:t>
            </a:r>
            <a:r>
              <a:rPr lang="en" sz="2380" b="1">
                <a:solidFill>
                  <a:schemeClr val="lt1"/>
                </a:solidFill>
                <a:latin typeface="Roboto"/>
                <a:ea typeface="Roboto"/>
                <a:cs typeface="Roboto"/>
                <a:sym typeface="Roboto"/>
              </a:rPr>
              <a:t>20 </a:t>
            </a:r>
            <a:r>
              <a:rPr lang="en" sz="2380">
                <a:solidFill>
                  <a:schemeClr val="lt1"/>
                </a:solidFill>
                <a:latin typeface="Roboto"/>
                <a:ea typeface="Roboto"/>
                <a:cs typeface="Roboto"/>
                <a:sym typeface="Roboto"/>
              </a:rPr>
              <a:t>They were trampled in the winepress outside the city, and blood flowed out of the press, rising as high as the horses’ bridles for a distance of 1,600 stadia.</a:t>
            </a:r>
            <a:endParaRPr sz="2380">
              <a:solidFill>
                <a:schemeClr val="lt1"/>
              </a:solidFill>
              <a:latin typeface="Roboto"/>
              <a:ea typeface="Roboto"/>
              <a:cs typeface="Roboto"/>
              <a:sym typeface="Roboto"/>
            </a:endParaRPr>
          </a:p>
          <a:p>
            <a:pPr marL="0" lvl="0" indent="0" algn="ctr" rtl="0">
              <a:spcBef>
                <a:spcPts val="1200"/>
              </a:spcBef>
              <a:spcAft>
                <a:spcPts val="0"/>
              </a:spcAft>
              <a:buSzPts val="990"/>
              <a:buNone/>
            </a:pPr>
            <a:endParaRPr sz="459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7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460" name="Google Shape;460;p7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177" name="Google Shape;177;p3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178" name="Google Shape;178;p31"/>
          <p:cNvPicPr preferRelativeResize="0"/>
          <p:nvPr/>
        </p:nvPicPr>
        <p:blipFill>
          <a:blip r:embed="rId3">
            <a:alphaModFix/>
          </a:blip>
          <a:stretch>
            <a:fillRect/>
          </a:stretch>
        </p:blipFill>
        <p:spPr>
          <a:xfrm>
            <a:off x="0" y="0"/>
            <a:ext cx="9144000" cy="5143500"/>
          </a:xfrm>
          <a:prstGeom prst="rect">
            <a:avLst/>
          </a:prstGeom>
          <a:noFill/>
          <a:ln>
            <a:noFill/>
          </a:ln>
        </p:spPr>
      </p:pic>
      <p:sp>
        <p:nvSpPr>
          <p:cNvPr id="179" name="Google Shape;179;p31"/>
          <p:cNvSpPr txBox="1"/>
          <p:nvPr/>
        </p:nvSpPr>
        <p:spPr>
          <a:xfrm>
            <a:off x="3474125" y="535775"/>
            <a:ext cx="51603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b="1">
                <a:solidFill>
                  <a:srgbClr val="FFD966"/>
                </a:solidFill>
              </a:rPr>
              <a:t>The Believer’s Power</a:t>
            </a:r>
            <a:endParaRPr sz="3300" b="1">
              <a:solidFill>
                <a:srgbClr val="FFD966"/>
              </a:solidFill>
            </a:endParaRPr>
          </a:p>
        </p:txBody>
      </p:sp>
      <p:sp>
        <p:nvSpPr>
          <p:cNvPr id="180" name="Google Shape;180;p31"/>
          <p:cNvSpPr txBox="1"/>
          <p:nvPr/>
        </p:nvSpPr>
        <p:spPr>
          <a:xfrm>
            <a:off x="218075" y="1449425"/>
            <a:ext cx="9144000" cy="338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50" b="1">
                <a:solidFill>
                  <a:schemeClr val="dk1"/>
                </a:solidFill>
                <a:latin typeface="Roboto"/>
                <a:ea typeface="Roboto"/>
                <a:cs typeface="Roboto"/>
                <a:sym typeface="Roboto"/>
              </a:rPr>
              <a:t>18 </a:t>
            </a:r>
            <a:r>
              <a:rPr lang="en" sz="2600" b="1">
                <a:solidFill>
                  <a:schemeClr val="dk1"/>
                </a:solidFill>
                <a:latin typeface="Roboto"/>
                <a:ea typeface="Roboto"/>
                <a:cs typeface="Roboto"/>
                <a:sym typeface="Roboto"/>
              </a:rPr>
              <a:t>I ask that the </a:t>
            </a:r>
            <a:r>
              <a:rPr lang="en" sz="2600" b="1">
                <a:solidFill>
                  <a:srgbClr val="FFD966"/>
                </a:solidFill>
                <a:latin typeface="Roboto"/>
                <a:ea typeface="Roboto"/>
                <a:cs typeface="Roboto"/>
                <a:sym typeface="Roboto"/>
              </a:rPr>
              <a:t>eyes of your heart may be enlightened, so </a:t>
            </a:r>
            <a:r>
              <a:rPr lang="en" sz="2600" b="1">
                <a:solidFill>
                  <a:schemeClr val="dk1"/>
                </a:solidFill>
                <a:latin typeface="Roboto"/>
                <a:ea typeface="Roboto"/>
                <a:cs typeface="Roboto"/>
                <a:sym typeface="Roboto"/>
              </a:rPr>
              <a:t>that</a:t>
            </a:r>
            <a:r>
              <a:rPr lang="en" sz="2600" b="1">
                <a:solidFill>
                  <a:srgbClr val="FFD966"/>
                </a:solidFill>
                <a:latin typeface="Roboto"/>
                <a:ea typeface="Roboto"/>
                <a:cs typeface="Roboto"/>
                <a:sym typeface="Roboto"/>
              </a:rPr>
              <a:t> </a:t>
            </a:r>
            <a:r>
              <a:rPr lang="en" sz="2600" b="1">
                <a:solidFill>
                  <a:schemeClr val="dk1"/>
                </a:solidFill>
                <a:latin typeface="Roboto"/>
                <a:ea typeface="Roboto"/>
                <a:cs typeface="Roboto"/>
                <a:sym typeface="Roboto"/>
              </a:rPr>
              <a:t>you may know</a:t>
            </a:r>
            <a:r>
              <a:rPr lang="en" sz="2600" b="1">
                <a:solidFill>
                  <a:srgbClr val="FFD966"/>
                </a:solidFill>
                <a:latin typeface="Roboto"/>
                <a:ea typeface="Roboto"/>
                <a:cs typeface="Roboto"/>
                <a:sym typeface="Roboto"/>
              </a:rPr>
              <a:t> the hope of His calling, the riches of His </a:t>
            </a:r>
            <a:r>
              <a:rPr lang="en" sz="2600" b="1">
                <a:solidFill>
                  <a:schemeClr val="dk1"/>
                </a:solidFill>
                <a:latin typeface="Roboto"/>
                <a:ea typeface="Roboto"/>
                <a:cs typeface="Roboto"/>
                <a:sym typeface="Roboto"/>
              </a:rPr>
              <a:t>glorious</a:t>
            </a:r>
            <a:r>
              <a:rPr lang="en" sz="2600" b="1">
                <a:solidFill>
                  <a:srgbClr val="FFD966"/>
                </a:solidFill>
                <a:latin typeface="Roboto"/>
                <a:ea typeface="Roboto"/>
                <a:cs typeface="Roboto"/>
                <a:sym typeface="Roboto"/>
              </a:rPr>
              <a:t> </a:t>
            </a:r>
            <a:r>
              <a:rPr lang="en" sz="2600" b="1">
                <a:solidFill>
                  <a:schemeClr val="dk1"/>
                </a:solidFill>
                <a:latin typeface="Roboto"/>
                <a:ea typeface="Roboto"/>
                <a:cs typeface="Roboto"/>
                <a:sym typeface="Roboto"/>
              </a:rPr>
              <a:t>inheritance</a:t>
            </a:r>
            <a:r>
              <a:rPr lang="en" sz="2600" b="1">
                <a:solidFill>
                  <a:srgbClr val="FFD966"/>
                </a:solidFill>
                <a:latin typeface="Roboto"/>
                <a:ea typeface="Roboto"/>
                <a:cs typeface="Roboto"/>
                <a:sym typeface="Roboto"/>
              </a:rPr>
              <a:t> in</a:t>
            </a:r>
            <a:r>
              <a:rPr lang="en" sz="2600" b="1">
                <a:solidFill>
                  <a:schemeClr val="dk1"/>
                </a:solidFill>
                <a:latin typeface="Roboto"/>
                <a:ea typeface="Roboto"/>
                <a:cs typeface="Roboto"/>
                <a:sym typeface="Roboto"/>
              </a:rPr>
              <a:t> </a:t>
            </a:r>
            <a:r>
              <a:rPr lang="en" sz="2600" b="1">
                <a:solidFill>
                  <a:srgbClr val="FFD966"/>
                </a:solidFill>
                <a:latin typeface="Roboto"/>
                <a:ea typeface="Roboto"/>
                <a:cs typeface="Roboto"/>
                <a:sym typeface="Roboto"/>
              </a:rPr>
              <a:t>the saints, </a:t>
            </a:r>
            <a:r>
              <a:rPr lang="en" sz="2250" b="1">
                <a:solidFill>
                  <a:srgbClr val="FFD966"/>
                </a:solidFill>
                <a:latin typeface="Roboto"/>
                <a:ea typeface="Roboto"/>
                <a:cs typeface="Roboto"/>
                <a:sym typeface="Roboto"/>
              </a:rPr>
              <a:t>19 </a:t>
            </a:r>
            <a:r>
              <a:rPr lang="en" sz="2600" b="1">
                <a:solidFill>
                  <a:srgbClr val="FFD966"/>
                </a:solidFill>
                <a:uFill>
                  <a:noFill/>
                </a:uFill>
                <a:latin typeface="Roboto"/>
                <a:ea typeface="Roboto"/>
                <a:cs typeface="Roboto"/>
                <a:sym typeface="Robo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and</a:t>
            </a:r>
            <a:r>
              <a:rPr lang="en" sz="2600" b="1">
                <a:solidFill>
                  <a:srgbClr val="FFD966"/>
                </a:solidFill>
                <a:latin typeface="Roboto"/>
                <a:ea typeface="Roboto"/>
                <a:cs typeface="Roboto"/>
                <a:sym typeface="Roboto"/>
              </a:rPr>
              <a:t> </a:t>
            </a:r>
            <a:r>
              <a:rPr lang="en" sz="2600" b="1">
                <a:solidFill>
                  <a:srgbClr val="FFD966"/>
                </a:solidFill>
                <a:uFill>
                  <a:noFill/>
                </a:uFill>
                <a:latin typeface="Roboto"/>
                <a:ea typeface="Roboto"/>
                <a:cs typeface="Roboto"/>
                <a:sym typeface="Roboto"/>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the</a:t>
            </a:r>
            <a:r>
              <a:rPr lang="en" sz="2600" b="1">
                <a:solidFill>
                  <a:srgbClr val="FFD966"/>
                </a:solidFill>
                <a:latin typeface="Roboto"/>
                <a:ea typeface="Roboto"/>
                <a:cs typeface="Roboto"/>
                <a:sym typeface="Roboto"/>
              </a:rPr>
              <a:t> </a:t>
            </a:r>
            <a:r>
              <a:rPr lang="en" sz="2600" b="1">
                <a:solidFill>
                  <a:srgbClr val="FFD966"/>
                </a:solidFill>
                <a:uFill>
                  <a:noFill/>
                </a:uFill>
                <a:latin typeface="Roboto"/>
                <a:ea typeface="Roboto"/>
                <a:cs typeface="Roboto"/>
                <a:sym typeface="Roboto"/>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surpassing</a:t>
            </a:r>
            <a:r>
              <a:rPr lang="en" sz="2600" b="1">
                <a:solidFill>
                  <a:srgbClr val="FFD966"/>
                </a:solidFill>
                <a:latin typeface="Roboto"/>
                <a:ea typeface="Roboto"/>
                <a:cs typeface="Roboto"/>
                <a:sym typeface="Roboto"/>
              </a:rPr>
              <a:t> </a:t>
            </a:r>
            <a:r>
              <a:rPr lang="en" sz="2600" b="1">
                <a:solidFill>
                  <a:schemeClr val="dk1"/>
                </a:solidFill>
                <a:uFill>
                  <a:noFill/>
                </a:uFill>
                <a:latin typeface="Roboto"/>
                <a:ea typeface="Roboto"/>
                <a:cs typeface="Roboto"/>
                <a:sym typeface="Roboto"/>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greatness</a:t>
            </a:r>
            <a:r>
              <a:rPr lang="en" sz="2600" b="1">
                <a:solidFill>
                  <a:schemeClr val="dk1"/>
                </a:solidFill>
                <a:latin typeface="Roboto"/>
                <a:ea typeface="Roboto"/>
                <a:cs typeface="Roboto"/>
                <a:sym typeface="Roboto"/>
              </a:rPr>
              <a:t> </a:t>
            </a:r>
            <a:r>
              <a:rPr lang="en" sz="2600" b="1">
                <a:solidFill>
                  <a:schemeClr val="dk1"/>
                </a:solidFill>
                <a:uFill>
                  <a:noFill/>
                </a:uFill>
                <a:latin typeface="Roboto"/>
                <a:ea typeface="Roboto"/>
                <a:cs typeface="Roboto"/>
                <a:sym typeface="Roboto"/>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of</a:t>
            </a:r>
            <a:r>
              <a:rPr lang="en" sz="2600" b="1">
                <a:solidFill>
                  <a:schemeClr val="dk1"/>
                </a:solidFill>
                <a:latin typeface="Roboto"/>
                <a:ea typeface="Roboto"/>
                <a:cs typeface="Roboto"/>
                <a:sym typeface="Roboto"/>
              </a:rPr>
              <a:t> </a:t>
            </a:r>
            <a:r>
              <a:rPr lang="en" sz="2600" b="1" u="sng">
                <a:solidFill>
                  <a:schemeClr val="dk1"/>
                </a:solidFill>
                <a:latin typeface="Roboto"/>
                <a:ea typeface="Roboto"/>
                <a:cs typeface="Roboto"/>
                <a:sym typeface="Roboto"/>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His</a:t>
            </a:r>
            <a:r>
              <a:rPr lang="en" sz="2600" b="1" u="sng">
                <a:solidFill>
                  <a:srgbClr val="FFD966"/>
                </a:solidFill>
                <a:latin typeface="Roboto"/>
                <a:ea typeface="Roboto"/>
                <a:cs typeface="Roboto"/>
                <a:sym typeface="Roboto"/>
              </a:rPr>
              <a:t> </a:t>
            </a:r>
            <a:r>
              <a:rPr lang="en" sz="2600" b="1" u="sng">
                <a:solidFill>
                  <a:srgbClr val="FFD966"/>
                </a:solidFill>
                <a:latin typeface="Roboto"/>
                <a:ea typeface="Roboto"/>
                <a:cs typeface="Roboto"/>
                <a:sym typeface="Roboto"/>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power</a:t>
            </a:r>
            <a:r>
              <a:rPr lang="en" sz="2600" b="1" u="sng">
                <a:solidFill>
                  <a:srgbClr val="FFD966"/>
                </a:solidFill>
                <a:latin typeface="Roboto"/>
                <a:ea typeface="Roboto"/>
                <a:cs typeface="Roboto"/>
                <a:sym typeface="Roboto"/>
              </a:rPr>
              <a:t> </a:t>
            </a:r>
            <a:r>
              <a:rPr lang="en" sz="2600" b="1" u="sng">
                <a:solidFill>
                  <a:srgbClr val="FFD966"/>
                </a:solidFill>
                <a:latin typeface="Roboto"/>
                <a:ea typeface="Roboto"/>
                <a:cs typeface="Roboto"/>
                <a:sym typeface="Roboto"/>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to</a:t>
            </a:r>
            <a:r>
              <a:rPr lang="en" sz="2600" b="1" u="sng">
                <a:solidFill>
                  <a:srgbClr val="FFD966"/>
                </a:solidFill>
                <a:latin typeface="Roboto"/>
                <a:ea typeface="Roboto"/>
                <a:cs typeface="Roboto"/>
                <a:sym typeface="Roboto"/>
              </a:rPr>
              <a:t> </a:t>
            </a:r>
            <a:r>
              <a:rPr lang="en" sz="2600" b="1" u="sng">
                <a:solidFill>
                  <a:srgbClr val="FFD966"/>
                </a:solidFill>
                <a:latin typeface="Roboto"/>
                <a:ea typeface="Roboto"/>
                <a:cs typeface="Roboto"/>
                <a:sym typeface="Roboto"/>
                <a:hlinkClick r:id="rId1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us</a:t>
            </a:r>
            <a:r>
              <a:rPr lang="en" sz="2600" b="1" u="sng">
                <a:solidFill>
                  <a:srgbClr val="FFD966"/>
                </a:solidFill>
                <a:latin typeface="Roboto"/>
                <a:ea typeface="Roboto"/>
                <a:cs typeface="Roboto"/>
                <a:sym typeface="Roboto"/>
              </a:rPr>
              <a:t> </a:t>
            </a:r>
            <a:r>
              <a:rPr lang="en" sz="2600" b="1" u="sng">
                <a:solidFill>
                  <a:srgbClr val="FFD966"/>
                </a:solidFill>
                <a:latin typeface="Roboto"/>
                <a:ea typeface="Roboto"/>
                <a:cs typeface="Roboto"/>
                <a:sym typeface="Roboto"/>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who</a:t>
            </a:r>
            <a:r>
              <a:rPr lang="en" sz="2600" b="1" u="sng">
                <a:solidFill>
                  <a:srgbClr val="FFD966"/>
                </a:solidFill>
                <a:latin typeface="Roboto"/>
                <a:ea typeface="Roboto"/>
                <a:cs typeface="Roboto"/>
                <a:sym typeface="Roboto"/>
              </a:rPr>
              <a:t> </a:t>
            </a:r>
            <a:r>
              <a:rPr lang="en" sz="2600" b="1" u="sng">
                <a:solidFill>
                  <a:srgbClr val="FFD966"/>
                </a:solidFill>
                <a:latin typeface="Roboto"/>
                <a:ea typeface="Roboto"/>
                <a:cs typeface="Roboto"/>
                <a:sym typeface="Roboto"/>
                <a:hlinkClick r:id="rId1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believe.</a:t>
            </a:r>
            <a:r>
              <a:rPr lang="en" sz="2600" b="1">
                <a:solidFill>
                  <a:srgbClr val="FFD966"/>
                </a:solidFill>
                <a:latin typeface="Roboto"/>
                <a:ea typeface="Roboto"/>
                <a:cs typeface="Roboto"/>
                <a:sym typeface="Roboto"/>
              </a:rPr>
              <a:t> </a:t>
            </a:r>
            <a:r>
              <a:rPr lang="en" sz="2600" b="1">
                <a:solidFill>
                  <a:srgbClr val="FFD966"/>
                </a:solidFill>
                <a:uFill>
                  <a:noFill/>
                </a:uFill>
                <a:latin typeface="Roboto"/>
                <a:ea typeface="Roboto"/>
                <a:cs typeface="Roboto"/>
                <a:sym typeface="Roboto"/>
                <a:hlinkClick r:id="rId1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These are in </a:t>
            </a:r>
            <a:r>
              <a:rPr lang="en" sz="2600" b="1">
                <a:solidFill>
                  <a:schemeClr val="dk1"/>
                </a:solidFill>
                <a:uFill>
                  <a:noFill/>
                </a:uFill>
                <a:latin typeface="Roboto"/>
                <a:ea typeface="Roboto"/>
                <a:cs typeface="Roboto"/>
                <a:sym typeface="Roboto"/>
                <a:hlinkClick r:id="rId1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accordance with</a:t>
            </a:r>
            <a:r>
              <a:rPr lang="en" sz="2600" b="1">
                <a:solidFill>
                  <a:srgbClr val="FFD966"/>
                </a:solidFill>
                <a:latin typeface="Roboto"/>
                <a:ea typeface="Roboto"/>
                <a:cs typeface="Roboto"/>
                <a:sym typeface="Roboto"/>
              </a:rPr>
              <a:t> </a:t>
            </a:r>
            <a:r>
              <a:rPr lang="en" sz="2600" b="1">
                <a:solidFill>
                  <a:srgbClr val="FFD966"/>
                </a:solidFill>
                <a:uFill>
                  <a:noFill/>
                </a:uFill>
                <a:latin typeface="Roboto"/>
                <a:ea typeface="Roboto"/>
                <a:cs typeface="Roboto"/>
                <a:sym typeface="Roboto"/>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the</a:t>
            </a:r>
            <a:r>
              <a:rPr lang="en" sz="2600" b="1">
                <a:solidFill>
                  <a:srgbClr val="FFD966"/>
                </a:solidFill>
                <a:latin typeface="Roboto"/>
                <a:ea typeface="Roboto"/>
                <a:cs typeface="Roboto"/>
                <a:sym typeface="Roboto"/>
              </a:rPr>
              <a:t> </a:t>
            </a:r>
            <a:r>
              <a:rPr lang="en" sz="2600" b="1">
                <a:solidFill>
                  <a:srgbClr val="FFD966"/>
                </a:solidFill>
                <a:uFill>
                  <a:noFill/>
                </a:uFill>
                <a:latin typeface="Roboto"/>
                <a:ea typeface="Roboto"/>
                <a:cs typeface="Roboto"/>
                <a:sym typeface="Roboto"/>
                <a:hlinkClick r:id="rId1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working</a:t>
            </a:r>
            <a:r>
              <a:rPr lang="en" sz="2600" b="1">
                <a:solidFill>
                  <a:srgbClr val="FFD966"/>
                </a:solidFill>
                <a:latin typeface="Roboto"/>
                <a:ea typeface="Roboto"/>
                <a:cs typeface="Roboto"/>
                <a:sym typeface="Roboto"/>
              </a:rPr>
              <a:t> </a:t>
            </a:r>
            <a:r>
              <a:rPr lang="en" sz="2600" b="1">
                <a:solidFill>
                  <a:srgbClr val="FFD966"/>
                </a:solidFill>
                <a:uFill>
                  <a:noFill/>
                </a:uFill>
                <a:latin typeface="Roboto"/>
                <a:ea typeface="Roboto"/>
                <a:cs typeface="Roboto"/>
                <a:sym typeface="Roboto"/>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of</a:t>
            </a:r>
            <a:r>
              <a:rPr lang="en" sz="2600" b="1">
                <a:solidFill>
                  <a:srgbClr val="FFD966"/>
                </a:solidFill>
                <a:latin typeface="Roboto"/>
                <a:ea typeface="Roboto"/>
                <a:cs typeface="Roboto"/>
                <a:sym typeface="Roboto"/>
              </a:rPr>
              <a:t> </a:t>
            </a:r>
            <a:r>
              <a:rPr lang="en" sz="2600" b="1">
                <a:solidFill>
                  <a:srgbClr val="FFD966"/>
                </a:solidFill>
                <a:uFill>
                  <a:noFill/>
                </a:uFill>
                <a:latin typeface="Roboto"/>
                <a:ea typeface="Roboto"/>
                <a:cs typeface="Roboto"/>
                <a:sym typeface="Roboto"/>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His</a:t>
            </a:r>
            <a:r>
              <a:rPr lang="en" sz="2600" b="1">
                <a:solidFill>
                  <a:srgbClr val="FFD966"/>
                </a:solidFill>
                <a:latin typeface="Roboto"/>
                <a:ea typeface="Roboto"/>
                <a:cs typeface="Roboto"/>
                <a:sym typeface="Roboto"/>
              </a:rPr>
              <a:t> </a:t>
            </a:r>
            <a:r>
              <a:rPr lang="en" sz="2600" b="1">
                <a:solidFill>
                  <a:srgbClr val="FFD966"/>
                </a:solidFill>
                <a:uFill>
                  <a:noFill/>
                </a:uFill>
                <a:latin typeface="Roboto"/>
                <a:ea typeface="Roboto"/>
                <a:cs typeface="Roboto"/>
                <a:sym typeface="Roboto"/>
                <a:hlinkClick r:id="rId1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mighty</a:t>
            </a:r>
            <a:r>
              <a:rPr lang="en" sz="2600" b="1">
                <a:solidFill>
                  <a:srgbClr val="FFD966"/>
                </a:solidFill>
                <a:latin typeface="Roboto"/>
                <a:ea typeface="Roboto"/>
                <a:cs typeface="Roboto"/>
                <a:sym typeface="Roboto"/>
              </a:rPr>
              <a:t> </a:t>
            </a:r>
            <a:r>
              <a:rPr lang="en" sz="2600" b="1">
                <a:solidFill>
                  <a:srgbClr val="FFD966"/>
                </a:solidFill>
                <a:uFill>
                  <a:noFill/>
                </a:uFill>
                <a:latin typeface="Roboto"/>
                <a:ea typeface="Roboto"/>
                <a:cs typeface="Roboto"/>
                <a:sym typeface="Roboto"/>
                <a:hlinkClick r:id="rId1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strength,</a:t>
            </a:r>
            <a:r>
              <a:rPr lang="en" sz="2600" b="1">
                <a:solidFill>
                  <a:srgbClr val="FFD966"/>
                </a:solidFill>
                <a:latin typeface="Roboto"/>
                <a:ea typeface="Roboto"/>
                <a:cs typeface="Roboto"/>
                <a:sym typeface="Roboto"/>
              </a:rPr>
              <a:t> </a:t>
            </a:r>
            <a:r>
              <a:rPr lang="en" sz="2250" b="1">
                <a:solidFill>
                  <a:srgbClr val="FFD966"/>
                </a:solidFill>
                <a:latin typeface="Roboto"/>
                <a:ea typeface="Roboto"/>
                <a:cs typeface="Roboto"/>
                <a:sym typeface="Roboto"/>
              </a:rPr>
              <a:t>20 </a:t>
            </a:r>
            <a:r>
              <a:rPr lang="en" sz="2600" b="1">
                <a:solidFill>
                  <a:srgbClr val="FFD966"/>
                </a:solidFill>
                <a:latin typeface="Roboto"/>
                <a:ea typeface="Roboto"/>
                <a:cs typeface="Roboto"/>
                <a:sym typeface="Roboto"/>
              </a:rPr>
              <a:t>which </a:t>
            </a:r>
            <a:r>
              <a:rPr lang="en" sz="2600" b="1">
                <a:solidFill>
                  <a:srgbClr val="FFD966"/>
                </a:solidFill>
                <a:highlight>
                  <a:srgbClr val="BF9000"/>
                </a:highlight>
                <a:latin typeface="Roboto"/>
                <a:ea typeface="Roboto"/>
                <a:cs typeface="Roboto"/>
                <a:sym typeface="Roboto"/>
              </a:rPr>
              <a:t>He</a:t>
            </a:r>
            <a:r>
              <a:rPr lang="en" sz="2600" b="1">
                <a:solidFill>
                  <a:schemeClr val="dk1"/>
                </a:solidFill>
                <a:latin typeface="Roboto"/>
                <a:ea typeface="Roboto"/>
                <a:cs typeface="Roboto"/>
                <a:sym typeface="Roboto"/>
              </a:rPr>
              <a:t> exerte</a:t>
            </a:r>
            <a:r>
              <a:rPr lang="en" sz="2600" b="1">
                <a:solidFill>
                  <a:srgbClr val="FFD966"/>
                </a:solidFill>
                <a:latin typeface="Roboto"/>
                <a:ea typeface="Roboto"/>
                <a:cs typeface="Roboto"/>
                <a:sym typeface="Roboto"/>
              </a:rPr>
              <a:t>d in Christ when He raised Him from the </a:t>
            </a:r>
            <a:r>
              <a:rPr lang="en" sz="2600" b="1">
                <a:solidFill>
                  <a:srgbClr val="FFD966"/>
                </a:solidFill>
                <a:highlight>
                  <a:srgbClr val="7F6000"/>
                </a:highlight>
                <a:latin typeface="Roboto"/>
                <a:ea typeface="Roboto"/>
                <a:cs typeface="Roboto"/>
                <a:sym typeface="Roboto"/>
              </a:rPr>
              <a:t>dead and seated</a:t>
            </a:r>
            <a:r>
              <a:rPr lang="en" sz="2600" b="1">
                <a:solidFill>
                  <a:srgbClr val="FFD966"/>
                </a:solidFill>
                <a:latin typeface="Roboto"/>
                <a:ea typeface="Roboto"/>
                <a:cs typeface="Roboto"/>
                <a:sym typeface="Roboto"/>
              </a:rPr>
              <a:t> Him at His right hand in the heavenly realms,…</a:t>
            </a:r>
            <a:endParaRPr sz="2800" b="1">
              <a:solidFill>
                <a:srgbClr val="FFD966"/>
              </a:solidFill>
              <a:highlight>
                <a:srgbClr val="660000"/>
              </a:highlight>
            </a:endParaRPr>
          </a:p>
        </p:txBody>
      </p:sp>
      <p:sp>
        <p:nvSpPr>
          <p:cNvPr id="181" name="Google Shape;181;p31"/>
          <p:cNvSpPr txBox="1"/>
          <p:nvPr/>
        </p:nvSpPr>
        <p:spPr>
          <a:xfrm>
            <a:off x="360950" y="1049600"/>
            <a:ext cx="24792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b="1"/>
              <a:t>Ephesians 1</a:t>
            </a:r>
            <a:endParaRPr sz="2300" b="1"/>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187" name="Google Shape;187;p3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188" name="Google Shape;188;p32"/>
          <p:cNvPicPr preferRelativeResize="0"/>
          <p:nvPr/>
        </p:nvPicPr>
        <p:blipFill>
          <a:blip r:embed="rId3">
            <a:alphaModFix/>
          </a:blip>
          <a:stretch>
            <a:fillRect/>
          </a:stretch>
        </p:blipFill>
        <p:spPr>
          <a:xfrm>
            <a:off x="0" y="0"/>
            <a:ext cx="9144000" cy="5143500"/>
          </a:xfrm>
          <a:prstGeom prst="rect">
            <a:avLst/>
          </a:prstGeom>
          <a:noFill/>
          <a:ln>
            <a:noFill/>
          </a:ln>
        </p:spPr>
      </p:pic>
      <p:sp>
        <p:nvSpPr>
          <p:cNvPr id="189" name="Google Shape;189;p32"/>
          <p:cNvSpPr txBox="1"/>
          <p:nvPr/>
        </p:nvSpPr>
        <p:spPr>
          <a:xfrm>
            <a:off x="3355675" y="586550"/>
            <a:ext cx="5431200" cy="360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3700" b="1">
                <a:solidFill>
                  <a:srgbClr val="FFD966"/>
                </a:solidFill>
                <a:uFill>
                  <a:noFill/>
                </a:uFill>
                <a:latin typeface="Roboto"/>
                <a:ea typeface="Roboto"/>
                <a:cs typeface="Roboto"/>
                <a:sym typeface="Robo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Ephesians 3:7</a:t>
            </a:r>
            <a:endParaRPr sz="3700" b="1">
              <a:solidFill>
                <a:srgbClr val="FFD966"/>
              </a:solidFill>
              <a:latin typeface="Roboto"/>
              <a:ea typeface="Roboto"/>
              <a:cs typeface="Roboto"/>
              <a:sym typeface="Roboto"/>
            </a:endParaRPr>
          </a:p>
          <a:p>
            <a:pPr marL="0" lvl="0" indent="0" algn="l" rtl="0">
              <a:spcBef>
                <a:spcPts val="0"/>
              </a:spcBef>
              <a:spcAft>
                <a:spcPts val="0"/>
              </a:spcAft>
              <a:buNone/>
            </a:pPr>
            <a:r>
              <a:rPr lang="en" sz="3700" b="1">
                <a:solidFill>
                  <a:srgbClr val="FFD966"/>
                </a:solidFill>
                <a:latin typeface="Roboto"/>
                <a:ea typeface="Roboto"/>
                <a:cs typeface="Roboto"/>
                <a:sym typeface="Roboto"/>
              </a:rPr>
              <a:t>I became a servant of this gospel by the gift of God's grace, given me through the working of His power.</a:t>
            </a:r>
            <a:endParaRPr sz="3900" b="1">
              <a:solidFill>
                <a:srgbClr val="FFD966"/>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195" name="Google Shape;195;p3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196" name="Google Shape;196;p33"/>
          <p:cNvPicPr preferRelativeResize="0"/>
          <p:nvPr/>
        </p:nvPicPr>
        <p:blipFill>
          <a:blip r:embed="rId3">
            <a:alphaModFix/>
          </a:blip>
          <a:stretch>
            <a:fillRect/>
          </a:stretch>
        </p:blipFill>
        <p:spPr>
          <a:xfrm>
            <a:off x="0" y="0"/>
            <a:ext cx="9144000" cy="5143500"/>
          </a:xfrm>
          <a:prstGeom prst="rect">
            <a:avLst/>
          </a:prstGeom>
          <a:noFill/>
          <a:ln>
            <a:noFill/>
          </a:ln>
        </p:spPr>
      </p:pic>
      <p:sp>
        <p:nvSpPr>
          <p:cNvPr id="197" name="Google Shape;197;p33"/>
          <p:cNvSpPr txBox="1"/>
          <p:nvPr/>
        </p:nvSpPr>
        <p:spPr>
          <a:xfrm>
            <a:off x="3524875" y="535775"/>
            <a:ext cx="5481900" cy="252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3800" b="1">
                <a:solidFill>
                  <a:srgbClr val="FFD966"/>
                </a:solidFill>
                <a:uFill>
                  <a:noFill/>
                </a:uFill>
                <a:latin typeface="Roboto"/>
                <a:ea typeface="Roboto"/>
                <a:cs typeface="Roboto"/>
                <a:sym typeface="Robo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Ephesians 6:10</a:t>
            </a:r>
            <a:endParaRPr sz="3800" b="1">
              <a:solidFill>
                <a:srgbClr val="FFD966"/>
              </a:solidFill>
              <a:latin typeface="Roboto"/>
              <a:ea typeface="Roboto"/>
              <a:cs typeface="Roboto"/>
              <a:sym typeface="Roboto"/>
            </a:endParaRPr>
          </a:p>
          <a:p>
            <a:pPr marL="0" lvl="0" indent="0" algn="l" rtl="0">
              <a:spcBef>
                <a:spcPts val="0"/>
              </a:spcBef>
              <a:spcAft>
                <a:spcPts val="0"/>
              </a:spcAft>
              <a:buNone/>
            </a:pPr>
            <a:r>
              <a:rPr lang="en" sz="3800" b="1">
                <a:solidFill>
                  <a:srgbClr val="FFD966"/>
                </a:solidFill>
                <a:latin typeface="Roboto"/>
                <a:ea typeface="Roboto"/>
                <a:cs typeface="Roboto"/>
                <a:sym typeface="Roboto"/>
              </a:rPr>
              <a:t>Finally, be strong in the Lord and in His mighty power.</a:t>
            </a:r>
            <a:endParaRPr sz="4000" b="1">
              <a:solidFill>
                <a:srgbClr val="FFD966"/>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203" name="Google Shape;203;p3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204" name="Google Shape;204;p34"/>
          <p:cNvPicPr preferRelativeResize="0"/>
          <p:nvPr/>
        </p:nvPicPr>
        <p:blipFill>
          <a:blip r:embed="rId3">
            <a:alphaModFix/>
          </a:blip>
          <a:stretch>
            <a:fillRect/>
          </a:stretch>
        </p:blipFill>
        <p:spPr>
          <a:xfrm>
            <a:off x="0" y="0"/>
            <a:ext cx="9144000" cy="5143500"/>
          </a:xfrm>
          <a:prstGeom prst="rect">
            <a:avLst/>
          </a:prstGeom>
          <a:noFill/>
          <a:ln>
            <a:noFill/>
          </a:ln>
        </p:spPr>
      </p:pic>
      <p:sp>
        <p:nvSpPr>
          <p:cNvPr id="205" name="Google Shape;205;p34"/>
          <p:cNvSpPr txBox="1"/>
          <p:nvPr/>
        </p:nvSpPr>
        <p:spPr>
          <a:xfrm>
            <a:off x="3186500" y="535775"/>
            <a:ext cx="5820300" cy="349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300" b="1">
                <a:solidFill>
                  <a:srgbClr val="FFD966"/>
                </a:solidFill>
                <a:uFill>
                  <a:noFill/>
                </a:uFill>
                <a:latin typeface="Roboto"/>
                <a:ea typeface="Roboto"/>
                <a:cs typeface="Roboto"/>
                <a:sym typeface="Robo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Colossians 1:29</a:t>
            </a:r>
            <a:endParaRPr sz="4300" b="1">
              <a:solidFill>
                <a:srgbClr val="FFD966"/>
              </a:solidFill>
              <a:latin typeface="Roboto"/>
              <a:ea typeface="Roboto"/>
              <a:cs typeface="Roboto"/>
              <a:sym typeface="Roboto"/>
            </a:endParaRPr>
          </a:p>
          <a:p>
            <a:pPr marL="0" lvl="0" indent="0" algn="l" rtl="0">
              <a:spcBef>
                <a:spcPts val="0"/>
              </a:spcBef>
              <a:spcAft>
                <a:spcPts val="0"/>
              </a:spcAft>
              <a:buNone/>
            </a:pPr>
            <a:r>
              <a:rPr lang="en" sz="4300" b="1">
                <a:solidFill>
                  <a:srgbClr val="FFD966"/>
                </a:solidFill>
                <a:latin typeface="Roboto"/>
                <a:ea typeface="Roboto"/>
                <a:cs typeface="Roboto"/>
                <a:sym typeface="Roboto"/>
              </a:rPr>
              <a:t>To this end I also labor, striving with all His energy working powerfully within me.</a:t>
            </a:r>
            <a:endParaRPr sz="7100" b="1">
              <a:solidFill>
                <a:srgbClr val="FFD966"/>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211" name="Google Shape;211;p3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212" name="Google Shape;212;p35"/>
          <p:cNvPicPr preferRelativeResize="0"/>
          <p:nvPr/>
        </p:nvPicPr>
        <p:blipFill>
          <a:blip r:embed="rId3">
            <a:alphaModFix/>
          </a:blip>
          <a:stretch>
            <a:fillRect/>
          </a:stretch>
        </p:blipFill>
        <p:spPr>
          <a:xfrm>
            <a:off x="0" y="0"/>
            <a:ext cx="9144000" cy="5143500"/>
          </a:xfrm>
          <a:prstGeom prst="rect">
            <a:avLst/>
          </a:prstGeom>
          <a:noFill/>
          <a:ln>
            <a:noFill/>
          </a:ln>
        </p:spPr>
      </p:pic>
      <p:sp>
        <p:nvSpPr>
          <p:cNvPr id="213" name="Google Shape;213;p35"/>
          <p:cNvSpPr txBox="1"/>
          <p:nvPr/>
        </p:nvSpPr>
        <p:spPr>
          <a:xfrm>
            <a:off x="2799300" y="332725"/>
            <a:ext cx="6344700" cy="461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b="1">
                <a:solidFill>
                  <a:srgbClr val="FFD966"/>
                </a:solidFill>
                <a:highlight>
                  <a:srgbClr val="7F6000"/>
                </a:highlight>
                <a:latin typeface="Roboto"/>
                <a:ea typeface="Roboto"/>
                <a:cs typeface="Roboto"/>
                <a:sym typeface="Roboto"/>
              </a:rPr>
              <a:t>If</a:t>
            </a:r>
            <a:r>
              <a:rPr lang="en" sz="3200" b="1">
                <a:solidFill>
                  <a:srgbClr val="FFD966"/>
                </a:solidFill>
                <a:latin typeface="Roboto"/>
                <a:ea typeface="Roboto"/>
                <a:cs typeface="Roboto"/>
                <a:sym typeface="Roboto"/>
              </a:rPr>
              <a:t> anyone speaks, he should speak as one conveying the words of God. If anyone serves, he should serve with the strength God provides, so that in all things God may be glorified through Jesus Christ, to whom be the glory and the power forever and ever. Amen.</a:t>
            </a:r>
            <a:endParaRPr sz="6000" b="1">
              <a:solidFill>
                <a:srgbClr val="FFD966"/>
              </a:solidFill>
            </a:endParaRPr>
          </a:p>
        </p:txBody>
      </p:sp>
      <p:sp>
        <p:nvSpPr>
          <p:cNvPr id="214" name="Google Shape;214;p35"/>
          <p:cNvSpPr txBox="1"/>
          <p:nvPr/>
        </p:nvSpPr>
        <p:spPr>
          <a:xfrm>
            <a:off x="0" y="1483275"/>
            <a:ext cx="24591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b="1"/>
              <a:t>1 Peter 4:11</a:t>
            </a:r>
            <a:endParaRPr sz="3200" b="1"/>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Apex">
      <a:dk1>
        <a:srgbClr val="000000"/>
      </a:dk1>
      <a:lt1>
        <a:srgbClr val="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1510</Words>
  <Application>Microsoft Office PowerPoint</Application>
  <PresentationFormat>On-screen Show (16:9)</PresentationFormat>
  <Paragraphs>97</Paragraphs>
  <Slides>47</Slides>
  <Notes>47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47</vt:i4>
      </vt:variant>
    </vt:vector>
  </HeadingPairs>
  <TitlesOfParts>
    <vt:vector size="56" baseType="lpstr">
      <vt:lpstr>Arial</vt:lpstr>
      <vt:lpstr>Calibri</vt:lpstr>
      <vt:lpstr>Roboto</vt:lpstr>
      <vt:lpstr>Georgia</vt:lpstr>
      <vt:lpstr>Lucida Sans</vt:lpstr>
      <vt:lpstr>Book Antiqua</vt:lpstr>
      <vt:lpstr>Noto Sans Symbols</vt:lpstr>
      <vt:lpstr>Simple Light</vt: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BEING FILLED WITH THE HOLY SPIRIT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Peter1:3,4  v.3 His divine power has given us everything we need for life and godliness through our knowledge of him who called us by his own glory and goodness. </vt:lpstr>
      <vt:lpstr>1 Peter 1:4  </vt:lpstr>
      <vt:lpstr>What are “these” very great and precious promises?</vt:lpstr>
      <vt:lpstr>PowerPoint Presentation</vt:lpstr>
      <vt:lpstr>σπουδὴν (grk-   spoudēn) “haste, diligence” </vt:lpstr>
      <vt:lpstr>PowerPoint Presentation</vt:lpstr>
      <vt:lpstr>v8 For if you possess these qualities in increasing measure, they will keep you from being ineffective and unproductive in your knowledge of our Lord Jesus Christ.</vt:lpstr>
      <vt:lpstr>PowerPoint Presentation</vt:lpstr>
      <vt:lpstr>10  Therefore, my brothers, be all the more eager to make your calling and election sure. For if you do these things, you will never fall, 11 and you will receive a rich welcome into the eternal kingdom of our Lord and Savior Jesus Christ.</vt:lpstr>
      <vt:lpstr>σπουδὴν (grk-   spoudēn) “haste, diligence” Eagerness </vt:lpstr>
      <vt:lpstr>20 For no matter how many promises God has made, they are “Yes” in Christ. And so through him the “Amen” is spoken by us to the glory of God. 21 Now it is God who makes both us and you stand firm in Christ. He anointed us, 22 set his seal of ownership on us, and put his Spirit in our hearts as a deposit, guaranteeing what is to come.</vt:lpstr>
      <vt:lpstr>John 14:12 Very truly I tell you, whoever believes in me will do the works I have been doing, and they will do even greater things than these, because I am going to the Father. </vt:lpstr>
      <vt:lpstr>Hebrews 6:11,12  We want each of you to show this same diligence to the very end, so that what you hope for may be fully realized.  12 We do not want you to become lazy, but to imitate those who through faith and patience inherit what has been promised. </vt:lpstr>
      <vt:lpstr> The bible commands us to “hold fast the confession of our hope without wavering, for He who promised is faithful”.  Hebrews 10:23</vt:lpstr>
      <vt:lpstr>And that we should  “not cast away our confidence, which has great reward. For we have need of endurance, so that after we have done the will of God, we may receive the promise”  (Heb. 10:35-36).</vt:lpstr>
      <vt:lpstr>   Hebrews 6:16  People swear by someone greater than themselves, and the oath confirms what is said and puts an end to all argument.   17 Because God wanted to make the unchanging nature of his purpose very clear to the heirs of what was promised, he confirmed it with an oath. </vt:lpstr>
      <vt:lpstr>PowerPoint Presentation</vt:lpstr>
      <vt:lpstr>https://youtu.be/qq-olkZrPDE </vt:lpstr>
      <vt:lpstr>PowerPoint Presentation</vt:lpstr>
      <vt:lpstr>Revelation 14:14-16    I looked, and there before me was a white cloud, and seated on the cloud was one like a son of man with a crown of gold on his head and a sharp sickle in his hand.  15 Then another angel came out of the temple and called in a loud voice to him who was sitting on the cloud, “Take your sickle and reap, because the time to reap has come, for the harvest of the earth is ripe.”  16 So he who was seated on the cloud swung his sickle over the earth, and the earth was harvested. </vt:lpstr>
      <vt:lpstr>Revelation 14:17-20 Another angel came out of the temple in heaven, and he too had a sharp sickle. 18 Still another angel, who had charge of the fire, came from the altar and called in a loud voice to him who had the sharp sickle, “Take your sharp sickle and gather the clusters of grapes from the earth’s vine, because its grapes are ripe.”  19 The angel swung his sickle on the earth, gathered its grapes and threw them into the great winepress of God’s wrath. 20 They were trampled in the winepress outside the city, and blood flowed out of the press, rising as high as the horses’ bridles for a distance of 1,600 stadia.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LifeGate</dc:creator>
  <cp:lastModifiedBy>LifeGate</cp:lastModifiedBy>
  <cp:revision>2</cp:revision>
  <dcterms:modified xsi:type="dcterms:W3CDTF">2023-04-23T15:41:48Z</dcterms:modified>
</cp:coreProperties>
</file>