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0080625" cy="7559675"/>
  <p:notesSz cx="7315200" cy="9601200"/>
  <p:defaultTextStyle>
    <a:defPPr>
      <a:defRPr lang="en-GB"/>
    </a:defPPr>
    <a:lvl1pPr algn="l" defTabSz="457200" rtl="0" eaLnBrk="0" fontAlgn="base" hangingPunct="0">
      <a:spcBef>
        <a:spcPct val="0"/>
      </a:spcBef>
      <a:spcAft>
        <a:spcPct val="0"/>
      </a:spcAft>
      <a:defRPr kern="1200">
        <a:solidFill>
          <a:schemeClr val="bg1"/>
        </a:solidFill>
        <a:latin typeface="Arial" charset="0"/>
        <a:ea typeface="Microsoft YaHei" charset="-122"/>
        <a:cs typeface="+mn-cs"/>
      </a:defRPr>
    </a:lvl1pPr>
    <a:lvl2pPr marL="742950" indent="-285750" algn="l" defTabSz="457200" rtl="0" eaLnBrk="0" fontAlgn="base" hangingPunct="0">
      <a:spcBef>
        <a:spcPct val="0"/>
      </a:spcBef>
      <a:spcAft>
        <a:spcPct val="0"/>
      </a:spcAft>
      <a:defRPr kern="1200">
        <a:solidFill>
          <a:schemeClr val="bg1"/>
        </a:solidFill>
        <a:latin typeface="Arial" charset="0"/>
        <a:ea typeface="Microsoft YaHei" charset="-122"/>
        <a:cs typeface="+mn-cs"/>
      </a:defRPr>
    </a:lvl2pPr>
    <a:lvl3pPr marL="1143000" indent="-228600" algn="l" defTabSz="457200" rtl="0" eaLnBrk="0" fontAlgn="base" hangingPunct="0">
      <a:spcBef>
        <a:spcPct val="0"/>
      </a:spcBef>
      <a:spcAft>
        <a:spcPct val="0"/>
      </a:spcAft>
      <a:defRPr kern="1200">
        <a:solidFill>
          <a:schemeClr val="bg1"/>
        </a:solidFill>
        <a:latin typeface="Arial" charset="0"/>
        <a:ea typeface="Microsoft YaHei" charset="-122"/>
        <a:cs typeface="+mn-cs"/>
      </a:defRPr>
    </a:lvl3pPr>
    <a:lvl4pPr marL="1600200" indent="-228600" algn="l" defTabSz="457200" rtl="0" eaLnBrk="0" fontAlgn="base" hangingPunct="0">
      <a:spcBef>
        <a:spcPct val="0"/>
      </a:spcBef>
      <a:spcAft>
        <a:spcPct val="0"/>
      </a:spcAft>
      <a:defRPr kern="1200">
        <a:solidFill>
          <a:schemeClr val="bg1"/>
        </a:solidFill>
        <a:latin typeface="Arial" charset="0"/>
        <a:ea typeface="Microsoft YaHei" charset="-122"/>
        <a:cs typeface="+mn-cs"/>
      </a:defRPr>
    </a:lvl4pPr>
    <a:lvl5pPr marL="2057400" indent="-228600" algn="l" defTabSz="457200" rtl="0" eaLnBrk="0" fontAlgn="base" hangingPunct="0">
      <a:spcBef>
        <a:spcPct val="0"/>
      </a:spcBef>
      <a:spcAft>
        <a:spcPct val="0"/>
      </a:spcAft>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764" y="-10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749"/>
        <p:guide pos="2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pPr eaLnBrk="1">
              <a:lnSpc>
                <a:spcPct val="93000"/>
              </a:lnSpc>
              <a:buClr>
                <a:srgbClr val="000000"/>
              </a:buClr>
              <a:buSzPct val="100000"/>
              <a:buFont typeface="Times New Roman" pitchFamily="16" charset="0"/>
              <a:buNone/>
            </a:pPr>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pPr eaLnBrk="1">
              <a:lnSpc>
                <a:spcPct val="93000"/>
              </a:lnSpc>
              <a:buClr>
                <a:srgbClr val="000000"/>
              </a:buClr>
              <a:buSzPct val="100000"/>
              <a:buFont typeface="Times New Roman" pitchFamily="16" charset="0"/>
              <a:buNone/>
            </a:pPr>
            <a:endParaRPr lang="en-US" altLang="en-US"/>
          </a:p>
        </p:txBody>
      </p:sp>
      <p:sp>
        <p:nvSpPr>
          <p:cNvPr id="2052" name="Rectangle 3"/>
          <p:cNvSpPr>
            <a:spLocks noGrp="1" noChangeArrowheads="1"/>
          </p:cNvSpPr>
          <p:nvPr>
            <p:ph type="sldImg"/>
          </p:nvPr>
        </p:nvSpPr>
        <p:spPr bwMode="auto">
          <a:xfrm>
            <a:off x="1258888" y="728663"/>
            <a:ext cx="4792662" cy="359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731838" y="4559300"/>
            <a:ext cx="5848350" cy="4316413"/>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2053" name="Rectangle 5"/>
          <p:cNvSpPr>
            <a:spLocks noGrp="1" noChangeArrowheads="1"/>
          </p:cNvSpPr>
          <p:nvPr>
            <p:ph type="hdr"/>
          </p:nvPr>
        </p:nvSpPr>
        <p:spPr bwMode="auto">
          <a:xfrm>
            <a:off x="0" y="0"/>
            <a:ext cx="3170238" cy="47625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0" algn="l"/>
                <a:tab pos="433746" algn="l"/>
                <a:tab pos="867491" algn="l"/>
                <a:tab pos="1301237" algn="l"/>
                <a:tab pos="1734983" algn="l"/>
                <a:tab pos="2168728" algn="l"/>
                <a:tab pos="2602474" algn="l"/>
                <a:tab pos="3036219" algn="l"/>
                <a:tab pos="3469965" algn="l"/>
                <a:tab pos="3903711" algn="l"/>
                <a:tab pos="4337456" algn="l"/>
                <a:tab pos="4771202" algn="l"/>
                <a:tab pos="5204948" algn="l"/>
                <a:tab pos="5638693" algn="l"/>
                <a:tab pos="6072439" algn="l"/>
                <a:tab pos="6506185" algn="l"/>
                <a:tab pos="6939930" algn="l"/>
                <a:tab pos="7373676" algn="l"/>
                <a:tab pos="7807422" algn="l"/>
                <a:tab pos="8241167" algn="l"/>
                <a:tab pos="8674913" algn="l"/>
              </a:tabLst>
              <a:defRPr sz="13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2054" name="Rectangle 6"/>
          <p:cNvSpPr>
            <a:spLocks noGrp="1" noChangeArrowheads="1"/>
          </p:cNvSpPr>
          <p:nvPr>
            <p:ph type="dt"/>
          </p:nvPr>
        </p:nvSpPr>
        <p:spPr bwMode="auto">
          <a:xfrm>
            <a:off x="4140200" y="0"/>
            <a:ext cx="3170238" cy="47625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0" algn="l"/>
                <a:tab pos="433746" algn="l"/>
                <a:tab pos="867491" algn="l"/>
                <a:tab pos="1301237" algn="l"/>
                <a:tab pos="1734983" algn="l"/>
                <a:tab pos="2168728" algn="l"/>
                <a:tab pos="2602474" algn="l"/>
                <a:tab pos="3036219" algn="l"/>
                <a:tab pos="3469965" algn="l"/>
                <a:tab pos="3903711" algn="l"/>
                <a:tab pos="4337456" algn="l"/>
                <a:tab pos="4771202" algn="l"/>
                <a:tab pos="5204948" algn="l"/>
                <a:tab pos="5638693" algn="l"/>
                <a:tab pos="6072439" algn="l"/>
                <a:tab pos="6506185" algn="l"/>
                <a:tab pos="6939930" algn="l"/>
                <a:tab pos="7373676" algn="l"/>
                <a:tab pos="7807422" algn="l"/>
                <a:tab pos="8241167" algn="l"/>
                <a:tab pos="8674913" algn="l"/>
              </a:tabLst>
              <a:defRPr sz="13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2055" name="Rectangle 7"/>
          <p:cNvSpPr>
            <a:spLocks noGrp="1" noChangeArrowheads="1"/>
          </p:cNvSpPr>
          <p:nvPr>
            <p:ph type="ftr"/>
          </p:nvPr>
        </p:nvSpPr>
        <p:spPr bwMode="auto">
          <a:xfrm>
            <a:off x="0" y="9120188"/>
            <a:ext cx="3170238" cy="47625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Tx/>
              <a:buSzPct val="100000"/>
              <a:buFontTx/>
              <a:buNone/>
              <a:tabLst>
                <a:tab pos="0" algn="l"/>
                <a:tab pos="433746" algn="l"/>
                <a:tab pos="867491" algn="l"/>
                <a:tab pos="1301237" algn="l"/>
                <a:tab pos="1734983" algn="l"/>
                <a:tab pos="2168728" algn="l"/>
                <a:tab pos="2602474" algn="l"/>
                <a:tab pos="3036219" algn="l"/>
                <a:tab pos="3469965" algn="l"/>
                <a:tab pos="3903711" algn="l"/>
                <a:tab pos="4337456" algn="l"/>
                <a:tab pos="4771202" algn="l"/>
                <a:tab pos="5204948" algn="l"/>
                <a:tab pos="5638693" algn="l"/>
                <a:tab pos="6072439" algn="l"/>
                <a:tab pos="6506185" algn="l"/>
                <a:tab pos="6939930" algn="l"/>
                <a:tab pos="7373676" algn="l"/>
                <a:tab pos="7807422" algn="l"/>
                <a:tab pos="8241167" algn="l"/>
                <a:tab pos="8674913" algn="l"/>
              </a:tabLst>
              <a:defRPr sz="13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2056" name="Rectangle 8"/>
          <p:cNvSpPr>
            <a:spLocks noGrp="1" noChangeArrowheads="1"/>
          </p:cNvSpPr>
          <p:nvPr>
            <p:ph type="sldNum"/>
          </p:nvPr>
        </p:nvSpPr>
        <p:spPr bwMode="auto">
          <a:xfrm>
            <a:off x="4140200" y="9120188"/>
            <a:ext cx="3170238" cy="47625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SzPct val="10000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300">
                <a:solidFill>
                  <a:srgbClr val="000000"/>
                </a:solidFill>
                <a:latin typeface="Times New Roman" pitchFamily="16" charset="0"/>
              </a:defRPr>
            </a:lvl1pPr>
          </a:lstStyle>
          <a:p>
            <a:fld id="{82F081BE-5C57-4839-A9BC-C749D5D96394}" type="slidenum">
              <a:rPr lang="en-US" altLang="en-US"/>
              <a:pPr/>
              <a:t>‹#›</a:t>
            </a:fld>
            <a:endParaRPr lang="en-US" altLang="en-US"/>
          </a:p>
        </p:txBody>
      </p:sp>
    </p:spTree>
    <p:extLst>
      <p:ext uri="{BB962C8B-B14F-4D97-AF65-F5344CB8AC3E}">
        <p14:creationId xmlns:p14="http://schemas.microsoft.com/office/powerpoint/2010/main" val="30736691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C25539D1-19CD-49BD-98A7-2C2A3DA43322}" type="slidenum">
              <a:rPr lang="en-US" altLang="en-US" sz="1300">
                <a:cs typeface="Lucida Sans Unicode" charset="0"/>
              </a:rPr>
              <a:pPr/>
              <a:t>1</a:t>
            </a:fld>
            <a:endParaRPr lang="en-US" altLang="en-US" sz="1300">
              <a:cs typeface="Lucida Sans Unicode" charset="0"/>
            </a:endParaRPr>
          </a:p>
        </p:txBody>
      </p:sp>
      <p:sp>
        <p:nvSpPr>
          <p:cNvPr id="409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8F9DEF24-76D3-4E3E-A022-B1C757543AC8}" type="slidenum">
              <a:rPr lang="en-US" altLang="en-US" sz="1300">
                <a:cs typeface="Lucida Sans Unicode" charset="0"/>
              </a:rPr>
              <a:pPr/>
              <a:t>10</a:t>
            </a:fld>
            <a:endParaRPr lang="en-US" altLang="en-US" sz="1300">
              <a:cs typeface="Lucida Sans Unicode" charset="0"/>
            </a:endParaRPr>
          </a:p>
        </p:txBody>
      </p:sp>
      <p:sp>
        <p:nvSpPr>
          <p:cNvPr id="2253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ACF220D6-501F-4CC6-92C5-3F296C285944}" type="slidenum">
              <a:rPr lang="en-US" altLang="en-US" sz="1300">
                <a:cs typeface="Lucida Sans Unicode" charset="0"/>
              </a:rPr>
              <a:pPr/>
              <a:t>11</a:t>
            </a:fld>
            <a:endParaRPr lang="en-US" altLang="en-US" sz="1300">
              <a:cs typeface="Lucida Sans Unicode" charset="0"/>
            </a:endParaRPr>
          </a:p>
        </p:txBody>
      </p:sp>
      <p:sp>
        <p:nvSpPr>
          <p:cNvPr id="2457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676A75E-2B40-4C26-ABB3-348D8B6933F2}" type="slidenum">
              <a:rPr lang="en-US" altLang="en-US" sz="1300">
                <a:cs typeface="Lucida Sans Unicode" charset="0"/>
              </a:rPr>
              <a:pPr/>
              <a:t>12</a:t>
            </a:fld>
            <a:endParaRPr lang="en-US" altLang="en-US" sz="1300">
              <a:cs typeface="Lucida Sans Unicode" charset="0"/>
            </a:endParaRPr>
          </a:p>
        </p:txBody>
      </p:sp>
      <p:sp>
        <p:nvSpPr>
          <p:cNvPr id="2662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34BBA8B-1E04-46C4-8D1F-8EB3C8AAB7D4}" type="slidenum">
              <a:rPr lang="en-US" altLang="en-US" sz="1300">
                <a:cs typeface="Lucida Sans Unicode" charset="0"/>
              </a:rPr>
              <a:pPr/>
              <a:t>13</a:t>
            </a:fld>
            <a:endParaRPr lang="en-US" altLang="en-US" sz="1300">
              <a:cs typeface="Lucida Sans Unicode" charset="0"/>
            </a:endParaRPr>
          </a:p>
        </p:txBody>
      </p:sp>
      <p:sp>
        <p:nvSpPr>
          <p:cNvPr id="2867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49C69EF4-9DBF-4EF2-841F-893B7B1A2278}" type="slidenum">
              <a:rPr lang="en-US" altLang="en-US" sz="1300">
                <a:cs typeface="Lucida Sans Unicode" charset="0"/>
              </a:rPr>
              <a:pPr/>
              <a:t>14</a:t>
            </a:fld>
            <a:endParaRPr lang="en-US" altLang="en-US" sz="1300">
              <a:cs typeface="Lucida Sans Unicode" charset="0"/>
            </a:endParaRPr>
          </a:p>
        </p:txBody>
      </p:sp>
      <p:sp>
        <p:nvSpPr>
          <p:cNvPr id="3072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BE3EEAE-C539-4CAE-B126-79B0BF1C926D}" type="slidenum">
              <a:rPr lang="en-US" altLang="en-US" sz="1300">
                <a:cs typeface="Lucida Sans Unicode" charset="0"/>
              </a:rPr>
              <a:pPr/>
              <a:t>15</a:t>
            </a:fld>
            <a:endParaRPr lang="en-US" altLang="en-US" sz="1300">
              <a:cs typeface="Lucida Sans Unicode" charset="0"/>
            </a:endParaRPr>
          </a:p>
        </p:txBody>
      </p:sp>
      <p:sp>
        <p:nvSpPr>
          <p:cNvPr id="3277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FB99117-449B-4F7D-BCA2-52D05C008E97}" type="slidenum">
              <a:rPr lang="en-US" altLang="en-US" sz="1300">
                <a:cs typeface="Lucida Sans Unicode" charset="0"/>
              </a:rPr>
              <a:pPr/>
              <a:t>16</a:t>
            </a:fld>
            <a:endParaRPr lang="en-US" altLang="en-US" sz="1300">
              <a:cs typeface="Lucida Sans Unicode" charset="0"/>
            </a:endParaRPr>
          </a:p>
        </p:txBody>
      </p:sp>
      <p:sp>
        <p:nvSpPr>
          <p:cNvPr id="3481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13581B3B-F438-4DA8-BCDB-0E1AD90B30EF}" type="slidenum">
              <a:rPr lang="en-US" altLang="en-US" sz="1300">
                <a:cs typeface="Lucida Sans Unicode" charset="0"/>
              </a:rPr>
              <a:pPr/>
              <a:t>17</a:t>
            </a:fld>
            <a:endParaRPr lang="en-US" altLang="en-US" sz="1300">
              <a:cs typeface="Lucida Sans Unicode" charset="0"/>
            </a:endParaRPr>
          </a:p>
        </p:txBody>
      </p:sp>
      <p:sp>
        <p:nvSpPr>
          <p:cNvPr id="3686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61F50554-45FB-444B-92CB-3E73C5CB3222}" type="slidenum">
              <a:rPr lang="en-US" altLang="en-US" sz="1300">
                <a:cs typeface="Lucida Sans Unicode" charset="0"/>
              </a:rPr>
              <a:pPr/>
              <a:t>18</a:t>
            </a:fld>
            <a:endParaRPr lang="en-US" altLang="en-US" sz="1300">
              <a:cs typeface="Lucida Sans Unicode" charset="0"/>
            </a:endParaRPr>
          </a:p>
        </p:txBody>
      </p:sp>
      <p:sp>
        <p:nvSpPr>
          <p:cNvPr id="3891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13A922F9-2295-4E37-92D3-D85D8906DD80}" type="slidenum">
              <a:rPr lang="en-US" altLang="en-US" sz="1300">
                <a:cs typeface="Lucida Sans Unicode" charset="0"/>
              </a:rPr>
              <a:pPr/>
              <a:t>19</a:t>
            </a:fld>
            <a:endParaRPr lang="en-US" altLang="en-US" sz="1300">
              <a:cs typeface="Lucida Sans Unicode" charset="0"/>
            </a:endParaRPr>
          </a:p>
        </p:txBody>
      </p:sp>
      <p:sp>
        <p:nvSpPr>
          <p:cNvPr id="4096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3C52E984-61D0-4570-B242-5B810341F73F}" type="slidenum">
              <a:rPr lang="en-US" altLang="en-US" sz="1300">
                <a:cs typeface="Lucida Sans Unicode" charset="0"/>
              </a:rPr>
              <a:pPr/>
              <a:t>2</a:t>
            </a:fld>
            <a:endParaRPr lang="en-US" altLang="en-US" sz="1300">
              <a:cs typeface="Lucida Sans Unicode" charset="0"/>
            </a:endParaRPr>
          </a:p>
        </p:txBody>
      </p:sp>
      <p:sp>
        <p:nvSpPr>
          <p:cNvPr id="614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3F402EBE-894C-4E4E-AC3D-3DF171CDCCE4}" type="slidenum">
              <a:rPr lang="en-US" altLang="en-US" sz="1300">
                <a:cs typeface="Lucida Sans Unicode" charset="0"/>
              </a:rPr>
              <a:pPr/>
              <a:t>20</a:t>
            </a:fld>
            <a:endParaRPr lang="en-US" altLang="en-US" sz="1300">
              <a:cs typeface="Lucida Sans Unicode" charset="0"/>
            </a:endParaRPr>
          </a:p>
        </p:txBody>
      </p:sp>
      <p:sp>
        <p:nvSpPr>
          <p:cNvPr id="4301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FC47893E-3215-4AEC-97F9-82E13DE62548}" type="slidenum">
              <a:rPr lang="en-US" altLang="en-US" sz="1300">
                <a:cs typeface="Lucida Sans Unicode" charset="0"/>
              </a:rPr>
              <a:pPr/>
              <a:t>21</a:t>
            </a:fld>
            <a:endParaRPr lang="en-US" altLang="en-US" sz="1300">
              <a:cs typeface="Lucida Sans Unicode" charset="0"/>
            </a:endParaRPr>
          </a:p>
        </p:txBody>
      </p:sp>
      <p:sp>
        <p:nvSpPr>
          <p:cNvPr id="4505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C1223777-74F3-4F4C-8CD4-71AC579CC317}" type="slidenum">
              <a:rPr lang="en-US" altLang="en-US" sz="1300">
                <a:cs typeface="Lucida Sans Unicode" charset="0"/>
              </a:rPr>
              <a:pPr/>
              <a:t>22</a:t>
            </a:fld>
            <a:endParaRPr lang="en-US" altLang="en-US" sz="1300">
              <a:cs typeface="Lucida Sans Unicode" charset="0"/>
            </a:endParaRPr>
          </a:p>
        </p:txBody>
      </p:sp>
      <p:sp>
        <p:nvSpPr>
          <p:cNvPr id="4710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DA3DD1CF-9B6F-407E-A34D-E3965EC3D591}" type="slidenum">
              <a:rPr lang="en-US" altLang="en-US" sz="1300">
                <a:cs typeface="Lucida Sans Unicode" charset="0"/>
              </a:rPr>
              <a:pPr/>
              <a:t>23</a:t>
            </a:fld>
            <a:endParaRPr lang="en-US" altLang="en-US" sz="1300">
              <a:cs typeface="Lucida Sans Unicode" charset="0"/>
            </a:endParaRPr>
          </a:p>
        </p:txBody>
      </p:sp>
      <p:sp>
        <p:nvSpPr>
          <p:cNvPr id="4915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29AC8E7-E8BA-4FF8-B46D-F03ABF6F4A85}" type="slidenum">
              <a:rPr lang="en-US" altLang="en-US" sz="1300">
                <a:cs typeface="Lucida Sans Unicode" charset="0"/>
              </a:rPr>
              <a:pPr/>
              <a:t>24</a:t>
            </a:fld>
            <a:endParaRPr lang="en-US" altLang="en-US" sz="1300">
              <a:cs typeface="Lucida Sans Unicode" charset="0"/>
            </a:endParaRPr>
          </a:p>
        </p:txBody>
      </p:sp>
      <p:sp>
        <p:nvSpPr>
          <p:cNvPr id="5120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973F07C-B6FE-4202-9E88-D62F5FFFF8FB}" type="slidenum">
              <a:rPr lang="en-US" altLang="en-US" sz="1300">
                <a:cs typeface="Lucida Sans Unicode" charset="0"/>
              </a:rPr>
              <a:pPr/>
              <a:t>25</a:t>
            </a:fld>
            <a:endParaRPr lang="en-US" altLang="en-US" sz="1300">
              <a:cs typeface="Lucida Sans Unicode" charset="0"/>
            </a:endParaRPr>
          </a:p>
        </p:txBody>
      </p:sp>
      <p:sp>
        <p:nvSpPr>
          <p:cNvPr id="5325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EC5B506-07DD-42EE-959C-2FCA3569E71F}" type="slidenum">
              <a:rPr lang="en-US" altLang="en-US" sz="1300">
                <a:cs typeface="Lucida Sans Unicode" charset="0"/>
              </a:rPr>
              <a:pPr/>
              <a:t>26</a:t>
            </a:fld>
            <a:endParaRPr lang="en-US" altLang="en-US" sz="1300">
              <a:cs typeface="Lucida Sans Unicode" charset="0"/>
            </a:endParaRPr>
          </a:p>
        </p:txBody>
      </p:sp>
      <p:sp>
        <p:nvSpPr>
          <p:cNvPr id="5529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EBA93953-C35D-40BB-A9B3-E0D50110FF61}" type="slidenum">
              <a:rPr lang="en-US" altLang="en-US" sz="1300">
                <a:cs typeface="Lucida Sans Unicode" charset="0"/>
              </a:rPr>
              <a:pPr/>
              <a:t>27</a:t>
            </a:fld>
            <a:endParaRPr lang="en-US" altLang="en-US" sz="1300">
              <a:cs typeface="Lucida Sans Unicode" charset="0"/>
            </a:endParaRPr>
          </a:p>
        </p:txBody>
      </p:sp>
      <p:sp>
        <p:nvSpPr>
          <p:cNvPr id="5734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FE838273-411F-4A5C-8E4C-FA85980E08C2}" type="slidenum">
              <a:rPr lang="en-US" altLang="en-US" sz="1300">
                <a:cs typeface="Lucida Sans Unicode" charset="0"/>
              </a:rPr>
              <a:pPr/>
              <a:t>28</a:t>
            </a:fld>
            <a:endParaRPr lang="en-US" altLang="en-US" sz="1300">
              <a:cs typeface="Lucida Sans Unicode" charset="0"/>
            </a:endParaRPr>
          </a:p>
        </p:txBody>
      </p:sp>
      <p:sp>
        <p:nvSpPr>
          <p:cNvPr id="5939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79DE5405-BB16-4110-AFEE-7061A5CEAC54}" type="slidenum">
              <a:rPr lang="en-US" altLang="en-US" sz="1300">
                <a:cs typeface="Lucida Sans Unicode" charset="0"/>
              </a:rPr>
              <a:pPr/>
              <a:t>29</a:t>
            </a:fld>
            <a:endParaRPr lang="en-US" altLang="en-US" sz="1300">
              <a:cs typeface="Lucida Sans Unicode" charset="0"/>
            </a:endParaRPr>
          </a:p>
        </p:txBody>
      </p:sp>
      <p:sp>
        <p:nvSpPr>
          <p:cNvPr id="6144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F9FB08C1-97C0-4C20-BD7A-E17D228D18C6}" type="slidenum">
              <a:rPr lang="en-US" altLang="en-US" sz="1300">
                <a:cs typeface="Lucida Sans Unicode" charset="0"/>
              </a:rPr>
              <a:pPr/>
              <a:t>3</a:t>
            </a:fld>
            <a:endParaRPr lang="en-US" altLang="en-US" sz="1300">
              <a:cs typeface="Lucida Sans Unicode" charset="0"/>
            </a:endParaRPr>
          </a:p>
        </p:txBody>
      </p:sp>
      <p:sp>
        <p:nvSpPr>
          <p:cNvPr id="819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93E5CC5F-D60D-4359-BB91-8D3C26928759}" type="slidenum">
              <a:rPr lang="en-US" altLang="en-US" sz="1300">
                <a:cs typeface="Lucida Sans Unicode" charset="0"/>
              </a:rPr>
              <a:pPr/>
              <a:t>30</a:t>
            </a:fld>
            <a:endParaRPr lang="en-US" altLang="en-US" sz="1300">
              <a:cs typeface="Lucida Sans Unicode" charset="0"/>
            </a:endParaRPr>
          </a:p>
        </p:txBody>
      </p:sp>
      <p:sp>
        <p:nvSpPr>
          <p:cNvPr id="6349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08D177F-6902-426C-999D-4257E869C8F3}" type="slidenum">
              <a:rPr lang="en-US" altLang="en-US" sz="1300">
                <a:cs typeface="Lucida Sans Unicode" charset="0"/>
              </a:rPr>
              <a:pPr/>
              <a:t>31</a:t>
            </a:fld>
            <a:endParaRPr lang="en-US" altLang="en-US" sz="1300">
              <a:cs typeface="Lucida Sans Unicode" charset="0"/>
            </a:endParaRPr>
          </a:p>
        </p:txBody>
      </p:sp>
      <p:sp>
        <p:nvSpPr>
          <p:cNvPr id="6553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C9267684-C569-4967-B987-BCF30F630AD5}" type="slidenum">
              <a:rPr lang="en-US" altLang="en-US" sz="1300">
                <a:cs typeface="Lucida Sans Unicode" charset="0"/>
              </a:rPr>
              <a:pPr/>
              <a:t>32</a:t>
            </a:fld>
            <a:endParaRPr lang="en-US" altLang="en-US" sz="1300">
              <a:cs typeface="Lucida Sans Unicode" charset="0"/>
            </a:endParaRPr>
          </a:p>
        </p:txBody>
      </p:sp>
      <p:sp>
        <p:nvSpPr>
          <p:cNvPr id="6758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7D1E22B-C26E-44C7-9D59-252CBFBA0F1D}" type="slidenum">
              <a:rPr lang="en-US" altLang="en-US" sz="1300">
                <a:cs typeface="Lucida Sans Unicode" charset="0"/>
              </a:rPr>
              <a:pPr/>
              <a:t>33</a:t>
            </a:fld>
            <a:endParaRPr lang="en-US" altLang="en-US" sz="1300">
              <a:cs typeface="Lucida Sans Unicode" charset="0"/>
            </a:endParaRPr>
          </a:p>
        </p:txBody>
      </p:sp>
      <p:sp>
        <p:nvSpPr>
          <p:cNvPr id="6963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6F0C30B6-75D2-4D7F-9BC6-75B1C9612FFB}" type="slidenum">
              <a:rPr lang="en-US" altLang="en-US" sz="1300">
                <a:cs typeface="Lucida Sans Unicode" charset="0"/>
              </a:rPr>
              <a:pPr/>
              <a:t>34</a:t>
            </a:fld>
            <a:endParaRPr lang="en-US" altLang="en-US" sz="1300">
              <a:cs typeface="Lucida Sans Unicode" charset="0"/>
            </a:endParaRPr>
          </a:p>
        </p:txBody>
      </p:sp>
      <p:sp>
        <p:nvSpPr>
          <p:cNvPr id="7168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80602302-CAC5-49F4-8AEF-021024C6EDCD}" type="slidenum">
              <a:rPr lang="en-US" altLang="en-US" sz="1300">
                <a:cs typeface="Lucida Sans Unicode" charset="0"/>
              </a:rPr>
              <a:pPr/>
              <a:t>35</a:t>
            </a:fld>
            <a:endParaRPr lang="en-US" altLang="en-US" sz="1300">
              <a:cs typeface="Lucida Sans Unicode" charset="0"/>
            </a:endParaRPr>
          </a:p>
        </p:txBody>
      </p:sp>
      <p:sp>
        <p:nvSpPr>
          <p:cNvPr id="7373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3DD965C3-1C93-450C-89BD-B6A6F046FC42}" type="slidenum">
              <a:rPr lang="en-US" altLang="en-US" sz="1300">
                <a:cs typeface="Lucida Sans Unicode" charset="0"/>
              </a:rPr>
              <a:pPr/>
              <a:t>36</a:t>
            </a:fld>
            <a:endParaRPr lang="en-US" altLang="en-US" sz="1300">
              <a:cs typeface="Lucida Sans Unicode" charset="0"/>
            </a:endParaRPr>
          </a:p>
        </p:txBody>
      </p:sp>
      <p:sp>
        <p:nvSpPr>
          <p:cNvPr id="7577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79196574-6A43-42BB-BBBB-E05B1B0AD5AB}" type="slidenum">
              <a:rPr lang="en-US" altLang="en-US" sz="1300">
                <a:cs typeface="Lucida Sans Unicode" charset="0"/>
              </a:rPr>
              <a:pPr/>
              <a:t>37</a:t>
            </a:fld>
            <a:endParaRPr lang="en-US" altLang="en-US" sz="1300">
              <a:cs typeface="Lucida Sans Unicode" charset="0"/>
            </a:endParaRPr>
          </a:p>
        </p:txBody>
      </p:sp>
      <p:sp>
        <p:nvSpPr>
          <p:cNvPr id="7782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AD3E5FF3-BE79-4BAB-9417-DECC91B7D507}" type="slidenum">
              <a:rPr lang="en-US" altLang="en-US" sz="1300">
                <a:cs typeface="Lucida Sans Unicode" charset="0"/>
              </a:rPr>
              <a:pPr/>
              <a:t>38</a:t>
            </a:fld>
            <a:endParaRPr lang="en-US" altLang="en-US" sz="1300">
              <a:cs typeface="Lucida Sans Unicode" charset="0"/>
            </a:endParaRPr>
          </a:p>
        </p:txBody>
      </p:sp>
      <p:sp>
        <p:nvSpPr>
          <p:cNvPr id="7987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61BFCDC8-52E8-4679-A943-676B52665E1C}" type="slidenum">
              <a:rPr lang="en-US" altLang="en-US" sz="1300">
                <a:cs typeface="Lucida Sans Unicode" charset="0"/>
              </a:rPr>
              <a:pPr/>
              <a:t>39</a:t>
            </a:fld>
            <a:endParaRPr lang="en-US" altLang="en-US" sz="1300">
              <a:cs typeface="Lucida Sans Unicode" charset="0"/>
            </a:endParaRPr>
          </a:p>
        </p:txBody>
      </p:sp>
      <p:sp>
        <p:nvSpPr>
          <p:cNvPr id="8192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219465B1-3B86-4645-91BF-316D059CAAAA}" type="slidenum">
              <a:rPr lang="en-US" altLang="en-US" sz="1300">
                <a:cs typeface="Lucida Sans Unicode" charset="0"/>
              </a:rPr>
              <a:pPr/>
              <a:t>4</a:t>
            </a:fld>
            <a:endParaRPr lang="en-US" altLang="en-US" sz="1300">
              <a:cs typeface="Lucida Sans Unicode" charset="0"/>
            </a:endParaRPr>
          </a:p>
        </p:txBody>
      </p:sp>
      <p:sp>
        <p:nvSpPr>
          <p:cNvPr id="1024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8AF08A0-005B-4AB3-948D-E3477C622B64}" type="slidenum">
              <a:rPr lang="en-US" altLang="en-US" sz="1300">
                <a:cs typeface="Lucida Sans Unicode" charset="0"/>
              </a:rPr>
              <a:pPr/>
              <a:t>40</a:t>
            </a:fld>
            <a:endParaRPr lang="en-US" altLang="en-US" sz="1300">
              <a:cs typeface="Lucida Sans Unicode" charset="0"/>
            </a:endParaRPr>
          </a:p>
        </p:txBody>
      </p:sp>
      <p:sp>
        <p:nvSpPr>
          <p:cNvPr id="8397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1F3FC61D-B0FF-448D-A497-B9B76A4D5349}" type="slidenum">
              <a:rPr lang="en-US" altLang="en-US" sz="1300">
                <a:cs typeface="Lucida Sans Unicode" charset="0"/>
              </a:rPr>
              <a:pPr/>
              <a:t>41</a:t>
            </a:fld>
            <a:endParaRPr lang="en-US" altLang="en-US" sz="1300">
              <a:cs typeface="Lucida Sans Unicode" charset="0"/>
            </a:endParaRPr>
          </a:p>
        </p:txBody>
      </p:sp>
      <p:sp>
        <p:nvSpPr>
          <p:cNvPr id="8601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FB2532A3-75B1-4522-940F-51CB57523ADD}" type="slidenum">
              <a:rPr lang="en-US" altLang="en-US" sz="1300">
                <a:cs typeface="Lucida Sans Unicode" charset="0"/>
              </a:rPr>
              <a:pPr/>
              <a:t>42</a:t>
            </a:fld>
            <a:endParaRPr lang="en-US" altLang="en-US" sz="1300">
              <a:cs typeface="Lucida Sans Unicode" charset="0"/>
            </a:endParaRPr>
          </a:p>
        </p:txBody>
      </p:sp>
      <p:sp>
        <p:nvSpPr>
          <p:cNvPr id="8806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392C60FA-4A6B-44B6-84D7-F45AE07DAAB4}" type="slidenum">
              <a:rPr lang="en-US" altLang="en-US" sz="1300">
                <a:cs typeface="Lucida Sans Unicode" charset="0"/>
              </a:rPr>
              <a:pPr/>
              <a:t>43</a:t>
            </a:fld>
            <a:endParaRPr lang="en-US" altLang="en-US" sz="1300">
              <a:cs typeface="Lucida Sans Unicode" charset="0"/>
            </a:endParaRPr>
          </a:p>
        </p:txBody>
      </p:sp>
      <p:sp>
        <p:nvSpPr>
          <p:cNvPr id="9011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60898533-802A-4666-9966-2674784A4FFC}" type="slidenum">
              <a:rPr lang="en-US" altLang="en-US" sz="1300">
                <a:cs typeface="Lucida Sans Unicode" charset="0"/>
              </a:rPr>
              <a:pPr/>
              <a:t>44</a:t>
            </a:fld>
            <a:endParaRPr lang="en-US" altLang="en-US" sz="1300">
              <a:cs typeface="Lucida Sans Unicode" charset="0"/>
            </a:endParaRPr>
          </a:p>
        </p:txBody>
      </p:sp>
      <p:sp>
        <p:nvSpPr>
          <p:cNvPr id="9216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D0855177-C928-4E26-8A82-F6DC6147A77A}" type="slidenum">
              <a:rPr lang="en-US" altLang="en-US" sz="1300">
                <a:cs typeface="Lucida Sans Unicode" charset="0"/>
              </a:rPr>
              <a:pPr/>
              <a:t>45</a:t>
            </a:fld>
            <a:endParaRPr lang="en-US" altLang="en-US" sz="1300">
              <a:cs typeface="Lucida Sans Unicode" charset="0"/>
            </a:endParaRPr>
          </a:p>
        </p:txBody>
      </p:sp>
      <p:sp>
        <p:nvSpPr>
          <p:cNvPr id="9421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22FAB00F-381E-4EB1-9114-DA8A12CB2401}" type="slidenum">
              <a:rPr lang="en-US" altLang="en-US" sz="1300">
                <a:cs typeface="Lucida Sans Unicode" charset="0"/>
              </a:rPr>
              <a:pPr/>
              <a:t>46</a:t>
            </a:fld>
            <a:endParaRPr lang="en-US" altLang="en-US" sz="1300">
              <a:cs typeface="Lucida Sans Unicode" charset="0"/>
            </a:endParaRPr>
          </a:p>
        </p:txBody>
      </p:sp>
      <p:sp>
        <p:nvSpPr>
          <p:cNvPr id="9625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EA235D8B-76AF-451B-8561-58CAD3697689}" type="slidenum">
              <a:rPr lang="en-US" altLang="en-US" sz="1300">
                <a:cs typeface="Lucida Sans Unicode" charset="0"/>
              </a:rPr>
              <a:pPr/>
              <a:t>47</a:t>
            </a:fld>
            <a:endParaRPr lang="en-US" altLang="en-US" sz="1300">
              <a:cs typeface="Lucida Sans Unicode" charset="0"/>
            </a:endParaRPr>
          </a:p>
        </p:txBody>
      </p:sp>
      <p:sp>
        <p:nvSpPr>
          <p:cNvPr id="9830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43FAC37B-0019-46E3-A881-1727C0CE8D3A}" type="slidenum">
              <a:rPr lang="en-US" altLang="en-US" sz="1300">
                <a:cs typeface="Lucida Sans Unicode" charset="0"/>
              </a:rPr>
              <a:pPr/>
              <a:t>48</a:t>
            </a:fld>
            <a:endParaRPr lang="en-US" altLang="en-US" sz="1300">
              <a:cs typeface="Lucida Sans Unicode" charset="0"/>
            </a:endParaRPr>
          </a:p>
        </p:txBody>
      </p:sp>
      <p:sp>
        <p:nvSpPr>
          <p:cNvPr id="10035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564D884E-6E96-424A-9982-D412C76FE34F}" type="slidenum">
              <a:rPr lang="en-US" altLang="en-US" sz="1300">
                <a:cs typeface="Lucida Sans Unicode" charset="0"/>
              </a:rPr>
              <a:pPr/>
              <a:t>5</a:t>
            </a:fld>
            <a:endParaRPr lang="en-US" altLang="en-US" sz="1300">
              <a:cs typeface="Lucida Sans Unicode" charset="0"/>
            </a:endParaRPr>
          </a:p>
        </p:txBody>
      </p:sp>
      <p:sp>
        <p:nvSpPr>
          <p:cNvPr id="12291"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04E3258F-55F4-4873-A698-E1665C07023F}" type="slidenum">
              <a:rPr lang="en-US" altLang="en-US" sz="1300">
                <a:cs typeface="Lucida Sans Unicode" charset="0"/>
              </a:rPr>
              <a:pPr/>
              <a:t>6</a:t>
            </a:fld>
            <a:endParaRPr lang="en-US" altLang="en-US" sz="1300">
              <a:cs typeface="Lucida Sans Unicode" charset="0"/>
            </a:endParaRPr>
          </a:p>
        </p:txBody>
      </p:sp>
      <p:sp>
        <p:nvSpPr>
          <p:cNvPr id="14339"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A2AE9A94-0AF9-45D4-94F9-A6AB0CB73451}" type="slidenum">
              <a:rPr lang="en-US" altLang="en-US" sz="1300">
                <a:cs typeface="Lucida Sans Unicode" charset="0"/>
              </a:rPr>
              <a:pPr/>
              <a:t>7</a:t>
            </a:fld>
            <a:endParaRPr lang="en-US" altLang="en-US" sz="1300">
              <a:cs typeface="Lucida Sans Unicode" charset="0"/>
            </a:endParaRPr>
          </a:p>
        </p:txBody>
      </p:sp>
      <p:sp>
        <p:nvSpPr>
          <p:cNvPr id="16387"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49C18888-25B3-4C72-B28E-F901F492782B}" type="slidenum">
              <a:rPr lang="en-US" altLang="en-US" sz="1300">
                <a:cs typeface="Lucida Sans Unicode" charset="0"/>
              </a:rPr>
              <a:pPr/>
              <a:t>8</a:t>
            </a:fld>
            <a:endParaRPr lang="en-US" altLang="en-US" sz="1300">
              <a:cs typeface="Lucida Sans Unicode" charset="0"/>
            </a:endParaRPr>
          </a:p>
        </p:txBody>
      </p:sp>
      <p:sp>
        <p:nvSpPr>
          <p:cNvPr id="18435"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1pPr>
            <a:lvl2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2pPr>
            <a:lvl3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3pPr>
            <a:lvl4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4pPr>
            <a:lvl5pPr>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sz="1200">
                <a:solidFill>
                  <a:srgbClr val="000000"/>
                </a:solidFill>
                <a:latin typeface="Times New Roman" pitchFamily="16" charset="0"/>
              </a:defRPr>
            </a:lvl9pPr>
          </a:lstStyle>
          <a:p>
            <a:fld id="{B07FCCF4-FFC5-4E37-9116-43DBD0C9AFB8}" type="slidenum">
              <a:rPr lang="en-US" altLang="en-US" sz="1300">
                <a:cs typeface="Lucida Sans Unicode" charset="0"/>
              </a:rPr>
              <a:pPr/>
              <a:t>9</a:t>
            </a:fld>
            <a:endParaRPr lang="en-US" altLang="en-US" sz="1300">
              <a:cs typeface="Lucida Sans Unicode" charset="0"/>
            </a:endParaRPr>
          </a:p>
        </p:txBody>
      </p:sp>
      <p:sp>
        <p:nvSpPr>
          <p:cNvPr id="20483" name="Rectangle 1"/>
          <p:cNvSpPr>
            <a:spLocks noChangeArrowheads="1" noTextEdit="1"/>
          </p:cNvSpPr>
          <p:nvPr>
            <p:ph type="sldImg"/>
          </p:nvPr>
        </p:nvSpPr>
        <p:spPr>
          <a:xfrm>
            <a:off x="1257300" y="728663"/>
            <a:ext cx="4800600" cy="36004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a:spLocks noChangeArrowheads="1"/>
          </p:cNvSpPr>
          <p:nvPr>
            <p:ph type="body" idx="1"/>
          </p:nvPr>
        </p:nvSpPr>
        <p:spPr>
          <a:xfrm>
            <a:off x="731838" y="4559300"/>
            <a:ext cx="5853112"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ltLang="en-US" smtClean="0">
              <a:latin typeface="Times New Roman"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fld id="{945EB6B4-6598-407B-984A-74BD7C61742E}" type="slidenum">
              <a:rPr lang="en-US" altLang="en-US"/>
              <a:pPr/>
              <a:t>‹#›</a:t>
            </a:fld>
            <a:endParaRPr lang="en-US" altLang="en-US"/>
          </a:p>
        </p:txBody>
      </p:sp>
    </p:spTree>
    <p:extLst>
      <p:ext uri="{BB962C8B-B14F-4D97-AF65-F5344CB8AC3E}">
        <p14:creationId xmlns:p14="http://schemas.microsoft.com/office/powerpoint/2010/main" val="46222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fld id="{BF9846C9-88DE-48D1-932C-A9D7FAC807A7}" type="slidenum">
              <a:rPr lang="en-US" altLang="en-US"/>
              <a:pPr/>
              <a:t>‹#›</a:t>
            </a:fld>
            <a:endParaRPr lang="en-US" altLang="en-US"/>
          </a:p>
        </p:txBody>
      </p:sp>
    </p:spTree>
    <p:extLst>
      <p:ext uri="{BB962C8B-B14F-4D97-AF65-F5344CB8AC3E}">
        <p14:creationId xmlns:p14="http://schemas.microsoft.com/office/powerpoint/2010/main" val="425436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5362" cy="645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8450" cy="645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fld id="{E94A9702-868F-4D4F-AF08-823BEFEEEF09}" type="slidenum">
              <a:rPr lang="en-US" altLang="en-US"/>
              <a:pPr/>
              <a:t>‹#›</a:t>
            </a:fld>
            <a:endParaRPr lang="en-US" altLang="en-US"/>
          </a:p>
        </p:txBody>
      </p:sp>
    </p:spTree>
    <p:extLst>
      <p:ext uri="{BB962C8B-B14F-4D97-AF65-F5344CB8AC3E}">
        <p14:creationId xmlns:p14="http://schemas.microsoft.com/office/powerpoint/2010/main" val="2655419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6212" cy="1257300"/>
          </a:xfrm>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fld id="{51771882-BD80-4B82-94D7-BDA4F154C4F1}" type="slidenum">
              <a:rPr lang="en-US" altLang="en-US"/>
              <a:pPr/>
              <a:t>‹#›</a:t>
            </a:fld>
            <a:endParaRPr lang="en-US" altLang="en-US"/>
          </a:p>
        </p:txBody>
      </p:sp>
    </p:spTree>
    <p:extLst>
      <p:ext uri="{BB962C8B-B14F-4D97-AF65-F5344CB8AC3E}">
        <p14:creationId xmlns:p14="http://schemas.microsoft.com/office/powerpoint/2010/main" val="256093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fld id="{469E2DC6-0CAA-4EB6-998E-8D5B5D2D807F}" type="slidenum">
              <a:rPr lang="en-US" altLang="en-US"/>
              <a:pPr/>
              <a:t>‹#›</a:t>
            </a:fld>
            <a:endParaRPr lang="en-US" altLang="en-US"/>
          </a:p>
        </p:txBody>
      </p:sp>
    </p:spTree>
    <p:extLst>
      <p:ext uri="{BB962C8B-B14F-4D97-AF65-F5344CB8AC3E}">
        <p14:creationId xmlns:p14="http://schemas.microsoft.com/office/powerpoint/2010/main" val="422743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fld id="{9DBEAB7B-4FA2-426F-AE6B-9AAA4C5B5C46}" type="slidenum">
              <a:rPr lang="en-US" altLang="en-US"/>
              <a:pPr/>
              <a:t>‹#›</a:t>
            </a:fld>
            <a:endParaRPr lang="en-US" altLang="en-US"/>
          </a:p>
        </p:txBody>
      </p:sp>
    </p:spTree>
    <p:extLst>
      <p:ext uri="{BB962C8B-B14F-4D97-AF65-F5344CB8AC3E}">
        <p14:creationId xmlns:p14="http://schemas.microsoft.com/office/powerpoint/2010/main" val="225334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6112" cy="498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1750" y="1768475"/>
            <a:ext cx="4457700" cy="498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fld id="{CBDECE5A-00A3-46B5-B7DA-A0C4C0F8EC30}" type="slidenum">
              <a:rPr lang="en-US" altLang="en-US"/>
              <a:pPr/>
              <a:t>‹#›</a:t>
            </a:fld>
            <a:endParaRPr lang="en-US" altLang="en-US"/>
          </a:p>
        </p:txBody>
      </p:sp>
    </p:spTree>
    <p:extLst>
      <p:ext uri="{BB962C8B-B14F-4D97-AF65-F5344CB8AC3E}">
        <p14:creationId xmlns:p14="http://schemas.microsoft.com/office/powerpoint/2010/main" val="7208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fld id="{53837E53-070D-4052-963B-60CFDE716357}" type="slidenum">
              <a:rPr lang="en-US" altLang="en-US"/>
              <a:pPr/>
              <a:t>‹#›</a:t>
            </a:fld>
            <a:endParaRPr lang="en-US" altLang="en-US"/>
          </a:p>
        </p:txBody>
      </p:sp>
    </p:spTree>
    <p:extLst>
      <p:ext uri="{BB962C8B-B14F-4D97-AF65-F5344CB8AC3E}">
        <p14:creationId xmlns:p14="http://schemas.microsoft.com/office/powerpoint/2010/main" val="66081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fld id="{C0C28123-1E9B-4B4C-BC3F-4EE597538098}" type="slidenum">
              <a:rPr lang="en-US" altLang="en-US"/>
              <a:pPr/>
              <a:t>‹#›</a:t>
            </a:fld>
            <a:endParaRPr lang="en-US" altLang="en-US"/>
          </a:p>
        </p:txBody>
      </p:sp>
    </p:spTree>
    <p:extLst>
      <p:ext uri="{BB962C8B-B14F-4D97-AF65-F5344CB8AC3E}">
        <p14:creationId xmlns:p14="http://schemas.microsoft.com/office/powerpoint/2010/main" val="2934312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fld id="{2C0D3CCE-D1AB-4F31-A975-AF6C54464B15}" type="slidenum">
              <a:rPr lang="en-US" altLang="en-US"/>
              <a:pPr/>
              <a:t>‹#›</a:t>
            </a:fld>
            <a:endParaRPr lang="en-US" altLang="en-US"/>
          </a:p>
        </p:txBody>
      </p:sp>
    </p:spTree>
    <p:extLst>
      <p:ext uri="{BB962C8B-B14F-4D97-AF65-F5344CB8AC3E}">
        <p14:creationId xmlns:p14="http://schemas.microsoft.com/office/powerpoint/2010/main" val="49083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fld id="{B589ADC8-C455-423C-85CA-89C9AA316CED}" type="slidenum">
              <a:rPr lang="en-US" altLang="en-US"/>
              <a:pPr/>
              <a:t>‹#›</a:t>
            </a:fld>
            <a:endParaRPr lang="en-US" altLang="en-US"/>
          </a:p>
        </p:txBody>
      </p:sp>
    </p:spTree>
    <p:extLst>
      <p:ext uri="{BB962C8B-B14F-4D97-AF65-F5344CB8AC3E}">
        <p14:creationId xmlns:p14="http://schemas.microsoft.com/office/powerpoint/2010/main" val="412361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fld id="{C001110F-8692-49C1-9119-90325037220C}" type="slidenum">
              <a:rPr lang="en-US" altLang="en-US"/>
              <a:pPr/>
              <a:t>‹#›</a:t>
            </a:fld>
            <a:endParaRPr lang="en-US" altLang="en-US"/>
          </a:p>
        </p:txBody>
      </p:sp>
    </p:spTree>
    <p:extLst>
      <p:ext uri="{BB962C8B-B14F-4D97-AF65-F5344CB8AC3E}">
        <p14:creationId xmlns:p14="http://schemas.microsoft.com/office/powerpoint/2010/main" val="399540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6212"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503238" y="1768475"/>
            <a:ext cx="9066212"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503238" y="6886575"/>
            <a:ext cx="2343150" cy="5159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stStyle>
          <a:p>
            <a:pPr>
              <a:defRPr/>
            </a:pPr>
            <a:endParaRPr lang="en-US" altLang="en-US"/>
          </a:p>
        </p:txBody>
      </p:sp>
      <p:sp>
        <p:nvSpPr>
          <p:cNvPr id="1028" name="Rectangle 4"/>
          <p:cNvSpPr>
            <a:spLocks noGrp="1" noChangeArrowheads="1"/>
          </p:cNvSpPr>
          <p:nvPr>
            <p:ph type="ftr"/>
          </p:nvPr>
        </p:nvSpPr>
        <p:spPr bwMode="auto">
          <a:xfrm>
            <a:off x="3448050" y="6886575"/>
            <a:ext cx="3190875" cy="5159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stStyle>
          <a:p>
            <a:pPr>
              <a:defRPr/>
            </a:pPr>
            <a:endParaRPr lang="en-US" altLang="en-US"/>
          </a:p>
        </p:txBody>
      </p:sp>
      <p:sp>
        <p:nvSpPr>
          <p:cNvPr id="1029" name="Rectangle 5"/>
          <p:cNvSpPr>
            <a:spLocks noGrp="1" noChangeArrowheads="1"/>
          </p:cNvSpPr>
          <p:nvPr>
            <p:ph type="sldNum"/>
          </p:nvPr>
        </p:nvSpPr>
        <p:spPr bwMode="auto">
          <a:xfrm>
            <a:off x="7227888" y="6886575"/>
            <a:ext cx="2343150" cy="5159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574649CA-B015-473B-A65F-A2AEEA7D6C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6"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Microsoft YaHei" panose="020B0503020204020204" pitchFamily="34" charset="-122"/>
        </a:defRPr>
      </a:lvl2pPr>
      <a:lvl3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Microsoft YaHei" panose="020B0503020204020204" pitchFamily="34" charset="-122"/>
        </a:defRPr>
      </a:lvl3pPr>
      <a:lvl4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Microsoft YaHei" panose="020B0503020204020204" pitchFamily="34" charset="-122"/>
        </a:defRPr>
      </a:lvl4pPr>
      <a:lvl5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eaLnBrk="0" fontAlgn="base" hangingPunct="0">
        <a:lnSpc>
          <a:spcPct val="93000"/>
        </a:lnSpc>
        <a:spcBef>
          <a:spcPct val="0"/>
        </a:spcBef>
        <a:spcAft>
          <a:spcPts val="1413"/>
        </a:spcAft>
        <a:buClr>
          <a:srgbClr val="000000"/>
        </a:buClr>
        <a:buSzPct val="100000"/>
        <a:buFont typeface="Times New Roman" pitchFamily="16" charset="0"/>
        <a:defRPr sz="3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blegateway.com/passage/?search=Hebrews%204%3A12&amp;version=NKJV"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youtube.com/watch?v=QQ9pid0ytlw" TargetMode="External"/><Relationship Id="rId5" Type="http://schemas.openxmlformats.org/officeDocument/2006/relationships/hyperlink" Target="https://www.youtube.com/watch?v=Ea8pHeetkgo" TargetMode="External"/><Relationship Id="rId4" Type="http://schemas.openxmlformats.org/officeDocument/2006/relationships/hyperlink" Target="https://www.youtube.com/watch?v=9XvgeG3lgY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DEo2S56-cTA"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6H2wJeRDx4k&amp;t=113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qLrvkEHWLlQ"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DjSN9u24Ug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A7E6401E-402C-4004-9CCE-6FAFFFB4047E}" type="slidenum">
              <a:rPr lang="en-US" altLang="en-US" sz="1800"/>
              <a:pPr/>
              <a:t>1</a:t>
            </a:fld>
            <a:endParaRPr lang="en-US" altLang="en-US" sz="1800"/>
          </a:p>
        </p:txBody>
      </p:sp>
      <p:sp>
        <p:nvSpPr>
          <p:cNvPr id="3075" name="Rectangle 1"/>
          <p:cNvSpPr>
            <a:spLocks noGrp="1" noChangeArrowheads="1"/>
          </p:cNvSpPr>
          <p:nvPr>
            <p:ph type="title"/>
          </p:nvPr>
        </p:nvSpPr>
        <p:spPr>
          <a:xfrm>
            <a:off x="0" y="319088"/>
            <a:ext cx="10150475" cy="6813550"/>
          </a:xfrm>
        </p:spPr>
        <p:txBody>
          <a:bodyPr tIns="77760"/>
          <a:lstStyle/>
          <a:p>
            <a:pPr eaLnBrk="1">
              <a:buClrTx/>
              <a:buFontTx/>
              <a:buNone/>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pPr>
            <a:r>
              <a:rPr lang="en-US" altLang="en-US" sz="6600" smtClean="0">
                <a:latin typeface="Beyond Wonderland" charset="0"/>
              </a:rPr>
              <a:t>“How to be a Christian”</a:t>
            </a:r>
            <a:br>
              <a:rPr lang="en-US" altLang="en-US" sz="6600" smtClean="0">
                <a:latin typeface="Beyond Wonderland" charset="0"/>
              </a:rPr>
            </a:br>
            <a:r>
              <a:rPr lang="en-US" altLang="en-US" sz="6600" b="1" smtClean="0">
                <a:latin typeface="Better Together Demo" charset="0"/>
              </a:rPr>
              <a:t/>
            </a:r>
            <a:br>
              <a:rPr lang="en-US" altLang="en-US" sz="6600" b="1" smtClean="0">
                <a:latin typeface="Better Together Demo" charset="0"/>
              </a:rPr>
            </a:br>
            <a:r>
              <a:rPr lang="en-US" altLang="en-US" sz="6600" b="1" smtClean="0">
                <a:latin typeface="Better Together Demo" charset="0"/>
              </a:rPr>
              <a:t/>
            </a:r>
            <a:br>
              <a:rPr lang="en-US" altLang="en-US" sz="6600" b="1" smtClean="0">
                <a:latin typeface="Better Together Demo" charset="0"/>
              </a:rPr>
            </a:br>
            <a:r>
              <a:rPr lang="en-US" altLang="en-US" sz="6600" b="1" smtClean="0">
                <a:latin typeface="Better Together Demo" charset="0"/>
              </a:rPr>
              <a:t/>
            </a:r>
            <a:br>
              <a:rPr lang="en-US" altLang="en-US" sz="6600" b="1" smtClean="0">
                <a:latin typeface="Better Together Demo" charset="0"/>
              </a:rPr>
            </a:br>
            <a:r>
              <a:rPr lang="en-US" altLang="en-US" sz="6600" b="1" smtClean="0">
                <a:latin typeface="Better Together Demo" charset="0"/>
              </a:rPr>
              <a:t>		</a:t>
            </a:r>
          </a:p>
        </p:txBody>
      </p:sp>
      <p:pic>
        <p:nvPicPr>
          <p:cNvPr id="30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727325"/>
            <a:ext cx="9509125" cy="449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6B85C7E-9237-44FB-A766-13ECB773A6EA}" type="slidenum">
              <a:rPr lang="en-US" altLang="en-US" sz="1800"/>
              <a:pPr/>
              <a:t>10</a:t>
            </a:fld>
            <a:endParaRPr lang="en-US" altLang="en-US" sz="1800"/>
          </a:p>
        </p:txBody>
      </p:sp>
      <p:sp>
        <p:nvSpPr>
          <p:cNvPr id="21507" name="AutoShape 1"/>
          <p:cNvSpPr>
            <a:spLocks noChangeArrowheads="1"/>
          </p:cNvSpPr>
          <p:nvPr/>
        </p:nvSpPr>
        <p:spPr bwMode="auto">
          <a:xfrm>
            <a:off x="274638" y="274638"/>
            <a:ext cx="9509125" cy="6950075"/>
          </a:xfrm>
          <a:prstGeom prst="roundRect">
            <a:avLst>
              <a:gd name="adj" fmla="val 19"/>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en-US" altLang="en-US"/>
          </a:p>
        </p:txBody>
      </p:sp>
      <p:sp>
        <p:nvSpPr>
          <p:cNvPr id="21508" name="Rectangle 2"/>
          <p:cNvSpPr>
            <a:spLocks noGrp="1" noChangeArrowheads="1"/>
          </p:cNvSpPr>
          <p:nvPr>
            <p:ph type="title"/>
          </p:nvPr>
        </p:nvSpPr>
        <p:spPr>
          <a:xfrm>
            <a:off x="457200" y="549275"/>
            <a:ext cx="9070975" cy="6734175"/>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smtClean="0">
                <a:latin typeface="Roddy" charset="0"/>
              </a:rPr>
              <a:t>“HOW TO BE A CHRISTIAN”</a:t>
            </a:r>
            <a:r>
              <a:rPr lang="en-US" altLang="en-US" sz="2400" b="1" smtClean="0">
                <a:latin typeface="Roddy" charset="0"/>
              </a:rPr>
              <a:t/>
            </a:r>
            <a:br>
              <a:rPr lang="en-US" altLang="en-US" sz="2400" b="1" smtClean="0">
                <a:latin typeface="Roddy" charset="0"/>
              </a:rPr>
            </a:br>
            <a:r>
              <a:rPr lang="en-US" altLang="en-US" sz="2400" b="1" smtClean="0">
                <a:latin typeface="Roddy" charset="0"/>
              </a:rPr>
              <a:t/>
            </a:r>
            <a:br>
              <a:rPr lang="en-US" altLang="en-US" sz="2400" b="1" smtClean="0">
                <a:latin typeface="Roddy" charset="0"/>
              </a:rPr>
            </a:br>
            <a:r>
              <a:rPr lang="en-US" altLang="en-US" sz="2400" b="1" u="sng" smtClean="0"/>
              <a:t>Step 1: Accept God's Plan For You</a:t>
            </a:r>
            <a:br>
              <a:rPr lang="en-US" altLang="en-US" sz="2400" b="1" u="sng" smtClean="0"/>
            </a:br>
            <a:r>
              <a:rPr lang="en-US" altLang="en-US" sz="2400" smtClean="0"/>
              <a:t>Mercies, Manifold, Living Sacrifice, deLight His Heart, Tap Out, </a:t>
            </a:r>
            <a:br>
              <a:rPr lang="en-US" altLang="en-US" sz="2400" smtClean="0"/>
            </a:br>
            <a:r>
              <a:rPr lang="en-US" altLang="en-US" sz="2400" smtClean="0"/>
              <a:t/>
            </a:r>
            <a:br>
              <a:rPr lang="en-US" altLang="en-US" sz="2400" smtClean="0"/>
            </a:br>
            <a:endParaRPr lang="en-US" altLang="en-US" sz="2400" smtClean="0"/>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621F7BF-BAD8-4CBE-82E2-402383C8E045}" type="slidenum">
              <a:rPr lang="en-US" altLang="en-US" sz="1800"/>
              <a:pPr/>
              <a:t>11</a:t>
            </a:fld>
            <a:endParaRPr lang="en-US" altLang="en-US" sz="1800"/>
          </a:p>
        </p:txBody>
      </p:sp>
      <p:sp>
        <p:nvSpPr>
          <p:cNvPr id="23555" name="Rectangle 1"/>
          <p:cNvSpPr>
            <a:spLocks noGrp="1" noChangeArrowheads="1"/>
          </p:cNvSpPr>
          <p:nvPr>
            <p:ph type="title"/>
          </p:nvPr>
        </p:nvSpPr>
        <p:spPr>
          <a:xfrm>
            <a:off x="503238" y="212725"/>
            <a:ext cx="7085012" cy="15240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a:t>
            </a:r>
            <a:r>
              <a:rPr lang="en-US" altLang="en-US" sz="6600" smtClean="0">
                <a:latin typeface="Roddy" charset="0"/>
              </a:rPr>
              <a:t>Reformation</a:t>
            </a:r>
            <a:r>
              <a:rPr lang="en-US" altLang="en-US" sz="9600" smtClean="0">
                <a:latin typeface="Roddy" charset="0"/>
              </a:rPr>
              <a:t>”</a:t>
            </a:r>
          </a:p>
        </p:txBody>
      </p:sp>
      <p:sp>
        <p:nvSpPr>
          <p:cNvPr id="23556" name="Rectangle 2"/>
          <p:cNvSpPr>
            <a:spLocks noGrp="1" noChangeArrowheads="1"/>
          </p:cNvSpPr>
          <p:nvPr>
            <p:ph type="body" idx="1"/>
          </p:nvPr>
        </p:nvSpPr>
        <p:spPr>
          <a:xfrm>
            <a:off x="889000" y="1619250"/>
            <a:ext cx="8686800" cy="5695950"/>
          </a:xfrm>
        </p:spPr>
        <p:txBody>
          <a:bodyPr tIns="23040"/>
          <a:lstStyle/>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  2 “but be</a:t>
            </a:r>
            <a:r>
              <a:rPr lang="en-US" altLang="en-US" sz="2600" b="1" i="1" smtClean="0"/>
              <a:t> inwardly transformed</a:t>
            </a:r>
            <a:r>
              <a:rPr lang="en-US" altLang="en-US" sz="2600" smtClean="0"/>
              <a:t> by the Holy Spirit through a </a:t>
            </a:r>
            <a:r>
              <a:rPr lang="en-US" altLang="en-US" sz="2600" b="1" i="1" smtClean="0"/>
              <a:t>total reformation of how you think</a:t>
            </a:r>
            <a:r>
              <a:rPr lang="en-US" altLang="en-US" sz="2600" smtClean="0"/>
              <a:t>.” </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REFORMATION – verb:The act of reforming; </a:t>
            </a:r>
            <a:r>
              <a:rPr lang="en-US" altLang="en-US" sz="2600" i="1" u="sng" smtClean="0"/>
              <a:t>correction or amendment of life</a:t>
            </a:r>
            <a:r>
              <a:rPr lang="en-US" altLang="en-US" sz="2600" smtClean="0"/>
              <a:t>, manners, or of any thing corrupt; as the reformation of manners.</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2600" smtClean="0"/>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2600" smtClean="0"/>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2600" smtClean="0"/>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 </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2600" smtClean="0"/>
          </a:p>
        </p:txBody>
      </p:sp>
      <p:pic>
        <p:nvPicPr>
          <p:cNvPr id="23557" name="Picture 3"/>
          <p:cNvPicPr>
            <a:picLocks noChangeAspect="1" noChangeArrowheads="1"/>
          </p:cNvPicPr>
          <p:nvPr/>
        </p:nvPicPr>
        <p:blipFill>
          <a:blip r:embed="rId3">
            <a:extLst>
              <a:ext uri="{28A0092B-C50C-407E-A947-70E740481C1C}">
                <a14:useLocalDpi xmlns:a14="http://schemas.microsoft.com/office/drawing/2010/main" val="0"/>
              </a:ext>
            </a:extLst>
          </a:blip>
          <a:srcRect l="10126"/>
          <a:stretch>
            <a:fillRect/>
          </a:stretch>
        </p:blipFill>
        <p:spPr bwMode="auto">
          <a:xfrm>
            <a:off x="-209550" y="3765550"/>
            <a:ext cx="5157788" cy="3811588"/>
          </a:xfrm>
          <a:prstGeom prst="rect">
            <a:avLst/>
          </a:prstGeom>
          <a:noFill/>
          <a:ln>
            <a:noFill/>
          </a:ln>
          <a:effectLst/>
          <a:extLst>
            <a:ext uri="{909E8E84-426E-40DD-AFC4-6F175D3DCCD1}">
              <a14:hiddenFill xmlns:a14="http://schemas.microsoft.com/office/drawing/2010/main">
                <a:blipFill dpi="0" rotWithShape="0">
                  <a:blip/>
                  <a:srcRect l="1012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Text Box 4"/>
          <p:cNvSpPr txBox="1">
            <a:spLocks noChangeArrowheads="1"/>
          </p:cNvSpPr>
          <p:nvPr/>
        </p:nvSpPr>
        <p:spPr bwMode="auto">
          <a:xfrm>
            <a:off x="4979988" y="4302125"/>
            <a:ext cx="4937125" cy="276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a:t>We use discipline to reform a child. The tool may be a paddle! The tool he uses for our reformation is the Word.</a:t>
            </a:r>
          </a:p>
          <a:p>
            <a:pPr eaLnBrk="1">
              <a:lnSpc>
                <a:spcPct val="93000"/>
              </a:lnSpc>
              <a:spcAft>
                <a:spcPts val="1413"/>
              </a:spcAft>
              <a:buSzPct val="100000"/>
            </a:pPr>
            <a:r>
              <a:rPr lang="en-US" altLang="en-US" sz="2600"/>
              <a:t> </a:t>
            </a:r>
            <a:br>
              <a:rPr lang="en-US" altLang="en-US" sz="2600"/>
            </a:br>
            <a:r>
              <a:rPr lang="en-US" altLang="en-US" sz="2600"/>
              <a:t>Q.) How does God reform you with his word </a:t>
            </a:r>
            <a:r>
              <a:rPr lang="en-US" altLang="en-US" sz="2600" i="1"/>
              <a:t>logos or rhema</a:t>
            </a:r>
            <a:r>
              <a:rPr lang="en-US" altLang="en-US" sz="2600"/>
              <a:t>?</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F4F99641-7750-492E-A00C-502E1815C36D}" type="slidenum">
              <a:rPr lang="en-US" altLang="en-US" sz="1800"/>
              <a:pPr/>
              <a:t>12</a:t>
            </a:fld>
            <a:endParaRPr lang="en-US" altLang="en-US" sz="1800"/>
          </a:p>
        </p:txBody>
      </p:sp>
      <p:sp>
        <p:nvSpPr>
          <p:cNvPr id="25603" name="Rectangle 1"/>
          <p:cNvSpPr>
            <a:spLocks noGrp="1" noChangeArrowheads="1"/>
          </p:cNvSpPr>
          <p:nvPr>
            <p:ph type="title"/>
          </p:nvPr>
        </p:nvSpPr>
        <p:spPr>
          <a:xfrm>
            <a:off x="503238" y="212725"/>
            <a:ext cx="7085012" cy="15240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smtClean="0">
                <a:latin typeface="Roddy" charset="0"/>
              </a:rPr>
              <a:t>“Reformation”</a:t>
            </a:r>
          </a:p>
        </p:txBody>
      </p:sp>
      <p:sp>
        <p:nvSpPr>
          <p:cNvPr id="25604" name="Rectangle 2"/>
          <p:cNvSpPr>
            <a:spLocks noGrp="1" noChangeArrowheads="1"/>
          </p:cNvSpPr>
          <p:nvPr>
            <p:ph type="body" idx="1"/>
          </p:nvPr>
        </p:nvSpPr>
        <p:spPr>
          <a:xfrm>
            <a:off x="889000" y="1619250"/>
            <a:ext cx="8686800" cy="5695950"/>
          </a:xfrm>
        </p:spPr>
        <p:txBody>
          <a:bodyPr tIns="23040"/>
          <a:lstStyle/>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What was the Reformation? Think: Martin Luther. October 31, 1517 </a:t>
            </a:r>
            <a:r>
              <a:rPr lang="en-US" altLang="en-US" sz="2600" i="1" smtClean="0"/>
              <a:t>nails</a:t>
            </a:r>
            <a:r>
              <a:rPr lang="en-US" altLang="en-US" sz="2600" smtClean="0"/>
              <a:t> his 95 theses on the wooden doors of the Hofkirche in Wittenberg. He </a:t>
            </a:r>
            <a:r>
              <a:rPr lang="en-US" altLang="en-US" sz="2600" i="1" smtClean="0"/>
              <a:t>nailed</a:t>
            </a:r>
            <a:r>
              <a:rPr lang="en-US" altLang="en-US" sz="2600" smtClean="0"/>
              <a:t> the demands or needed changes in public to communicate (through written word) what the Spirit had revealed to him.</a:t>
            </a:r>
          </a:p>
        </p:txBody>
      </p:sp>
      <p:sp>
        <p:nvSpPr>
          <p:cNvPr id="25605" name="Text Box 3"/>
          <p:cNvSpPr txBox="1">
            <a:spLocks noChangeArrowheads="1"/>
          </p:cNvSpPr>
          <p:nvPr/>
        </p:nvSpPr>
        <p:spPr bwMode="auto">
          <a:xfrm>
            <a:off x="6062663" y="4191000"/>
            <a:ext cx="4114800" cy="276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b="1"/>
              <a:t>Reformation happens </a:t>
            </a:r>
            <a:br>
              <a:rPr lang="en-US" altLang="en-US" sz="2600" b="1"/>
            </a:br>
            <a:r>
              <a:rPr lang="en-US" altLang="en-US" sz="2600" b="1"/>
              <a:t>when you let Jesus </a:t>
            </a:r>
            <a:br>
              <a:rPr lang="en-US" altLang="en-US" sz="2600" b="1"/>
            </a:br>
            <a:r>
              <a:rPr lang="en-US" altLang="en-US" sz="2600" b="1" i="1"/>
              <a:t>nail</a:t>
            </a:r>
            <a:r>
              <a:rPr lang="en-US" altLang="en-US" sz="2600" b="1"/>
              <a:t> or </a:t>
            </a:r>
            <a:r>
              <a:rPr lang="en-US" altLang="en-US" sz="2600" b="1" i="1"/>
              <a:t>bind</a:t>
            </a:r>
            <a:r>
              <a:rPr lang="en-US" altLang="en-US" sz="2600" b="1"/>
              <a:t> </a:t>
            </a:r>
            <a:r>
              <a:rPr lang="en-US" altLang="en-US" sz="2600" b="1" u="sng"/>
              <a:t>you</a:t>
            </a:r>
            <a:r>
              <a:rPr lang="en-US" altLang="en-US" sz="2600" b="1"/>
              <a:t> to the Word/Himself/Spirit  (</a:t>
            </a:r>
            <a:r>
              <a:rPr lang="en-US" altLang="en-US" sz="2600"/>
              <a:t>Remember John 1:1 </a:t>
            </a:r>
            <a:br>
              <a:rPr lang="en-US" altLang="en-US" sz="2600"/>
            </a:br>
            <a:r>
              <a:rPr lang="en-US" altLang="en-US" sz="2600"/>
              <a:t> The Word = God) </a:t>
            </a:r>
          </a:p>
        </p:txBody>
      </p:sp>
      <p:pic>
        <p:nvPicPr>
          <p:cNvPr id="256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657600"/>
            <a:ext cx="5334000" cy="398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3B184C6D-305A-486F-ABB1-4693BC3889CE}" type="slidenum">
              <a:rPr lang="en-US" altLang="en-US" sz="1800"/>
              <a:pPr/>
              <a:t>13</a:t>
            </a:fld>
            <a:endParaRPr lang="en-US" altLang="en-US" sz="1800"/>
          </a:p>
        </p:txBody>
      </p:sp>
      <p:sp>
        <p:nvSpPr>
          <p:cNvPr id="27651" name="Rectangle 1"/>
          <p:cNvSpPr>
            <a:spLocks noGrp="1" noChangeArrowheads="1"/>
          </p:cNvSpPr>
          <p:nvPr>
            <p:ph type="title"/>
          </p:nvPr>
        </p:nvSpPr>
        <p:spPr>
          <a:xfrm>
            <a:off x="320675" y="212725"/>
            <a:ext cx="7085013" cy="15240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“Piercing”</a:t>
            </a:r>
          </a:p>
        </p:txBody>
      </p:sp>
      <p:sp>
        <p:nvSpPr>
          <p:cNvPr id="27652" name="Text Box 2"/>
          <p:cNvSpPr txBox="1">
            <a:spLocks noChangeArrowheads="1"/>
          </p:cNvSpPr>
          <p:nvPr/>
        </p:nvSpPr>
        <p:spPr bwMode="auto">
          <a:xfrm>
            <a:off x="247650" y="5029200"/>
            <a:ext cx="9720263" cy="2413000"/>
          </a:xfrm>
          <a:prstGeom prst="rect">
            <a:avLst/>
          </a:prstGeom>
          <a:noFill/>
          <a:ln>
            <a:noFill/>
          </a:ln>
          <a:effectLst/>
        </p:spPr>
        <p:txBody>
          <a:bodyPr lIns="0" tIns="23040" rIns="0" bIns="0"/>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anose="020B0604020202020204" pitchFamily="34" charset="0"/>
                <a:ea typeface="Microsoft YaHei" panose="020B0503020204020204" pitchFamily="34" charset="-122"/>
              </a:defRPr>
            </a:lvl9pPr>
          </a:lstStyle>
          <a:p>
            <a:pPr eaLnBrk="1">
              <a:spcAft>
                <a:spcPts val="1413"/>
              </a:spcAft>
              <a:buClrTx/>
              <a:buFontTx/>
              <a:buNone/>
              <a:defRPr/>
            </a:pPr>
            <a:r>
              <a:rPr lang="en-US" altLang="en-US" sz="2600" dirty="0">
                <a:solidFill>
                  <a:schemeClr val="tx1"/>
                </a:solidFill>
                <a:hlinkClick r:id="rId3"/>
              </a:rPr>
              <a:t>Hebrews 4:12</a:t>
            </a:r>
          </a:p>
          <a:p>
            <a:pPr eaLnBrk="1">
              <a:spcAft>
                <a:spcPts val="1413"/>
              </a:spcAft>
              <a:buClrTx/>
              <a:buFontTx/>
              <a:buNone/>
              <a:defRPr/>
            </a:pPr>
            <a:r>
              <a:rPr lang="en-US" altLang="en-US" sz="2600" dirty="0">
                <a:solidFill>
                  <a:srgbClr val="000000"/>
                </a:solidFill>
              </a:rPr>
              <a:t>For the word of God </a:t>
            </a:r>
            <a:r>
              <a:rPr lang="en-US" altLang="en-US" sz="2600" i="1" dirty="0">
                <a:solidFill>
                  <a:srgbClr val="000000"/>
                </a:solidFill>
              </a:rPr>
              <a:t>is</a:t>
            </a:r>
            <a:r>
              <a:rPr lang="en-US" altLang="en-US" sz="2600" dirty="0">
                <a:solidFill>
                  <a:srgbClr val="000000"/>
                </a:solidFill>
              </a:rPr>
              <a:t> living and powerful, and sharper than any two-edged sword, </a:t>
            </a:r>
            <a:r>
              <a:rPr lang="en-US" altLang="en-US" sz="2600" b="1" dirty="0">
                <a:solidFill>
                  <a:srgbClr val="000000"/>
                </a:solidFill>
              </a:rPr>
              <a:t>piercing</a:t>
            </a:r>
            <a:r>
              <a:rPr lang="en-US" altLang="en-US" sz="2600" dirty="0">
                <a:solidFill>
                  <a:srgbClr val="000000"/>
                </a:solidFill>
              </a:rPr>
              <a:t> (like a nail) even to the division of soul and spirit, and of joints and marrow, and is a discerner of the thoughts and intents of the heart. </a:t>
            </a:r>
          </a:p>
        </p:txBody>
      </p:sp>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1544638"/>
            <a:ext cx="6748462"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07EF38F-5731-4112-BF05-631C01E025A0}" type="slidenum">
              <a:rPr lang="en-US" altLang="en-US" sz="1800"/>
              <a:pPr/>
              <a:t>14</a:t>
            </a:fld>
            <a:endParaRPr lang="en-US" altLang="en-US" sz="1800"/>
          </a:p>
        </p:txBody>
      </p:sp>
      <p:sp>
        <p:nvSpPr>
          <p:cNvPr id="29699" name="Rectangle 1"/>
          <p:cNvSpPr>
            <a:spLocks noGrp="1" noChangeArrowheads="1"/>
          </p:cNvSpPr>
          <p:nvPr>
            <p:ph type="title"/>
          </p:nvPr>
        </p:nvSpPr>
        <p:spPr>
          <a:xfrm>
            <a:off x="595313" y="577850"/>
            <a:ext cx="7085012" cy="15240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“Bind”</a:t>
            </a:r>
          </a:p>
        </p:txBody>
      </p:sp>
      <p:sp>
        <p:nvSpPr>
          <p:cNvPr id="29700" name="Text Box 2"/>
          <p:cNvSpPr txBox="1">
            <a:spLocks noChangeArrowheads="1"/>
          </p:cNvSpPr>
          <p:nvPr/>
        </p:nvSpPr>
        <p:spPr bwMode="auto">
          <a:xfrm>
            <a:off x="639763" y="2286000"/>
            <a:ext cx="2925762"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a:t>"to attach," "to fasten," or “to form an agreement with by your words”; making an oath.</a:t>
            </a:r>
          </a:p>
        </p:txBody>
      </p:sp>
      <p:pic>
        <p:nvPicPr>
          <p:cNvPr id="297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549275"/>
            <a:ext cx="5829300" cy="388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6388" name="Group 4"/>
          <p:cNvGraphicFramePr>
            <a:graphicFrameLocks noGrp="1"/>
          </p:cNvGraphicFramePr>
          <p:nvPr/>
        </p:nvGraphicFramePr>
        <p:xfrm>
          <a:off x="271463" y="4618038"/>
          <a:ext cx="6332537" cy="2151062"/>
        </p:xfrm>
        <a:graphic>
          <a:graphicData uri="http://schemas.openxmlformats.org/drawingml/2006/table">
            <a:tbl>
              <a:tblPr/>
              <a:tblGrid>
                <a:gridCol w="3167062"/>
                <a:gridCol w="3165475"/>
              </a:tblGrid>
              <a:tr h="2151062">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Proverbs 3:3-4 NKJV</a:t>
                      </a:r>
                    </a:p>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Let not mercy and truth forsake you; </a:t>
                      </a: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bind</a:t>
                      </a: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 them around your neck,write them on the tablet of your heart, and so find favor and high esteem in the sight of God and man.</a:t>
                      </a:r>
                    </a:p>
                  </a:txBody>
                  <a:tcPr marL="90000" marR="90000" marT="135252"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Proverbs 6:20-21 NKJV</a:t>
                      </a:r>
                    </a:p>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My son, keep your father’s command, and do not forsake the law of your mother. </a:t>
                      </a: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Bind</a:t>
                      </a: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 them continually upon your heart;</a:t>
                      </a:r>
                      <a:b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b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Tie</a:t>
                      </a: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 them around your neck. </a:t>
                      </a:r>
                    </a:p>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txBody>
                  <a:tcPr marL="90000" marR="90000" marT="135252"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bl>
          </a:graphicData>
        </a:graphic>
      </p:graphicFrame>
      <p:graphicFrame>
        <p:nvGraphicFramePr>
          <p:cNvPr id="16398" name="Group 14"/>
          <p:cNvGraphicFramePr>
            <a:graphicFrameLocks noGrp="1"/>
          </p:cNvGraphicFramePr>
          <p:nvPr/>
        </p:nvGraphicFramePr>
        <p:xfrm>
          <a:off x="6638925" y="4613275"/>
          <a:ext cx="3170238" cy="2155825"/>
        </p:xfrm>
        <a:graphic>
          <a:graphicData uri="http://schemas.openxmlformats.org/drawingml/2006/table">
            <a:tbl>
              <a:tblPr/>
              <a:tblGrid>
                <a:gridCol w="3170238"/>
              </a:tblGrid>
              <a:tr h="2155825">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Proverbs 7:2-3 NKJV</a:t>
                      </a:r>
                    </a:p>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Keep my commands and live, and my law as the apple of your eye.</a:t>
                      </a:r>
                      <a:r>
                        <a:rPr kumimoji="0" lang="en-US" altLang="en-US" sz="18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Bind</a:t>
                      </a:r>
                      <a:r>
                        <a:rPr kumimoji="0" lang="en-US" altLang="en-US"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 them on your fingers; write them on the tablet of your heart. </a:t>
                      </a:r>
                    </a:p>
                  </a:txBody>
                  <a:tcPr marL="90000" marR="90000" marT="135252"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bl>
          </a:graphicData>
        </a:graphic>
      </p:graphicFrame>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0D66CAB-AC40-4AAD-A9F8-67F0E9745E16}" type="slidenum">
              <a:rPr lang="en-US" altLang="en-US" sz="1800"/>
              <a:pPr/>
              <a:t>15</a:t>
            </a:fld>
            <a:endParaRPr lang="en-US" altLang="en-US" sz="1800"/>
          </a:p>
        </p:txBody>
      </p:sp>
      <p:sp>
        <p:nvSpPr>
          <p:cNvPr id="31747" name="Text Box 1"/>
          <p:cNvSpPr txBox="1">
            <a:spLocks noChangeArrowheads="1"/>
          </p:cNvSpPr>
          <p:nvPr/>
        </p:nvSpPr>
        <p:spPr bwMode="auto">
          <a:xfrm>
            <a:off x="204788" y="346075"/>
            <a:ext cx="5029200" cy="682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400"/>
              <a:t>Q: Is this what God wanted us to do?</a:t>
            </a:r>
          </a:p>
          <a:p>
            <a:pPr eaLnBrk="1">
              <a:lnSpc>
                <a:spcPct val="93000"/>
              </a:lnSpc>
              <a:spcAft>
                <a:spcPts val="1413"/>
              </a:spcAft>
              <a:buSzPct val="100000"/>
            </a:pPr>
            <a:r>
              <a:rPr lang="en-US" altLang="en-US" sz="2400"/>
              <a:t> </a:t>
            </a:r>
          </a:p>
          <a:p>
            <a:pPr eaLnBrk="1">
              <a:lnSpc>
                <a:spcPct val="93000"/>
              </a:lnSpc>
              <a:spcAft>
                <a:spcPts val="1413"/>
              </a:spcAft>
              <a:buSzPct val="100000"/>
            </a:pPr>
            <a:r>
              <a:rPr lang="en-US" altLang="en-US" sz="2600"/>
              <a:t>What did he mean by Deut. 6:5-8 Love the Lord your God with all your heart, with all your soul, and with all your strength. These words that I am giving you today are to be in your heart. Repeat them to your children. Talk about them when you sit in your house and when you walk along the road, when you lie down and when you get up. </a:t>
            </a:r>
            <a:r>
              <a:rPr lang="en-US" altLang="en-US" sz="2600" i="1" u="sng"/>
              <a:t>Bind them as a sign on your hand and let them be a symbol on your forehead.</a:t>
            </a:r>
            <a:r>
              <a:rPr lang="en-US" altLang="en-US" sz="2600" i="1"/>
              <a:t> </a:t>
            </a:r>
            <a:r>
              <a:rPr lang="en-US" altLang="en-US" sz="2600"/>
              <a:t>Write them on the doorposts of your house and on your city gates.</a:t>
            </a:r>
            <a:r>
              <a:rPr lang="en-US" altLang="en-US" sz="2400"/>
              <a:t> </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274638"/>
            <a:ext cx="4629150" cy="695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B04A46F5-A838-4BEA-B728-85CA43C7D339}" type="slidenum">
              <a:rPr lang="en-US" altLang="en-US" sz="1800"/>
              <a:pPr/>
              <a:t>16</a:t>
            </a:fld>
            <a:endParaRPr lang="en-US" altLang="en-US" sz="1800"/>
          </a:p>
        </p:txBody>
      </p:sp>
      <p:pic>
        <p:nvPicPr>
          <p:cNvPr id="3379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5200" r="25200"/>
          <a:stretch>
            <a:fillRect/>
          </a:stretch>
        </p:blipFill>
        <p:spPr bwMode="auto">
          <a:xfrm>
            <a:off x="3657600" y="1922463"/>
            <a:ext cx="2376488" cy="2409825"/>
          </a:xfrm>
          <a:prstGeom prst="rect">
            <a:avLst/>
          </a:prstGeom>
          <a:noFill/>
          <a:ln>
            <a:noFill/>
          </a:ln>
          <a:effectLst/>
          <a:extLst>
            <a:ext uri="{909E8E84-426E-40DD-AFC4-6F175D3DCCD1}">
              <a14:hiddenFill xmlns:a14="http://schemas.microsoft.com/office/drawing/2010/main">
                <a:blipFill dpi="0" rotWithShape="0">
                  <a:blip/>
                  <a:srcRect l="25200" r="252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Rectangle 2"/>
          <p:cNvSpPr>
            <a:spLocks noGrp="1" noChangeArrowheads="1"/>
          </p:cNvSpPr>
          <p:nvPr>
            <p:ph type="title"/>
          </p:nvPr>
        </p:nvSpPr>
        <p:spPr>
          <a:xfrm>
            <a:off x="274638" y="365125"/>
            <a:ext cx="10012362" cy="1066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6000" smtClean="0">
                <a:latin typeface="Roddy" charset="0"/>
              </a:rPr>
              <a:t>“Mind = heart, neck, forehead”</a:t>
            </a:r>
          </a:p>
        </p:txBody>
      </p:sp>
      <p:sp>
        <p:nvSpPr>
          <p:cNvPr id="33797" name="Text Box 3"/>
          <p:cNvSpPr txBox="1">
            <a:spLocks noChangeArrowheads="1"/>
          </p:cNvSpPr>
          <p:nvPr/>
        </p:nvSpPr>
        <p:spPr bwMode="auto">
          <a:xfrm>
            <a:off x="217488" y="1560513"/>
            <a:ext cx="9720262" cy="569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a:t>Body Parts Have Meaning!  All these body parts are manifest in the term “mind” that we see in most translations today!</a:t>
            </a:r>
          </a:p>
          <a:p>
            <a:pPr eaLnBrk="1">
              <a:lnSpc>
                <a:spcPct val="93000"/>
              </a:lnSpc>
              <a:spcAft>
                <a:spcPts val="1413"/>
              </a:spcAft>
              <a:buSzPct val="100000"/>
            </a:pPr>
            <a:r>
              <a:rPr lang="en-US" altLang="en-US" sz="2600"/>
              <a:t/>
            </a:r>
            <a:br>
              <a:rPr lang="en-US" altLang="en-US" sz="2600"/>
            </a:br>
            <a:endParaRPr lang="en-US" altLang="en-US" sz="2600"/>
          </a:p>
          <a:p>
            <a:pPr eaLnBrk="1">
              <a:lnSpc>
                <a:spcPct val="93000"/>
              </a:lnSpc>
              <a:spcAft>
                <a:spcPts val="1413"/>
              </a:spcAft>
              <a:buSzPct val="100000"/>
            </a:pPr>
            <a:endParaRPr lang="en-US" altLang="en-US" sz="2600"/>
          </a:p>
          <a:p>
            <a:pPr eaLnBrk="1">
              <a:lnSpc>
                <a:spcPct val="93000"/>
              </a:lnSpc>
              <a:spcAft>
                <a:spcPts val="1413"/>
              </a:spcAft>
              <a:buSzPct val="100000"/>
            </a:pPr>
            <a:r>
              <a:rPr lang="en-US" altLang="en-US" sz="2600"/>
              <a:t>HEART: (Hebrew) stands for the inner part of a person and refers to our will, mind, consciousness, emotions and understanding. It also refers to a person’s moral character and determination. </a:t>
            </a:r>
          </a:p>
          <a:p>
            <a:pPr eaLnBrk="1">
              <a:lnSpc>
                <a:spcPct val="93000"/>
              </a:lnSpc>
              <a:spcAft>
                <a:spcPts val="1413"/>
              </a:spcAft>
              <a:buSzPct val="100000"/>
            </a:pPr>
            <a:r>
              <a:rPr lang="en-US" altLang="en-US" sz="2600"/>
              <a:t>HEART: (Greek) stands for the origin of our spiritual life and includes the emotions we experience, the thoughts we have and our will in life. It also describes the center of our longings, desires and feelings. </a:t>
            </a:r>
          </a:p>
          <a:p>
            <a:pPr eaLnBrk="1">
              <a:lnSpc>
                <a:spcPct val="93000"/>
              </a:lnSpc>
              <a:spcAft>
                <a:spcPts val="1413"/>
              </a:spcAft>
              <a:buSzPct val="100000"/>
            </a:pPr>
            <a:r>
              <a:rPr lang="en-US" altLang="en-US" sz="2600"/>
              <a:t>NECK: our will and conscience.</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9930249-3B38-47AF-9C4B-9C8E509D1949}" type="slidenum">
              <a:rPr lang="en-US" altLang="en-US" sz="1800"/>
              <a:pPr/>
              <a:t>17</a:t>
            </a:fld>
            <a:endParaRPr lang="en-US" altLang="en-US" sz="1800"/>
          </a:p>
        </p:txBody>
      </p:sp>
      <p:sp>
        <p:nvSpPr>
          <p:cNvPr id="35843" name="Text Box 1"/>
          <p:cNvSpPr txBox="1">
            <a:spLocks noChangeArrowheads="1"/>
          </p:cNvSpPr>
          <p:nvPr/>
        </p:nvSpPr>
        <p:spPr bwMode="auto">
          <a:xfrm>
            <a:off x="274638" y="495300"/>
            <a:ext cx="9236075" cy="64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b="1"/>
              <a:t>FOREHEAD:</a:t>
            </a:r>
            <a:r>
              <a:rPr lang="en-US" altLang="en-US" sz="2600"/>
              <a:t> corresponds to His love, </a:t>
            </a:r>
            <a:r>
              <a:rPr lang="en-US" altLang="en-US" sz="2600" i="1"/>
              <a:t>in love to the Lord</a:t>
            </a:r>
            <a:r>
              <a:rPr lang="en-US" altLang="en-US" sz="2600"/>
              <a:t>, by which is signified that they are under the Lord's protection, because they are in His love, as in the following passages:</a:t>
            </a:r>
          </a:p>
          <a:p>
            <a:pPr algn="just" eaLnBrk="1">
              <a:lnSpc>
                <a:spcPct val="93000"/>
              </a:lnSpc>
              <a:spcAft>
                <a:spcPts val="1413"/>
              </a:spcAft>
              <a:buSzPct val="100000"/>
            </a:pPr>
            <a:r>
              <a:rPr lang="en-US" altLang="en-US" sz="2600"/>
              <a:t>Jehovah said, Go through the midst of Jerusalem, and set a mark upon the </a:t>
            </a:r>
            <a:r>
              <a:rPr lang="en-US" altLang="en-US" sz="2600" b="1" i="1"/>
              <a:t>foreheads</a:t>
            </a:r>
            <a:r>
              <a:rPr lang="en-US" altLang="en-US" sz="2600"/>
              <a:t> of the men that groan and sigh for all the abominations that are done in the midst thereof; and smite; let not your eye spare; but come not near against any man upon whom is the mark (</a:t>
            </a:r>
            <a:r>
              <a:rPr lang="en-US" altLang="en-US" sz="2600" i="1"/>
              <a:t>Ezek</a:t>
            </a:r>
            <a:r>
              <a:rPr lang="en-US" altLang="en-US" sz="2600"/>
              <a:t>. 9:4-6).</a:t>
            </a:r>
          </a:p>
          <a:p>
            <a:pPr algn="just" eaLnBrk="1">
              <a:lnSpc>
                <a:spcPct val="93000"/>
              </a:lnSpc>
              <a:spcAft>
                <a:spcPts val="1413"/>
              </a:spcAft>
              <a:buSzPct val="100000"/>
            </a:pPr>
            <a:r>
              <a:rPr lang="en-US" altLang="en-US" sz="2600"/>
              <a:t>Behold the Lamb standing on the Mount Zion, and with Him a hundred and forty-four thousand, having the name of His Father written on their </a:t>
            </a:r>
            <a:r>
              <a:rPr lang="en-US" altLang="en-US" sz="2600" b="1" i="1"/>
              <a:t>foreheads</a:t>
            </a:r>
            <a:r>
              <a:rPr lang="en-US" altLang="en-US" sz="2600"/>
              <a:t> (</a:t>
            </a:r>
            <a:r>
              <a:rPr lang="en-US" altLang="en-US" sz="2600" i="1"/>
              <a:t>Rev</a:t>
            </a:r>
            <a:r>
              <a:rPr lang="en-US" altLang="en-US" sz="2600"/>
              <a:t>. 14:1).</a:t>
            </a:r>
          </a:p>
          <a:p>
            <a:pPr eaLnBrk="1">
              <a:lnSpc>
                <a:spcPct val="93000"/>
              </a:lnSpc>
              <a:spcAft>
                <a:spcPts val="1413"/>
              </a:spcAft>
              <a:buSzPct val="100000"/>
            </a:pPr>
            <a:r>
              <a:rPr lang="en-US" altLang="en-US" sz="2600"/>
              <a:t>They shall see the faces of God and of the Lamb, and His name shall be on their </a:t>
            </a:r>
            <a:r>
              <a:rPr lang="en-US" altLang="en-US" sz="2600" b="1" i="1"/>
              <a:t>foreheads</a:t>
            </a:r>
            <a:r>
              <a:rPr lang="en-US" altLang="en-US" sz="2600"/>
              <a:t> (</a:t>
            </a:r>
            <a:r>
              <a:rPr lang="en-US" altLang="en-US" sz="2600" i="1"/>
              <a:t>Rev</a:t>
            </a:r>
            <a:r>
              <a:rPr lang="en-US" altLang="en-US" sz="2600"/>
              <a:t>. 22:4).</a:t>
            </a:r>
          </a:p>
          <a:p>
            <a:pPr eaLnBrk="1">
              <a:lnSpc>
                <a:spcPct val="93000"/>
              </a:lnSpc>
              <a:spcAft>
                <a:spcPts val="1413"/>
              </a:spcAft>
              <a:buSzPct val="100000"/>
            </a:pPr>
            <a:endParaRPr lang="en-US" altLang="en-US" sz="2600"/>
          </a:p>
          <a:p>
            <a:pPr eaLnBrk="1">
              <a:lnSpc>
                <a:spcPct val="93000"/>
              </a:lnSpc>
              <a:spcAft>
                <a:spcPts val="1413"/>
              </a:spcAft>
              <a:buSzPct val="100000"/>
            </a:pPr>
            <a:r>
              <a:rPr lang="en-US" altLang="en-US" sz="2600"/>
              <a:t>https://www.biblemeanings.info</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238C563-E8F7-466B-BA48-3A4647E9D11B}" type="slidenum">
              <a:rPr lang="en-US" altLang="en-US" sz="1800"/>
              <a:pPr/>
              <a:t>18</a:t>
            </a:fld>
            <a:endParaRPr lang="en-US" altLang="en-US" sz="1800"/>
          </a:p>
        </p:txBody>
      </p:sp>
      <p:sp>
        <p:nvSpPr>
          <p:cNvPr id="37891" name="Rectangle 1"/>
          <p:cNvSpPr>
            <a:spLocks noGrp="1" noChangeArrowheads="1"/>
          </p:cNvSpPr>
          <p:nvPr>
            <p:ph type="title"/>
          </p:nvPr>
        </p:nvSpPr>
        <p:spPr>
          <a:xfrm>
            <a:off x="46038" y="-182563"/>
            <a:ext cx="10194925" cy="2286001"/>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en-US" sz="6000" dirty="0" smtClean="0">
                <a:latin typeface="Roddy" charset="0"/>
              </a:rPr>
              <a:t>“Reform Your Mind”</a:t>
            </a:r>
          </a:p>
        </p:txBody>
      </p:sp>
      <p:pic>
        <p:nvPicPr>
          <p:cNvPr id="378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7738" y="1590675"/>
            <a:ext cx="5462587" cy="402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3" name="Text Box 3"/>
          <p:cNvSpPr txBox="1">
            <a:spLocks noChangeArrowheads="1"/>
          </p:cNvSpPr>
          <p:nvPr/>
        </p:nvSpPr>
        <p:spPr bwMode="auto">
          <a:xfrm>
            <a:off x="3108325" y="5851525"/>
            <a:ext cx="5126038"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1800">
                <a:solidFill>
                  <a:srgbClr val="CCCCFF"/>
                </a:solidFill>
                <a:hlinkClick r:id="rId4"/>
              </a:rPr>
              <a:t>Kris V "change your mind"</a:t>
            </a:r>
          </a:p>
        </p:txBody>
      </p:sp>
      <p:sp>
        <p:nvSpPr>
          <p:cNvPr id="37894" name="Text Box 4"/>
          <p:cNvSpPr txBox="1">
            <a:spLocks noChangeArrowheads="1"/>
          </p:cNvSpPr>
          <p:nvPr/>
        </p:nvSpPr>
        <p:spPr bwMode="auto">
          <a:xfrm>
            <a:off x="1712913" y="6784975"/>
            <a:ext cx="62436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4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algn="ctr" eaLnBrk="1">
              <a:lnSpc>
                <a:spcPct val="93000"/>
              </a:lnSpc>
              <a:buSzPct val="100000"/>
            </a:pPr>
            <a:r>
              <a:rPr lang="en-US" altLang="en-US" sz="2200">
                <a:solidFill>
                  <a:srgbClr val="CCCCFF"/>
                </a:solidFill>
                <a:hlinkClick r:id="rId5"/>
              </a:rPr>
              <a:t>Dr Caroline Leaf</a:t>
            </a:r>
            <a:r>
              <a:rPr lang="en-US" altLang="en-US" sz="2200"/>
              <a:t> </a:t>
            </a:r>
          </a:p>
          <a:p>
            <a:pPr algn="ctr" eaLnBrk="1">
              <a:lnSpc>
                <a:spcPct val="93000"/>
              </a:lnSpc>
              <a:buSzPct val="100000"/>
            </a:pPr>
            <a:r>
              <a:rPr lang="en-US" altLang="en-US" sz="2200"/>
              <a:t>“Detoxing Your Mind”  </a:t>
            </a:r>
            <a:r>
              <a:rPr lang="en-US" altLang="en-US" sz="1400"/>
              <a:t>5:55 -17:14 (speed:1.25)</a:t>
            </a:r>
          </a:p>
        </p:txBody>
      </p:sp>
      <p:sp>
        <p:nvSpPr>
          <p:cNvPr id="37895" name="Text Box 5"/>
          <p:cNvSpPr txBox="1">
            <a:spLocks noChangeArrowheads="1"/>
          </p:cNvSpPr>
          <p:nvPr/>
        </p:nvSpPr>
        <p:spPr bwMode="auto">
          <a:xfrm>
            <a:off x="2784475" y="6338888"/>
            <a:ext cx="4816475"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1800">
                <a:solidFill>
                  <a:srgbClr val="CCCCFF"/>
                </a:solidFill>
                <a:hlinkClick r:id="rId6"/>
              </a:rPr>
              <a:t>How Biblical Meditation Transforms Your Mind</a:t>
            </a:r>
            <a:r>
              <a:rPr lang="en-US" altLang="en-US" sz="1800"/>
              <a:t>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6A59A1D8-8583-4623-8F65-EB820F9DF33D}" type="slidenum">
              <a:rPr lang="en-US" altLang="en-US" sz="1800"/>
              <a:pPr/>
              <a:t>19</a:t>
            </a:fld>
            <a:endParaRPr lang="en-US" altLang="en-US" sz="1800"/>
          </a:p>
        </p:txBody>
      </p:sp>
      <p:sp>
        <p:nvSpPr>
          <p:cNvPr id="39939" name="Rectangle 1"/>
          <p:cNvSpPr>
            <a:spLocks noGrp="1" noChangeArrowheads="1"/>
          </p:cNvSpPr>
          <p:nvPr>
            <p:ph type="title"/>
          </p:nvPr>
        </p:nvSpPr>
        <p:spPr>
          <a:xfrm>
            <a:off x="573088" y="-92075"/>
            <a:ext cx="9280525" cy="2590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“Discern”</a:t>
            </a:r>
          </a:p>
        </p:txBody>
      </p:sp>
      <p:sp>
        <p:nvSpPr>
          <p:cNvPr id="39940" name="Text Box 2"/>
          <p:cNvSpPr txBox="1">
            <a:spLocks noChangeArrowheads="1"/>
          </p:cNvSpPr>
          <p:nvPr/>
        </p:nvSpPr>
        <p:spPr bwMode="auto">
          <a:xfrm>
            <a:off x="688975" y="1244600"/>
            <a:ext cx="9051925"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endParaRPr lang="en-US" altLang="en-US" sz="2600"/>
          </a:p>
          <a:p>
            <a:pPr eaLnBrk="1">
              <a:lnSpc>
                <a:spcPct val="93000"/>
              </a:lnSpc>
              <a:spcAft>
                <a:spcPts val="1413"/>
              </a:spcAft>
              <a:buSzPct val="100000"/>
            </a:pPr>
            <a:r>
              <a:rPr lang="en-US" altLang="en-US" sz="2600"/>
              <a:t>Romans 12:2 This will empower you to </a:t>
            </a:r>
            <a:r>
              <a:rPr lang="en-US" altLang="en-US" sz="2600" b="1" i="1"/>
              <a:t>discern</a:t>
            </a:r>
            <a:r>
              <a:rPr lang="en-US" altLang="en-US" sz="2600"/>
              <a:t> God’s will as you live a beautiful life, satisfying and perfect in his eyes. </a:t>
            </a:r>
            <a:r>
              <a:rPr lang="en-US" altLang="en-US" sz="2600" b="1"/>
              <a:t>DISCERNMENT: </a:t>
            </a:r>
            <a:r>
              <a:rPr lang="en-US" altLang="en-US" sz="2600"/>
              <a:t>To be able to distinguish the differences between or similarity to the genuine from the counterfeit.</a:t>
            </a:r>
          </a:p>
        </p:txBody>
      </p:sp>
      <p:pic>
        <p:nvPicPr>
          <p:cNvPr id="399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3382963"/>
            <a:ext cx="7007225" cy="420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84628E7-047E-40FF-8500-F9B6EE02F2D2}" type="slidenum">
              <a:rPr lang="en-US" altLang="en-US" sz="1800"/>
              <a:pPr/>
              <a:t>2</a:t>
            </a:fld>
            <a:endParaRPr lang="en-US" altLang="en-US" sz="1800"/>
          </a:p>
        </p:txBody>
      </p:sp>
      <p:sp>
        <p:nvSpPr>
          <p:cNvPr id="4097" name="Rectangle 1"/>
          <p:cNvSpPr>
            <a:spLocks noGrp="1" noChangeArrowheads="1"/>
          </p:cNvSpPr>
          <p:nvPr>
            <p:ph type="subTitle"/>
          </p:nvPr>
        </p:nvSpPr>
        <p:spPr>
          <a:xfrm>
            <a:off x="4754563" y="1736725"/>
            <a:ext cx="4956175" cy="5121275"/>
          </a:xfrm>
        </p:spPr>
        <p:txBody>
          <a:bodyPr tIns="23040"/>
          <a:lstStyle/>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t>Verse 1: Beloved friends, what should be our proper response to God’s </a:t>
            </a:r>
            <a:r>
              <a:rPr lang="en-US" altLang="en-US" sz="2600" b="1"/>
              <a:t>marvelous mercies</a:t>
            </a:r>
            <a:r>
              <a:rPr lang="en-US" altLang="en-US" sz="2600"/>
              <a:t>?</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solidFill>
                  <a:srgbClr val="CCCCFF"/>
                </a:solidFill>
                <a:hlinkClick r:id="rId3"/>
              </a:rPr>
              <a:t>https://youtu.be/DEo2S56-cTA</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800"/>
          </a:p>
          <a:p>
            <a:pPr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600"/>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t>n. Compassionate treatment, especially of those under one's power; clemency.</a:t>
            </a:r>
            <a:br>
              <a:rPr lang="en-US" altLang="en-US" sz="2600"/>
            </a:br>
            <a:r>
              <a:rPr lang="en-US" altLang="en-US" sz="2600"/>
              <a:t>n. Disposition to be kind and forgiving.</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600"/>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t>Q.) What mercies do we experience?</a:t>
            </a:r>
          </a:p>
        </p:txBody>
      </p:sp>
      <p:sp>
        <p:nvSpPr>
          <p:cNvPr id="5124" name="Rectangle 2"/>
          <p:cNvSpPr>
            <a:spLocks noGrp="1" noChangeArrowheads="1"/>
          </p:cNvSpPr>
          <p:nvPr>
            <p:ph type="title" idx="4294967295"/>
          </p:nvPr>
        </p:nvSpPr>
        <p:spPr>
          <a:xfrm>
            <a:off x="3817938" y="487363"/>
            <a:ext cx="5943600" cy="1524000"/>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“Mercies”</a:t>
            </a:r>
          </a:p>
        </p:txBody>
      </p:sp>
      <p:pic>
        <p:nvPicPr>
          <p:cNvPr id="51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738188"/>
            <a:ext cx="4373562" cy="6059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E20A738-1058-4013-9A17-A603BFFDF820}" type="slidenum">
              <a:rPr lang="en-US" altLang="en-US" sz="1800"/>
              <a:pPr/>
              <a:t>20</a:t>
            </a:fld>
            <a:endParaRPr lang="en-US" altLang="en-US" sz="1800"/>
          </a:p>
        </p:txBody>
      </p:sp>
      <p:sp>
        <p:nvSpPr>
          <p:cNvPr id="41987" name="Rectangle 1"/>
          <p:cNvSpPr>
            <a:spLocks noGrp="1" noChangeArrowheads="1"/>
          </p:cNvSpPr>
          <p:nvPr>
            <p:ph type="title"/>
          </p:nvPr>
        </p:nvSpPr>
        <p:spPr>
          <a:xfrm>
            <a:off x="573088" y="-92075"/>
            <a:ext cx="9280525" cy="2590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“Two Wills”</a:t>
            </a:r>
          </a:p>
        </p:txBody>
      </p:sp>
      <p:sp>
        <p:nvSpPr>
          <p:cNvPr id="41988" name="Text Box 2"/>
          <p:cNvSpPr txBox="1">
            <a:spLocks noChangeArrowheads="1"/>
          </p:cNvSpPr>
          <p:nvPr/>
        </p:nvSpPr>
        <p:spPr bwMode="auto">
          <a:xfrm>
            <a:off x="688975" y="1244600"/>
            <a:ext cx="9051925" cy="550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endParaRPr lang="en-US" altLang="en-US" sz="2600" u="sng"/>
          </a:p>
          <a:p>
            <a:pPr algn="ctr" eaLnBrk="1">
              <a:lnSpc>
                <a:spcPct val="93000"/>
              </a:lnSpc>
              <a:spcAft>
                <a:spcPts val="1413"/>
              </a:spcAft>
              <a:buSzPct val="100000"/>
            </a:pPr>
            <a:r>
              <a:rPr lang="en-US" altLang="en-US" sz="2600" u="sng"/>
              <a:t>Discerning the Will of God,</a:t>
            </a:r>
            <a:r>
              <a:rPr lang="en-US" altLang="en-US" sz="2600"/>
              <a:t> John Piper</a:t>
            </a:r>
          </a:p>
          <a:p>
            <a:pPr eaLnBrk="1">
              <a:lnSpc>
                <a:spcPct val="93000"/>
              </a:lnSpc>
              <a:spcAft>
                <a:spcPts val="1413"/>
              </a:spcAft>
              <a:buSzPct val="100000"/>
            </a:pPr>
            <a:r>
              <a:rPr lang="en-US" altLang="en-US" sz="2600"/>
              <a:t>1. God’s Sovereign Will (This is the will we can influence by requesting, and being open to opportunities)</a:t>
            </a:r>
          </a:p>
          <a:p>
            <a:pPr eaLnBrk="1">
              <a:lnSpc>
                <a:spcPct val="93000"/>
              </a:lnSpc>
              <a:spcAft>
                <a:spcPts val="1413"/>
              </a:spcAft>
              <a:buSzPct val="100000"/>
            </a:pPr>
            <a:r>
              <a:rPr lang="en-US" altLang="en-US" sz="2600"/>
              <a:t>2. God’s Command Will (this is the one we should focus on discerning) His will is what he commands us to do. This is the will of God we </a:t>
            </a:r>
            <a:r>
              <a:rPr lang="en-US" altLang="en-US" sz="2600" u="sng"/>
              <a:t>fail</a:t>
            </a:r>
            <a:r>
              <a:rPr lang="en-US" altLang="en-US" sz="2600"/>
              <a:t> to do and choose to disobey.</a:t>
            </a:r>
          </a:p>
          <a:p>
            <a:pPr eaLnBrk="1">
              <a:lnSpc>
                <a:spcPct val="93000"/>
              </a:lnSpc>
              <a:spcAft>
                <a:spcPts val="1413"/>
              </a:spcAft>
              <a:buSzPct val="100000"/>
            </a:pPr>
            <a:endParaRPr lang="en-US" altLang="en-US" sz="2600"/>
          </a:p>
          <a:p>
            <a:pPr eaLnBrk="1">
              <a:lnSpc>
                <a:spcPct val="93000"/>
              </a:lnSpc>
              <a:spcAft>
                <a:spcPts val="1413"/>
              </a:spcAft>
              <a:buSzPct val="100000"/>
            </a:pPr>
            <a:r>
              <a:rPr lang="en-US" altLang="en-US" sz="2600"/>
              <a:t>Q. When did you obey God's Will (commands) and reap the benefits?</a:t>
            </a:r>
          </a:p>
          <a:p>
            <a:pPr eaLnBrk="1">
              <a:lnSpc>
                <a:spcPct val="93000"/>
              </a:lnSpc>
              <a:spcAft>
                <a:spcPts val="1413"/>
              </a:spcAft>
              <a:buSzPct val="100000"/>
            </a:pPr>
            <a:r>
              <a:rPr lang="en-US" altLang="en-US" sz="2600"/>
              <a:t>Q. When did you open yourself to God's sovereign will with a yes in a moment of opportunity?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86F45893-9CFE-48D8-9370-4163D9B6BC2D}" type="slidenum">
              <a:rPr lang="en-US" altLang="en-US" sz="1800"/>
              <a:pPr/>
              <a:t>21</a:t>
            </a:fld>
            <a:endParaRPr lang="en-US" altLang="en-US" sz="1800"/>
          </a:p>
        </p:txBody>
      </p:sp>
      <p:sp>
        <p:nvSpPr>
          <p:cNvPr id="44035" name="Rectangle 1"/>
          <p:cNvSpPr>
            <a:spLocks noGrp="1" noChangeArrowheads="1"/>
          </p:cNvSpPr>
          <p:nvPr>
            <p:ph type="title"/>
          </p:nvPr>
        </p:nvSpPr>
        <p:spPr>
          <a:xfrm>
            <a:off x="573088" y="-92075"/>
            <a:ext cx="9280525" cy="2590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“True Value”</a:t>
            </a:r>
          </a:p>
        </p:txBody>
      </p:sp>
      <p:sp>
        <p:nvSpPr>
          <p:cNvPr id="44036" name="Text Box 2"/>
          <p:cNvSpPr txBox="1">
            <a:spLocks noChangeArrowheads="1"/>
          </p:cNvSpPr>
          <p:nvPr/>
        </p:nvSpPr>
        <p:spPr bwMode="auto">
          <a:xfrm>
            <a:off x="349250" y="1930400"/>
            <a:ext cx="9285288" cy="331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a:t>3 “God has given me grace to speak a warning about pride. </a:t>
            </a:r>
            <a:br>
              <a:rPr lang="en-US" altLang="en-US" sz="2600"/>
            </a:br>
            <a:r>
              <a:rPr lang="en-US" altLang="en-US" sz="2600"/>
              <a:t>I would ask each of you to be emptied of self-promotion and not create a false image of your importance. Instead, honestly assess your worth by using your God-given faith as the standard of measurement, and then you will see your true value with an appropriate self-esteem.”</a:t>
            </a:r>
          </a:p>
          <a:p>
            <a:pPr eaLnBrk="1">
              <a:lnSpc>
                <a:spcPct val="93000"/>
              </a:lnSpc>
              <a:spcAft>
                <a:spcPts val="1413"/>
              </a:spcAft>
              <a:buSzPct val="100000"/>
            </a:pPr>
            <a:r>
              <a:rPr lang="en-US" altLang="en-US" sz="2600"/>
              <a:t>&gt;&gt;Q. Examples of pride?   &gt;&gt;Q. Examples of self hatred?</a:t>
            </a:r>
          </a:p>
          <a:p>
            <a:pPr eaLnBrk="1">
              <a:lnSpc>
                <a:spcPct val="93000"/>
              </a:lnSpc>
              <a:spcAft>
                <a:spcPts val="1413"/>
              </a:spcAft>
              <a:buSzPct val="100000"/>
            </a:pPr>
            <a:endParaRPr lang="en-US" altLang="en-US" sz="2600"/>
          </a:p>
        </p:txBody>
      </p:sp>
      <p:pic>
        <p:nvPicPr>
          <p:cNvPr id="4403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0013" t="4982" r="10013" b="19926"/>
          <a:stretch>
            <a:fillRect/>
          </a:stretch>
        </p:blipFill>
        <p:spPr bwMode="auto">
          <a:xfrm>
            <a:off x="366713" y="4975225"/>
            <a:ext cx="4479925" cy="2432050"/>
          </a:xfrm>
          <a:prstGeom prst="rect">
            <a:avLst/>
          </a:prstGeom>
          <a:noFill/>
          <a:ln>
            <a:noFill/>
          </a:ln>
          <a:effectLst/>
          <a:extLst>
            <a:ext uri="{909E8E84-426E-40DD-AFC4-6F175D3DCCD1}">
              <a14:hiddenFill xmlns:a14="http://schemas.microsoft.com/office/drawing/2010/main">
                <a:blipFill dpi="0" rotWithShape="0">
                  <a:blip/>
                  <a:srcRect l="10013" t="4982" r="10013" b="1992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8" name="Text Box 4"/>
          <p:cNvSpPr txBox="1">
            <a:spLocks noChangeArrowheads="1"/>
          </p:cNvSpPr>
          <p:nvPr/>
        </p:nvSpPr>
        <p:spPr bwMode="auto">
          <a:xfrm>
            <a:off x="1828800" y="4846638"/>
            <a:ext cx="7407275"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r>
              <a:rPr lang="en-US" altLang="en-US" sz="2600">
                <a:solidFill>
                  <a:srgbClr val="6666FF"/>
                </a:solidFill>
              </a:rPr>
              <a:t>Find your “TRUE VALUE” by placing your plank of faith on the Rock of Jesus and you will find your worth is right at the fulcrum, not prideful and not self loathing.</a:t>
            </a:r>
            <a:r>
              <a:rPr lang="en-US" altLang="en-US" sz="2600"/>
              <a:t>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0A20C375-AD91-4F2B-8C7C-C5B2AB98A1CE}" type="slidenum">
              <a:rPr lang="en-US" altLang="en-US" sz="1800"/>
              <a:pPr/>
              <a:t>22</a:t>
            </a:fld>
            <a:endParaRPr lang="en-US" altLang="en-US" sz="1800"/>
          </a:p>
        </p:txBody>
      </p:sp>
      <p:sp>
        <p:nvSpPr>
          <p:cNvPr id="46083" name="AutoShape 1"/>
          <p:cNvSpPr>
            <a:spLocks noChangeArrowheads="1"/>
          </p:cNvSpPr>
          <p:nvPr/>
        </p:nvSpPr>
        <p:spPr bwMode="auto">
          <a:xfrm>
            <a:off x="274638" y="274638"/>
            <a:ext cx="9509125" cy="6950075"/>
          </a:xfrm>
          <a:prstGeom prst="roundRect">
            <a:avLst>
              <a:gd name="adj" fmla="val 19"/>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en-US" altLang="en-US"/>
          </a:p>
        </p:txBody>
      </p:sp>
      <p:sp>
        <p:nvSpPr>
          <p:cNvPr id="46084" name="Rectangle 2"/>
          <p:cNvSpPr>
            <a:spLocks noGrp="1" noChangeArrowheads="1"/>
          </p:cNvSpPr>
          <p:nvPr>
            <p:ph type="title"/>
          </p:nvPr>
        </p:nvSpPr>
        <p:spPr>
          <a:xfrm>
            <a:off x="457200" y="549275"/>
            <a:ext cx="9070975" cy="6734175"/>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smtClean="0">
                <a:latin typeface="Roddy" charset="0"/>
              </a:rPr>
              <a:t>“HOW TO BE A CHRISTIAN”</a:t>
            </a:r>
            <a:r>
              <a:rPr lang="en-US" altLang="en-US" sz="2400" b="1" smtClean="0">
                <a:latin typeface="Roddy" charset="0"/>
              </a:rPr>
              <a:t/>
            </a:r>
            <a:br>
              <a:rPr lang="en-US" altLang="en-US" sz="2400" b="1" smtClean="0">
                <a:latin typeface="Roddy" charset="0"/>
              </a:rPr>
            </a:br>
            <a:r>
              <a:rPr lang="en-US" altLang="en-US" sz="2400" b="1" smtClean="0">
                <a:latin typeface="Roddy" charset="0"/>
              </a:rPr>
              <a:t/>
            </a:r>
            <a:br>
              <a:rPr lang="en-US" altLang="en-US" sz="2400" b="1" smtClean="0">
                <a:latin typeface="Roddy" charset="0"/>
              </a:rPr>
            </a:br>
            <a:r>
              <a:rPr lang="en-US" altLang="en-US" sz="2400" b="1" u="sng" smtClean="0">
                <a:solidFill>
                  <a:srgbClr val="0066CC"/>
                </a:solidFill>
              </a:rPr>
              <a:t>Step 1: Accept God's Plan For You</a:t>
            </a:r>
            <a:r>
              <a:rPr lang="en-US" altLang="en-US" sz="2400" b="1" u="sng" smtClean="0"/>
              <a:t/>
            </a:r>
            <a:br>
              <a:rPr lang="en-US" altLang="en-US" sz="2400" b="1" u="sng" smtClean="0"/>
            </a:br>
            <a:r>
              <a:rPr lang="en-US" altLang="en-US" sz="2400" smtClean="0"/>
              <a:t>Mercies, Manifold, Living Sacrifice, deLight His Heart, Tap Out, </a:t>
            </a:r>
            <a:br>
              <a:rPr lang="en-US" altLang="en-US" sz="2400" smtClean="0"/>
            </a:br>
            <a:r>
              <a:rPr lang="en-US" altLang="en-US" sz="2400" smtClean="0"/>
              <a:t/>
            </a:r>
            <a:br>
              <a:rPr lang="en-US" altLang="en-US" sz="2400" smtClean="0"/>
            </a:br>
            <a:r>
              <a:rPr lang="en-US" altLang="en-US" sz="2400" b="1" u="sng" smtClean="0"/>
              <a:t>Step 2: Take Action</a:t>
            </a:r>
            <a:r>
              <a:rPr lang="en-US" altLang="en-US" sz="2400" u="sng" smtClean="0"/>
              <a:t> </a:t>
            </a:r>
            <a:br>
              <a:rPr lang="en-US" altLang="en-US" sz="2400" u="sng" smtClean="0"/>
            </a:br>
            <a:r>
              <a:rPr lang="en-US" altLang="en-US" sz="2400" smtClean="0"/>
              <a:t>Counter Cult-ure, Reformation, Reform Your Mind, Piercing, Bind The Word to Your H+F+N, Discern,Two Wills,True Value,</a:t>
            </a:r>
            <a:br>
              <a:rPr lang="en-US" altLang="en-US" sz="2400" smtClean="0"/>
            </a:br>
            <a:r>
              <a:rPr lang="en-US" altLang="en-US" sz="2400" b="1" smtClean="0"/>
              <a:t/>
            </a:r>
            <a:br>
              <a:rPr lang="en-US" altLang="en-US" sz="2400" b="1" smtClean="0"/>
            </a:br>
            <a:endParaRPr lang="en-US" altLang="en-US" sz="2400" b="1" smtClean="0"/>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07514FCE-F0EF-423F-930A-7EE15A1A5818}" type="slidenum">
              <a:rPr lang="en-US" altLang="en-US" sz="1800"/>
              <a:pPr/>
              <a:t>23</a:t>
            </a:fld>
            <a:endParaRPr lang="en-US" altLang="en-US" sz="1800"/>
          </a:p>
        </p:txBody>
      </p:sp>
      <p:pic>
        <p:nvPicPr>
          <p:cNvPr id="4813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900" y="182563"/>
            <a:ext cx="2743200" cy="1920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2"/>
          <p:cNvSpPr>
            <a:spLocks noGrp="1" noChangeArrowheads="1"/>
          </p:cNvSpPr>
          <p:nvPr>
            <p:ph type="title"/>
          </p:nvPr>
        </p:nvSpPr>
        <p:spPr>
          <a:xfrm>
            <a:off x="573088" y="-92075"/>
            <a:ext cx="9280525" cy="2590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smtClean="0">
                <a:latin typeface="Roddy" charset="0"/>
              </a:rPr>
              <a:t>“Vitally Joined”</a:t>
            </a:r>
          </a:p>
        </p:txBody>
      </p:sp>
      <p:sp>
        <p:nvSpPr>
          <p:cNvPr id="48133" name="Text Box 3"/>
          <p:cNvSpPr txBox="1">
            <a:spLocks noChangeArrowheads="1"/>
          </p:cNvSpPr>
          <p:nvPr/>
        </p:nvSpPr>
        <p:spPr bwMode="auto">
          <a:xfrm>
            <a:off x="688975" y="1352550"/>
            <a:ext cx="9051925" cy="583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spcAft>
                <a:spcPts val="1413"/>
              </a:spcAft>
              <a:buSzPct val="100000"/>
            </a:pPr>
            <a:endParaRPr lang="en-US" altLang="en-US" sz="2600"/>
          </a:p>
          <a:p>
            <a:pPr eaLnBrk="1">
              <a:lnSpc>
                <a:spcPct val="93000"/>
              </a:lnSpc>
              <a:spcAft>
                <a:spcPts val="1413"/>
              </a:spcAft>
              <a:buSzPct val="100000"/>
            </a:pPr>
            <a:r>
              <a:rPr lang="en-US" altLang="en-US" sz="2400"/>
              <a:t>4 “In the human body there are many parts and organs, each with a unique function. 5 And so it is in the body of Christ. For though we are many, we’ve all been mingled into one body in Christ. This means that we are all </a:t>
            </a:r>
            <a:r>
              <a:rPr lang="en-US" altLang="en-US" sz="2400" b="1"/>
              <a:t>vitally joined</a:t>
            </a:r>
            <a:r>
              <a:rPr lang="en-US" altLang="en-US" sz="2400"/>
              <a:t> to one another, with each contributing to the others.”</a:t>
            </a:r>
          </a:p>
          <a:p>
            <a:pPr eaLnBrk="1">
              <a:lnSpc>
                <a:spcPct val="93000"/>
              </a:lnSpc>
              <a:buSzPct val="100000"/>
            </a:pPr>
            <a:r>
              <a:rPr lang="en-US" altLang="en-US" sz="2600" b="1"/>
              <a:t>VITAL</a:t>
            </a:r>
            <a:r>
              <a:rPr lang="en-US" altLang="en-US" sz="2600"/>
              <a:t>, </a:t>
            </a:r>
            <a:r>
              <a:rPr lang="en-US" altLang="en-US" sz="2600" i="1"/>
              <a:t>adjective</a:t>
            </a:r>
            <a:r>
              <a:rPr lang="en-US" altLang="en-US" sz="2600"/>
              <a:t> </a:t>
            </a:r>
          </a:p>
          <a:p>
            <a:pPr eaLnBrk="1">
              <a:lnSpc>
                <a:spcPct val="93000"/>
              </a:lnSpc>
              <a:buSzPct val="100000"/>
            </a:pPr>
            <a:r>
              <a:rPr lang="en-US" altLang="en-US" sz="2600" b="1"/>
              <a:t>2.</a:t>
            </a:r>
            <a:r>
              <a:rPr lang="en-US" altLang="en-US" sz="2600"/>
              <a:t> Contributing to life; necessary to life; as </a:t>
            </a:r>
            <a:r>
              <a:rPr lang="en-US" altLang="en-US" sz="2600" i="1"/>
              <a:t>vital</a:t>
            </a:r>
            <a:r>
              <a:rPr lang="en-US" altLang="en-US" sz="2600"/>
              <a:t> air; </a:t>
            </a:r>
            <a:r>
              <a:rPr lang="en-US" altLang="en-US" sz="2600" i="1"/>
              <a:t>vital</a:t>
            </a:r>
            <a:r>
              <a:rPr lang="en-US" altLang="en-US" sz="2600"/>
              <a:t> blood.</a:t>
            </a:r>
          </a:p>
          <a:p>
            <a:pPr eaLnBrk="1">
              <a:lnSpc>
                <a:spcPct val="93000"/>
              </a:lnSpc>
              <a:buSzPct val="100000"/>
            </a:pPr>
            <a:r>
              <a:rPr lang="en-US" altLang="en-US" sz="2600" b="1"/>
              <a:t>5.</a:t>
            </a:r>
            <a:r>
              <a:rPr lang="en-US" altLang="en-US" sz="2600"/>
              <a:t> Very necessary; highly important; essential. Religion is a business of </a:t>
            </a:r>
            <a:r>
              <a:rPr lang="en-US" altLang="en-US" sz="2600" i="1"/>
              <a:t>vital</a:t>
            </a:r>
            <a:r>
              <a:rPr lang="en-US" altLang="en-US" sz="2600"/>
              <a:t> concern. </a:t>
            </a:r>
          </a:p>
          <a:p>
            <a:pPr eaLnBrk="1">
              <a:lnSpc>
                <a:spcPct val="93000"/>
              </a:lnSpc>
              <a:buSzPct val="100000"/>
            </a:pPr>
            <a:r>
              <a:rPr lang="en-US" altLang="en-US" sz="2600" b="1"/>
              <a:t>JOIN</a:t>
            </a:r>
            <a:r>
              <a:rPr lang="en-US" altLang="en-US" sz="2600"/>
              <a:t>, </a:t>
            </a:r>
            <a:r>
              <a:rPr lang="en-US" altLang="en-US" sz="2600" i="1"/>
              <a:t>verb</a:t>
            </a:r>
          </a:p>
          <a:p>
            <a:pPr eaLnBrk="1">
              <a:lnSpc>
                <a:spcPct val="93000"/>
              </a:lnSpc>
              <a:buSzPct val="100000"/>
            </a:pPr>
            <a:r>
              <a:rPr lang="en-US" altLang="en-US" sz="2600" b="1"/>
              <a:t>1.</a:t>
            </a:r>
            <a:r>
              <a:rPr lang="en-US" altLang="en-US" sz="2600"/>
              <a:t> To set or bring one thing in </a:t>
            </a:r>
            <a:r>
              <a:rPr lang="en-US" altLang="en-US" sz="2600" i="1"/>
              <a:t>contiguity</a:t>
            </a:r>
            <a:r>
              <a:rPr lang="en-US" altLang="en-US" sz="2600"/>
              <a:t> with another.</a:t>
            </a:r>
          </a:p>
          <a:p>
            <a:pPr eaLnBrk="1">
              <a:lnSpc>
                <a:spcPct val="93000"/>
              </a:lnSpc>
              <a:buSzPct val="100000"/>
            </a:pPr>
            <a:r>
              <a:rPr lang="en-US" altLang="en-US" sz="2600"/>
              <a:t>(actual contact, being in contact or within touching distance)</a:t>
            </a:r>
          </a:p>
          <a:p>
            <a:pPr eaLnBrk="1">
              <a:lnSpc>
                <a:spcPct val="93000"/>
              </a:lnSpc>
              <a:buSzPct val="100000"/>
            </a:pPr>
            <a:r>
              <a:rPr lang="en-US" altLang="en-US" sz="2600" b="1"/>
              <a:t>2.</a:t>
            </a:r>
            <a:r>
              <a:rPr lang="en-US" altLang="en-US" sz="2600"/>
              <a:t> To couple; to connect; to combine; as, to </a:t>
            </a:r>
            <a:r>
              <a:rPr lang="en-US" altLang="en-US" sz="2600" i="1"/>
              <a:t>join</a:t>
            </a:r>
            <a:r>
              <a:rPr lang="en-US" altLang="en-US" sz="2600"/>
              <a:t> ideas.</a:t>
            </a:r>
          </a:p>
          <a:p>
            <a:pPr eaLnBrk="1">
              <a:lnSpc>
                <a:spcPct val="93000"/>
              </a:lnSpc>
              <a:buSzPct val="100000"/>
            </a:pPr>
            <a:endParaRPr lang="en-US" altLang="en-US" sz="2600"/>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221BD5B-2971-46B1-B2ED-9D365619C2A2}" type="slidenum">
              <a:rPr lang="en-US" altLang="en-US" sz="1800"/>
              <a:pPr/>
              <a:t>24</a:t>
            </a:fld>
            <a:endParaRPr lang="en-US" altLang="en-US" sz="1800"/>
          </a:p>
        </p:txBody>
      </p:sp>
      <p:sp>
        <p:nvSpPr>
          <p:cNvPr id="26625" name="Rectangle 1"/>
          <p:cNvSpPr>
            <a:spLocks noGrp="1" noChangeArrowheads="1"/>
          </p:cNvSpPr>
          <p:nvPr>
            <p:ph type="body"/>
          </p:nvPr>
        </p:nvSpPr>
        <p:spPr>
          <a:xfrm>
            <a:off x="4754563" y="1949450"/>
            <a:ext cx="5121275" cy="5002213"/>
          </a:xfrm>
        </p:spPr>
        <p:txBody>
          <a:bodyPr tIns="19440" anchor="t"/>
          <a:lstStyle/>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Doctors say that the gallbladder is not necessary so they remove it! Look what happens when you remove one organ!</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200"/>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1. Cholesterol imbalance</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2. Inefficient toxin removal</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3. Constipation</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4. Thyroid imbalance</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5. Fatty Liver</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6  Fat Soluble Vitamins Deficiency</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7. Inability to absorb omega 3 fatty acids</a:t>
            </a:r>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200"/>
          </a:p>
          <a:p>
            <a:pPr algn="l"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200"/>
              <a:t>We cannot </a:t>
            </a:r>
            <a:r>
              <a:rPr lang="en-US" altLang="en-US" sz="2200" u="sng"/>
              <a:t>cut one member out of our church body</a:t>
            </a:r>
            <a:r>
              <a:rPr lang="en-US" altLang="en-US" sz="2200"/>
              <a:t>! 2 Peter 17 “Recognize the value of every person and continually show love to every believer.”</a:t>
            </a:r>
          </a:p>
        </p:txBody>
      </p:sp>
      <p:sp>
        <p:nvSpPr>
          <p:cNvPr id="26626" name="Rectangle 2"/>
          <p:cNvSpPr>
            <a:spLocks noGrp="1" noChangeArrowheads="1"/>
          </p:cNvSpPr>
          <p:nvPr>
            <p:ph type="title" idx="1"/>
          </p:nvPr>
        </p:nvSpPr>
        <p:spPr>
          <a:xfrm>
            <a:off x="412750" y="-274638"/>
            <a:ext cx="9280525" cy="2590801"/>
          </a:xfrm>
        </p:spPr>
        <p:txBody>
          <a:bodyPr tIns="0" anchor="ctr"/>
          <a:lstStyle/>
          <a:p>
            <a:pPr marL="0" indent="0" eaLnBrk="1">
              <a:lnSpc>
                <a:spcPct val="105000"/>
              </a:lnSpc>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9600">
                <a:latin typeface="Roddy" charset="0"/>
              </a:rPr>
              <a:t>“Unique Function”</a:t>
            </a:r>
          </a:p>
        </p:txBody>
      </p:sp>
      <p:pic>
        <p:nvPicPr>
          <p:cNvPr id="501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920875"/>
            <a:ext cx="3981450" cy="4935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EC0C6B11-B6AA-4CCC-956E-1DA0F9B0511B}" type="slidenum">
              <a:rPr lang="en-US" altLang="en-US" sz="1800"/>
              <a:pPr/>
              <a:t>25</a:t>
            </a:fld>
            <a:endParaRPr lang="en-US" altLang="en-US" sz="1800"/>
          </a:p>
        </p:txBody>
      </p:sp>
      <p:sp>
        <p:nvSpPr>
          <p:cNvPr id="27649" name="Rectangle 1"/>
          <p:cNvSpPr>
            <a:spLocks noGrp="1" noChangeArrowheads="1"/>
          </p:cNvSpPr>
          <p:nvPr>
            <p:ph type="body"/>
          </p:nvPr>
        </p:nvSpPr>
        <p:spPr>
          <a:xfrm>
            <a:off x="547688" y="2651125"/>
            <a:ext cx="9326562" cy="639763"/>
          </a:xfrm>
        </p:spPr>
        <p:txBody>
          <a:bodyPr tIns="23040" anchor="t"/>
          <a:lstStyle/>
          <a:p>
            <a:pPr algn="r" eaLnBrk="1">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t>Verse 6</a:t>
            </a:r>
            <a:br>
              <a:rPr lang="en-US" altLang="en-US" sz="2600"/>
            </a:br>
            <a:r>
              <a:rPr lang="en-US" altLang="en-US" sz="2600"/>
              <a:t>God’s </a:t>
            </a:r>
            <a:r>
              <a:rPr lang="en-US" altLang="en-US" sz="2600" u="sng"/>
              <a:t>marvelous</a:t>
            </a:r>
            <a:r>
              <a:rPr lang="en-US" altLang="en-US" sz="2600"/>
              <a:t> grace imparts to each one of us </a:t>
            </a:r>
            <a:r>
              <a:rPr lang="en-US" altLang="en-US" sz="2600" u="sng"/>
              <a:t>varying gifts</a:t>
            </a:r>
            <a:r>
              <a:rPr lang="en-US" altLang="en-US" sz="2600"/>
              <a:t>.</a:t>
            </a:r>
          </a:p>
        </p:txBody>
      </p:sp>
      <p:sp>
        <p:nvSpPr>
          <p:cNvPr id="27650" name="Rectangle 2"/>
          <p:cNvSpPr>
            <a:spLocks noGrp="1" noChangeArrowheads="1"/>
          </p:cNvSpPr>
          <p:nvPr>
            <p:ph type="title" idx="1"/>
          </p:nvPr>
        </p:nvSpPr>
        <p:spPr>
          <a:xfrm>
            <a:off x="412750" y="-274638"/>
            <a:ext cx="9280525" cy="2590801"/>
          </a:xfrm>
        </p:spPr>
        <p:txBody>
          <a:bodyPr tIns="0" anchor="ctr"/>
          <a:lstStyle/>
          <a:p>
            <a:pPr marL="0" indent="0" eaLnBrk="1">
              <a:lnSpc>
                <a:spcPct val="105000"/>
              </a:lnSpc>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9600">
                <a:latin typeface="Roddy" charset="0"/>
              </a:rPr>
              <a:t>“Varying Gifts”</a:t>
            </a:r>
          </a:p>
        </p:txBody>
      </p:sp>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t="35120" r="15149" b="38464"/>
          <a:stretch>
            <a:fillRect/>
          </a:stretch>
        </p:blipFill>
        <p:spPr bwMode="auto">
          <a:xfrm>
            <a:off x="639763" y="1736725"/>
            <a:ext cx="6400800" cy="1243013"/>
          </a:xfrm>
          <a:prstGeom prst="rect">
            <a:avLst/>
          </a:prstGeom>
          <a:noFill/>
          <a:ln>
            <a:noFill/>
          </a:ln>
          <a:effectLst/>
          <a:extLst>
            <a:ext uri="{909E8E84-426E-40DD-AFC4-6F175D3DCCD1}">
              <a14:hiddenFill xmlns:a14="http://schemas.microsoft.com/office/drawing/2010/main">
                <a:blipFill dpi="0" rotWithShape="0">
                  <a:blip/>
                  <a:srcRect t="35120" r="15149" b="3846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7652" name="Group 4"/>
          <p:cNvGraphicFramePr>
            <a:graphicFrameLocks noGrp="1"/>
          </p:cNvGraphicFramePr>
          <p:nvPr/>
        </p:nvGraphicFramePr>
        <p:xfrm>
          <a:off x="598488" y="3497263"/>
          <a:ext cx="8488362" cy="3856124"/>
        </p:xfrm>
        <a:graphic>
          <a:graphicData uri="http://schemas.openxmlformats.org/drawingml/2006/table">
            <a:tbl>
              <a:tblPr/>
              <a:tblGrid>
                <a:gridCol w="2174875"/>
                <a:gridCol w="6313487"/>
              </a:tblGrid>
              <a:tr h="744847">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Prophecy</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activate your gift by using the proportion of faith you have to prophesy</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r h="47326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Serving</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thrive in serving others well</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r>
              <a:tr h="47326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Teaching</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be actively teaching and training others</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r h="47326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Encouragement</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encourage others often</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r>
              <a:tr h="47326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Giving to Help</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prosper in your generosity without any fanfare</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r h="47326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Leadership</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be passionate about your leadership</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FFCC"/>
                    </a:solidFill>
                  </a:tcPr>
                </a:tc>
              </a:tr>
              <a:tr h="744847">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Compassion</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then flourish in your cheerful display of compassion.</a:t>
                      </a:r>
                    </a:p>
                  </a:txBody>
                  <a:tcPr marL="90000" marR="90000" marT="154893" marB="46795"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FE7F5"/>
                    </a:solidFill>
                  </a:tcPr>
                </a:tc>
              </a:tr>
            </a:tbl>
          </a:graphicData>
        </a:graphic>
      </p:graphicFrame>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BA4FF5AA-0DED-4F42-9781-C7BB712C8CB8}" type="slidenum">
              <a:rPr lang="en-US" altLang="en-US" sz="1800"/>
              <a:pPr/>
              <a:t>26</a:t>
            </a:fld>
            <a:endParaRPr lang="en-US" altLang="en-US" sz="1800"/>
          </a:p>
        </p:txBody>
      </p:sp>
      <p:sp>
        <p:nvSpPr>
          <p:cNvPr id="54275"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smtClean="0">
                <a:latin typeface="Roddy" charset="0"/>
              </a:rPr>
              <a:t>“Inner Movement”</a:t>
            </a:r>
          </a:p>
        </p:txBody>
      </p:sp>
      <p:sp>
        <p:nvSpPr>
          <p:cNvPr id="54276" name="Text Box 2"/>
          <p:cNvSpPr txBox="1">
            <a:spLocks noChangeArrowheads="1"/>
          </p:cNvSpPr>
          <p:nvPr/>
        </p:nvSpPr>
        <p:spPr bwMode="auto">
          <a:xfrm>
            <a:off x="365125" y="1736725"/>
            <a:ext cx="7864475" cy="4846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9  “Let the inner movement of your heart always be to love one another...”</a:t>
            </a:r>
          </a:p>
          <a:p>
            <a:pPr eaLnBrk="1">
              <a:lnSpc>
                <a:spcPct val="93000"/>
              </a:lnSpc>
              <a:buSzPct val="100000"/>
            </a:pPr>
            <a:endParaRPr lang="en-US" altLang="en-US" sz="2600"/>
          </a:p>
          <a:p>
            <a:pPr eaLnBrk="1">
              <a:lnSpc>
                <a:spcPct val="93000"/>
              </a:lnSpc>
              <a:buSzPct val="100000"/>
            </a:pPr>
            <a:r>
              <a:rPr lang="en-US" altLang="en-US" sz="2600"/>
              <a:t>This is TIME from the “Through the Looking Glass” </a:t>
            </a:r>
            <a:br>
              <a:rPr lang="en-US" altLang="en-US" sz="2600"/>
            </a:br>
            <a:r>
              <a:rPr lang="en-US" altLang="en-US" sz="2600"/>
              <a:t>Time is a person; just </a:t>
            </a:r>
            <a:br>
              <a:rPr lang="en-US" altLang="en-US" sz="2600"/>
            </a:br>
            <a:r>
              <a:rPr lang="en-US" altLang="en-US" sz="2600"/>
              <a:t>like Jesus is Love. </a:t>
            </a:r>
            <a:br>
              <a:rPr lang="en-US" altLang="en-US" sz="2600"/>
            </a:br>
            <a:r>
              <a:rPr lang="en-US" altLang="en-US" sz="2600"/>
              <a:t>He is inseparable </a:t>
            </a:r>
            <a:br>
              <a:rPr lang="en-US" altLang="en-US" sz="2600"/>
            </a:br>
            <a:r>
              <a:rPr lang="en-US" altLang="en-US" sz="2600"/>
              <a:t>from his identity as time. </a:t>
            </a:r>
            <a:br>
              <a:rPr lang="en-US" altLang="en-US" sz="2600"/>
            </a:br>
            <a:r>
              <a:rPr lang="en-US" altLang="en-US" sz="2600"/>
              <a:t>It is part of him, in </a:t>
            </a:r>
            <a:br>
              <a:rPr lang="en-US" altLang="en-US" sz="2600"/>
            </a:br>
            <a:r>
              <a:rPr lang="en-US" altLang="en-US" sz="2600"/>
              <a:t>his heart and mind. </a:t>
            </a:r>
            <a:br>
              <a:rPr lang="en-US" altLang="en-US" sz="2600"/>
            </a:br>
            <a:r>
              <a:rPr lang="en-US" altLang="en-US" sz="2600"/>
              <a:t>It is what he runs on </a:t>
            </a:r>
            <a:br>
              <a:rPr lang="en-US" altLang="en-US" sz="2600"/>
            </a:br>
            <a:r>
              <a:rPr lang="en-US" altLang="en-US" sz="2600"/>
              <a:t>and how he functions. </a:t>
            </a:r>
          </a:p>
        </p:txBody>
      </p:sp>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r="9929"/>
          <a:stretch>
            <a:fillRect/>
          </a:stretch>
        </p:blipFill>
        <p:spPr bwMode="auto">
          <a:xfrm>
            <a:off x="4114800" y="3475038"/>
            <a:ext cx="5649913" cy="3979862"/>
          </a:xfrm>
          <a:prstGeom prst="rect">
            <a:avLst/>
          </a:prstGeom>
          <a:noFill/>
          <a:ln>
            <a:noFill/>
          </a:ln>
          <a:effectLst/>
          <a:extLst>
            <a:ext uri="{909E8E84-426E-40DD-AFC4-6F175D3DCCD1}">
              <a14:hiddenFill xmlns:a14="http://schemas.microsoft.com/office/drawing/2010/main">
                <a:blipFill dpi="0" rotWithShape="0">
                  <a:blip/>
                  <a:srcRect r="992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C4AE1D8A-F516-48AD-96FB-6045E0FEC03B}" type="slidenum">
              <a:rPr lang="en-US" altLang="en-US" sz="1800"/>
              <a:pPr/>
              <a:t>27</a:t>
            </a:fld>
            <a:endParaRPr lang="en-US" altLang="en-US" sz="1800"/>
          </a:p>
        </p:txBody>
      </p:sp>
      <p:sp>
        <p:nvSpPr>
          <p:cNvPr id="56323"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“Love Operates”</a:t>
            </a:r>
          </a:p>
        </p:txBody>
      </p:sp>
      <p:sp>
        <p:nvSpPr>
          <p:cNvPr id="56324" name="Text Box 2"/>
          <p:cNvSpPr txBox="1">
            <a:spLocks noChangeArrowheads="1"/>
          </p:cNvSpPr>
          <p:nvPr/>
        </p:nvSpPr>
        <p:spPr bwMode="auto">
          <a:xfrm>
            <a:off x="365125" y="1736725"/>
            <a:ext cx="7864475" cy="526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Do we </a:t>
            </a:r>
            <a:r>
              <a:rPr lang="en-US" altLang="en-US" sz="2600" b="1"/>
              <a:t>operate</a:t>
            </a:r>
            <a:r>
              <a:rPr lang="en-US" altLang="en-US" sz="2600"/>
              <a:t> in Love? Is it </a:t>
            </a:r>
            <a:r>
              <a:rPr lang="en-US" altLang="en-US" sz="2600" u="sng"/>
              <a:t>hardwired</a:t>
            </a:r>
            <a:r>
              <a:rPr lang="en-US" altLang="en-US" sz="2600"/>
              <a:t> into us, like an </a:t>
            </a:r>
            <a:r>
              <a:rPr lang="en-US" altLang="en-US" sz="2600" u="sng"/>
              <a:t>operating system</a:t>
            </a:r>
            <a:r>
              <a:rPr lang="en-US" altLang="en-US" sz="2600"/>
              <a:t>...</a:t>
            </a:r>
          </a:p>
          <a:p>
            <a:pPr eaLnBrk="1">
              <a:lnSpc>
                <a:spcPct val="93000"/>
              </a:lnSpc>
              <a:buSzPct val="100000"/>
            </a:pPr>
            <a:endParaRPr lang="en-US" altLang="en-US" sz="2600"/>
          </a:p>
          <a:p>
            <a:pPr eaLnBrk="1">
              <a:lnSpc>
                <a:spcPct val="93000"/>
              </a:lnSpc>
              <a:buSzPct val="100000"/>
            </a:pPr>
            <a:r>
              <a:rPr lang="en-US" altLang="en-US" sz="2600"/>
              <a:t>Operate: To control the </a:t>
            </a:r>
            <a:br>
              <a:rPr lang="en-US" altLang="en-US" sz="2600"/>
            </a:br>
            <a:r>
              <a:rPr lang="en-US" altLang="en-US" sz="2600"/>
              <a:t>functioning of; to run</a:t>
            </a:r>
          </a:p>
          <a:p>
            <a:pPr eaLnBrk="1">
              <a:lnSpc>
                <a:spcPct val="93000"/>
              </a:lnSpc>
              <a:buSzPct val="100000"/>
            </a:pPr>
            <a:endParaRPr lang="en-US" altLang="en-US" sz="2600"/>
          </a:p>
          <a:p>
            <a:pPr eaLnBrk="1">
              <a:lnSpc>
                <a:spcPct val="93000"/>
              </a:lnSpc>
              <a:buSzPct val="100000"/>
            </a:pPr>
            <a:r>
              <a:rPr lang="en-US" altLang="en-US" sz="2600"/>
              <a:t>Q. At the end of the day, </a:t>
            </a:r>
            <a:br>
              <a:rPr lang="en-US" altLang="en-US" sz="2600"/>
            </a:br>
            <a:r>
              <a:rPr lang="en-US" altLang="en-US" sz="2600"/>
              <a:t>has Love controlled, or run </a:t>
            </a:r>
            <a:br>
              <a:rPr lang="en-US" altLang="en-US" sz="2600"/>
            </a:br>
            <a:r>
              <a:rPr lang="en-US" altLang="en-US" sz="2600"/>
              <a:t>your interactions with</a:t>
            </a:r>
          </a:p>
          <a:p>
            <a:pPr eaLnBrk="1">
              <a:lnSpc>
                <a:spcPct val="93000"/>
              </a:lnSpc>
              <a:buSzPct val="100000"/>
            </a:pPr>
            <a:r>
              <a:rPr lang="en-US" altLang="en-US" sz="2600"/>
              <a:t>Your neighbor? </a:t>
            </a:r>
          </a:p>
          <a:p>
            <a:pPr eaLnBrk="1">
              <a:lnSpc>
                <a:spcPct val="93000"/>
              </a:lnSpc>
              <a:buSzPct val="100000"/>
            </a:pPr>
            <a:r>
              <a:rPr lang="en-US" altLang="en-US" sz="2600"/>
              <a:t>your friend?</a:t>
            </a:r>
          </a:p>
          <a:p>
            <a:pPr eaLnBrk="1">
              <a:lnSpc>
                <a:spcPct val="93000"/>
              </a:lnSpc>
              <a:buSzPct val="100000"/>
            </a:pPr>
            <a:r>
              <a:rPr lang="en-US" altLang="en-US" sz="2600"/>
              <a:t>your family?</a:t>
            </a:r>
          </a:p>
          <a:p>
            <a:pPr eaLnBrk="1">
              <a:lnSpc>
                <a:spcPct val="93000"/>
              </a:lnSpc>
              <a:buSzPct val="100000"/>
            </a:pPr>
            <a:r>
              <a:rPr lang="en-US" altLang="en-US" sz="2600"/>
              <a:t>your enemy?</a:t>
            </a:r>
            <a:br>
              <a:rPr lang="en-US" altLang="en-US" sz="2600"/>
            </a:br>
            <a:r>
              <a:rPr lang="en-US" altLang="en-US" sz="2600"/>
              <a:t>Yourself? </a:t>
            </a:r>
          </a:p>
        </p:txBody>
      </p:sp>
      <p:pic>
        <p:nvPicPr>
          <p:cNvPr id="56325" name="Picture 3"/>
          <p:cNvPicPr>
            <a:picLocks noChangeAspect="1" noChangeArrowheads="1"/>
          </p:cNvPicPr>
          <p:nvPr/>
        </p:nvPicPr>
        <p:blipFill>
          <a:blip r:embed="rId3">
            <a:extLst>
              <a:ext uri="{28A0092B-C50C-407E-A947-70E740481C1C}">
                <a14:useLocalDpi xmlns:a14="http://schemas.microsoft.com/office/drawing/2010/main" val="0"/>
              </a:ext>
            </a:extLst>
          </a:blip>
          <a:srcRect l="15172" r="39516" b="48978"/>
          <a:stretch>
            <a:fillRect/>
          </a:stretch>
        </p:blipFill>
        <p:spPr bwMode="auto">
          <a:xfrm>
            <a:off x="5211763" y="3017838"/>
            <a:ext cx="3538537" cy="3803650"/>
          </a:xfrm>
          <a:prstGeom prst="rect">
            <a:avLst/>
          </a:prstGeom>
          <a:noFill/>
          <a:ln>
            <a:noFill/>
          </a:ln>
          <a:effectLst/>
          <a:extLst>
            <a:ext uri="{909E8E84-426E-40DD-AFC4-6F175D3DCCD1}">
              <a14:hiddenFill xmlns:a14="http://schemas.microsoft.com/office/drawing/2010/main">
                <a:blipFill dpi="0" rotWithShape="0">
                  <a:blip/>
                  <a:srcRect l="15172" r="39516" b="4897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2401763-FA85-449F-A058-310604B36CA0}" type="slidenum">
              <a:rPr lang="en-US" altLang="en-US" sz="1800"/>
              <a:pPr/>
              <a:t>28</a:t>
            </a:fld>
            <a:endParaRPr lang="en-US" altLang="en-US" sz="1800"/>
          </a:p>
        </p:txBody>
      </p:sp>
      <p:pic>
        <p:nvPicPr>
          <p:cNvPr id="58371" name="Picture 1"/>
          <p:cNvPicPr>
            <a:picLocks noChangeAspect="1" noChangeArrowheads="1"/>
          </p:cNvPicPr>
          <p:nvPr/>
        </p:nvPicPr>
        <p:blipFill>
          <a:blip r:embed="rId3">
            <a:extLst>
              <a:ext uri="{28A0092B-C50C-407E-A947-70E740481C1C}">
                <a14:useLocalDpi xmlns:a14="http://schemas.microsoft.com/office/drawing/2010/main" val="0"/>
              </a:ext>
            </a:extLst>
          </a:blip>
          <a:srcRect r="40506"/>
          <a:stretch>
            <a:fillRect/>
          </a:stretch>
        </p:blipFill>
        <p:spPr bwMode="auto">
          <a:xfrm>
            <a:off x="182563" y="1828800"/>
            <a:ext cx="4027487" cy="4572000"/>
          </a:xfrm>
          <a:prstGeom prst="rect">
            <a:avLst/>
          </a:prstGeom>
          <a:noFill/>
          <a:ln>
            <a:noFill/>
          </a:ln>
          <a:effectLst/>
          <a:extLst>
            <a:ext uri="{909E8E84-426E-40DD-AFC4-6F175D3DCCD1}">
              <a14:hiddenFill xmlns:a14="http://schemas.microsoft.com/office/drawing/2010/main">
                <a:blipFill dpi="0" rotWithShape="0">
                  <a:blip/>
                  <a:srcRect r="4050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Rectangle 2"/>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smtClean="0">
                <a:latin typeface="Roddy" charset="0"/>
              </a:rPr>
              <a:t>“Never Wear a Mask”</a:t>
            </a:r>
          </a:p>
        </p:txBody>
      </p:sp>
      <p:sp>
        <p:nvSpPr>
          <p:cNvPr id="58373" name="Text Box 3"/>
          <p:cNvSpPr txBox="1">
            <a:spLocks noChangeArrowheads="1"/>
          </p:cNvSpPr>
          <p:nvPr/>
        </p:nvSpPr>
        <p:spPr bwMode="auto">
          <a:xfrm>
            <a:off x="4383088" y="1720850"/>
            <a:ext cx="5303837" cy="488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“and never play the role of an actor </a:t>
            </a:r>
            <a:r>
              <a:rPr lang="en-US" altLang="en-US" sz="2600" u="sng"/>
              <a:t>wearing</a:t>
            </a:r>
            <a:r>
              <a:rPr lang="en-US" altLang="en-US" sz="2600"/>
              <a:t> a </a:t>
            </a:r>
            <a:r>
              <a:rPr lang="en-US" altLang="en-US" sz="2600" u="sng"/>
              <a:t>mask</a:t>
            </a:r>
            <a:r>
              <a:rPr lang="en-US" altLang="en-US" sz="2600"/>
              <a:t>. Despise evil and embrace everything that is good and virtuous.”</a:t>
            </a:r>
          </a:p>
          <a:p>
            <a:pPr eaLnBrk="1">
              <a:lnSpc>
                <a:spcPct val="93000"/>
              </a:lnSpc>
              <a:buSzPct val="100000"/>
            </a:pPr>
            <a:endParaRPr lang="en-US" altLang="en-US" sz="2600"/>
          </a:p>
          <a:p>
            <a:pPr eaLnBrk="1">
              <a:lnSpc>
                <a:spcPct val="93000"/>
              </a:lnSpc>
              <a:buSzPct val="100000"/>
            </a:pPr>
            <a:endParaRPr lang="en-US" altLang="en-US" sz="2600"/>
          </a:p>
          <a:p>
            <a:pPr eaLnBrk="1">
              <a:lnSpc>
                <a:spcPct val="93000"/>
              </a:lnSpc>
              <a:buSzPct val="100000"/>
            </a:pPr>
            <a:r>
              <a:rPr lang="en-US" altLang="en-US" sz="2600"/>
              <a:t>“Don't hide your </a:t>
            </a:r>
            <a:r>
              <a:rPr lang="en-US" altLang="en-US" sz="2600" u="sng"/>
              <a:t>identity</a:t>
            </a:r>
            <a:r>
              <a:rPr lang="en-US" altLang="en-US" sz="2600"/>
              <a:t> as a Christian, as an individual that God created and given grace-gifts.</a:t>
            </a:r>
          </a:p>
          <a:p>
            <a:pPr eaLnBrk="1">
              <a:lnSpc>
                <a:spcPct val="93000"/>
              </a:lnSpc>
              <a:buSzPct val="100000"/>
            </a:pPr>
            <a:r>
              <a:rPr lang="en-US" altLang="en-US" sz="2600"/>
              <a:t>Don't </a:t>
            </a:r>
            <a:r>
              <a:rPr lang="en-US" altLang="en-US" sz="2600" i="1"/>
              <a:t>pretend</a:t>
            </a:r>
            <a:r>
              <a:rPr lang="en-US" altLang="en-US" sz="2600"/>
              <a:t> to love people. Genuinely love them by asking God to show you how to love them.”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FE8F0CC1-21C1-44E2-AFB1-7D715B17FBC3}" type="slidenum">
              <a:rPr lang="en-US" altLang="en-US" sz="1800"/>
              <a:pPr/>
              <a:t>29</a:t>
            </a:fld>
            <a:endParaRPr lang="en-US" altLang="en-US" sz="1800"/>
          </a:p>
        </p:txBody>
      </p:sp>
      <p:sp>
        <p:nvSpPr>
          <p:cNvPr id="60419"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5400" dirty="0" smtClean="0">
                <a:latin typeface="Roddy" charset="0"/>
              </a:rPr>
              <a:t>“Outdo yourselves in Honor”</a:t>
            </a:r>
          </a:p>
        </p:txBody>
      </p:sp>
      <p:sp>
        <p:nvSpPr>
          <p:cNvPr id="60420" name="Text Box 2"/>
          <p:cNvSpPr txBox="1">
            <a:spLocks noChangeArrowheads="1"/>
          </p:cNvSpPr>
          <p:nvPr/>
        </p:nvSpPr>
        <p:spPr bwMode="auto">
          <a:xfrm>
            <a:off x="1247775" y="1665288"/>
            <a:ext cx="7680325"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“10  Be devoted to tenderly loving your fellow believers as members of one family. Try to </a:t>
            </a:r>
            <a:r>
              <a:rPr lang="en-US" altLang="en-US" sz="2600" b="1"/>
              <a:t>outdo</a:t>
            </a:r>
            <a:r>
              <a:rPr lang="en-US" altLang="en-US" sz="2600"/>
              <a:t> </a:t>
            </a:r>
            <a:r>
              <a:rPr lang="en-US" altLang="en-US" sz="2600" b="1"/>
              <a:t>yourselves</a:t>
            </a:r>
            <a:r>
              <a:rPr lang="en-US" altLang="en-US" sz="2600"/>
              <a:t> in </a:t>
            </a:r>
            <a:r>
              <a:rPr lang="en-US" altLang="en-US" sz="2600" b="1"/>
              <a:t>respect and honor</a:t>
            </a:r>
            <a:r>
              <a:rPr lang="en-US" altLang="en-US" sz="2600"/>
              <a:t> of one another.”</a:t>
            </a:r>
          </a:p>
        </p:txBody>
      </p:sp>
      <p:pic>
        <p:nvPicPr>
          <p:cNvPr id="60421" name="Picture 3"/>
          <p:cNvPicPr>
            <a:picLocks noChangeAspect="1" noChangeArrowheads="1"/>
          </p:cNvPicPr>
          <p:nvPr/>
        </p:nvPicPr>
        <p:blipFill>
          <a:blip r:embed="rId3">
            <a:extLst>
              <a:ext uri="{28A0092B-C50C-407E-A947-70E740481C1C}">
                <a14:useLocalDpi xmlns:a14="http://schemas.microsoft.com/office/drawing/2010/main" val="0"/>
              </a:ext>
            </a:extLst>
          </a:blip>
          <a:srcRect t="4990" b="9981"/>
          <a:stretch>
            <a:fillRect/>
          </a:stretch>
        </p:blipFill>
        <p:spPr bwMode="auto">
          <a:xfrm>
            <a:off x="1320800" y="2954338"/>
            <a:ext cx="7732713" cy="4452937"/>
          </a:xfrm>
          <a:prstGeom prst="rect">
            <a:avLst/>
          </a:prstGeom>
          <a:noFill/>
          <a:ln>
            <a:noFill/>
          </a:ln>
          <a:effectLst/>
          <a:extLst>
            <a:ext uri="{909E8E84-426E-40DD-AFC4-6F175D3DCCD1}">
              <a14:hiddenFill xmlns:a14="http://schemas.microsoft.com/office/drawing/2010/main">
                <a:blipFill dpi="0" rotWithShape="0">
                  <a:blip/>
                  <a:srcRect t="4990" b="99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85C7A39C-22CE-43EF-912D-AD4748DD36F6}" type="slidenum">
              <a:rPr lang="en-US" altLang="en-US" sz="1800"/>
              <a:pPr/>
              <a:t>3</a:t>
            </a:fld>
            <a:endParaRPr lang="en-US" altLang="en-US" sz="1800"/>
          </a:p>
        </p:txBody>
      </p:sp>
      <p:sp>
        <p:nvSpPr>
          <p:cNvPr id="7171" name="Text Box 1"/>
          <p:cNvSpPr txBox="1">
            <a:spLocks noChangeArrowheads="1"/>
          </p:cNvSpPr>
          <p:nvPr/>
        </p:nvSpPr>
        <p:spPr bwMode="auto">
          <a:xfrm>
            <a:off x="4937125" y="1712913"/>
            <a:ext cx="4956175" cy="641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The Lord is gracious, and full of compassion; slow to anger, and of </a:t>
            </a:r>
            <a:r>
              <a:rPr lang="en-US" altLang="en-US" sz="2600" b="1"/>
              <a:t>great mercy</a:t>
            </a:r>
            <a:r>
              <a:rPr lang="en-US" altLang="en-US" sz="2600"/>
              <a:t>. The Lord is good to all: and his tender </a:t>
            </a:r>
            <a:r>
              <a:rPr lang="en-US" altLang="en-US" sz="2600" b="1"/>
              <a:t>mercies</a:t>
            </a:r>
            <a:r>
              <a:rPr lang="en-US" altLang="en-US" sz="2600"/>
              <a:t> are over all his works. </a:t>
            </a:r>
            <a:r>
              <a:rPr lang="en-US" altLang="en-US" sz="1600"/>
              <a:t>Psalm 145:8-9 KJV</a:t>
            </a:r>
          </a:p>
          <a:p>
            <a:pPr eaLnBrk="1">
              <a:lnSpc>
                <a:spcPct val="93000"/>
              </a:lnSpc>
              <a:buSzPct val="100000"/>
            </a:pPr>
            <a:endParaRPr lang="en-US" altLang="en-US" sz="2600"/>
          </a:p>
          <a:p>
            <a:pPr eaLnBrk="1">
              <a:lnSpc>
                <a:spcPct val="93000"/>
              </a:lnSpc>
              <a:buSzPct val="100000"/>
            </a:pPr>
            <a:r>
              <a:rPr lang="en-US" altLang="en-US" sz="2600"/>
              <a:t>The Lord is </a:t>
            </a:r>
            <a:r>
              <a:rPr lang="en-US" altLang="en-US" sz="2600" b="1"/>
              <a:t>merciful</a:t>
            </a:r>
            <a:r>
              <a:rPr lang="en-US" altLang="en-US" sz="2600"/>
              <a:t> and gracious, slow to anger, and </a:t>
            </a:r>
            <a:r>
              <a:rPr lang="en-US" altLang="en-US" sz="2600" u="sng"/>
              <a:t>plenteous</a:t>
            </a:r>
            <a:r>
              <a:rPr lang="en-US" altLang="en-US" sz="2600"/>
              <a:t> in </a:t>
            </a:r>
            <a:r>
              <a:rPr lang="en-US" altLang="en-US" sz="2600" b="1"/>
              <a:t>mercy</a:t>
            </a:r>
            <a:r>
              <a:rPr lang="en-US" altLang="en-US" sz="2600"/>
              <a:t>. </a:t>
            </a:r>
            <a:r>
              <a:rPr lang="en-US" altLang="en-US" sz="1600"/>
              <a:t>Psalm 103:8 KJV</a:t>
            </a:r>
          </a:p>
          <a:p>
            <a:pPr eaLnBrk="1">
              <a:lnSpc>
                <a:spcPct val="93000"/>
              </a:lnSpc>
              <a:buSzPct val="100000"/>
            </a:pPr>
            <a:endParaRPr lang="en-US" altLang="en-US" sz="2600"/>
          </a:p>
          <a:p>
            <a:pPr eaLnBrk="1">
              <a:lnSpc>
                <a:spcPct val="93000"/>
              </a:lnSpc>
              <a:buSzPct val="100000"/>
            </a:pPr>
            <a:r>
              <a:rPr lang="en-US" altLang="en-US" sz="2600"/>
              <a:t>Adj. plentious: (manifold) many times or multiplied quantity, complicated, or marked by diversity. </a:t>
            </a:r>
          </a:p>
          <a:p>
            <a:pPr eaLnBrk="1">
              <a:lnSpc>
                <a:spcPct val="93000"/>
              </a:lnSpc>
              <a:buSzPct val="100000"/>
            </a:pPr>
            <a:endParaRPr lang="en-US" altLang="en-US" sz="2600"/>
          </a:p>
          <a:p>
            <a:pPr eaLnBrk="1">
              <a:lnSpc>
                <a:spcPct val="93000"/>
              </a:lnSpc>
              <a:buSzPct val="100000"/>
            </a:pPr>
            <a:endParaRPr lang="en-US" altLang="en-US" sz="1100"/>
          </a:p>
          <a:p>
            <a:pPr eaLnBrk="1">
              <a:lnSpc>
                <a:spcPct val="93000"/>
              </a:lnSpc>
              <a:buSzPct val="100000"/>
            </a:pPr>
            <a:endParaRPr lang="en-US" altLang="en-US" sz="1100"/>
          </a:p>
          <a:p>
            <a:pPr eaLnBrk="1">
              <a:lnSpc>
                <a:spcPct val="93000"/>
              </a:lnSpc>
              <a:buSzPct val="100000"/>
            </a:pPr>
            <a:endParaRPr lang="en-US" altLang="en-US" sz="1100"/>
          </a:p>
          <a:p>
            <a:pPr eaLnBrk="1">
              <a:lnSpc>
                <a:spcPct val="93000"/>
              </a:lnSpc>
              <a:buSzPct val="100000"/>
            </a:pPr>
            <a:endParaRPr lang="en-US" altLang="en-US" sz="1100"/>
          </a:p>
        </p:txBody>
      </p:sp>
      <p:sp>
        <p:nvSpPr>
          <p:cNvPr id="7172" name="Rectangle 2"/>
          <p:cNvSpPr>
            <a:spLocks noGrp="1" noChangeArrowheads="1"/>
          </p:cNvSpPr>
          <p:nvPr>
            <p:ph type="title"/>
          </p:nvPr>
        </p:nvSpPr>
        <p:spPr>
          <a:xfrm>
            <a:off x="4056063" y="365125"/>
            <a:ext cx="5943600" cy="1524000"/>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“Manifold”</a:t>
            </a:r>
          </a:p>
        </p:txBody>
      </p:sp>
      <p:pic>
        <p:nvPicPr>
          <p:cNvPr id="71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620713"/>
            <a:ext cx="4770438" cy="604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B1D7B08E-07EA-4184-97B7-29E850EB624B}" type="slidenum">
              <a:rPr lang="en-US" altLang="en-US" sz="1800"/>
              <a:pPr/>
              <a:t>30</a:t>
            </a:fld>
            <a:endParaRPr lang="en-US" altLang="en-US" sz="1800"/>
          </a:p>
        </p:txBody>
      </p:sp>
      <p:pic>
        <p:nvPicPr>
          <p:cNvPr id="62467" name="Picture 1"/>
          <p:cNvPicPr>
            <a:picLocks noChangeAspect="1" noChangeArrowheads="1"/>
          </p:cNvPicPr>
          <p:nvPr/>
        </p:nvPicPr>
        <p:blipFill>
          <a:blip r:embed="rId3">
            <a:extLst>
              <a:ext uri="{28A0092B-C50C-407E-A947-70E740481C1C}">
                <a14:useLocalDpi xmlns:a14="http://schemas.microsoft.com/office/drawing/2010/main" val="0"/>
              </a:ext>
            </a:extLst>
          </a:blip>
          <a:srcRect l="24788" t="34999" r="9914"/>
          <a:stretch>
            <a:fillRect/>
          </a:stretch>
        </p:blipFill>
        <p:spPr bwMode="auto">
          <a:xfrm>
            <a:off x="4879975" y="4664075"/>
            <a:ext cx="4903788" cy="2743200"/>
          </a:xfrm>
          <a:prstGeom prst="rect">
            <a:avLst/>
          </a:prstGeom>
          <a:noFill/>
          <a:ln>
            <a:noFill/>
          </a:ln>
          <a:effectLst/>
          <a:extLst>
            <a:ext uri="{909E8E84-426E-40DD-AFC4-6F175D3DCCD1}">
              <a14:hiddenFill xmlns:a14="http://schemas.microsoft.com/office/drawing/2010/main">
                <a:blipFill dpi="0" rotWithShape="0">
                  <a:blip/>
                  <a:srcRect l="24788" t="34999" r="99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4664075"/>
            <a:ext cx="4514850" cy="272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9" name="Rectangle 3"/>
          <p:cNvSpPr>
            <a:spLocks noGrp="1" noChangeArrowheads="1"/>
          </p:cNvSpPr>
          <p:nvPr>
            <p:ph type="title"/>
          </p:nvPr>
        </p:nvSpPr>
        <p:spPr>
          <a:xfrm>
            <a:off x="488950" y="-273050"/>
            <a:ext cx="9280525" cy="2590800"/>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“Boil &amp; Radiate”</a:t>
            </a:r>
          </a:p>
        </p:txBody>
      </p:sp>
      <p:sp>
        <p:nvSpPr>
          <p:cNvPr id="62470" name="Text Box 4"/>
          <p:cNvSpPr txBox="1">
            <a:spLocks noChangeArrowheads="1"/>
          </p:cNvSpPr>
          <p:nvPr/>
        </p:nvSpPr>
        <p:spPr bwMode="auto">
          <a:xfrm>
            <a:off x="549275" y="1593850"/>
            <a:ext cx="9051925" cy="383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400"/>
              <a:t>“11  Be enthusiastic to serve the Lord, keeping your passion toward him boiling hot! Radiate with the glow of the Holy Spirit and let him fill you with excitement as you serve him.”</a:t>
            </a:r>
          </a:p>
          <a:p>
            <a:pPr eaLnBrk="1">
              <a:lnSpc>
                <a:spcPct val="93000"/>
              </a:lnSpc>
              <a:buSzPct val="100000"/>
            </a:pPr>
            <a:endParaRPr lang="en-US" altLang="en-US" sz="2400"/>
          </a:p>
          <a:p>
            <a:pPr eaLnBrk="1">
              <a:lnSpc>
                <a:spcPct val="93000"/>
              </a:lnSpc>
              <a:buSzPct val="100000"/>
            </a:pPr>
            <a:r>
              <a:rPr lang="en-US" altLang="en-US" sz="2400"/>
              <a:t>Q. What does boiling/burning do scientifically speaking? (- - - - - -)</a:t>
            </a:r>
          </a:p>
          <a:p>
            <a:pPr eaLnBrk="1">
              <a:lnSpc>
                <a:spcPct val="93000"/>
              </a:lnSpc>
              <a:buSzPct val="100000"/>
            </a:pPr>
            <a:r>
              <a:rPr lang="en-US" altLang="en-US" sz="2400"/>
              <a:t>Q. What does God Day about lukewarm? Rev 3:15-17</a:t>
            </a:r>
          </a:p>
          <a:p>
            <a:pPr eaLnBrk="1">
              <a:lnSpc>
                <a:spcPct val="93000"/>
              </a:lnSpc>
              <a:buSzPct val="100000"/>
            </a:pPr>
            <a:r>
              <a:rPr lang="en-US" altLang="en-US" sz="2400"/>
              <a:t>Q. What does water/fire represent in the Bible? (- - - -  - - - - - -) </a:t>
            </a:r>
          </a:p>
          <a:p>
            <a:pPr eaLnBrk="1">
              <a:lnSpc>
                <a:spcPct val="93000"/>
              </a:lnSpc>
              <a:buSzPct val="100000"/>
            </a:pPr>
            <a:r>
              <a:rPr lang="en-US" altLang="en-US" sz="2400"/>
              <a:t>Q. What causes nations to bow down? Isa 64:2</a:t>
            </a:r>
          </a:p>
          <a:p>
            <a:pPr eaLnBrk="1">
              <a:lnSpc>
                <a:spcPct val="93000"/>
              </a:lnSpc>
              <a:buSzPct val="100000"/>
            </a:pPr>
            <a:r>
              <a:rPr lang="en-US" altLang="en-US" sz="2400"/>
              <a:t>Q. Who are we like when we radiate a glow? Ps 96:6</a:t>
            </a:r>
          </a:p>
          <a:p>
            <a:pPr eaLnBrk="1">
              <a:lnSpc>
                <a:spcPct val="93000"/>
              </a:lnSpc>
              <a:buSzPct val="100000"/>
            </a:pPr>
            <a:endParaRPr lang="en-US" altLang="en-US" sz="2400"/>
          </a:p>
          <a:p>
            <a:pPr eaLnBrk="1">
              <a:lnSpc>
                <a:spcPct val="93000"/>
              </a:lnSpc>
              <a:buSzPct val="100000"/>
            </a:pPr>
            <a:r>
              <a:rPr lang="en-US" altLang="en-US" sz="2400"/>
              <a:t>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337D383D-75E8-410F-9C14-24D53F964E5E}" type="slidenum">
              <a:rPr lang="en-US" altLang="en-US" sz="1800"/>
              <a:pPr/>
              <a:t>31</a:t>
            </a:fld>
            <a:endParaRPr lang="en-US" altLang="en-US" sz="1800"/>
          </a:p>
        </p:txBody>
      </p:sp>
      <p:sp>
        <p:nvSpPr>
          <p:cNvPr id="64515"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000" dirty="0" smtClean="0">
                <a:latin typeface="Roddy" charset="0"/>
              </a:rPr>
              <a:t>“Release Continual Joy”</a:t>
            </a:r>
          </a:p>
        </p:txBody>
      </p:sp>
      <p:sp>
        <p:nvSpPr>
          <p:cNvPr id="64516" name="Text Box 2"/>
          <p:cNvSpPr txBox="1">
            <a:spLocks noChangeArrowheads="1"/>
          </p:cNvSpPr>
          <p:nvPr/>
        </p:nvSpPr>
        <p:spPr bwMode="auto">
          <a:xfrm>
            <a:off x="1247775" y="1665288"/>
            <a:ext cx="7680325"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“12  Let this hope burst forth within you, releasing a continual joy. ”</a:t>
            </a:r>
          </a:p>
        </p:txBody>
      </p:sp>
      <p:pic>
        <p:nvPicPr>
          <p:cNvPr id="645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2560638"/>
            <a:ext cx="8878888" cy="4389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44AA12C5-3264-4FA8-8FEB-95FE081245C2}" type="slidenum">
              <a:rPr lang="en-US" altLang="en-US" sz="1800"/>
              <a:pPr/>
              <a:t>32</a:t>
            </a:fld>
            <a:endParaRPr lang="en-US" altLang="en-US" sz="1800"/>
          </a:p>
        </p:txBody>
      </p:sp>
      <p:sp>
        <p:nvSpPr>
          <p:cNvPr id="66563"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“Don't Give Up”</a:t>
            </a:r>
          </a:p>
        </p:txBody>
      </p:sp>
      <p:sp>
        <p:nvSpPr>
          <p:cNvPr id="66564" name="Text Box 2"/>
          <p:cNvSpPr txBox="1">
            <a:spLocks noChangeArrowheads="1"/>
          </p:cNvSpPr>
          <p:nvPr/>
        </p:nvSpPr>
        <p:spPr bwMode="auto">
          <a:xfrm>
            <a:off x="1247775" y="1665288"/>
            <a:ext cx="7680325" cy="5567362"/>
          </a:xfrm>
          <a:prstGeom prst="rect">
            <a:avLst/>
          </a:prstGeom>
          <a:noFill/>
          <a:ln>
            <a:noFill/>
          </a:ln>
          <a:effectLst/>
        </p:spPr>
        <p:txBody>
          <a:bodyPr lIns="90000" tIns="68040" rIns="90000" bIns="45000"/>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defRPr/>
            </a:pPr>
            <a:r>
              <a:rPr lang="en-US" altLang="en-US" sz="2600" dirty="0">
                <a:solidFill>
                  <a:srgbClr val="000000"/>
                </a:solidFill>
              </a:rPr>
              <a:t>“...Don’t give up in a time of trouble...</a:t>
            </a:r>
          </a:p>
          <a:p>
            <a:pPr eaLnBrk="1">
              <a:buClrTx/>
              <a:buFontTx/>
              <a:buNone/>
              <a:defRPr/>
            </a:pPr>
            <a:r>
              <a:rPr lang="en-US" altLang="en-US" sz="2200" dirty="0">
                <a:solidFill>
                  <a:srgbClr val="000000"/>
                </a:solidFill>
              </a:rPr>
              <a:t>Aramaic can be translated “Bear your afflictions bravely.” </a:t>
            </a: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endParaRPr lang="en-US" altLang="en-US" sz="2600" dirty="0">
              <a:solidFill>
                <a:srgbClr val="000000"/>
              </a:solidFill>
            </a:endParaRPr>
          </a:p>
          <a:p>
            <a:pPr eaLnBrk="1">
              <a:buClrTx/>
              <a:buFontTx/>
              <a:buNone/>
              <a:defRPr/>
            </a:pPr>
            <a:r>
              <a:rPr lang="en-US" altLang="en-US" sz="2600" dirty="0">
                <a:solidFill>
                  <a:srgbClr val="CCCCFF"/>
                </a:solidFill>
                <a:hlinkClick r:id="rId3"/>
              </a:rPr>
              <a:t>Squirrels That </a:t>
            </a:r>
            <a:r>
              <a:rPr lang="en-US" altLang="en-US" sz="2600" dirty="0" err="1">
                <a:solidFill>
                  <a:srgbClr val="CCCCFF"/>
                </a:solidFill>
                <a:hlinkClick r:id="rId3"/>
              </a:rPr>
              <a:t>Dont</a:t>
            </a:r>
            <a:r>
              <a:rPr lang="en-US" altLang="en-US" sz="2600" dirty="0">
                <a:solidFill>
                  <a:srgbClr val="CCCCFF"/>
                </a:solidFill>
                <a:hlinkClick r:id="rId3"/>
              </a:rPr>
              <a:t> Give up</a:t>
            </a:r>
            <a:r>
              <a:rPr lang="en-US" altLang="en-US" sz="2600" dirty="0">
                <a:solidFill>
                  <a:srgbClr val="DDDDDD"/>
                </a:solidFill>
              </a:rPr>
              <a:t>  </a:t>
            </a:r>
            <a:br>
              <a:rPr lang="en-US" altLang="en-US" sz="2600" dirty="0">
                <a:solidFill>
                  <a:srgbClr val="DDDDDD"/>
                </a:solidFill>
              </a:rPr>
            </a:br>
            <a:r>
              <a:rPr lang="en-US" altLang="en-US" sz="2600" dirty="0">
                <a:solidFill>
                  <a:schemeClr val="accent6">
                    <a:lumMod val="40000"/>
                    <a:lumOff val="60000"/>
                  </a:schemeClr>
                </a:solidFill>
              </a:rPr>
              <a:t>Play :15- 1:44</a:t>
            </a:r>
          </a:p>
        </p:txBody>
      </p:sp>
      <p:pic>
        <p:nvPicPr>
          <p:cNvPr id="665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2681288"/>
            <a:ext cx="6665912" cy="374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46FA5B2-584F-47A9-9866-0D7398CD4EAC}" type="slidenum">
              <a:rPr lang="en-US" altLang="en-US" sz="1800"/>
              <a:pPr/>
              <a:t>33</a:t>
            </a:fld>
            <a:endParaRPr lang="en-US" altLang="en-US" sz="1800"/>
          </a:p>
        </p:txBody>
      </p:sp>
      <p:sp>
        <p:nvSpPr>
          <p:cNvPr id="68611"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“Commune”</a:t>
            </a:r>
          </a:p>
        </p:txBody>
      </p:sp>
      <p:sp>
        <p:nvSpPr>
          <p:cNvPr id="68612" name="Text Box 2"/>
          <p:cNvSpPr txBox="1">
            <a:spLocks noChangeArrowheads="1"/>
          </p:cNvSpPr>
          <p:nvPr/>
        </p:nvSpPr>
        <p:spPr bwMode="auto">
          <a:xfrm>
            <a:off x="5373688" y="465138"/>
            <a:ext cx="4410075" cy="968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A Commune is a place where people live together as one! </a:t>
            </a:r>
          </a:p>
          <a:p>
            <a:pPr eaLnBrk="1">
              <a:lnSpc>
                <a:spcPct val="93000"/>
              </a:lnSpc>
              <a:buSzPct val="100000"/>
            </a:pPr>
            <a:endParaRPr lang="en-US" altLang="en-US" sz="2600"/>
          </a:p>
          <a:p>
            <a:pPr eaLnBrk="1">
              <a:lnSpc>
                <a:spcPct val="93000"/>
              </a:lnSpc>
              <a:buSzPct val="100000"/>
            </a:pPr>
            <a:r>
              <a:rPr lang="en-US" altLang="en-US" sz="2400"/>
              <a:t>Psalm 4:4-5 </a:t>
            </a:r>
          </a:p>
          <a:p>
            <a:pPr eaLnBrk="1">
              <a:lnSpc>
                <a:spcPct val="93000"/>
              </a:lnSpc>
              <a:buSzPct val="100000"/>
            </a:pPr>
            <a:r>
              <a:rPr lang="en-US" altLang="en-US" sz="2400"/>
              <a:t>KJV: But know that the Lord hath set apart him that is godly for himself: the Lord will hear when I call unto him. Stand in awe, and sin not: commune with your own heart upon your bed, and be still. </a:t>
            </a:r>
          </a:p>
          <a:p>
            <a:pPr eaLnBrk="1">
              <a:lnSpc>
                <a:spcPct val="93000"/>
              </a:lnSpc>
              <a:buSzPct val="100000"/>
            </a:pPr>
            <a:endParaRPr lang="en-US" altLang="en-US" sz="2600"/>
          </a:p>
          <a:p>
            <a:pPr eaLnBrk="1">
              <a:lnSpc>
                <a:spcPct val="93000"/>
              </a:lnSpc>
              <a:buSzPct val="100000"/>
            </a:pPr>
            <a:r>
              <a:rPr lang="en-US" altLang="en-US" sz="2400"/>
              <a:t>The Message: Complain if you must, </a:t>
            </a:r>
            <a:r>
              <a:rPr lang="en-US" altLang="en-US" sz="2400" u="sng"/>
              <a:t>but</a:t>
            </a:r>
            <a:r>
              <a:rPr lang="en-US" altLang="en-US" sz="2400"/>
              <a:t> don’t lash out. Keep your mouth </a:t>
            </a:r>
            <a:r>
              <a:rPr lang="en-US" altLang="en-US" sz="2400" u="sng"/>
              <a:t>shut</a:t>
            </a:r>
            <a:r>
              <a:rPr lang="en-US" altLang="en-US" sz="2400"/>
              <a:t>, and let your </a:t>
            </a:r>
            <a:r>
              <a:rPr lang="en-US" altLang="en-US" sz="2400" u="sng"/>
              <a:t>heart</a:t>
            </a:r>
            <a:r>
              <a:rPr lang="en-US" altLang="en-US" sz="2400"/>
              <a:t> do the talking. Build your case before God and wait for his verdict.</a:t>
            </a:r>
          </a:p>
          <a:p>
            <a:pPr eaLnBrk="1">
              <a:lnSpc>
                <a:spcPct val="93000"/>
              </a:lnSpc>
              <a:buSzPct val="100000"/>
            </a:pPr>
            <a:endParaRPr lang="en-US" altLang="en-US" sz="2600"/>
          </a:p>
          <a:p>
            <a:pPr eaLnBrk="1">
              <a:lnSpc>
                <a:spcPct val="93000"/>
              </a:lnSpc>
              <a:buSzPct val="100000"/>
            </a:pPr>
            <a:endParaRPr lang="en-US" altLang="en-US" sz="2600"/>
          </a:p>
        </p:txBody>
      </p:sp>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r="15201"/>
          <a:stretch>
            <a:fillRect/>
          </a:stretch>
        </p:blipFill>
        <p:spPr bwMode="auto">
          <a:xfrm>
            <a:off x="639763" y="3017838"/>
            <a:ext cx="4651375" cy="3678237"/>
          </a:xfrm>
          <a:prstGeom prst="rect">
            <a:avLst/>
          </a:prstGeom>
          <a:noFill/>
          <a:ln>
            <a:noFill/>
          </a:ln>
          <a:effectLst/>
          <a:extLst>
            <a:ext uri="{909E8E84-426E-40DD-AFC4-6F175D3DCCD1}">
              <a14:hiddenFill xmlns:a14="http://schemas.microsoft.com/office/drawing/2010/main">
                <a:blipFill dpi="0" rotWithShape="0">
                  <a:blip/>
                  <a:srcRect r="1520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4" name="Text Box 4"/>
          <p:cNvSpPr txBox="1">
            <a:spLocks noChangeArrowheads="1"/>
          </p:cNvSpPr>
          <p:nvPr/>
        </p:nvSpPr>
        <p:spPr bwMode="auto">
          <a:xfrm>
            <a:off x="649288" y="1825625"/>
            <a:ext cx="40132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“...but commune with God at all times.”</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CCD938E9-8E40-47FC-81AE-D064B7105E3B}" type="slidenum">
              <a:rPr lang="en-US" altLang="en-US" sz="1800"/>
              <a:pPr/>
              <a:t>34</a:t>
            </a:fld>
            <a:endParaRPr lang="en-US" altLang="en-US" sz="1800"/>
          </a:p>
        </p:txBody>
      </p:sp>
      <p:pic>
        <p:nvPicPr>
          <p:cNvPr id="7065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438" y="4335463"/>
            <a:ext cx="3727450" cy="279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0" name="Rectangle 2"/>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“Take Interest”</a:t>
            </a:r>
          </a:p>
        </p:txBody>
      </p:sp>
      <p:sp>
        <p:nvSpPr>
          <p:cNvPr id="70661" name="Text Box 3"/>
          <p:cNvSpPr txBox="1">
            <a:spLocks noChangeArrowheads="1"/>
          </p:cNvSpPr>
          <p:nvPr/>
        </p:nvSpPr>
        <p:spPr bwMode="auto">
          <a:xfrm>
            <a:off x="295275" y="3840163"/>
            <a:ext cx="3108325" cy="384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algn="r" eaLnBrk="1">
              <a:lnSpc>
                <a:spcPct val="93000"/>
              </a:lnSpc>
              <a:buSzPct val="100000"/>
            </a:pPr>
            <a:r>
              <a:rPr lang="en-US" altLang="en-US" sz="2400" b="1"/>
              <a:t>Interest:</a:t>
            </a:r>
            <a:r>
              <a:rPr lang="en-US" altLang="en-US" sz="2400"/>
              <a:t> To concern; to affect; to excite emotion or passion</a:t>
            </a:r>
          </a:p>
          <a:p>
            <a:pPr algn="r" eaLnBrk="1">
              <a:lnSpc>
                <a:spcPct val="93000"/>
              </a:lnSpc>
              <a:buSzPct val="100000"/>
            </a:pPr>
            <a:endParaRPr lang="en-US" altLang="en-US" sz="2400"/>
          </a:p>
          <a:p>
            <a:pPr algn="r" eaLnBrk="1">
              <a:lnSpc>
                <a:spcPct val="93000"/>
              </a:lnSpc>
              <a:buSzPct val="100000"/>
            </a:pPr>
            <a:r>
              <a:rPr lang="en-US" altLang="en-US" sz="2400" b="1"/>
              <a:t>Interest:</a:t>
            </a:r>
            <a:r>
              <a:rPr lang="en-US" altLang="en-US" sz="2400"/>
              <a:t> To have </a:t>
            </a:r>
            <a:br>
              <a:rPr lang="en-US" altLang="en-US" sz="2400"/>
            </a:br>
            <a:r>
              <a:rPr lang="en-US" altLang="en-US" sz="2400"/>
              <a:t>a share of $</a:t>
            </a:r>
          </a:p>
          <a:p>
            <a:pPr algn="r" eaLnBrk="1">
              <a:lnSpc>
                <a:spcPct val="93000"/>
              </a:lnSpc>
              <a:buSzPct val="100000"/>
            </a:pPr>
            <a:endParaRPr lang="en-US" altLang="en-US" sz="2600"/>
          </a:p>
          <a:p>
            <a:pPr algn="r" eaLnBrk="1">
              <a:lnSpc>
                <a:spcPct val="93000"/>
              </a:lnSpc>
              <a:buSzPct val="100000"/>
            </a:pPr>
            <a:r>
              <a:rPr lang="en-US" altLang="en-US" sz="2600"/>
              <a:t>Q. Who are God's beloved people?</a:t>
            </a:r>
          </a:p>
        </p:txBody>
      </p:sp>
      <p:sp>
        <p:nvSpPr>
          <p:cNvPr id="70662" name="Text Box 4"/>
          <p:cNvSpPr txBox="1">
            <a:spLocks noChangeArrowheads="1"/>
          </p:cNvSpPr>
          <p:nvPr/>
        </p:nvSpPr>
        <p:spPr bwMode="auto">
          <a:xfrm>
            <a:off x="649288" y="1825625"/>
            <a:ext cx="812800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“13  </a:t>
            </a:r>
            <a:r>
              <a:rPr lang="en-US" altLang="en-US" sz="2600" b="1"/>
              <a:t>Take</a:t>
            </a:r>
            <a:r>
              <a:rPr lang="en-US" altLang="en-US" sz="2600"/>
              <a:t> a constant </a:t>
            </a:r>
            <a:r>
              <a:rPr lang="en-US" altLang="en-US" sz="2600" b="1" u="sng"/>
              <a:t>interest</a:t>
            </a:r>
            <a:r>
              <a:rPr lang="en-US" altLang="en-US" sz="2600"/>
              <a:t> in the </a:t>
            </a:r>
            <a:r>
              <a:rPr lang="en-US" altLang="en-US" sz="2600" u="sng"/>
              <a:t>needs</a:t>
            </a:r>
            <a:r>
              <a:rPr lang="en-US" altLang="en-US" sz="2600"/>
              <a:t> of God’s </a:t>
            </a:r>
            <a:r>
              <a:rPr lang="en-US" altLang="en-US" sz="2600" u="sng"/>
              <a:t>beloved</a:t>
            </a:r>
            <a:r>
              <a:rPr lang="en-US" altLang="en-US" sz="2600"/>
              <a:t> people and respond by </a:t>
            </a:r>
            <a:r>
              <a:rPr lang="en-US" altLang="en-US" sz="2600" u="sng"/>
              <a:t>helping</a:t>
            </a:r>
            <a:r>
              <a:rPr lang="en-US" altLang="en-US" sz="2600"/>
              <a:t> them.”</a:t>
            </a:r>
          </a:p>
          <a:p>
            <a:pPr eaLnBrk="1">
              <a:lnSpc>
                <a:spcPct val="93000"/>
              </a:lnSpc>
              <a:buSzPct val="100000"/>
            </a:pPr>
            <a:endParaRPr lang="en-US" altLang="en-US" sz="2600"/>
          </a:p>
          <a:p>
            <a:pPr algn="r" eaLnBrk="1">
              <a:lnSpc>
                <a:spcPct val="93000"/>
              </a:lnSpc>
              <a:buSzPct val="100000"/>
            </a:pPr>
            <a:endParaRPr lang="en-US" altLang="en-US" sz="2600"/>
          </a:p>
        </p:txBody>
      </p:sp>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2713038"/>
            <a:ext cx="3911600" cy="3230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DA358C38-9B0B-47B7-BDAC-46FAAB71BD9D}" type="slidenum">
              <a:rPr lang="en-US" altLang="en-US" sz="1800"/>
              <a:pPr/>
              <a:t>35</a:t>
            </a:fld>
            <a:endParaRPr lang="en-US" altLang="en-US" sz="1800"/>
          </a:p>
        </p:txBody>
      </p:sp>
      <p:sp>
        <p:nvSpPr>
          <p:cNvPr id="72707" name="Rectangle 1"/>
          <p:cNvSpPr>
            <a:spLocks noGrp="1" noChangeArrowheads="1"/>
          </p:cNvSpPr>
          <p:nvPr>
            <p:ph type="title"/>
          </p:nvPr>
        </p:nvSpPr>
        <p:spPr>
          <a:xfrm>
            <a:off x="274638" y="-182563"/>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000" dirty="0" smtClean="0">
                <a:latin typeface="Roddy" charset="0"/>
              </a:rPr>
              <a:t>“Eagerly Welcome”</a:t>
            </a:r>
          </a:p>
        </p:txBody>
      </p:sp>
      <p:sp>
        <p:nvSpPr>
          <p:cNvPr id="72708" name="Text Box 2"/>
          <p:cNvSpPr txBox="1">
            <a:spLocks noChangeArrowheads="1"/>
          </p:cNvSpPr>
          <p:nvPr/>
        </p:nvSpPr>
        <p:spPr bwMode="auto">
          <a:xfrm>
            <a:off x="333375" y="1754188"/>
            <a:ext cx="9345613" cy="574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“And </a:t>
            </a:r>
            <a:r>
              <a:rPr lang="en-US" altLang="en-US" sz="2600" b="1" u="sng"/>
              <a:t>eagerly</a:t>
            </a:r>
            <a:r>
              <a:rPr lang="en-US" altLang="en-US" sz="2600" b="1"/>
              <a:t> welcome</a:t>
            </a:r>
            <a:r>
              <a:rPr lang="en-US" altLang="en-US" sz="2600"/>
              <a:t> people as </a:t>
            </a:r>
            <a:r>
              <a:rPr lang="en-US" altLang="en-US" sz="2600" u="sng"/>
              <a:t>guests</a:t>
            </a:r>
            <a:br>
              <a:rPr lang="en-US" altLang="en-US" sz="2600" u="sng"/>
            </a:br>
            <a:r>
              <a:rPr lang="en-US" altLang="en-US" sz="2600"/>
              <a:t> into your home.”</a:t>
            </a:r>
          </a:p>
          <a:p>
            <a:pPr eaLnBrk="1">
              <a:lnSpc>
                <a:spcPct val="93000"/>
              </a:lnSpc>
              <a:buSzPct val="100000"/>
            </a:pPr>
            <a:endParaRPr lang="en-US" altLang="en-US" sz="2600"/>
          </a:p>
          <a:p>
            <a:pPr eaLnBrk="1">
              <a:lnSpc>
                <a:spcPct val="93000"/>
              </a:lnSpc>
              <a:buSzPct val="100000"/>
            </a:pPr>
            <a:r>
              <a:rPr lang="en-US" altLang="en-US" sz="2600"/>
              <a:t>Psalm 5:7 But I know that you will </a:t>
            </a:r>
            <a:r>
              <a:rPr lang="en-US" altLang="en-US" sz="2600" b="1"/>
              <a:t>welcome</a:t>
            </a:r>
            <a:r>
              <a:rPr lang="en-US" altLang="en-US" sz="2600"/>
              <a:t> me into your house, for I am covered by your covenant of mercy and love. So I come to your sanctuary with deepest awe to bow in worship and adore you.</a:t>
            </a:r>
          </a:p>
          <a:p>
            <a:pPr eaLnBrk="1">
              <a:lnSpc>
                <a:spcPct val="93000"/>
              </a:lnSpc>
              <a:buSzPct val="100000"/>
            </a:pPr>
            <a:endParaRPr lang="en-US" altLang="en-US" sz="2600"/>
          </a:p>
          <a:p>
            <a:pPr eaLnBrk="1">
              <a:lnSpc>
                <a:spcPct val="93000"/>
              </a:lnSpc>
              <a:buSzPct val="100000"/>
            </a:pPr>
            <a:r>
              <a:rPr lang="en-US" altLang="en-US" sz="2600"/>
              <a:t>Genesis 33:15 Esau said, “Let me at least lend you some of my men.” “There’s no need,” said Jacob. “Your generous </a:t>
            </a:r>
            <a:r>
              <a:rPr lang="en-US" altLang="en-US" sz="2600" b="1"/>
              <a:t>welcome</a:t>
            </a:r>
            <a:r>
              <a:rPr lang="en-US" altLang="en-US" sz="2600"/>
              <a:t> is all I need or want.”</a:t>
            </a:r>
          </a:p>
          <a:p>
            <a:pPr eaLnBrk="1">
              <a:lnSpc>
                <a:spcPct val="93000"/>
              </a:lnSpc>
              <a:buSzPct val="100000"/>
            </a:pPr>
            <a:endParaRPr lang="en-US" altLang="en-US" sz="2600"/>
          </a:p>
          <a:p>
            <a:pPr eaLnBrk="1">
              <a:lnSpc>
                <a:spcPct val="93000"/>
              </a:lnSpc>
              <a:buSzPct val="100000"/>
            </a:pPr>
            <a:r>
              <a:rPr lang="en-US" altLang="en-US" sz="2600"/>
              <a:t>Proverbs 25:17Don’t wear out your </a:t>
            </a:r>
            <a:r>
              <a:rPr lang="en-US" altLang="en-US" sz="2600" b="1"/>
              <a:t>welcome</a:t>
            </a:r>
            <a:r>
              <a:rPr lang="en-US" altLang="en-US" sz="2600"/>
              <a:t> by staying too long at the home of your friends, or they may get fed up with always having you there and wish you hadn’t come.</a:t>
            </a:r>
          </a:p>
        </p:txBody>
      </p:sp>
      <p:pic>
        <p:nvPicPr>
          <p:cNvPr id="72709" name="Picture 3"/>
          <p:cNvPicPr>
            <a:picLocks noChangeAspect="1" noChangeArrowheads="1"/>
          </p:cNvPicPr>
          <p:nvPr/>
        </p:nvPicPr>
        <p:blipFill>
          <a:blip r:embed="rId3">
            <a:extLst>
              <a:ext uri="{28A0092B-C50C-407E-A947-70E740481C1C}">
                <a14:useLocalDpi xmlns:a14="http://schemas.microsoft.com/office/drawing/2010/main" val="0"/>
              </a:ext>
            </a:extLst>
          </a:blip>
          <a:srcRect l="4956" r="4956"/>
          <a:stretch>
            <a:fillRect/>
          </a:stretch>
        </p:blipFill>
        <p:spPr bwMode="auto">
          <a:xfrm>
            <a:off x="6765925" y="92075"/>
            <a:ext cx="3346450" cy="2468563"/>
          </a:xfrm>
          <a:prstGeom prst="rect">
            <a:avLst/>
          </a:prstGeom>
          <a:noFill/>
          <a:ln>
            <a:noFill/>
          </a:ln>
          <a:effectLst/>
          <a:extLst>
            <a:ext uri="{909E8E84-426E-40DD-AFC4-6F175D3DCCD1}">
              <a14:hiddenFill xmlns:a14="http://schemas.microsoft.com/office/drawing/2010/main">
                <a:blipFill dpi="0" rotWithShape="0">
                  <a:blip/>
                  <a:srcRect l="4956" r="495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174BCFD-75E6-4C68-B9E2-BB5D4866CCB7}" type="slidenum">
              <a:rPr lang="en-US" altLang="en-US" sz="1800"/>
              <a:pPr/>
              <a:t>36</a:t>
            </a:fld>
            <a:endParaRPr lang="en-US" altLang="en-US" sz="1800"/>
          </a:p>
        </p:txBody>
      </p:sp>
      <p:pic>
        <p:nvPicPr>
          <p:cNvPr id="74755" name="Picture 1"/>
          <p:cNvPicPr>
            <a:picLocks noChangeAspect="1" noChangeArrowheads="1"/>
          </p:cNvPicPr>
          <p:nvPr/>
        </p:nvPicPr>
        <p:blipFill>
          <a:blip r:embed="rId3">
            <a:extLst>
              <a:ext uri="{28A0092B-C50C-407E-A947-70E740481C1C}">
                <a14:useLocalDpi xmlns:a14="http://schemas.microsoft.com/office/drawing/2010/main" val="0"/>
              </a:ext>
            </a:extLst>
          </a:blip>
          <a:srcRect b="14899"/>
          <a:stretch>
            <a:fillRect/>
          </a:stretch>
        </p:blipFill>
        <p:spPr bwMode="auto">
          <a:xfrm>
            <a:off x="1096963" y="3003550"/>
            <a:ext cx="7132637" cy="4448175"/>
          </a:xfrm>
          <a:prstGeom prst="rect">
            <a:avLst/>
          </a:prstGeom>
          <a:noFill/>
          <a:ln>
            <a:noFill/>
          </a:ln>
          <a:effectLst/>
          <a:extLst>
            <a:ext uri="{909E8E84-426E-40DD-AFC4-6F175D3DCCD1}">
              <a14:hiddenFill xmlns:a14="http://schemas.microsoft.com/office/drawing/2010/main">
                <a:blipFill dpi="0" rotWithShape="0">
                  <a:blip/>
                  <a:srcRect b="148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Rectangle 2"/>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“Speak Blessing”</a:t>
            </a:r>
          </a:p>
        </p:txBody>
      </p:sp>
      <p:sp>
        <p:nvSpPr>
          <p:cNvPr id="74757" name="Text Box 3"/>
          <p:cNvSpPr txBox="1">
            <a:spLocks noChangeArrowheads="1"/>
          </p:cNvSpPr>
          <p:nvPr/>
        </p:nvSpPr>
        <p:spPr bwMode="auto">
          <a:xfrm>
            <a:off x="182563" y="1825625"/>
            <a:ext cx="9601200" cy="117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600"/>
              <a:t>“14  </a:t>
            </a:r>
            <a:r>
              <a:rPr lang="en-US" altLang="en-US" sz="2600" b="1"/>
              <a:t>Speak </a:t>
            </a:r>
            <a:r>
              <a:rPr lang="en-US" altLang="en-US" sz="2600" b="1" u="sng"/>
              <a:t>blessing</a:t>
            </a:r>
            <a:r>
              <a:rPr lang="en-US" altLang="en-US" sz="2600"/>
              <a:t>, not </a:t>
            </a:r>
            <a:r>
              <a:rPr lang="en-US" altLang="en-US" sz="2600" u="sng"/>
              <a:t>cursing</a:t>
            </a:r>
            <a:r>
              <a:rPr lang="en-US" altLang="en-US" sz="2600"/>
              <a:t>, over those who reject and persecute (</a:t>
            </a:r>
            <a:r>
              <a:rPr lang="en-US" altLang="en-US" sz="2400"/>
              <a:t>oppress or harass with ill-treatment)</a:t>
            </a:r>
            <a:r>
              <a:rPr lang="en-US" altLang="en-US" sz="2600"/>
              <a:t> you.”</a:t>
            </a:r>
          </a:p>
          <a:p>
            <a:pPr eaLnBrk="1">
              <a:lnSpc>
                <a:spcPct val="93000"/>
              </a:lnSpc>
              <a:buSzPct val="100000"/>
            </a:pPr>
            <a:endParaRPr lang="en-US" altLang="en-US" sz="2600"/>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5E028C91-9A89-4810-9525-28EC746B529F}" type="slidenum">
              <a:rPr lang="en-US" altLang="en-US" sz="1800"/>
              <a:pPr/>
              <a:t>37</a:t>
            </a:fld>
            <a:endParaRPr lang="en-US" altLang="en-US" sz="1800"/>
          </a:p>
        </p:txBody>
      </p:sp>
      <p:sp>
        <p:nvSpPr>
          <p:cNvPr id="76803"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“Celebrate and Weep”</a:t>
            </a:r>
          </a:p>
        </p:txBody>
      </p:sp>
      <p:sp>
        <p:nvSpPr>
          <p:cNvPr id="76804" name="Text Box 2"/>
          <p:cNvSpPr txBox="1">
            <a:spLocks noChangeArrowheads="1"/>
          </p:cNvSpPr>
          <p:nvPr/>
        </p:nvSpPr>
        <p:spPr bwMode="auto">
          <a:xfrm>
            <a:off x="549275" y="1646238"/>
            <a:ext cx="8961438" cy="596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2600"/>
              <a:t>“15  Celebrate with those who celebrate, and weep with those who grieve.”</a:t>
            </a:r>
          </a:p>
          <a:p>
            <a:pPr eaLnBrk="1">
              <a:lnSpc>
                <a:spcPct val="93000"/>
              </a:lnSpc>
              <a:buSzPct val="100000"/>
            </a:pPr>
            <a:endParaRPr lang="en-US" altLang="en-US" sz="2600"/>
          </a:p>
          <a:p>
            <a:pPr eaLnBrk="1">
              <a:lnSpc>
                <a:spcPct val="93000"/>
              </a:lnSpc>
              <a:buSzPct val="100000"/>
            </a:pPr>
            <a:r>
              <a:rPr lang="en-US" altLang="en-US" sz="2600"/>
              <a:t>Experience</a:t>
            </a:r>
            <a:br>
              <a:rPr lang="en-US" altLang="en-US" sz="2600"/>
            </a:br>
            <a:r>
              <a:rPr lang="en-US" altLang="en-US" sz="2600"/>
              <a:t>the </a:t>
            </a:r>
            <a:r>
              <a:rPr lang="en-US" altLang="en-US" sz="2600" u="sng"/>
              <a:t>full range</a:t>
            </a:r>
            <a:br>
              <a:rPr lang="en-US" altLang="en-US" sz="2600" u="sng"/>
            </a:br>
            <a:r>
              <a:rPr lang="en-US" altLang="en-US" sz="2600"/>
              <a:t>of emotions</a:t>
            </a:r>
            <a:br>
              <a:rPr lang="en-US" altLang="en-US" sz="2600"/>
            </a:br>
            <a:r>
              <a:rPr lang="en-US" altLang="en-US" sz="2600"/>
              <a:t>with believers.</a:t>
            </a:r>
          </a:p>
          <a:p>
            <a:pPr eaLnBrk="1">
              <a:lnSpc>
                <a:spcPct val="93000"/>
              </a:lnSpc>
              <a:buSzPct val="100000"/>
            </a:pPr>
            <a:endParaRPr lang="en-US" altLang="en-US" sz="2600"/>
          </a:p>
          <a:p>
            <a:pPr eaLnBrk="1">
              <a:lnSpc>
                <a:spcPct val="93000"/>
              </a:lnSpc>
              <a:buSzPct val="100000"/>
            </a:pPr>
            <a:endParaRPr lang="en-US" altLang="en-US" sz="2600"/>
          </a:p>
          <a:p>
            <a:pPr eaLnBrk="1">
              <a:lnSpc>
                <a:spcPct val="93000"/>
              </a:lnSpc>
              <a:buSzPct val="100000"/>
            </a:pPr>
            <a:endParaRPr lang="en-US" altLang="en-US" sz="2600"/>
          </a:p>
          <a:p>
            <a:pPr eaLnBrk="1">
              <a:lnSpc>
                <a:spcPct val="93000"/>
              </a:lnSpc>
              <a:buSzPct val="100000"/>
            </a:pPr>
            <a:endParaRPr lang="en-US" altLang="en-US" sz="2600"/>
          </a:p>
          <a:p>
            <a:pPr eaLnBrk="1">
              <a:lnSpc>
                <a:spcPct val="93000"/>
              </a:lnSpc>
              <a:buSzPct val="100000"/>
            </a:pPr>
            <a:r>
              <a:rPr lang="en-US" altLang="en-US" sz="2600"/>
              <a:t>Q. What are some ways to celebrate with someone?</a:t>
            </a:r>
          </a:p>
          <a:p>
            <a:pPr eaLnBrk="1">
              <a:lnSpc>
                <a:spcPct val="93000"/>
              </a:lnSpc>
              <a:buSzPct val="100000"/>
            </a:pPr>
            <a:r>
              <a:rPr lang="en-US" altLang="en-US" sz="2600"/>
              <a:t>Q. When have you wept with someone who is grieving?</a:t>
            </a:r>
          </a:p>
          <a:p>
            <a:pPr eaLnBrk="1">
              <a:lnSpc>
                <a:spcPct val="93000"/>
              </a:lnSpc>
              <a:buSzPct val="100000"/>
            </a:pPr>
            <a:r>
              <a:rPr lang="en-US" altLang="en-US" sz="2600"/>
              <a:t>Q. These emotions are quite opposite, why are they in the same verse?</a:t>
            </a:r>
          </a:p>
          <a:p>
            <a:pPr eaLnBrk="1">
              <a:lnSpc>
                <a:spcPct val="93000"/>
              </a:lnSpc>
              <a:buSzPct val="100000"/>
            </a:pPr>
            <a:endParaRPr lang="en-US" altLang="en-US" sz="2600"/>
          </a:p>
        </p:txBody>
      </p:sp>
      <p:pic>
        <p:nvPicPr>
          <p:cNvPr id="76805" name="Picture 3"/>
          <p:cNvPicPr>
            <a:picLocks noChangeAspect="1" noChangeArrowheads="1"/>
          </p:cNvPicPr>
          <p:nvPr/>
        </p:nvPicPr>
        <p:blipFill>
          <a:blip r:embed="rId3">
            <a:extLst>
              <a:ext uri="{28A0092B-C50C-407E-A947-70E740481C1C}">
                <a14:useLocalDpi xmlns:a14="http://schemas.microsoft.com/office/drawing/2010/main" val="0"/>
              </a:ext>
            </a:extLst>
          </a:blip>
          <a:srcRect l="30380" r="25316"/>
          <a:stretch>
            <a:fillRect/>
          </a:stretch>
        </p:blipFill>
        <p:spPr bwMode="auto">
          <a:xfrm>
            <a:off x="6308725" y="2468563"/>
            <a:ext cx="2468563" cy="3122612"/>
          </a:xfrm>
          <a:prstGeom prst="rect">
            <a:avLst/>
          </a:prstGeom>
          <a:noFill/>
          <a:ln>
            <a:noFill/>
          </a:ln>
          <a:effectLst/>
          <a:extLst>
            <a:ext uri="{909E8E84-426E-40DD-AFC4-6F175D3DCCD1}">
              <a14:hiddenFill xmlns:a14="http://schemas.microsoft.com/office/drawing/2010/main">
                <a:blipFill dpi="0" rotWithShape="0">
                  <a:blip/>
                  <a:srcRect l="30380" r="2531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838" y="2489200"/>
            <a:ext cx="3092450" cy="308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8797008B-B798-425D-B82F-233BE9EB586F}" type="slidenum">
              <a:rPr lang="en-US" altLang="en-US" sz="1800"/>
              <a:pPr/>
              <a:t>38</a:t>
            </a:fld>
            <a:endParaRPr lang="en-US" altLang="en-US" sz="1800"/>
          </a:p>
        </p:txBody>
      </p:sp>
      <p:sp>
        <p:nvSpPr>
          <p:cNvPr id="78851"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“Spirit of Harmony”</a:t>
            </a:r>
          </a:p>
        </p:txBody>
      </p:sp>
      <p:sp>
        <p:nvSpPr>
          <p:cNvPr id="78852" name="Text Box 2"/>
          <p:cNvSpPr txBox="1">
            <a:spLocks noChangeArrowheads="1"/>
          </p:cNvSpPr>
          <p:nvPr/>
        </p:nvSpPr>
        <p:spPr bwMode="auto">
          <a:xfrm>
            <a:off x="182563" y="1825625"/>
            <a:ext cx="10150475" cy="642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000">
                <a:solidFill>
                  <a:srgbClr val="000000"/>
                </a:solidFill>
                <a:latin typeface="Arial" charset="0"/>
                <a:ea typeface="Microsoft YaHei" charset="-122"/>
              </a:defRPr>
            </a:lvl9pPr>
          </a:lstStyle>
          <a:p>
            <a:pPr eaLnBrk="1">
              <a:lnSpc>
                <a:spcPct val="93000"/>
              </a:lnSpc>
              <a:buSzPct val="100000"/>
            </a:pPr>
            <a:r>
              <a:rPr lang="en-US" altLang="en-US" sz="2400" dirty="0"/>
              <a:t>“16  Live happily together in a </a:t>
            </a:r>
            <a:r>
              <a:rPr lang="en-US" altLang="en-US" sz="2400" b="1" dirty="0"/>
              <a:t>spirit of harmony</a:t>
            </a:r>
            <a:r>
              <a:rPr lang="en-US" altLang="en-US" sz="2400" dirty="0"/>
              <a:t>,” Q. Is this harmony?</a:t>
            </a:r>
          </a:p>
          <a:p>
            <a:pPr eaLnBrk="1">
              <a:lnSpc>
                <a:spcPct val="93000"/>
              </a:lnSpc>
              <a:buSzPct val="100000"/>
            </a:pPr>
            <a:endParaRPr lang="en-US" altLang="en-US" sz="2400" dirty="0"/>
          </a:p>
          <a:p>
            <a:pPr eaLnBrk="1">
              <a:lnSpc>
                <a:spcPct val="93000"/>
              </a:lnSpc>
              <a:buSzPct val="100000"/>
            </a:pPr>
            <a:r>
              <a:rPr lang="en-US" altLang="en-US" sz="2400" dirty="0">
                <a:solidFill>
                  <a:srgbClr val="CCCCFF"/>
                </a:solidFill>
                <a:hlinkClick r:id="rId3"/>
              </a:rPr>
              <a:t>PTX - How to harmonize</a:t>
            </a:r>
          </a:p>
          <a:p>
            <a:pPr eaLnBrk="1">
              <a:lnSpc>
                <a:spcPct val="93000"/>
              </a:lnSpc>
              <a:buSzPct val="100000"/>
            </a:pPr>
            <a:r>
              <a:rPr lang="en-US" altLang="en-US" sz="1500" dirty="0"/>
              <a:t>(up to 31 seconds)</a:t>
            </a:r>
          </a:p>
          <a:p>
            <a:pPr eaLnBrk="1">
              <a:lnSpc>
                <a:spcPct val="93000"/>
              </a:lnSpc>
              <a:buSzPct val="100000"/>
            </a:pPr>
            <a:endParaRPr lang="en-US" altLang="en-US" sz="1500" dirty="0"/>
          </a:p>
          <a:p>
            <a:pPr eaLnBrk="1">
              <a:lnSpc>
                <a:spcPct val="93000"/>
              </a:lnSpc>
              <a:buSzPct val="100000"/>
            </a:pPr>
            <a:r>
              <a:rPr lang="en-US" altLang="en-US" sz="2400" dirty="0"/>
              <a:t>a. An </a:t>
            </a:r>
            <a:r>
              <a:rPr lang="en-US" altLang="en-US" sz="2400" u="sng" dirty="0"/>
              <a:t>orderly</a:t>
            </a:r>
            <a:r>
              <a:rPr lang="en-US" altLang="en-US" sz="2400" dirty="0"/>
              <a:t> or </a:t>
            </a:r>
            <a:r>
              <a:rPr lang="en-US" altLang="en-US" sz="2400" u="sng" dirty="0"/>
              <a:t>pleasing</a:t>
            </a:r>
            <a:r>
              <a:rPr lang="en-US" altLang="en-US" sz="2400" dirty="0"/>
              <a:t> </a:t>
            </a:r>
          </a:p>
          <a:p>
            <a:pPr eaLnBrk="1">
              <a:lnSpc>
                <a:spcPct val="93000"/>
              </a:lnSpc>
              <a:buSzPct val="100000"/>
            </a:pPr>
            <a:r>
              <a:rPr lang="en-US" altLang="en-US" sz="2400" dirty="0"/>
              <a:t>combination of elements in a whole</a:t>
            </a:r>
          </a:p>
          <a:p>
            <a:pPr eaLnBrk="1">
              <a:lnSpc>
                <a:spcPct val="93000"/>
              </a:lnSpc>
              <a:buSzPct val="100000"/>
            </a:pPr>
            <a:r>
              <a:rPr lang="en-US" altLang="en-US" sz="2400" dirty="0"/>
              <a:t>b. A relationship in which various</a:t>
            </a:r>
          </a:p>
          <a:p>
            <a:pPr eaLnBrk="1">
              <a:lnSpc>
                <a:spcPct val="93000"/>
              </a:lnSpc>
              <a:buSzPct val="100000"/>
            </a:pPr>
            <a:r>
              <a:rPr lang="en-US" altLang="en-US" sz="2400" dirty="0"/>
              <a:t> components exist together </a:t>
            </a:r>
            <a:br>
              <a:rPr lang="en-US" altLang="en-US" sz="2400" dirty="0"/>
            </a:br>
            <a:r>
              <a:rPr lang="en-US" altLang="en-US" sz="2400" dirty="0"/>
              <a:t>  without destroying one another</a:t>
            </a:r>
          </a:p>
          <a:p>
            <a:pPr eaLnBrk="1">
              <a:lnSpc>
                <a:spcPct val="93000"/>
              </a:lnSpc>
              <a:buSzPct val="100000"/>
            </a:pPr>
            <a:r>
              <a:rPr lang="en-US" altLang="en-US" sz="2400" dirty="0"/>
              <a:t>c. A relationship characterized </a:t>
            </a:r>
          </a:p>
          <a:p>
            <a:pPr eaLnBrk="1">
              <a:lnSpc>
                <a:spcPct val="93000"/>
              </a:lnSpc>
              <a:buSzPct val="100000"/>
            </a:pPr>
            <a:r>
              <a:rPr lang="en-US" altLang="en-US" sz="2400" dirty="0"/>
              <a:t>  by a lack of conflict</a:t>
            </a:r>
          </a:p>
          <a:p>
            <a:pPr eaLnBrk="1">
              <a:lnSpc>
                <a:spcPct val="93000"/>
              </a:lnSpc>
              <a:buSzPct val="100000"/>
            </a:pPr>
            <a:endParaRPr lang="en-US" altLang="en-US" sz="2400" dirty="0"/>
          </a:p>
          <a:p>
            <a:pPr eaLnBrk="1">
              <a:lnSpc>
                <a:spcPct val="93000"/>
              </a:lnSpc>
              <a:buSzPct val="100000"/>
            </a:pPr>
            <a:r>
              <a:rPr lang="en-US" altLang="en-US" sz="2400" dirty="0"/>
              <a:t>Q. What is the benefit of living in harmony?</a:t>
            </a:r>
          </a:p>
          <a:p>
            <a:pPr eaLnBrk="1">
              <a:lnSpc>
                <a:spcPct val="93000"/>
              </a:lnSpc>
              <a:buSzPct val="100000"/>
            </a:pPr>
            <a:r>
              <a:rPr lang="en-US" altLang="en-US" sz="2200" dirty="0"/>
              <a:t>“Do all things without grumbling or disputing, that you may be blameless and innocent, children of God without blemish in the midst of a crooked and twisted generation, among whom</a:t>
            </a:r>
            <a:r>
              <a:rPr lang="en-US" altLang="en-US" sz="2200" u="sng" dirty="0"/>
              <a:t> you shine as lights in the world...</a:t>
            </a:r>
            <a:r>
              <a:rPr lang="en-US" altLang="en-US" sz="2200" dirty="0"/>
              <a:t> Philippians 2:14-15</a:t>
            </a:r>
          </a:p>
          <a:p>
            <a:pPr eaLnBrk="1">
              <a:lnSpc>
                <a:spcPct val="93000"/>
              </a:lnSpc>
              <a:buSzPct val="100000"/>
            </a:pPr>
            <a:endParaRPr lang="en-US" altLang="en-US" sz="2200" dirty="0"/>
          </a:p>
        </p:txBody>
      </p:sp>
      <p:pic>
        <p:nvPicPr>
          <p:cNvPr id="788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2317750"/>
            <a:ext cx="5121275" cy="3443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976AB4C0-36FD-4B12-B651-908925885502}" type="slidenum">
              <a:rPr lang="en-US" altLang="en-US" sz="1800"/>
              <a:pPr/>
              <a:t>39</a:t>
            </a:fld>
            <a:endParaRPr lang="en-US" altLang="en-US" sz="1800"/>
          </a:p>
        </p:txBody>
      </p:sp>
      <p:sp>
        <p:nvSpPr>
          <p:cNvPr id="80899" name="Rectangle 1"/>
          <p:cNvSpPr>
            <a:spLocks noGrp="1" noChangeArrowheads="1"/>
          </p:cNvSpPr>
          <p:nvPr>
            <p:ph type="title"/>
          </p:nvPr>
        </p:nvSpPr>
        <p:spPr>
          <a:xfrm>
            <a:off x="503238" y="301625"/>
            <a:ext cx="9070975" cy="1262063"/>
          </a:xfrm>
        </p:spPr>
        <p:txBody>
          <a:bodyPr/>
          <a:lstStyle/>
          <a:p>
            <a:pPr eaLnBrk="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t>Harmony VS Disharmony</a:t>
            </a:r>
            <a:br>
              <a:rPr lang="en-US" altLang="en-US" smtClean="0"/>
            </a:br>
            <a:r>
              <a:rPr lang="en-US" altLang="en-US" sz="3200" i="1" smtClean="0"/>
              <a:t>effects on the heart rate</a:t>
            </a:r>
          </a:p>
        </p:txBody>
      </p:sp>
      <p:pic>
        <p:nvPicPr>
          <p:cNvPr id="809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20875"/>
            <a:ext cx="7954963" cy="4389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CF7C127F-A062-4FA2-8958-6D5DE5132AC3}" type="slidenum">
              <a:rPr lang="en-US" altLang="en-US" sz="1800"/>
              <a:pPr/>
              <a:t>4</a:t>
            </a:fld>
            <a:endParaRPr lang="en-US" altLang="en-US" sz="1800"/>
          </a:p>
        </p:txBody>
      </p:sp>
      <p:sp>
        <p:nvSpPr>
          <p:cNvPr id="6145" name="Rectangle 1"/>
          <p:cNvSpPr>
            <a:spLocks noGrp="1" noChangeArrowheads="1"/>
          </p:cNvSpPr>
          <p:nvPr>
            <p:ph type="body"/>
          </p:nvPr>
        </p:nvSpPr>
        <p:spPr>
          <a:xfrm>
            <a:off x="274638" y="457200"/>
            <a:ext cx="5303837" cy="6642100"/>
          </a:xfrm>
        </p:spPr>
        <p:txBody>
          <a:bodyPr tIns="23040" anchor="t"/>
          <a:lstStyle/>
          <a:p>
            <a:pPr marL="431800" indent="-320675" algn="l" eaLnBrk="1">
              <a:spcAft>
                <a:spcPts val="1413"/>
              </a:spcAft>
              <a:buClrTx/>
              <a:buSzPct val="45000"/>
              <a:buFontTx/>
              <a:buNone/>
              <a:tabLst>
                <a:tab pos="431800" algn="l"/>
                <a:tab pos="544513" algn="l"/>
                <a:tab pos="1001713" algn="l"/>
                <a:tab pos="1458913" algn="l"/>
                <a:tab pos="1916113" algn="l"/>
                <a:tab pos="2373313" algn="l"/>
                <a:tab pos="2830513" algn="l"/>
                <a:tab pos="3287713" algn="l"/>
                <a:tab pos="3744913" algn="l"/>
                <a:tab pos="4202113" algn="l"/>
                <a:tab pos="4659313" algn="l"/>
                <a:tab pos="5116513" algn="l"/>
                <a:tab pos="5573713" algn="l"/>
                <a:tab pos="6030913" algn="l"/>
                <a:tab pos="6488113" algn="l"/>
                <a:tab pos="6945313" algn="l"/>
                <a:tab pos="7402513" algn="l"/>
                <a:tab pos="7859713" algn="l"/>
                <a:tab pos="8316913" algn="l"/>
                <a:tab pos="8774113" algn="l"/>
                <a:tab pos="9231313" algn="l"/>
              </a:tabLst>
              <a:defRPr/>
            </a:pPr>
            <a:r>
              <a:rPr lang="en-US" altLang="en-US" sz="2600"/>
              <a:t>Butter is what makes a croissant taste good. </a:t>
            </a:r>
            <a:r>
              <a:rPr lang="en-US" altLang="en-US" sz="2600" b="1"/>
              <a:t>Butter represents the invisible Spirit of God put into us by Jesus's mercies as he folds us over and over in his forgiveness, kindness, patience many, many times. </a:t>
            </a:r>
            <a:r>
              <a:rPr lang="en-US" altLang="en-US" sz="2600"/>
              <a:t>When we are done we will taste delicious like Jesus(body&amp;blood) by the  power of the Holy Spirit. Oil in the bible was used to anoint someone with power and authority. We are anointed as children of God.</a:t>
            </a:r>
          </a:p>
          <a:p>
            <a:pPr indent="111125" algn="l" eaLnBrk="1">
              <a:spcAft>
                <a:spcPts val="1413"/>
              </a:spcAft>
              <a:buClrTx/>
              <a:buFontTx/>
              <a:buNone/>
              <a:tabLst>
                <a:tab pos="431800" algn="l"/>
                <a:tab pos="544513" algn="l"/>
                <a:tab pos="1001713" algn="l"/>
                <a:tab pos="1458913" algn="l"/>
                <a:tab pos="1916113" algn="l"/>
                <a:tab pos="2373313" algn="l"/>
                <a:tab pos="2830513" algn="l"/>
                <a:tab pos="3287713" algn="l"/>
                <a:tab pos="3744913" algn="l"/>
                <a:tab pos="4202113" algn="l"/>
                <a:tab pos="4659313" algn="l"/>
                <a:tab pos="5116513" algn="l"/>
                <a:tab pos="5573713" algn="l"/>
                <a:tab pos="6030913" algn="l"/>
                <a:tab pos="6488113" algn="l"/>
                <a:tab pos="6945313" algn="l"/>
                <a:tab pos="7402513" algn="l"/>
                <a:tab pos="7859713" algn="l"/>
                <a:tab pos="8316913" algn="l"/>
                <a:tab pos="8774113" algn="l"/>
                <a:tab pos="9231313" algn="l"/>
              </a:tabLst>
              <a:defRPr/>
            </a:pPr>
            <a:r>
              <a:rPr lang="en-US" altLang="en-US" sz="2600"/>
              <a:t>Q.) Where did the butter go?</a:t>
            </a:r>
          </a:p>
          <a:p>
            <a:pPr indent="111125" algn="l" eaLnBrk="1">
              <a:spcAft>
                <a:spcPts val="1413"/>
              </a:spcAft>
              <a:buClrTx/>
              <a:buFontTx/>
              <a:buNone/>
              <a:tabLst>
                <a:tab pos="431800" algn="l"/>
                <a:tab pos="544513" algn="l"/>
                <a:tab pos="1001713" algn="l"/>
                <a:tab pos="1458913" algn="l"/>
                <a:tab pos="1916113" algn="l"/>
                <a:tab pos="2373313" algn="l"/>
                <a:tab pos="2830513" algn="l"/>
                <a:tab pos="3287713" algn="l"/>
                <a:tab pos="3744913" algn="l"/>
                <a:tab pos="4202113" algn="l"/>
                <a:tab pos="4659313" algn="l"/>
                <a:tab pos="5116513" algn="l"/>
                <a:tab pos="5573713" algn="l"/>
                <a:tab pos="6030913" algn="l"/>
                <a:tab pos="6488113" algn="l"/>
                <a:tab pos="6945313" algn="l"/>
                <a:tab pos="7402513" algn="l"/>
                <a:tab pos="7859713" algn="l"/>
                <a:tab pos="8316913" algn="l"/>
                <a:tab pos="8774113" algn="l"/>
                <a:tab pos="9231313" algn="l"/>
              </a:tabLst>
              <a:defRPr/>
            </a:pPr>
            <a:endParaRPr lang="en-US" altLang="en-US" sz="1800"/>
          </a:p>
          <a:p>
            <a:pPr indent="111125" algn="l" eaLnBrk="1">
              <a:spcAft>
                <a:spcPts val="1413"/>
              </a:spcAft>
              <a:buClrTx/>
              <a:buFontTx/>
              <a:buNone/>
              <a:tabLst>
                <a:tab pos="431800" algn="l"/>
                <a:tab pos="544513" algn="l"/>
                <a:tab pos="1001713" algn="l"/>
                <a:tab pos="1458913" algn="l"/>
                <a:tab pos="1916113" algn="l"/>
                <a:tab pos="2373313" algn="l"/>
                <a:tab pos="2830513" algn="l"/>
                <a:tab pos="3287713" algn="l"/>
                <a:tab pos="3744913" algn="l"/>
                <a:tab pos="4202113" algn="l"/>
                <a:tab pos="4659313" algn="l"/>
                <a:tab pos="5116513" algn="l"/>
                <a:tab pos="5573713" algn="l"/>
                <a:tab pos="6030913" algn="l"/>
                <a:tab pos="6488113" algn="l"/>
                <a:tab pos="6945313" algn="l"/>
                <a:tab pos="7402513" algn="l"/>
                <a:tab pos="7859713" algn="l"/>
                <a:tab pos="8316913" algn="l"/>
                <a:tab pos="8774113" algn="l"/>
                <a:tab pos="9231313" algn="l"/>
              </a:tabLst>
              <a:defRPr/>
            </a:pPr>
            <a:r>
              <a:rPr lang="en-US" altLang="en-US" sz="1800"/>
              <a:t>       (NO Volume) 1.5 speed 1:00 to 4:10</a:t>
            </a:r>
          </a:p>
        </p:txBody>
      </p:sp>
      <p:sp>
        <p:nvSpPr>
          <p:cNvPr id="9220" name="Text Box 2"/>
          <p:cNvSpPr txBox="1">
            <a:spLocks noChangeArrowheads="1"/>
          </p:cNvSpPr>
          <p:nvPr/>
        </p:nvSpPr>
        <p:spPr bwMode="auto">
          <a:xfrm>
            <a:off x="822325" y="6342063"/>
            <a:ext cx="355917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pPr eaLnBrk="1">
              <a:lnSpc>
                <a:spcPct val="93000"/>
              </a:lnSpc>
              <a:buSzPct val="100000"/>
            </a:pPr>
            <a:r>
              <a:rPr lang="en-US" altLang="en-US" sz="1800">
                <a:solidFill>
                  <a:srgbClr val="CCCCFF"/>
                </a:solidFill>
                <a:hlinkClick r:id="rId3"/>
              </a:rPr>
              <a:t>Manifolded Croissant Dough</a:t>
            </a:r>
          </a:p>
        </p:txBody>
      </p:sp>
      <p:pic>
        <p:nvPicPr>
          <p:cNvPr id="9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5" y="457200"/>
            <a:ext cx="4510088" cy="630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9349B952-882D-4ECC-8F19-45644154D783}" type="slidenum">
              <a:rPr lang="en-US" altLang="en-US" sz="1800"/>
              <a:pPr/>
              <a:t>40</a:t>
            </a:fld>
            <a:endParaRPr lang="en-US" altLang="en-US" sz="1800"/>
          </a:p>
        </p:txBody>
      </p:sp>
      <p:sp>
        <p:nvSpPr>
          <p:cNvPr id="82947"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“Too Important?”</a:t>
            </a:r>
          </a:p>
        </p:txBody>
      </p:sp>
      <p:sp>
        <p:nvSpPr>
          <p:cNvPr id="82948" name="Text Box 2"/>
          <p:cNvSpPr txBox="1">
            <a:spLocks noChangeArrowheads="1"/>
          </p:cNvSpPr>
          <p:nvPr/>
        </p:nvSpPr>
        <p:spPr bwMode="auto">
          <a:xfrm>
            <a:off x="182563" y="1825625"/>
            <a:ext cx="9601200" cy="145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09113" algn="l"/>
                <a:tab pos="9601200" algn="l"/>
                <a:tab pos="10058400" algn="l"/>
                <a:tab pos="10515600" algn="l"/>
              </a:tabLst>
              <a:defRPr sz="2000">
                <a:solidFill>
                  <a:srgbClr val="000000"/>
                </a:solidFill>
                <a:latin typeface="Arial" charset="0"/>
                <a:ea typeface="Microsoft YaHei" charset="-122"/>
              </a:defRPr>
            </a:lvl9pPr>
          </a:lstStyle>
          <a:p>
            <a:pPr eaLnBrk="1">
              <a:lnSpc>
                <a:spcPct val="93000"/>
              </a:lnSpc>
              <a:buSzPct val="100000"/>
            </a:pPr>
            <a:r>
              <a:rPr lang="en-US" altLang="en-US" sz="2400"/>
              <a:t>and be as mindful of one another's worth as you are your own. Don’t live with a lofty mind-set, thinking you are </a:t>
            </a:r>
            <a:r>
              <a:rPr lang="en-US" altLang="en-US" sz="2400" b="1"/>
              <a:t>too important</a:t>
            </a:r>
            <a:r>
              <a:rPr lang="en-US" altLang="en-US" sz="2400"/>
              <a:t> to serve others but be willing to do menial tasks and identify with those who are humble minded...”						Philippians 2:14-16</a:t>
            </a:r>
          </a:p>
        </p:txBody>
      </p:sp>
      <p:pic>
        <p:nvPicPr>
          <p:cNvPr id="829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11525"/>
            <a:ext cx="8905875" cy="354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A98B7DE6-BEE0-4703-9F59-5ECAC352422E}" type="slidenum">
              <a:rPr lang="en-US" altLang="en-US" sz="1800"/>
              <a:pPr/>
              <a:t>41</a:t>
            </a:fld>
            <a:endParaRPr lang="en-US" altLang="en-US" sz="1800"/>
          </a:p>
        </p:txBody>
      </p:sp>
      <p:sp>
        <p:nvSpPr>
          <p:cNvPr id="84995" name="Rectangle 1"/>
          <p:cNvSpPr>
            <a:spLocks noGrp="1" noChangeArrowheads="1"/>
          </p:cNvSpPr>
          <p:nvPr>
            <p:ph type="title"/>
          </p:nvPr>
        </p:nvSpPr>
        <p:spPr>
          <a:xfrm>
            <a:off x="412750" y="-1222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dirty="0" smtClean="0">
                <a:latin typeface="Roddy" charset="0"/>
              </a:rPr>
              <a:t>“Don't </a:t>
            </a:r>
            <a:r>
              <a:rPr lang="en-US" altLang="en-US" sz="6600" dirty="0" smtClean="0">
                <a:latin typeface="Roddy" charset="0"/>
              </a:rPr>
              <a:t>Be </a:t>
            </a:r>
            <a:r>
              <a:rPr lang="en-US" altLang="en-US" sz="6600" dirty="0" smtClean="0">
                <a:latin typeface="Roddy" charset="0"/>
              </a:rPr>
              <a:t>Smug”</a:t>
            </a:r>
          </a:p>
        </p:txBody>
      </p:sp>
      <p:sp>
        <p:nvSpPr>
          <p:cNvPr id="84996" name="Text Box 2"/>
          <p:cNvSpPr txBox="1">
            <a:spLocks noChangeArrowheads="1"/>
          </p:cNvSpPr>
          <p:nvPr/>
        </p:nvSpPr>
        <p:spPr bwMode="auto">
          <a:xfrm>
            <a:off x="182563" y="1825625"/>
            <a:ext cx="9601200"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 Don’t be </a:t>
            </a:r>
            <a:r>
              <a:rPr lang="en-US" altLang="en-US" sz="2400" u="sng"/>
              <a:t>smug</a:t>
            </a:r>
            <a:r>
              <a:rPr lang="en-US" altLang="en-US" sz="2400"/>
              <a:t> or even think for a moment that you </a:t>
            </a:r>
            <a:r>
              <a:rPr lang="en-US" altLang="en-US" sz="2400" u="sng"/>
              <a:t>know</a:t>
            </a:r>
            <a:r>
              <a:rPr lang="en-US" altLang="en-US" sz="2400"/>
              <a:t> it all..”</a:t>
            </a:r>
          </a:p>
          <a:p>
            <a:pPr eaLnBrk="1">
              <a:lnSpc>
                <a:spcPct val="93000"/>
              </a:lnSpc>
              <a:buSzPct val="100000"/>
            </a:pPr>
            <a:endParaRPr lang="en-US" altLang="en-US" sz="2000"/>
          </a:p>
          <a:p>
            <a:pPr eaLnBrk="1">
              <a:lnSpc>
                <a:spcPct val="93000"/>
              </a:lnSpc>
              <a:buSzPct val="100000"/>
            </a:pPr>
            <a:r>
              <a:rPr lang="en-US" altLang="en-US" sz="2000"/>
              <a:t>Exhibiting or feeling great or offensive satisfaction with oneself or with one's situation; self-righteously complacent </a:t>
            </a:r>
          </a:p>
          <a:p>
            <a:pPr eaLnBrk="1">
              <a:lnSpc>
                <a:spcPct val="93000"/>
              </a:lnSpc>
              <a:buSzPct val="100000"/>
            </a:pPr>
            <a:endParaRPr lang="en-US" altLang="en-US" sz="2000"/>
          </a:p>
        </p:txBody>
      </p:sp>
      <p:pic>
        <p:nvPicPr>
          <p:cNvPr id="84997" name="Picture 3"/>
          <p:cNvPicPr>
            <a:picLocks noChangeAspect="1" noChangeArrowheads="1"/>
          </p:cNvPicPr>
          <p:nvPr/>
        </p:nvPicPr>
        <p:blipFill>
          <a:blip r:embed="rId3">
            <a:extLst>
              <a:ext uri="{28A0092B-C50C-407E-A947-70E740481C1C}">
                <a14:useLocalDpi xmlns:a14="http://schemas.microsoft.com/office/drawing/2010/main" val="0"/>
              </a:ext>
            </a:extLst>
          </a:blip>
          <a:srcRect b="15086"/>
          <a:stretch>
            <a:fillRect/>
          </a:stretch>
        </p:blipFill>
        <p:spPr bwMode="auto">
          <a:xfrm>
            <a:off x="0" y="3163888"/>
            <a:ext cx="10079038" cy="4479925"/>
          </a:xfrm>
          <a:prstGeom prst="rect">
            <a:avLst/>
          </a:prstGeom>
          <a:noFill/>
          <a:ln>
            <a:noFill/>
          </a:ln>
          <a:effectLst/>
          <a:extLst>
            <a:ext uri="{909E8E84-426E-40DD-AFC4-6F175D3DCCD1}">
              <a14:hiddenFill xmlns:a14="http://schemas.microsoft.com/office/drawing/2010/main">
                <a:blipFill dpi="0" rotWithShape="0">
                  <a:blip/>
                  <a:srcRect b="1508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1C5E4852-E0F8-49FC-AE1D-5DF4334347D4}" type="slidenum">
              <a:rPr lang="en-US" altLang="en-US" sz="1800"/>
              <a:pPr/>
              <a:t>42</a:t>
            </a:fld>
            <a:endParaRPr lang="en-US" altLang="en-US" sz="1800"/>
          </a:p>
        </p:txBody>
      </p:sp>
      <p:sp>
        <p:nvSpPr>
          <p:cNvPr id="87043" name="AutoShape 1"/>
          <p:cNvSpPr>
            <a:spLocks noChangeArrowheads="1"/>
          </p:cNvSpPr>
          <p:nvPr/>
        </p:nvSpPr>
        <p:spPr bwMode="auto">
          <a:xfrm>
            <a:off x="274638" y="274638"/>
            <a:ext cx="9509125" cy="6950075"/>
          </a:xfrm>
          <a:prstGeom prst="roundRect">
            <a:avLst>
              <a:gd name="adj" fmla="val 19"/>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en-US" altLang="en-US"/>
          </a:p>
        </p:txBody>
      </p:sp>
      <p:sp>
        <p:nvSpPr>
          <p:cNvPr id="87044" name="Rectangle 2"/>
          <p:cNvSpPr>
            <a:spLocks noGrp="1" noChangeArrowheads="1"/>
          </p:cNvSpPr>
          <p:nvPr>
            <p:ph type="title"/>
          </p:nvPr>
        </p:nvSpPr>
        <p:spPr>
          <a:xfrm>
            <a:off x="457200" y="549275"/>
            <a:ext cx="9070975" cy="6734175"/>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smtClean="0">
                <a:latin typeface="Roddy" charset="0"/>
              </a:rPr>
              <a:t>“HOW TO BE A CHRISTIAN”</a:t>
            </a:r>
            <a:r>
              <a:rPr lang="en-US" altLang="en-US" sz="2400" b="1" smtClean="0">
                <a:latin typeface="Roddy" charset="0"/>
              </a:rPr>
              <a:t/>
            </a:r>
            <a:br>
              <a:rPr lang="en-US" altLang="en-US" sz="2400" b="1" smtClean="0">
                <a:latin typeface="Roddy" charset="0"/>
              </a:rPr>
            </a:br>
            <a:r>
              <a:rPr lang="en-US" altLang="en-US" sz="2400" b="1" smtClean="0">
                <a:latin typeface="Roddy" charset="0"/>
              </a:rPr>
              <a:t/>
            </a:r>
            <a:br>
              <a:rPr lang="en-US" altLang="en-US" sz="2400" b="1" smtClean="0">
                <a:latin typeface="Roddy" charset="0"/>
              </a:rPr>
            </a:br>
            <a:r>
              <a:rPr lang="en-US" altLang="en-US" sz="2400" b="1" u="sng" smtClean="0">
                <a:solidFill>
                  <a:srgbClr val="0066CC"/>
                </a:solidFill>
              </a:rPr>
              <a:t>Step 1: Accept God's Plan For You</a:t>
            </a:r>
            <a:r>
              <a:rPr lang="en-US" altLang="en-US" sz="2400" b="1" u="sng" smtClean="0"/>
              <a:t/>
            </a:r>
            <a:br>
              <a:rPr lang="en-US" altLang="en-US" sz="2400" b="1" u="sng" smtClean="0"/>
            </a:br>
            <a:r>
              <a:rPr lang="en-US" altLang="en-US" sz="2400" smtClean="0"/>
              <a:t>Mercies, Manifold, Living Sacrifice, deLight His Heart, Tap Out, </a:t>
            </a:r>
            <a:br>
              <a:rPr lang="en-US" altLang="en-US" sz="2400" smtClean="0"/>
            </a:br>
            <a:r>
              <a:rPr lang="en-US" altLang="en-US" sz="2400" smtClean="0"/>
              <a:t/>
            </a:r>
            <a:br>
              <a:rPr lang="en-US" altLang="en-US" sz="2400" smtClean="0"/>
            </a:br>
            <a:r>
              <a:rPr lang="en-US" altLang="en-US" sz="2400" b="1" u="sng" smtClean="0">
                <a:solidFill>
                  <a:srgbClr val="0066CC"/>
                </a:solidFill>
              </a:rPr>
              <a:t>Step 2: Take Action</a:t>
            </a:r>
            <a:r>
              <a:rPr lang="en-US" altLang="en-US" sz="2400" b="1" u="sng" smtClean="0"/>
              <a:t/>
            </a:r>
            <a:br>
              <a:rPr lang="en-US" altLang="en-US" sz="2400" b="1" u="sng" smtClean="0"/>
            </a:br>
            <a:r>
              <a:rPr lang="en-US" altLang="en-US" sz="2400" smtClean="0"/>
              <a:t>Counter Cult-ure, Reformation, Reform Your Mind, Piercing, Bind The Word to Your H+F+N, Discern,Two Wills,True Value,</a:t>
            </a:r>
            <a:br>
              <a:rPr lang="en-US" altLang="en-US" sz="2400" smtClean="0"/>
            </a:br>
            <a:r>
              <a:rPr lang="en-US" altLang="en-US" sz="2400" b="1" smtClean="0"/>
              <a:t/>
            </a:r>
            <a:br>
              <a:rPr lang="en-US" altLang="en-US" sz="2400" b="1" smtClean="0"/>
            </a:br>
            <a:r>
              <a:rPr lang="en-US" altLang="en-US" sz="2400" b="1" u="sng" smtClean="0"/>
              <a:t>Step 3: Facilitate His Plan For The Church By Doing Your Part</a:t>
            </a:r>
            <a:br>
              <a:rPr lang="en-US" altLang="en-US" sz="2400" b="1" u="sng" smtClean="0"/>
            </a:br>
            <a:r>
              <a:rPr lang="en-US" altLang="en-US" sz="2400" smtClean="0"/>
              <a:t> Vitally Joined, Unique Function, Varying Gifts, Inner Movement, Love Operates, Never Wear A Mask, Outdo Yourselves in Honor, Boil &amp; Radiate, Release Continual Joy, Don't Give Up, Commune, Take Interest, Eagerly Welcome, Speak Blessing, Celebrate &amp; Weep, Spirit of Harmony, Too Important?, Don't be Smug, </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D3DB313F-436D-4A02-BD2B-4C476A59B6F6}" type="slidenum">
              <a:rPr lang="en-US" altLang="en-US" sz="1800"/>
              <a:pPr/>
              <a:t>43</a:t>
            </a:fld>
            <a:endParaRPr lang="en-US" altLang="en-US" sz="1800"/>
          </a:p>
        </p:txBody>
      </p:sp>
      <p:sp>
        <p:nvSpPr>
          <p:cNvPr id="89091"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“Noble Benefactor”</a:t>
            </a:r>
          </a:p>
        </p:txBody>
      </p:sp>
      <p:sp>
        <p:nvSpPr>
          <p:cNvPr id="89092" name="Text Box 2"/>
          <p:cNvSpPr txBox="1">
            <a:spLocks noChangeArrowheads="1"/>
          </p:cNvSpPr>
          <p:nvPr/>
        </p:nvSpPr>
        <p:spPr bwMode="auto">
          <a:xfrm>
            <a:off x="182563" y="1825625"/>
            <a:ext cx="9601200"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“17-18  Never hold a grudge or try to get even, but plan your life around the </a:t>
            </a:r>
            <a:r>
              <a:rPr lang="en-US" altLang="en-US" sz="2400" u="sng"/>
              <a:t>noblest</a:t>
            </a:r>
            <a:r>
              <a:rPr lang="en-US" altLang="en-US" sz="2400"/>
              <a:t> way to </a:t>
            </a:r>
            <a:r>
              <a:rPr lang="en-US" altLang="en-US" sz="2400" u="sng"/>
              <a:t>benefit</a:t>
            </a:r>
            <a:r>
              <a:rPr lang="en-US" altLang="en-US" sz="2400"/>
              <a:t> others. Do your best to live as everybody’s friend.”</a:t>
            </a:r>
          </a:p>
          <a:p>
            <a:pPr eaLnBrk="1">
              <a:lnSpc>
                <a:spcPct val="93000"/>
              </a:lnSpc>
              <a:buSzPct val="100000"/>
            </a:pPr>
            <a:endParaRPr lang="en-US" altLang="en-US" sz="2400"/>
          </a:p>
          <a:p>
            <a:pPr eaLnBrk="1">
              <a:lnSpc>
                <a:spcPct val="93000"/>
              </a:lnSpc>
              <a:buSzPct val="100000"/>
            </a:pPr>
            <a:r>
              <a:rPr lang="en-US" altLang="en-US" sz="2400"/>
              <a:t>Q. Who was a benefactor in the Bible?</a:t>
            </a:r>
          </a:p>
          <a:p>
            <a:pPr eaLnBrk="1">
              <a:lnSpc>
                <a:spcPct val="93000"/>
              </a:lnSpc>
              <a:buSzPct val="100000"/>
            </a:pPr>
            <a:r>
              <a:rPr lang="en-US" altLang="en-US" sz="2400"/>
              <a:t>Q. What does a benefactor do?</a:t>
            </a:r>
          </a:p>
          <a:p>
            <a:pPr eaLnBrk="1">
              <a:lnSpc>
                <a:spcPct val="93000"/>
              </a:lnSpc>
              <a:buSzPct val="100000"/>
            </a:pPr>
            <a:r>
              <a:rPr lang="en-US" altLang="en-US" sz="2400"/>
              <a:t>Q. What is noble? </a:t>
            </a:r>
          </a:p>
          <a:p>
            <a:pPr eaLnBrk="1">
              <a:lnSpc>
                <a:spcPct val="93000"/>
              </a:lnSpc>
              <a:buSzPct val="100000"/>
            </a:pPr>
            <a:r>
              <a:rPr lang="en-US" altLang="en-US" sz="2400"/>
              <a:t>Q. Where does nobility come from?</a:t>
            </a:r>
          </a:p>
          <a:p>
            <a:pPr eaLnBrk="1">
              <a:lnSpc>
                <a:spcPct val="93000"/>
              </a:lnSpc>
              <a:buSzPct val="100000"/>
            </a:pPr>
            <a:endParaRPr lang="en-US" altLang="en-US" sz="2400"/>
          </a:p>
        </p:txBody>
      </p:sp>
      <p:pic>
        <p:nvPicPr>
          <p:cNvPr id="89093" name="Picture 3"/>
          <p:cNvPicPr>
            <a:picLocks noChangeAspect="1" noChangeArrowheads="1"/>
          </p:cNvPicPr>
          <p:nvPr/>
        </p:nvPicPr>
        <p:blipFill>
          <a:blip r:embed="rId3">
            <a:extLst>
              <a:ext uri="{28A0092B-C50C-407E-A947-70E740481C1C}">
                <a14:useLocalDpi xmlns:a14="http://schemas.microsoft.com/office/drawing/2010/main" val="0"/>
              </a:ext>
            </a:extLst>
          </a:blip>
          <a:srcRect t="24878" b="34828"/>
          <a:stretch>
            <a:fillRect/>
          </a:stretch>
        </p:blipFill>
        <p:spPr bwMode="auto">
          <a:xfrm>
            <a:off x="0" y="4868863"/>
            <a:ext cx="10079038" cy="2706687"/>
          </a:xfrm>
          <a:prstGeom prst="rect">
            <a:avLst/>
          </a:prstGeom>
          <a:noFill/>
          <a:ln>
            <a:noFill/>
          </a:ln>
          <a:effectLst/>
          <a:extLst>
            <a:ext uri="{909E8E84-426E-40DD-AFC4-6F175D3DCCD1}">
              <a14:hiddenFill xmlns:a14="http://schemas.microsoft.com/office/drawing/2010/main">
                <a:blipFill dpi="0" rotWithShape="0">
                  <a:blip/>
                  <a:srcRect t="24878" b="3482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EB941329-9635-4008-8A46-1DD6713086EC}" type="slidenum">
              <a:rPr lang="en-US" altLang="en-US" sz="1800"/>
              <a:pPr/>
              <a:t>44</a:t>
            </a:fld>
            <a:endParaRPr lang="en-US" altLang="en-US" sz="1800"/>
          </a:p>
        </p:txBody>
      </p:sp>
      <p:sp>
        <p:nvSpPr>
          <p:cNvPr id="91139"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5400" dirty="0" smtClean="0">
                <a:latin typeface="Roddy" charset="0"/>
              </a:rPr>
              <a:t>“Vengeance &amp; Recompense”</a:t>
            </a:r>
          </a:p>
        </p:txBody>
      </p:sp>
      <p:sp>
        <p:nvSpPr>
          <p:cNvPr id="91140" name="Text Box 2"/>
          <p:cNvSpPr txBox="1">
            <a:spLocks noChangeArrowheads="1"/>
          </p:cNvSpPr>
          <p:nvPr/>
        </p:nvSpPr>
        <p:spPr bwMode="auto">
          <a:xfrm>
            <a:off x="182563" y="1825625"/>
            <a:ext cx="9601200" cy="487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a:t>
            </a:r>
            <a:r>
              <a:rPr lang="en-US" altLang="en-US" sz="2600"/>
              <a:t>19  Beloved, don’t be obsessed with taking revenge, but leave that to God’s righteous justice. For the Scriptures say: “</a:t>
            </a:r>
            <a:r>
              <a:rPr lang="en-US" altLang="en-US" sz="2600" b="1"/>
              <a:t>Vengeance</a:t>
            </a:r>
            <a:r>
              <a:rPr lang="en-US" altLang="en-US" sz="2600"/>
              <a:t> is mine, and I will repay,” says the Lord.”</a:t>
            </a:r>
          </a:p>
          <a:p>
            <a:pPr eaLnBrk="1">
              <a:lnSpc>
                <a:spcPct val="93000"/>
              </a:lnSpc>
              <a:buSzPct val="100000"/>
            </a:pPr>
            <a:endParaRPr lang="en-US" altLang="en-US" sz="2600"/>
          </a:p>
          <a:p>
            <a:pPr eaLnBrk="1">
              <a:lnSpc>
                <a:spcPct val="93000"/>
              </a:lnSpc>
              <a:buSzPct val="100000"/>
            </a:pPr>
            <a:r>
              <a:rPr lang="en-US" altLang="en-US" sz="2600"/>
              <a:t>“To me belongeth </a:t>
            </a:r>
            <a:r>
              <a:rPr lang="en-US" altLang="en-US" sz="2600" b="1"/>
              <a:t>vengeance and recompense</a:t>
            </a:r>
            <a:r>
              <a:rPr lang="en-US" altLang="en-US" sz="2600"/>
              <a:t>” KJV</a:t>
            </a:r>
          </a:p>
          <a:p>
            <a:pPr eaLnBrk="1">
              <a:lnSpc>
                <a:spcPct val="93000"/>
              </a:lnSpc>
              <a:buSzPct val="100000"/>
            </a:pPr>
            <a:endParaRPr lang="en-US" altLang="en-US" sz="2600"/>
          </a:p>
          <a:p>
            <a:pPr eaLnBrk="1">
              <a:lnSpc>
                <a:spcPct val="93000"/>
              </a:lnSpc>
              <a:buSzPct val="100000"/>
            </a:pPr>
            <a:r>
              <a:rPr lang="en-US" altLang="en-US" sz="2600"/>
              <a:t>Deut 32:35 “Don’t you realize that I have my shelves well stocked, locked behind iron doors? I’m in charge of vengeance and payback, just waiting for them to slip up; And the day of their doom is just around the corner, sudden and swift and sure.</a:t>
            </a:r>
          </a:p>
          <a:p>
            <a:pPr eaLnBrk="1">
              <a:lnSpc>
                <a:spcPct val="93000"/>
              </a:lnSpc>
              <a:buSzPct val="100000"/>
            </a:pPr>
            <a:endParaRPr lang="en-US" altLang="en-US" sz="2600"/>
          </a:p>
          <a:p>
            <a:pPr eaLnBrk="1">
              <a:lnSpc>
                <a:spcPct val="93000"/>
              </a:lnSpc>
              <a:buSzPct val="100000"/>
            </a:pPr>
            <a:endParaRPr lang="en-US" altLang="en-US" sz="2600"/>
          </a:p>
          <a:p>
            <a:pPr eaLnBrk="1">
              <a:lnSpc>
                <a:spcPct val="93000"/>
              </a:lnSpc>
              <a:buSzPct val="100000"/>
            </a:pPr>
            <a:endParaRPr lang="en-US" altLang="en-US" sz="2600"/>
          </a:p>
        </p:txBody>
      </p:sp>
      <p:pic>
        <p:nvPicPr>
          <p:cNvPr id="911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63" y="5668963"/>
            <a:ext cx="4514850" cy="183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2FBFB760-FBFC-4835-9030-5178B90D2398}" type="slidenum">
              <a:rPr lang="en-US" altLang="en-US" sz="1800"/>
              <a:pPr/>
              <a:t>45</a:t>
            </a:fld>
            <a:endParaRPr lang="en-US" altLang="en-US" sz="1800"/>
          </a:p>
        </p:txBody>
      </p:sp>
      <p:sp>
        <p:nvSpPr>
          <p:cNvPr id="93187"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“Win With Kindness”</a:t>
            </a:r>
          </a:p>
        </p:txBody>
      </p:sp>
      <p:sp>
        <p:nvSpPr>
          <p:cNvPr id="93188" name="Text Box 2"/>
          <p:cNvSpPr txBox="1">
            <a:spLocks noChangeArrowheads="1"/>
          </p:cNvSpPr>
          <p:nvPr/>
        </p:nvSpPr>
        <p:spPr bwMode="auto">
          <a:xfrm>
            <a:off x="182563" y="1825625"/>
            <a:ext cx="9601200" cy="14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“20  And:If your enemy is hungry, buy him lunch!</a:t>
            </a:r>
            <a:br>
              <a:rPr lang="en-US" altLang="en-US" sz="2400"/>
            </a:br>
            <a:r>
              <a:rPr lang="en-US" altLang="en-US" sz="2400"/>
              <a:t>        Win him over with kindness.</a:t>
            </a:r>
            <a:br>
              <a:rPr lang="en-US" altLang="en-US" sz="2400"/>
            </a:br>
            <a:endParaRPr lang="en-US" altLang="en-US" sz="2400"/>
          </a:p>
          <a:p>
            <a:pPr eaLnBrk="1">
              <a:lnSpc>
                <a:spcPct val="93000"/>
              </a:lnSpc>
              <a:buSzPct val="100000"/>
            </a:pPr>
            <a:endParaRPr lang="en-US" altLang="en-US" sz="2400"/>
          </a:p>
        </p:txBody>
      </p:sp>
      <p:pic>
        <p:nvPicPr>
          <p:cNvPr id="931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70175"/>
            <a:ext cx="8961438" cy="473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6867D4FB-3CBF-4657-AF08-91344F48328F}" type="slidenum">
              <a:rPr lang="en-US" altLang="en-US" sz="1800"/>
              <a:pPr/>
              <a:t>46</a:t>
            </a:fld>
            <a:endParaRPr lang="en-US" altLang="en-US" sz="1800"/>
          </a:p>
        </p:txBody>
      </p:sp>
      <p:sp>
        <p:nvSpPr>
          <p:cNvPr id="95235"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7000" smtClean="0">
                <a:latin typeface="Roddy" charset="0"/>
              </a:rPr>
              <a:t>“Awaken Conscience”</a:t>
            </a:r>
          </a:p>
        </p:txBody>
      </p:sp>
      <p:sp>
        <p:nvSpPr>
          <p:cNvPr id="95236" name="Text Box 2"/>
          <p:cNvSpPr txBox="1">
            <a:spLocks noChangeArrowheads="1"/>
          </p:cNvSpPr>
          <p:nvPr/>
        </p:nvSpPr>
        <p:spPr bwMode="auto">
          <a:xfrm>
            <a:off x="182563" y="1825625"/>
            <a:ext cx="9601200" cy="14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“For your surprising generosity will </a:t>
            </a:r>
            <a:r>
              <a:rPr lang="en-US" altLang="en-US" sz="2400" u="sng"/>
              <a:t>awaken his conscience</a:t>
            </a:r>
            <a:r>
              <a:rPr lang="en-US" altLang="en-US" sz="2400"/>
              <a:t>, and God will reward you with favor.”</a:t>
            </a:r>
            <a:br>
              <a:rPr lang="en-US" altLang="en-US" sz="2400"/>
            </a:br>
            <a:endParaRPr lang="en-US" altLang="en-US" sz="2400"/>
          </a:p>
          <a:p>
            <a:pPr eaLnBrk="1">
              <a:lnSpc>
                <a:spcPct val="93000"/>
              </a:lnSpc>
              <a:buSzPct val="100000"/>
            </a:pPr>
            <a:endParaRPr lang="en-US" altLang="en-US" sz="2400"/>
          </a:p>
        </p:txBody>
      </p:sp>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651125"/>
            <a:ext cx="9264650"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BF26D2CA-5332-4302-B6A5-85D76913FAC3}" type="slidenum">
              <a:rPr lang="en-US" altLang="en-US" sz="1800"/>
              <a:pPr/>
              <a:t>47</a:t>
            </a:fld>
            <a:endParaRPr lang="en-US" altLang="en-US" sz="1800"/>
          </a:p>
        </p:txBody>
      </p:sp>
      <p:sp>
        <p:nvSpPr>
          <p:cNvPr id="97283" name="Rectangle 1"/>
          <p:cNvSpPr>
            <a:spLocks noGrp="1" noChangeArrowheads="1"/>
          </p:cNvSpPr>
          <p:nvPr>
            <p:ph type="title"/>
          </p:nvPr>
        </p:nvSpPr>
        <p:spPr>
          <a:xfrm>
            <a:off x="412750" y="-274638"/>
            <a:ext cx="9280525" cy="2590801"/>
          </a:xfrm>
        </p:spPr>
        <p:txBody>
          <a:bodyPr/>
          <a:lstStyle/>
          <a:p>
            <a:pPr algn="l"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000" dirty="0" smtClean="0">
                <a:latin typeface="Roddy" charset="0"/>
              </a:rPr>
              <a:t>“</a:t>
            </a:r>
            <a:r>
              <a:rPr lang="en-US" altLang="en-US" sz="6000" dirty="0" err="1" smtClean="0">
                <a:latin typeface="Roddy" charset="0"/>
              </a:rPr>
              <a:t>deFeet</a:t>
            </a:r>
            <a:r>
              <a:rPr lang="en-US" altLang="en-US" sz="6000" dirty="0" smtClean="0">
                <a:latin typeface="Roddy" charset="0"/>
              </a:rPr>
              <a:t> Evil with Good”</a:t>
            </a:r>
          </a:p>
        </p:txBody>
      </p:sp>
      <p:sp>
        <p:nvSpPr>
          <p:cNvPr id="97284" name="Text Box 2"/>
          <p:cNvSpPr txBox="1">
            <a:spLocks noChangeArrowheads="1"/>
          </p:cNvSpPr>
          <p:nvPr/>
        </p:nvSpPr>
        <p:spPr bwMode="auto">
          <a:xfrm>
            <a:off x="549275" y="1633538"/>
            <a:ext cx="9601200"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400"/>
              <a:t>“21 Never let evil defeat you, but defeat evil with good.”</a:t>
            </a:r>
            <a:br>
              <a:rPr lang="en-US" altLang="en-US" sz="2400"/>
            </a:br>
            <a:endParaRPr lang="en-US" altLang="en-US" sz="2400"/>
          </a:p>
          <a:p>
            <a:pPr eaLnBrk="1">
              <a:lnSpc>
                <a:spcPct val="93000"/>
              </a:lnSpc>
              <a:buSzPct val="100000"/>
            </a:pPr>
            <a:endParaRPr lang="en-US" altLang="en-US" sz="2400"/>
          </a:p>
        </p:txBody>
      </p:sp>
      <p:pic>
        <p:nvPicPr>
          <p:cNvPr id="972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2193925"/>
            <a:ext cx="8407400" cy="4776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2E2C1594-FEB2-43CB-AF1E-40779F301E5C}" type="slidenum">
              <a:rPr lang="en-US" altLang="en-US" sz="1800"/>
              <a:pPr/>
              <a:t>48</a:t>
            </a:fld>
            <a:endParaRPr lang="en-US" altLang="en-US" sz="1800"/>
          </a:p>
        </p:txBody>
      </p:sp>
      <p:sp>
        <p:nvSpPr>
          <p:cNvPr id="99331" name="AutoShape 1"/>
          <p:cNvSpPr>
            <a:spLocks noChangeArrowheads="1"/>
          </p:cNvSpPr>
          <p:nvPr/>
        </p:nvSpPr>
        <p:spPr bwMode="auto">
          <a:xfrm>
            <a:off x="274638" y="201613"/>
            <a:ext cx="9509125" cy="7070725"/>
          </a:xfrm>
          <a:prstGeom prst="roundRect">
            <a:avLst>
              <a:gd name="adj" fmla="val 19"/>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en-US" altLang="en-US"/>
          </a:p>
        </p:txBody>
      </p:sp>
      <p:sp>
        <p:nvSpPr>
          <p:cNvPr id="99332" name="Rectangle 2"/>
          <p:cNvSpPr>
            <a:spLocks noGrp="1" noChangeArrowheads="1"/>
          </p:cNvSpPr>
          <p:nvPr>
            <p:ph type="title"/>
          </p:nvPr>
        </p:nvSpPr>
        <p:spPr>
          <a:xfrm>
            <a:off x="457200" y="381000"/>
            <a:ext cx="9070975" cy="6856413"/>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b="1" smtClean="0">
                <a:latin typeface="Roddy" charset="0"/>
              </a:rPr>
              <a:t>“HOW TO BE A CHRISTIAN; In One Slide”</a:t>
            </a:r>
            <a:r>
              <a:rPr lang="en-US" altLang="en-US" sz="2400" b="1" smtClean="0">
                <a:latin typeface="Roddy" charset="0"/>
              </a:rPr>
              <a:t/>
            </a:r>
            <a:br>
              <a:rPr lang="en-US" altLang="en-US" sz="2400" b="1" smtClean="0">
                <a:latin typeface="Roddy" charset="0"/>
              </a:rPr>
            </a:br>
            <a:r>
              <a:rPr lang="en-US" altLang="en-US" sz="2200" b="1" u="sng" smtClean="0">
                <a:solidFill>
                  <a:srgbClr val="0066CC"/>
                </a:solidFill>
              </a:rPr>
              <a:t>Step 1: Accept God's Plan For You</a:t>
            </a:r>
            <a:r>
              <a:rPr lang="en-US" altLang="en-US" sz="2200" b="1" u="sng" smtClean="0"/>
              <a:t/>
            </a:r>
            <a:br>
              <a:rPr lang="en-US" altLang="en-US" sz="2200" b="1" u="sng" smtClean="0"/>
            </a:br>
            <a:r>
              <a:rPr lang="en-US" altLang="en-US" sz="2200" smtClean="0"/>
              <a:t>Mercies, Manifold, Living Sacrifice, deLight His Heart, Tap Out, </a:t>
            </a:r>
            <a:br>
              <a:rPr lang="en-US" altLang="en-US" sz="2200" smtClean="0"/>
            </a:br>
            <a:r>
              <a:rPr lang="en-US" altLang="en-US" sz="2200" smtClean="0"/>
              <a:t/>
            </a:r>
            <a:br>
              <a:rPr lang="en-US" altLang="en-US" sz="2200" smtClean="0"/>
            </a:br>
            <a:r>
              <a:rPr lang="en-US" altLang="en-US" sz="2200" b="1" u="sng" smtClean="0">
                <a:solidFill>
                  <a:srgbClr val="0066CC"/>
                </a:solidFill>
              </a:rPr>
              <a:t>Step 2: Take Action</a:t>
            </a:r>
            <a:r>
              <a:rPr lang="en-US" altLang="en-US" sz="2200" b="1" u="sng" smtClean="0"/>
              <a:t/>
            </a:r>
            <a:br>
              <a:rPr lang="en-US" altLang="en-US" sz="2200" b="1" u="sng" smtClean="0"/>
            </a:br>
            <a:r>
              <a:rPr lang="en-US" altLang="en-US" sz="2200" smtClean="0"/>
              <a:t>Counter Cult-ure, Reformation, Reform Your Mind, Piercing, Bind The Word to Your H+F+N, Discern,Two Wills,True Value,</a:t>
            </a:r>
            <a:br>
              <a:rPr lang="en-US" altLang="en-US" sz="2200" smtClean="0"/>
            </a:br>
            <a:r>
              <a:rPr lang="en-US" altLang="en-US" sz="2200" b="1" smtClean="0"/>
              <a:t/>
            </a:r>
            <a:br>
              <a:rPr lang="en-US" altLang="en-US" sz="2200" b="1" smtClean="0"/>
            </a:br>
            <a:r>
              <a:rPr lang="en-US" altLang="en-US" sz="2200" b="1" u="sng" smtClean="0">
                <a:solidFill>
                  <a:srgbClr val="0066CC"/>
                </a:solidFill>
              </a:rPr>
              <a:t>Step 3: Facilitate His Plan For The Church By Doing Your Part</a:t>
            </a:r>
            <a:r>
              <a:rPr lang="en-US" altLang="en-US" sz="2200" b="1" u="sng" smtClean="0"/>
              <a:t/>
            </a:r>
            <a:br>
              <a:rPr lang="en-US" altLang="en-US" sz="2200" b="1" u="sng" smtClean="0"/>
            </a:br>
            <a:r>
              <a:rPr lang="en-US" altLang="en-US" sz="2200" smtClean="0"/>
              <a:t> Vitally Joined, Unique Function, Varying Gifts, Inner Movement, Love Operates, Never Wear A Mask, Outdo Yourselves in Honor, Boil &amp; Radiate, Release Continual Joy, Don't Give Up, Commune, Take Interest, Eagerly Welcome, Speak Blessing, Celebrate &amp; Weep, Spirit of Harmony, Too Important? Don't be Smug, </a:t>
            </a:r>
            <a:br>
              <a:rPr lang="en-US" altLang="en-US" sz="2200" smtClean="0"/>
            </a:br>
            <a:r>
              <a:rPr lang="en-US" altLang="en-US" sz="2200" smtClean="0"/>
              <a:t/>
            </a:r>
            <a:br>
              <a:rPr lang="en-US" altLang="en-US" sz="2200" smtClean="0"/>
            </a:br>
            <a:r>
              <a:rPr lang="en-US" altLang="en-US" sz="2200" b="1" u="sng" smtClean="0"/>
              <a:t>Step 4: Win With God</a:t>
            </a:r>
            <a:br>
              <a:rPr lang="en-US" altLang="en-US" sz="2200" b="1" u="sng" smtClean="0"/>
            </a:br>
            <a:r>
              <a:rPr lang="en-US" altLang="en-US" sz="2200" smtClean="0"/>
              <a:t>Noble Benefactor, Vengance &amp; Recompence, Win With Kindness, Awaken Conscience, deFeet Evil with Good</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2C0FC1F1-2D62-4D07-9770-0ADBCDD2950F}" type="slidenum">
              <a:rPr lang="en-US" altLang="en-US" sz="1800"/>
              <a:pPr/>
              <a:t>5</a:t>
            </a:fld>
            <a:endParaRPr lang="en-US" altLang="en-US" sz="1800"/>
          </a:p>
        </p:txBody>
      </p:sp>
      <p:sp>
        <p:nvSpPr>
          <p:cNvPr id="11267" name="Text Box 1"/>
          <p:cNvSpPr txBox="1">
            <a:spLocks noChangeArrowheads="1"/>
          </p:cNvSpPr>
          <p:nvPr/>
        </p:nvSpPr>
        <p:spPr bwMode="auto">
          <a:xfrm>
            <a:off x="434975" y="2103438"/>
            <a:ext cx="9712325"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04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122"/>
              </a:defRPr>
            </a:lvl9pPr>
          </a:lstStyle>
          <a:p>
            <a:pPr eaLnBrk="1">
              <a:lnSpc>
                <a:spcPct val="93000"/>
              </a:lnSpc>
              <a:buSzPct val="100000"/>
            </a:pPr>
            <a:r>
              <a:rPr lang="en-US" altLang="en-US" sz="2600"/>
              <a:t>“Surrender yourselves to God to be his sacred, living sacrifices.”</a:t>
            </a:r>
          </a:p>
        </p:txBody>
      </p:sp>
      <p:sp>
        <p:nvSpPr>
          <p:cNvPr id="11268" name="Rectangle 2"/>
          <p:cNvSpPr>
            <a:spLocks noGrp="1" noChangeArrowheads="1"/>
          </p:cNvSpPr>
          <p:nvPr>
            <p:ph type="title"/>
          </p:nvPr>
        </p:nvSpPr>
        <p:spPr>
          <a:xfrm>
            <a:off x="515938" y="-214313"/>
            <a:ext cx="9267825" cy="3049588"/>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“Living Sacrifice”</a:t>
            </a:r>
          </a:p>
        </p:txBody>
      </p:sp>
      <p:graphicFrame>
        <p:nvGraphicFramePr>
          <p:cNvPr id="7171" name="Group 3"/>
          <p:cNvGraphicFramePr>
            <a:graphicFrameLocks noGrp="1"/>
          </p:cNvGraphicFramePr>
          <p:nvPr/>
        </p:nvGraphicFramePr>
        <p:xfrm>
          <a:off x="581025" y="2898775"/>
          <a:ext cx="8961438" cy="4305300"/>
        </p:xfrm>
        <a:graphic>
          <a:graphicData uri="http://schemas.openxmlformats.org/drawingml/2006/table">
            <a:tbl>
              <a:tblPr/>
              <a:tblGrid>
                <a:gridCol w="4298950"/>
                <a:gridCol w="4662488"/>
              </a:tblGrid>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6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 LIVING SACRIFICE</a:t>
                      </a:r>
                    </a:p>
                  </a:txBody>
                  <a:tcPr marL="90000" marR="90000" marT="174564"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6633"/>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6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DEAD SACRIFICE</a:t>
                      </a:r>
                    </a:p>
                  </a:txBody>
                  <a:tcPr marL="90000" marR="90000" marT="174564"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6633"/>
                    </a:solidFill>
                  </a:tcPr>
                </a:tc>
              </a:tr>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Ongoing, daily</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One time only</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r>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Christ like, biblical </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CC99"/>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Pheraseical, religious, the law</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CC99"/>
                    </a:solidFill>
                  </a:tcPr>
                </a:tc>
              </a:tr>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Intimate, involved</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Distant, disconnected</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r>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On fire </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CC99"/>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Cold, lifeless</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CC99"/>
                    </a:solidFill>
                  </a:tcPr>
                </a:tc>
              </a:tr>
              <a:tr h="717550">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Useful for warmth, inviting</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0">
                        <a:lnSpc>
                          <a:spcPct val="8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Useless, stinky, disgusting</a:t>
                      </a:r>
                    </a:p>
                  </a:txBody>
                  <a:tcPr marL="90000" marR="90000" marT="164736" marB="46800"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FF9966"/>
                    </a:solidFill>
                  </a:tcPr>
                </a:tc>
              </a:tr>
            </a:tbl>
          </a:graphicData>
        </a:graphic>
      </p:graphicFrame>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C337ED77-35DD-4D0C-87CA-44D7905C9FD7}" type="slidenum">
              <a:rPr lang="en-US" altLang="en-US" sz="1800"/>
              <a:pPr/>
              <a:t>6</a:t>
            </a:fld>
            <a:endParaRPr lang="en-US" altLang="en-US" sz="1800"/>
          </a:p>
        </p:txBody>
      </p:sp>
      <p:sp>
        <p:nvSpPr>
          <p:cNvPr id="13315" name="Rectangle 1"/>
          <p:cNvSpPr>
            <a:spLocks noGrp="1" noChangeArrowheads="1"/>
          </p:cNvSpPr>
          <p:nvPr>
            <p:ph type="title"/>
          </p:nvPr>
        </p:nvSpPr>
        <p:spPr>
          <a:xfrm>
            <a:off x="123825" y="-50800"/>
            <a:ext cx="9896475" cy="1905000"/>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6000" smtClean="0">
                <a:latin typeface="Roddy" charset="0"/>
              </a:rPr>
              <a:t>“Surrender; Prisoner of Christ”</a:t>
            </a:r>
          </a:p>
        </p:txBody>
      </p:sp>
      <p:sp>
        <p:nvSpPr>
          <p:cNvPr id="13316" name="Rectangle 2"/>
          <p:cNvSpPr>
            <a:spLocks noGrp="1" noChangeArrowheads="1"/>
          </p:cNvSpPr>
          <p:nvPr>
            <p:ph type="body" idx="1"/>
          </p:nvPr>
        </p:nvSpPr>
        <p:spPr>
          <a:xfrm>
            <a:off x="639763" y="1646238"/>
            <a:ext cx="8869362" cy="4979987"/>
          </a:xfrm>
        </p:spPr>
        <p:txBody>
          <a:bodyPr tIns="23040"/>
          <a:lstStyle/>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b="1" smtClean="0"/>
              <a:t>Surrender</a:t>
            </a:r>
            <a:r>
              <a:rPr lang="en-US" altLang="en-US" sz="2600" smtClean="0"/>
              <a:t>: (verb)To relinquish control over a territory, combatants or fortifications. It is a military tactic to stay alive. You submit to the terms! Do what they say or else! </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You can go peaceably as a </a:t>
            </a:r>
            <a:r>
              <a:rPr lang="en-US" altLang="en-US" sz="2600" b="1" smtClean="0"/>
              <a:t>prisoner of Christ</a:t>
            </a:r>
            <a:r>
              <a:rPr lang="en-US" altLang="en-US" sz="2600" smtClean="0"/>
              <a:t> OR through defeat, struggling to master yourself as a prisoner of Satan. </a:t>
            </a:r>
          </a:p>
        </p:txBody>
      </p:sp>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t="19943" b="19943"/>
          <a:stretch>
            <a:fillRect/>
          </a:stretch>
        </p:blipFill>
        <p:spPr bwMode="auto">
          <a:xfrm>
            <a:off x="1279525" y="3757613"/>
            <a:ext cx="7500938" cy="3282950"/>
          </a:xfrm>
          <a:prstGeom prst="rect">
            <a:avLst/>
          </a:prstGeom>
          <a:noFill/>
          <a:ln>
            <a:noFill/>
          </a:ln>
          <a:effectLst/>
          <a:extLst>
            <a:ext uri="{909E8E84-426E-40DD-AFC4-6F175D3DCCD1}">
              <a14:hiddenFill xmlns:a14="http://schemas.microsoft.com/office/drawing/2010/main">
                <a:blipFill dpi="0" rotWithShape="0">
                  <a:blip/>
                  <a:srcRect t="19943" b="1994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4CDB8F43-FB8F-4967-BD12-F97E817DD462}" type="slidenum">
              <a:rPr lang="en-US" altLang="en-US" sz="1800"/>
              <a:pPr/>
              <a:t>7</a:t>
            </a:fld>
            <a:endParaRPr lang="en-US" altLang="en-US" sz="1800"/>
          </a:p>
        </p:txBody>
      </p:sp>
      <p:sp>
        <p:nvSpPr>
          <p:cNvPr id="9217" name="Rectangle 1"/>
          <p:cNvSpPr>
            <a:spLocks noGrp="1" noChangeArrowheads="1"/>
          </p:cNvSpPr>
          <p:nvPr>
            <p:ph type="body"/>
          </p:nvPr>
        </p:nvSpPr>
        <p:spPr>
          <a:xfrm>
            <a:off x="503238" y="1768475"/>
            <a:ext cx="5440362" cy="4989513"/>
          </a:xfrm>
        </p:spPr>
        <p:txBody>
          <a:bodyPr tIns="21240" anchor="t"/>
          <a:lstStyle/>
          <a:p>
            <a:pPr algn="l" eaLnBrk="1">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t>“And live in holiness,experiencing all that </a:t>
            </a:r>
            <a:r>
              <a:rPr lang="en-US" altLang="en-US" sz="2400" b="1"/>
              <a:t>delights his heart</a:t>
            </a:r>
            <a:r>
              <a:rPr lang="en-US" altLang="en-US" sz="2400"/>
              <a:t>. For this becomes your genuine expression of worship.”</a:t>
            </a:r>
          </a:p>
          <a:p>
            <a:pPr algn="l" eaLnBrk="1">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400"/>
          </a:p>
          <a:p>
            <a:pPr algn="l" eaLnBrk="1">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t>Your heart becomes light when he carries your load and his heart lights up with joy when you follow his example of living a surrendered life.</a:t>
            </a:r>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75" y="1647825"/>
            <a:ext cx="3551238" cy="530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3"/>
          <p:cNvSpPr>
            <a:spLocks noGrp="1" noChangeArrowheads="1"/>
          </p:cNvSpPr>
          <p:nvPr>
            <p:ph type="title" idx="1"/>
          </p:nvPr>
        </p:nvSpPr>
        <p:spPr>
          <a:xfrm>
            <a:off x="530225" y="92075"/>
            <a:ext cx="9070975" cy="1524000"/>
          </a:xfrm>
        </p:spPr>
        <p:txBody>
          <a:bodyPr tIns="0" anchor="ctr"/>
          <a:lstStyle/>
          <a:p>
            <a:pPr marL="0" indent="0" algn="ctr" eaLnBrk="1">
              <a:lnSpc>
                <a:spcPct val="105000"/>
              </a:lnSpc>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8800">
                <a:latin typeface="Roddy" charset="0"/>
              </a:rPr>
              <a:t>“deLight His Heart”</a:t>
            </a:r>
          </a:p>
        </p:txBody>
      </p:sp>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26255810-1A54-4D65-B62C-8A72978DC519}" type="slidenum">
              <a:rPr lang="en-US" altLang="en-US" sz="1800"/>
              <a:pPr/>
              <a:t>8</a:t>
            </a:fld>
            <a:endParaRPr lang="en-US" altLang="en-US" sz="1800"/>
          </a:p>
        </p:txBody>
      </p:sp>
      <p:sp>
        <p:nvSpPr>
          <p:cNvPr id="17411" name="Rectangle 1"/>
          <p:cNvSpPr>
            <a:spLocks noGrp="1" noChangeArrowheads="1"/>
          </p:cNvSpPr>
          <p:nvPr>
            <p:ph type="title"/>
          </p:nvPr>
        </p:nvSpPr>
        <p:spPr>
          <a:xfrm>
            <a:off x="-501650" y="182563"/>
            <a:ext cx="7816850" cy="1524000"/>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600" smtClean="0">
                <a:latin typeface="Roddy" charset="0"/>
              </a:rPr>
              <a:t>“Tap Out”</a:t>
            </a:r>
          </a:p>
        </p:txBody>
      </p:sp>
      <p:sp>
        <p:nvSpPr>
          <p:cNvPr id="17412" name="Rectangle 2"/>
          <p:cNvSpPr>
            <a:spLocks noGrp="1" noChangeArrowheads="1"/>
          </p:cNvSpPr>
          <p:nvPr>
            <p:ph type="body" idx="1"/>
          </p:nvPr>
        </p:nvSpPr>
        <p:spPr>
          <a:xfrm>
            <a:off x="1260475" y="1706563"/>
            <a:ext cx="7864475" cy="1247775"/>
          </a:xfrm>
        </p:spPr>
        <p:txBody>
          <a:bodyPr tIns="23040"/>
          <a:lstStyle/>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Who invented wrestling? God did! Are you wrestling against God's system of becoming a living sacrifice? It's time to “tap out.” Surrender to Him! </a:t>
            </a:r>
          </a:p>
        </p:txBody>
      </p:sp>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2990850"/>
            <a:ext cx="8026400" cy="452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5pPr>
            <a:lvl6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6pPr>
            <a:lvl7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7pPr>
            <a:lvl8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8pPr>
            <a:lvl9pPr defTabSz="457200" eaLnBrk="0" fontAlgn="base" hangingPunct="0">
              <a:lnSpc>
                <a:spcPct val="930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122"/>
              </a:defRPr>
            </a:lvl9pPr>
          </a:lstStyle>
          <a:p>
            <a:fld id="{FA249BA1-84FB-4BC3-A188-09A75FB19D0C}" type="slidenum">
              <a:rPr lang="en-US" altLang="en-US" sz="1800"/>
              <a:pPr/>
              <a:t>9</a:t>
            </a:fld>
            <a:endParaRPr lang="en-US" altLang="en-US" sz="1800"/>
          </a:p>
        </p:txBody>
      </p:sp>
      <p:sp>
        <p:nvSpPr>
          <p:cNvPr id="19459" name="Rectangle 1"/>
          <p:cNvSpPr>
            <a:spLocks noGrp="1" noChangeArrowheads="1"/>
          </p:cNvSpPr>
          <p:nvPr>
            <p:ph type="title"/>
          </p:nvPr>
        </p:nvSpPr>
        <p:spPr>
          <a:xfrm>
            <a:off x="503238" y="169863"/>
            <a:ext cx="9070975" cy="1524000"/>
          </a:xfrm>
        </p:spPr>
        <p:txBody>
          <a:bodyPr/>
          <a:lstStyle/>
          <a:p>
            <a:pPr eaLnBrk="1">
              <a:lnSpc>
                <a:spcPct val="10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smtClean="0">
                <a:latin typeface="Roddy" charset="0"/>
              </a:rPr>
              <a:t>“Counter Cult-ure”</a:t>
            </a:r>
          </a:p>
        </p:txBody>
      </p:sp>
      <p:sp>
        <p:nvSpPr>
          <p:cNvPr id="19460" name="Rectangle 2"/>
          <p:cNvSpPr>
            <a:spLocks noGrp="1" noChangeArrowheads="1"/>
          </p:cNvSpPr>
          <p:nvPr>
            <p:ph type="body" idx="1"/>
          </p:nvPr>
        </p:nvSpPr>
        <p:spPr>
          <a:xfrm>
            <a:off x="914400" y="1828800"/>
            <a:ext cx="8686800" cy="3382963"/>
          </a:xfrm>
        </p:spPr>
        <p:txBody>
          <a:bodyPr tIns="23040"/>
          <a:lstStyle/>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  2 Stop imitating the ideals and opinions of the culture around you</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One thing to surrender: “opinions and ideals,”  that is really what culture is made up of, right? </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If we imitate the opinions and ideals of the world we will turn into the world. </a:t>
            </a:r>
          </a:p>
          <a:p>
            <a:pPr marL="0" indent="0" eaLnBrk="1">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600" smtClean="0"/>
              <a:t>What cult-ture opinions and ideals should we reject?</a:t>
            </a:r>
          </a:p>
        </p:txBody>
      </p:sp>
      <p:pic>
        <p:nvPicPr>
          <p:cNvPr id="1946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0130" b="15201"/>
          <a:stretch>
            <a:fillRect/>
          </a:stretch>
        </p:blipFill>
        <p:spPr bwMode="auto">
          <a:xfrm>
            <a:off x="3108325" y="5075238"/>
            <a:ext cx="3854450" cy="2147887"/>
          </a:xfrm>
          <a:prstGeom prst="rect">
            <a:avLst/>
          </a:prstGeom>
          <a:noFill/>
          <a:ln>
            <a:noFill/>
          </a:ln>
          <a:effectLst/>
          <a:extLst>
            <a:ext uri="{909E8E84-426E-40DD-AFC4-6F175D3DCCD1}">
              <a14:hiddenFill xmlns:a14="http://schemas.microsoft.com/office/drawing/2010/main">
                <a:blipFill dpi="0" rotWithShape="0">
                  <a:blip/>
                  <a:srcRect t="10130" b="1520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6501</TotalTime>
  <Words>2158</Words>
  <Application>Microsoft Office PowerPoint</Application>
  <PresentationFormat>Custom</PresentationFormat>
  <Paragraphs>375</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Microsoft YaHei</vt:lpstr>
      <vt:lpstr>Times New Roman</vt:lpstr>
      <vt:lpstr>Lucida Sans Unicode</vt:lpstr>
      <vt:lpstr>Beyond Wonderland</vt:lpstr>
      <vt:lpstr>Better Together Demo</vt:lpstr>
      <vt:lpstr>Roddy</vt:lpstr>
      <vt:lpstr>Office Theme</vt:lpstr>
      <vt:lpstr>“How to be a Christian”      </vt:lpstr>
      <vt:lpstr>“Mercies”</vt:lpstr>
      <vt:lpstr>“Manifold”</vt:lpstr>
      <vt:lpstr>PowerPoint Presentation</vt:lpstr>
      <vt:lpstr>“Living Sacrifice”</vt:lpstr>
      <vt:lpstr>“Surrender; Prisoner of Christ”</vt:lpstr>
      <vt:lpstr>“deLight His Heart”</vt:lpstr>
      <vt:lpstr>“Tap Out”</vt:lpstr>
      <vt:lpstr>“Counter Cult-ure”</vt:lpstr>
      <vt:lpstr>“HOW TO BE A CHRISTIAN”  Step 1: Accept God's Plan For You Mercies, Manifold, Living Sacrifice, deLight His Heart, Tap Out,   </vt:lpstr>
      <vt:lpstr>“Reformation”</vt:lpstr>
      <vt:lpstr>“Reformation”</vt:lpstr>
      <vt:lpstr>“Piercing”</vt:lpstr>
      <vt:lpstr>“Bind”</vt:lpstr>
      <vt:lpstr>PowerPoint Presentation</vt:lpstr>
      <vt:lpstr>“Mind = heart, neck, forehead”</vt:lpstr>
      <vt:lpstr>PowerPoint Presentation</vt:lpstr>
      <vt:lpstr>“Reform Your Mind”</vt:lpstr>
      <vt:lpstr>“Discern”</vt:lpstr>
      <vt:lpstr>“Two Wills”</vt:lpstr>
      <vt:lpstr>“True Value”</vt:lpstr>
      <vt:lpstr>“HOW TO BE A CHRISTIAN”  Step 1: Accept God's Plan For You Mercies, Manifold, Living Sacrifice, deLight His Heart, Tap Out,   Step 2: Take Action  Counter Cult-ure, Reformation, Reform Your Mind, Piercing, Bind The Word to Your H+F+N, Discern,Two Wills,True Value,  </vt:lpstr>
      <vt:lpstr>“Vitally Joined”</vt:lpstr>
      <vt:lpstr>“Unique Function”</vt:lpstr>
      <vt:lpstr>“Varying Gifts”</vt:lpstr>
      <vt:lpstr>“Inner Movement”</vt:lpstr>
      <vt:lpstr>“Love Operates”</vt:lpstr>
      <vt:lpstr>“Never Wear a Mask”</vt:lpstr>
      <vt:lpstr>“Outdo yourselves in Honor”</vt:lpstr>
      <vt:lpstr>“Boil &amp; Radiate”</vt:lpstr>
      <vt:lpstr>“Release Continual Joy”</vt:lpstr>
      <vt:lpstr>“Don't Give Up”</vt:lpstr>
      <vt:lpstr>“Commune”</vt:lpstr>
      <vt:lpstr>“Take Interest”</vt:lpstr>
      <vt:lpstr>“Eagerly Welcome”</vt:lpstr>
      <vt:lpstr>“Speak Blessing”</vt:lpstr>
      <vt:lpstr>“Celebrate and Weep”</vt:lpstr>
      <vt:lpstr>“Spirit of Harmony”</vt:lpstr>
      <vt:lpstr>Harmony VS Disharmony effects on the heart rate</vt:lpstr>
      <vt:lpstr>“Too Important?”</vt:lpstr>
      <vt:lpstr>“Don't Be Smug”</vt:lpstr>
      <vt:lpstr>“HOW TO BE A CHRISTIAN”  Step 1: Accept God's Plan For You Mercies, Manifold, Living Sacrifice, deLight His Heart, Tap Out,   Step 2: Take Action Counter Cult-ure, Reformation, Reform Your Mind, Piercing, Bind The Word to Your H+F+N, Discern,Two Wills,True Value,  Step 3: Facilitate His Plan For The Church By Doing Your Part  Vitally Joined, Unique Function, Varying Gifts, Inner Movement, Love Operates, Never Wear A Mask, Outdo Yourselves in Honor, Boil &amp; Radiate, Release Continual Joy, Don't Give Up, Commune, Take Interest, Eagerly Welcome, Speak Blessing, Celebrate &amp; Weep, Spirit of Harmony, Too Important?, Don't be Smug, </vt:lpstr>
      <vt:lpstr>“Noble Benefactor”</vt:lpstr>
      <vt:lpstr>“Vengeance &amp; Recompense”</vt:lpstr>
      <vt:lpstr>“Win With Kindness”</vt:lpstr>
      <vt:lpstr>“Awaken Conscience”</vt:lpstr>
      <vt:lpstr>“deFeet Evil with Good”</vt:lpstr>
      <vt:lpstr>“HOW TO BE A CHRISTIAN; In One Slide” Step 1: Accept God's Plan For You Mercies, Manifold, Living Sacrifice, deLight His Heart, Tap Out,   Step 2: Take Action Counter Cult-ure, Reformation, Reform Your Mind, Piercing, Bind The Word to Your H+F+N, Discern,Two Wills,True Value,  Step 3: Facilitate His Plan For The Church By Doing Your Part  Vitally Joined, Unique Function, Varying Gifts, Inner Movement, Love Operates, Never Wear A Mask, Outdo Yourselves in Honor, Boil &amp; Radiate, Release Continual Joy, Don't Give Up, Commune, Take Interest, Eagerly Welcome, Speak Blessing, Celebrate &amp; Weep, Spirit of Harmony, Too Important? Don't be Smug,   Step 4: Win With God Noble Benefactor, Vengance &amp; Recompence, Win With Kindness, Awaken Conscience, deFeet Evil with Good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Christian”</dc:title>
  <dc:creator>Leah Nagle</dc:creator>
  <cp:lastModifiedBy>LifeGate</cp:lastModifiedBy>
  <cp:revision>42</cp:revision>
  <cp:lastPrinted>2023-02-16T02:00:47Z</cp:lastPrinted>
  <dcterms:created xsi:type="dcterms:W3CDTF">2021-10-08T13:41:21Z</dcterms:created>
  <dcterms:modified xsi:type="dcterms:W3CDTF">2023-05-28T15:53:26Z</dcterms:modified>
</cp:coreProperties>
</file>