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57" r:id="rId4"/>
    <p:sldId id="268" r:id="rId5"/>
    <p:sldId id="258" r:id="rId6"/>
    <p:sldId id="260" r:id="rId7"/>
    <p:sldId id="259" r:id="rId8"/>
    <p:sldId id="261" r:id="rId9"/>
    <p:sldId id="263" r:id="rId10"/>
    <p:sldId id="262" r:id="rId11"/>
    <p:sldId id="264" r:id="rId12"/>
    <p:sldId id="265" r:id="rId13"/>
    <p:sldId id="266" r:id="rId14"/>
    <p:sldId id="267" r:id="rId15"/>
    <p:sldId id="274" r:id="rId16"/>
    <p:sldId id="269" r:id="rId17"/>
    <p:sldId id="270" r:id="rId18"/>
    <p:sldId id="271" r:id="rId19"/>
    <p:sldId id="273"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BCB7C-573A-4A41-A2F8-944986C07497}" v="16" dt="2023-06-18T11:07:48.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17" d="100"/>
          <a:sy n="117" d="100"/>
        </p:scale>
        <p:origin x="-270"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lade" userId="a0f30abecd459ac6" providerId="LiveId" clId="{27EBCB7C-573A-4A41-A2F8-944986C07497}"/>
    <pc:docChg chg="undo custSel addSld delSld modSld sldOrd">
      <pc:chgData name="Daniel Slade" userId="a0f30abecd459ac6" providerId="LiveId" clId="{27EBCB7C-573A-4A41-A2F8-944986C07497}" dt="2023-06-18T11:25:47.352" v="4692" actId="14100"/>
      <pc:docMkLst>
        <pc:docMk/>
      </pc:docMkLst>
      <pc:sldChg chg="modSp mod">
        <pc:chgData name="Daniel Slade" userId="a0f30abecd459ac6" providerId="LiveId" clId="{27EBCB7C-573A-4A41-A2F8-944986C07497}" dt="2023-06-18T10:37:22.696" v="3889" actId="20577"/>
        <pc:sldMkLst>
          <pc:docMk/>
          <pc:sldMk cId="360152593" sldId="256"/>
        </pc:sldMkLst>
        <pc:spChg chg="mod">
          <ac:chgData name="Daniel Slade" userId="a0f30abecd459ac6" providerId="LiveId" clId="{27EBCB7C-573A-4A41-A2F8-944986C07497}" dt="2023-06-18T10:37:22.696" v="3889" actId="20577"/>
          <ac:spMkLst>
            <pc:docMk/>
            <pc:sldMk cId="360152593" sldId="256"/>
            <ac:spMk id="2" creationId="{A653D5CA-7C62-2717-BD96-27A49F3DA162}"/>
          </ac:spMkLst>
        </pc:spChg>
      </pc:sldChg>
      <pc:sldChg chg="addSp modSp mod setBg modClrScheme setClrOvrMap chgLayout">
        <pc:chgData name="Daniel Slade" userId="a0f30abecd459ac6" providerId="LiveId" clId="{27EBCB7C-573A-4A41-A2F8-944986C07497}" dt="2023-06-18T09:46:00.783" v="2869" actId="26606"/>
        <pc:sldMkLst>
          <pc:docMk/>
          <pc:sldMk cId="883464488" sldId="257"/>
        </pc:sldMkLst>
        <pc:spChg chg="mod ord">
          <ac:chgData name="Daniel Slade" userId="a0f30abecd459ac6" providerId="LiveId" clId="{27EBCB7C-573A-4A41-A2F8-944986C07497}" dt="2023-06-18T09:46:00.783" v="2869" actId="26606"/>
          <ac:spMkLst>
            <pc:docMk/>
            <pc:sldMk cId="883464488" sldId="257"/>
            <ac:spMk id="2" creationId="{A4F49AE4-F338-82D1-EA51-BE9760936796}"/>
          </ac:spMkLst>
        </pc:spChg>
        <pc:spChg chg="mod ord">
          <ac:chgData name="Daniel Slade" userId="a0f30abecd459ac6" providerId="LiveId" clId="{27EBCB7C-573A-4A41-A2F8-944986C07497}" dt="2023-06-18T09:46:00.783" v="2869" actId="26606"/>
          <ac:spMkLst>
            <pc:docMk/>
            <pc:sldMk cId="883464488" sldId="257"/>
            <ac:spMk id="3" creationId="{063A52DF-E721-8947-253C-C335F47EA8DA}"/>
          </ac:spMkLst>
        </pc:spChg>
        <pc:spChg chg="add">
          <ac:chgData name="Daniel Slade" userId="a0f30abecd459ac6" providerId="LiveId" clId="{27EBCB7C-573A-4A41-A2F8-944986C07497}" dt="2023-06-18T09:46:00.783" v="2869" actId="26606"/>
          <ac:spMkLst>
            <pc:docMk/>
            <pc:sldMk cId="883464488" sldId="257"/>
            <ac:spMk id="11" creationId="{5E5976DF-0EAA-46D4-9BCB-BD689444A325}"/>
          </ac:spMkLst>
        </pc:spChg>
        <pc:spChg chg="add">
          <ac:chgData name="Daniel Slade" userId="a0f30abecd459ac6" providerId="LiveId" clId="{27EBCB7C-573A-4A41-A2F8-944986C07497}" dt="2023-06-18T09:46:00.783" v="2869" actId="26606"/>
          <ac:spMkLst>
            <pc:docMk/>
            <pc:sldMk cId="883464488" sldId="257"/>
            <ac:spMk id="13" creationId="{64648040-62BC-4A8B-896F-E8D87A643FCF}"/>
          </ac:spMkLst>
        </pc:spChg>
        <pc:picChg chg="add">
          <ac:chgData name="Daniel Slade" userId="a0f30abecd459ac6" providerId="LiveId" clId="{27EBCB7C-573A-4A41-A2F8-944986C07497}" dt="2023-06-18T09:46:00.783" v="2869" actId="26606"/>
          <ac:picMkLst>
            <pc:docMk/>
            <pc:sldMk cId="883464488" sldId="257"/>
            <ac:picMk id="5" creationId="{65F94099-0D1D-DF9D-035C-A85AE2BB8D8B}"/>
          </ac:picMkLst>
        </pc:picChg>
        <pc:cxnChg chg="add">
          <ac:chgData name="Daniel Slade" userId="a0f30abecd459ac6" providerId="LiveId" clId="{27EBCB7C-573A-4A41-A2F8-944986C07497}" dt="2023-06-18T09:46:00.783" v="2869" actId="26606"/>
          <ac:cxnSpMkLst>
            <pc:docMk/>
            <pc:sldMk cId="883464488" sldId="257"/>
            <ac:cxnSpMk id="9" creationId="{C117F0FD-C691-43EE-92C7-3C87A971D981}"/>
          </ac:cxnSpMkLst>
        </pc:cxnChg>
      </pc:sldChg>
      <pc:sldChg chg="modSp mod">
        <pc:chgData name="Daniel Slade" userId="a0f30abecd459ac6" providerId="LiveId" clId="{27EBCB7C-573A-4A41-A2F8-944986C07497}" dt="2023-06-17T15:35:58.570" v="62" actId="27636"/>
        <pc:sldMkLst>
          <pc:docMk/>
          <pc:sldMk cId="4119944145" sldId="258"/>
        </pc:sldMkLst>
        <pc:spChg chg="mod">
          <ac:chgData name="Daniel Slade" userId="a0f30abecd459ac6" providerId="LiveId" clId="{27EBCB7C-573A-4A41-A2F8-944986C07497}" dt="2023-06-17T15:35:58.570" v="62" actId="27636"/>
          <ac:spMkLst>
            <pc:docMk/>
            <pc:sldMk cId="4119944145" sldId="258"/>
            <ac:spMk id="3" creationId="{AD9A05E2-9A6B-3D36-98FB-596FB9FBA86F}"/>
          </ac:spMkLst>
        </pc:spChg>
      </pc:sldChg>
      <pc:sldChg chg="modSp mod">
        <pc:chgData name="Daniel Slade" userId="a0f30abecd459ac6" providerId="LiveId" clId="{27EBCB7C-573A-4A41-A2F8-944986C07497}" dt="2023-06-18T09:38:07.049" v="2838" actId="20577"/>
        <pc:sldMkLst>
          <pc:docMk/>
          <pc:sldMk cId="2989866196" sldId="259"/>
        </pc:sldMkLst>
        <pc:spChg chg="mod">
          <ac:chgData name="Daniel Slade" userId="a0f30abecd459ac6" providerId="LiveId" clId="{27EBCB7C-573A-4A41-A2F8-944986C07497}" dt="2023-06-18T09:38:07.049" v="2838" actId="20577"/>
          <ac:spMkLst>
            <pc:docMk/>
            <pc:sldMk cId="2989866196" sldId="259"/>
            <ac:spMk id="2" creationId="{B88339CA-E16F-3E3A-7136-45EF5D8AB83A}"/>
          </ac:spMkLst>
        </pc:spChg>
        <pc:spChg chg="mod">
          <ac:chgData name="Daniel Slade" userId="a0f30abecd459ac6" providerId="LiveId" clId="{27EBCB7C-573A-4A41-A2F8-944986C07497}" dt="2023-06-18T09:36:11.887" v="2774" actId="113"/>
          <ac:spMkLst>
            <pc:docMk/>
            <pc:sldMk cId="2989866196" sldId="259"/>
            <ac:spMk id="3" creationId="{B79450FF-8971-3483-93F3-B9162728F723}"/>
          </ac:spMkLst>
        </pc:spChg>
      </pc:sldChg>
      <pc:sldChg chg="modSp new mod">
        <pc:chgData name="Daniel Slade" userId="a0f30abecd459ac6" providerId="LiveId" clId="{27EBCB7C-573A-4A41-A2F8-944986C07497}" dt="2023-06-17T15:35:39.441" v="60" actId="20577"/>
        <pc:sldMkLst>
          <pc:docMk/>
          <pc:sldMk cId="1958699700" sldId="260"/>
        </pc:sldMkLst>
        <pc:spChg chg="mod">
          <ac:chgData name="Daniel Slade" userId="a0f30abecd459ac6" providerId="LiveId" clId="{27EBCB7C-573A-4A41-A2F8-944986C07497}" dt="2023-06-17T15:23:44.599" v="15" actId="20577"/>
          <ac:spMkLst>
            <pc:docMk/>
            <pc:sldMk cId="1958699700" sldId="260"/>
            <ac:spMk id="2" creationId="{0D59084F-C0EA-62F5-0639-2D290218B086}"/>
          </ac:spMkLst>
        </pc:spChg>
        <pc:spChg chg="mod">
          <ac:chgData name="Daniel Slade" userId="a0f30abecd459ac6" providerId="LiveId" clId="{27EBCB7C-573A-4A41-A2F8-944986C07497}" dt="2023-06-17T15:35:39.441" v="60" actId="20577"/>
          <ac:spMkLst>
            <pc:docMk/>
            <pc:sldMk cId="1958699700" sldId="260"/>
            <ac:spMk id="3" creationId="{F676D8FD-5506-C85C-42E2-B9D16E1AE5E6}"/>
          </ac:spMkLst>
        </pc:spChg>
      </pc:sldChg>
      <pc:sldChg chg="modSp new mod">
        <pc:chgData name="Daniel Slade" userId="a0f30abecd459ac6" providerId="LiveId" clId="{27EBCB7C-573A-4A41-A2F8-944986C07497}" dt="2023-06-17T15:28:34.061" v="53" actId="20577"/>
        <pc:sldMkLst>
          <pc:docMk/>
          <pc:sldMk cId="4228755122" sldId="261"/>
        </pc:sldMkLst>
        <pc:spChg chg="mod">
          <ac:chgData name="Daniel Slade" userId="a0f30abecd459ac6" providerId="LiveId" clId="{27EBCB7C-573A-4A41-A2F8-944986C07497}" dt="2023-06-17T15:28:34.061" v="53" actId="20577"/>
          <ac:spMkLst>
            <pc:docMk/>
            <pc:sldMk cId="4228755122" sldId="261"/>
            <ac:spMk id="2" creationId="{6C9C4A5B-E237-96CB-EDE6-FF6551F41BED}"/>
          </ac:spMkLst>
        </pc:spChg>
        <pc:spChg chg="mod">
          <ac:chgData name="Daniel Slade" userId="a0f30abecd459ac6" providerId="LiveId" clId="{27EBCB7C-573A-4A41-A2F8-944986C07497}" dt="2023-06-17T15:27:56.272" v="49" actId="13926"/>
          <ac:spMkLst>
            <pc:docMk/>
            <pc:sldMk cId="4228755122" sldId="261"/>
            <ac:spMk id="3" creationId="{3BC893D3-4CCF-33C1-5971-276F8B97C3A5}"/>
          </ac:spMkLst>
        </pc:spChg>
      </pc:sldChg>
      <pc:sldChg chg="modSp new mod ord">
        <pc:chgData name="Daniel Slade" userId="a0f30abecd459ac6" providerId="LiveId" clId="{27EBCB7C-573A-4A41-A2F8-944986C07497}" dt="2023-06-17T15:39:53.542" v="186"/>
        <pc:sldMkLst>
          <pc:docMk/>
          <pc:sldMk cId="2771681780" sldId="262"/>
        </pc:sldMkLst>
        <pc:spChg chg="mod">
          <ac:chgData name="Daniel Slade" userId="a0f30abecd459ac6" providerId="LiveId" clId="{27EBCB7C-573A-4A41-A2F8-944986C07497}" dt="2023-06-17T15:28:30.109" v="52" actId="20577"/>
          <ac:spMkLst>
            <pc:docMk/>
            <pc:sldMk cId="2771681780" sldId="262"/>
            <ac:spMk id="2" creationId="{65C8879F-6AF8-347B-ED3A-1F17602DC295}"/>
          </ac:spMkLst>
        </pc:spChg>
        <pc:spChg chg="mod">
          <ac:chgData name="Daniel Slade" userId="a0f30abecd459ac6" providerId="LiveId" clId="{27EBCB7C-573A-4A41-A2F8-944986C07497}" dt="2023-06-17T15:29:14.929" v="57" actId="13926"/>
          <ac:spMkLst>
            <pc:docMk/>
            <pc:sldMk cId="2771681780" sldId="262"/>
            <ac:spMk id="3" creationId="{16585A01-5FB1-9C89-2762-DD0DB21E1079}"/>
          </ac:spMkLst>
        </pc:spChg>
      </pc:sldChg>
      <pc:sldChg chg="addSp delSp modSp new mod ord setBg setClrOvrMap">
        <pc:chgData name="Daniel Slade" userId="a0f30abecd459ac6" providerId="LiveId" clId="{27EBCB7C-573A-4A41-A2F8-944986C07497}" dt="2023-06-18T09:38:34.699" v="2840"/>
        <pc:sldMkLst>
          <pc:docMk/>
          <pc:sldMk cId="191371343" sldId="263"/>
        </pc:sldMkLst>
        <pc:spChg chg="mod">
          <ac:chgData name="Daniel Slade" userId="a0f30abecd459ac6" providerId="LiveId" clId="{27EBCB7C-573A-4A41-A2F8-944986C07497}" dt="2023-06-17T15:38:32.652" v="144" actId="26606"/>
          <ac:spMkLst>
            <pc:docMk/>
            <pc:sldMk cId="191371343" sldId="263"/>
            <ac:spMk id="2" creationId="{B7778207-54C0-7DDA-A587-640E98451BD9}"/>
          </ac:spMkLst>
        </pc:spChg>
        <pc:spChg chg="del">
          <ac:chgData name="Daniel Slade" userId="a0f30abecd459ac6" providerId="LiveId" clId="{27EBCB7C-573A-4A41-A2F8-944986C07497}" dt="2023-06-17T15:38:32.652" v="144" actId="26606"/>
          <ac:spMkLst>
            <pc:docMk/>
            <pc:sldMk cId="191371343" sldId="263"/>
            <ac:spMk id="3" creationId="{A6E71F2A-AE00-615D-8D2A-4AB5E97CC412}"/>
          </ac:spMkLst>
        </pc:spChg>
        <pc:spChg chg="add">
          <ac:chgData name="Daniel Slade" userId="a0f30abecd459ac6" providerId="LiveId" clId="{27EBCB7C-573A-4A41-A2F8-944986C07497}" dt="2023-06-17T15:38:32.652" v="144" actId="26606"/>
          <ac:spMkLst>
            <pc:docMk/>
            <pc:sldMk cId="191371343" sldId="263"/>
            <ac:spMk id="9" creationId="{329F45E3-C125-49F5-863F-3F771273B79A}"/>
          </ac:spMkLst>
        </pc:spChg>
        <pc:spChg chg="add">
          <ac:chgData name="Daniel Slade" userId="a0f30abecd459ac6" providerId="LiveId" clId="{27EBCB7C-573A-4A41-A2F8-944986C07497}" dt="2023-06-17T15:38:32.652" v="144" actId="26606"/>
          <ac:spMkLst>
            <pc:docMk/>
            <pc:sldMk cId="191371343" sldId="263"/>
            <ac:spMk id="11" creationId="{F23C6175-7110-4DB0-BEA4-FC1D293020BC}"/>
          </ac:spMkLst>
        </pc:spChg>
        <pc:spChg chg="add">
          <ac:chgData name="Daniel Slade" userId="a0f30abecd459ac6" providerId="LiveId" clId="{27EBCB7C-573A-4A41-A2F8-944986C07497}" dt="2023-06-17T15:38:32.652" v="144" actId="26606"/>
          <ac:spMkLst>
            <pc:docMk/>
            <pc:sldMk cId="191371343" sldId="263"/>
            <ac:spMk id="17" creationId="{B0DD4D4C-0A16-4FBA-9931-1F0FCE92E2AA}"/>
          </ac:spMkLst>
        </pc:spChg>
        <pc:spChg chg="add">
          <ac:chgData name="Daniel Slade" userId="a0f30abecd459ac6" providerId="LiveId" clId="{27EBCB7C-573A-4A41-A2F8-944986C07497}" dt="2023-06-17T15:38:32.652" v="144" actId="26606"/>
          <ac:spMkLst>
            <pc:docMk/>
            <pc:sldMk cId="191371343" sldId="263"/>
            <ac:spMk id="19" creationId="{10E8F221-2C17-451E-A781-791A48BDA1DD}"/>
          </ac:spMkLst>
        </pc:spChg>
        <pc:picChg chg="add">
          <ac:chgData name="Daniel Slade" userId="a0f30abecd459ac6" providerId="LiveId" clId="{27EBCB7C-573A-4A41-A2F8-944986C07497}" dt="2023-06-17T15:38:32.652" v="144" actId="26606"/>
          <ac:picMkLst>
            <pc:docMk/>
            <pc:sldMk cId="191371343" sldId="263"/>
            <ac:picMk id="5" creationId="{AE3D46C7-6917-44AE-5930-0ACDC694C583}"/>
          </ac:picMkLst>
        </pc:picChg>
        <pc:cxnChg chg="add">
          <ac:chgData name="Daniel Slade" userId="a0f30abecd459ac6" providerId="LiveId" clId="{27EBCB7C-573A-4A41-A2F8-944986C07497}" dt="2023-06-17T15:38:32.652" v="144" actId="26606"/>
          <ac:cxnSpMkLst>
            <pc:docMk/>
            <pc:sldMk cId="191371343" sldId="263"/>
            <ac:cxnSpMk id="13" creationId="{044DF19B-511F-4F07-A7AD-1A010C6BFCB2}"/>
          </ac:cxnSpMkLst>
        </pc:cxnChg>
        <pc:cxnChg chg="add">
          <ac:chgData name="Daniel Slade" userId="a0f30abecd459ac6" providerId="LiveId" clId="{27EBCB7C-573A-4A41-A2F8-944986C07497}" dt="2023-06-17T15:38:32.652" v="144" actId="26606"/>
          <ac:cxnSpMkLst>
            <pc:docMk/>
            <pc:sldMk cId="191371343" sldId="263"/>
            <ac:cxnSpMk id="15" creationId="{ED26D631-71B1-41FC-8183-9A37F884E4EA}"/>
          </ac:cxnSpMkLst>
        </pc:cxnChg>
      </pc:sldChg>
      <pc:sldChg chg="addSp delSp modSp new mod setBg addAnim delAnim modAnim">
        <pc:chgData name="Daniel Slade" userId="a0f30abecd459ac6" providerId="LiveId" clId="{27EBCB7C-573A-4A41-A2F8-944986C07497}" dt="2023-06-17T16:02:47.341" v="1189" actId="255"/>
        <pc:sldMkLst>
          <pc:docMk/>
          <pc:sldMk cId="1419690668" sldId="264"/>
        </pc:sldMkLst>
        <pc:spChg chg="del mod">
          <ac:chgData name="Daniel Slade" userId="a0f30abecd459ac6" providerId="LiveId" clId="{27EBCB7C-573A-4A41-A2F8-944986C07497}" dt="2023-06-17T15:48:20.818" v="518" actId="21"/>
          <ac:spMkLst>
            <pc:docMk/>
            <pc:sldMk cId="1419690668" sldId="264"/>
            <ac:spMk id="2" creationId="{37CEEA6C-DCA8-7936-C83E-DC8F3473C9E0}"/>
          </ac:spMkLst>
        </pc:spChg>
        <pc:spChg chg="mod">
          <ac:chgData name="Daniel Slade" userId="a0f30abecd459ac6" providerId="LiveId" clId="{27EBCB7C-573A-4A41-A2F8-944986C07497}" dt="2023-06-17T16:02:47.341" v="1189" actId="255"/>
          <ac:spMkLst>
            <pc:docMk/>
            <pc:sldMk cId="1419690668" sldId="264"/>
            <ac:spMk id="3" creationId="{737D43B8-8A4A-4807-776B-920A560D2736}"/>
          </ac:spMkLst>
        </pc:spChg>
        <pc:spChg chg="add">
          <ac:chgData name="Daniel Slade" userId="a0f30abecd459ac6" providerId="LiveId" clId="{27EBCB7C-573A-4A41-A2F8-944986C07497}" dt="2023-06-17T15:47:00.227" v="508" actId="26606"/>
          <ac:spMkLst>
            <pc:docMk/>
            <pc:sldMk cId="1419690668" sldId="264"/>
            <ac:spMk id="9" creationId="{329F45E3-C125-49F5-863F-3F771273B79A}"/>
          </ac:spMkLst>
        </pc:spChg>
        <pc:spChg chg="add">
          <ac:chgData name="Daniel Slade" userId="a0f30abecd459ac6" providerId="LiveId" clId="{27EBCB7C-573A-4A41-A2F8-944986C07497}" dt="2023-06-17T15:47:00.227" v="508" actId="26606"/>
          <ac:spMkLst>
            <pc:docMk/>
            <pc:sldMk cId="1419690668" sldId="264"/>
            <ac:spMk id="11" creationId="{F23C6175-7110-4DB0-BEA4-FC1D293020BC}"/>
          </ac:spMkLst>
        </pc:spChg>
        <pc:spChg chg="add">
          <ac:chgData name="Daniel Slade" userId="a0f30abecd459ac6" providerId="LiveId" clId="{27EBCB7C-573A-4A41-A2F8-944986C07497}" dt="2023-06-17T15:47:00.227" v="508" actId="26606"/>
          <ac:spMkLst>
            <pc:docMk/>
            <pc:sldMk cId="1419690668" sldId="264"/>
            <ac:spMk id="15" creationId="{D8ED3830-ABBE-41E7-B0D4-FA582F84725E}"/>
          </ac:spMkLst>
        </pc:spChg>
        <pc:spChg chg="add">
          <ac:chgData name="Daniel Slade" userId="a0f30abecd459ac6" providerId="LiveId" clId="{27EBCB7C-573A-4A41-A2F8-944986C07497}" dt="2023-06-17T15:47:00.227" v="508" actId="26606"/>
          <ac:spMkLst>
            <pc:docMk/>
            <pc:sldMk cId="1419690668" sldId="264"/>
            <ac:spMk id="17" creationId="{B9F394EE-52D9-4BC8-8F01-DCF6EAD920DC}"/>
          </ac:spMkLst>
        </pc:spChg>
        <pc:picChg chg="add">
          <ac:chgData name="Daniel Slade" userId="a0f30abecd459ac6" providerId="LiveId" clId="{27EBCB7C-573A-4A41-A2F8-944986C07497}" dt="2023-06-17T15:47:00.227" v="508" actId="26606"/>
          <ac:picMkLst>
            <pc:docMk/>
            <pc:sldMk cId="1419690668" sldId="264"/>
            <ac:picMk id="5" creationId="{B2DB3BB9-38D4-B44B-B6FD-A0F814595AFC}"/>
          </ac:picMkLst>
        </pc:picChg>
        <pc:cxnChg chg="add">
          <ac:chgData name="Daniel Slade" userId="a0f30abecd459ac6" providerId="LiveId" clId="{27EBCB7C-573A-4A41-A2F8-944986C07497}" dt="2023-06-17T15:47:00.227" v="508" actId="26606"/>
          <ac:cxnSpMkLst>
            <pc:docMk/>
            <pc:sldMk cId="1419690668" sldId="264"/>
            <ac:cxnSpMk id="13" creationId="{044DF19B-511F-4F07-A7AD-1A010C6BFCB2}"/>
          </ac:cxnSpMkLst>
        </pc:cxnChg>
      </pc:sldChg>
      <pc:sldChg chg="modSp new mod">
        <pc:chgData name="Daniel Slade" userId="a0f30abecd459ac6" providerId="LiveId" clId="{27EBCB7C-573A-4A41-A2F8-944986C07497}" dt="2023-06-18T09:40:12.406" v="2841" actId="5793"/>
        <pc:sldMkLst>
          <pc:docMk/>
          <pc:sldMk cId="823288719" sldId="265"/>
        </pc:sldMkLst>
        <pc:spChg chg="mod">
          <ac:chgData name="Daniel Slade" userId="a0f30abecd459ac6" providerId="LiveId" clId="{27EBCB7C-573A-4A41-A2F8-944986C07497}" dt="2023-06-17T16:02:10.475" v="1188" actId="33524"/>
          <ac:spMkLst>
            <pc:docMk/>
            <pc:sldMk cId="823288719" sldId="265"/>
            <ac:spMk id="2" creationId="{7ACA5EDE-E57A-3EB8-0D2C-B5D1E6500178}"/>
          </ac:spMkLst>
        </pc:spChg>
        <pc:spChg chg="mod">
          <ac:chgData name="Daniel Slade" userId="a0f30abecd459ac6" providerId="LiveId" clId="{27EBCB7C-573A-4A41-A2F8-944986C07497}" dt="2023-06-18T09:40:12.406" v="2841" actId="5793"/>
          <ac:spMkLst>
            <pc:docMk/>
            <pc:sldMk cId="823288719" sldId="265"/>
            <ac:spMk id="3" creationId="{7CAF2BE5-107F-AD03-3296-09AE790EABDA}"/>
          </ac:spMkLst>
        </pc:spChg>
      </pc:sldChg>
      <pc:sldChg chg="modSp new mod">
        <pc:chgData name="Daniel Slade" userId="a0f30abecd459ac6" providerId="LiveId" clId="{27EBCB7C-573A-4A41-A2F8-944986C07497}" dt="2023-06-18T11:25:47.352" v="4692" actId="14100"/>
        <pc:sldMkLst>
          <pc:docMk/>
          <pc:sldMk cId="4033429054" sldId="266"/>
        </pc:sldMkLst>
        <pc:spChg chg="mod">
          <ac:chgData name="Daniel Slade" userId="a0f30abecd459ac6" providerId="LiveId" clId="{27EBCB7C-573A-4A41-A2F8-944986C07497}" dt="2023-06-17T16:07:23.226" v="1419" actId="113"/>
          <ac:spMkLst>
            <pc:docMk/>
            <pc:sldMk cId="4033429054" sldId="266"/>
            <ac:spMk id="2" creationId="{5C5BFA4C-4C52-2EE1-9932-5BF68DE219B7}"/>
          </ac:spMkLst>
        </pc:spChg>
        <pc:spChg chg="mod">
          <ac:chgData name="Daniel Slade" userId="a0f30abecd459ac6" providerId="LiveId" clId="{27EBCB7C-573A-4A41-A2F8-944986C07497}" dt="2023-06-18T11:25:47.352" v="4692" actId="14100"/>
          <ac:spMkLst>
            <pc:docMk/>
            <pc:sldMk cId="4033429054" sldId="266"/>
            <ac:spMk id="3" creationId="{17D09C40-E06D-BE5C-904B-93D3F0F1A987}"/>
          </ac:spMkLst>
        </pc:spChg>
      </pc:sldChg>
      <pc:sldChg chg="modSp new mod">
        <pc:chgData name="Daniel Slade" userId="a0f30abecd459ac6" providerId="LiveId" clId="{27EBCB7C-573A-4A41-A2F8-944986C07497}" dt="2023-06-18T11:20:05.091" v="4591" actId="20577"/>
        <pc:sldMkLst>
          <pc:docMk/>
          <pc:sldMk cId="4096285615" sldId="267"/>
        </pc:sldMkLst>
        <pc:spChg chg="mod">
          <ac:chgData name="Daniel Slade" userId="a0f30abecd459ac6" providerId="LiveId" clId="{27EBCB7C-573A-4A41-A2F8-944986C07497}" dt="2023-06-18T10:35:58.023" v="3826" actId="20577"/>
          <ac:spMkLst>
            <pc:docMk/>
            <pc:sldMk cId="4096285615" sldId="267"/>
            <ac:spMk id="2" creationId="{20CDE548-FBF0-BE33-5C18-BEF4DFFF739C}"/>
          </ac:spMkLst>
        </pc:spChg>
        <pc:spChg chg="mod">
          <ac:chgData name="Daniel Slade" userId="a0f30abecd459ac6" providerId="LiveId" clId="{27EBCB7C-573A-4A41-A2F8-944986C07497}" dt="2023-06-18T11:20:05.091" v="4591" actId="20577"/>
          <ac:spMkLst>
            <pc:docMk/>
            <pc:sldMk cId="4096285615" sldId="267"/>
            <ac:spMk id="3" creationId="{164DAF3C-17C3-C7B1-CEAA-840898E7DA11}"/>
          </ac:spMkLst>
        </pc:spChg>
      </pc:sldChg>
      <pc:sldChg chg="addSp modSp new mod setBg">
        <pc:chgData name="Daniel Slade" userId="a0f30abecd459ac6" providerId="LiveId" clId="{27EBCB7C-573A-4A41-A2F8-944986C07497}" dt="2023-06-18T11:14:54.852" v="4586" actId="20577"/>
        <pc:sldMkLst>
          <pc:docMk/>
          <pc:sldMk cId="602958494" sldId="268"/>
        </pc:sldMkLst>
        <pc:spChg chg="mod">
          <ac:chgData name="Daniel Slade" userId="a0f30abecd459ac6" providerId="LiveId" clId="{27EBCB7C-573A-4A41-A2F8-944986C07497}" dt="2023-06-18T11:14:54.852" v="4586" actId="20577"/>
          <ac:spMkLst>
            <pc:docMk/>
            <pc:sldMk cId="602958494" sldId="268"/>
            <ac:spMk id="2" creationId="{98BB61C7-83CF-C1FF-A91F-7DB21E180A04}"/>
          </ac:spMkLst>
        </pc:spChg>
        <pc:spChg chg="mod">
          <ac:chgData name="Daniel Slade" userId="a0f30abecd459ac6" providerId="LiveId" clId="{27EBCB7C-573A-4A41-A2F8-944986C07497}" dt="2023-06-18T11:14:16.922" v="4570" actId="20577"/>
          <ac:spMkLst>
            <pc:docMk/>
            <pc:sldMk cId="602958494" sldId="268"/>
            <ac:spMk id="3" creationId="{CD042156-1D69-140A-A9CF-9665D0C461E1}"/>
          </ac:spMkLst>
        </pc:spChg>
        <pc:spChg chg="add">
          <ac:chgData name="Daniel Slade" userId="a0f30abecd459ac6" providerId="LiveId" clId="{27EBCB7C-573A-4A41-A2F8-944986C07497}" dt="2023-06-18T09:46:20.030" v="2870" actId="26606"/>
          <ac:spMkLst>
            <pc:docMk/>
            <pc:sldMk cId="602958494" sldId="268"/>
            <ac:spMk id="8" creationId="{3741B58E-3B65-4A01-A276-975AB2CF8A08}"/>
          </ac:spMkLst>
        </pc:spChg>
        <pc:spChg chg="add">
          <ac:chgData name="Daniel Slade" userId="a0f30abecd459ac6" providerId="LiveId" clId="{27EBCB7C-573A-4A41-A2F8-944986C07497}" dt="2023-06-18T09:46:20.030" v="2870" actId="26606"/>
          <ac:spMkLst>
            <pc:docMk/>
            <pc:sldMk cId="602958494" sldId="268"/>
            <ac:spMk id="10" creationId="{7AAC67C3-831B-4AB1-A259-DFB839CAFAFC}"/>
          </ac:spMkLst>
        </pc:spChg>
        <pc:spChg chg="add">
          <ac:chgData name="Daniel Slade" userId="a0f30abecd459ac6" providerId="LiveId" clId="{27EBCB7C-573A-4A41-A2F8-944986C07497}" dt="2023-06-18T09:46:20.030" v="2870" actId="26606"/>
          <ac:spMkLst>
            <pc:docMk/>
            <pc:sldMk cId="602958494" sldId="268"/>
            <ac:spMk id="12" creationId="{054B3F04-9EAC-45C0-B3CE-0387EEA10A0C}"/>
          </ac:spMkLst>
        </pc:spChg>
      </pc:sldChg>
      <pc:sldChg chg="modSp new mod">
        <pc:chgData name="Daniel Slade" userId="a0f30abecd459ac6" providerId="LiveId" clId="{27EBCB7C-573A-4A41-A2F8-944986C07497}" dt="2023-06-18T10:28:03.405" v="3638" actId="20577"/>
        <pc:sldMkLst>
          <pc:docMk/>
          <pc:sldMk cId="403967504" sldId="269"/>
        </pc:sldMkLst>
        <pc:spChg chg="mod">
          <ac:chgData name="Daniel Slade" userId="a0f30abecd459ac6" providerId="LiveId" clId="{27EBCB7C-573A-4A41-A2F8-944986C07497}" dt="2023-06-18T09:58:50.138" v="3117" actId="20577"/>
          <ac:spMkLst>
            <pc:docMk/>
            <pc:sldMk cId="403967504" sldId="269"/>
            <ac:spMk id="2" creationId="{8B86124D-FA2F-ED64-874E-A1DB54CB4846}"/>
          </ac:spMkLst>
        </pc:spChg>
        <pc:spChg chg="mod">
          <ac:chgData name="Daniel Slade" userId="a0f30abecd459ac6" providerId="LiveId" clId="{27EBCB7C-573A-4A41-A2F8-944986C07497}" dt="2023-06-18T10:28:03.405" v="3638" actId="20577"/>
          <ac:spMkLst>
            <pc:docMk/>
            <pc:sldMk cId="403967504" sldId="269"/>
            <ac:spMk id="3" creationId="{F165DA27-15C0-0FB0-1395-19BB15B2EF18}"/>
          </ac:spMkLst>
        </pc:spChg>
      </pc:sldChg>
      <pc:sldChg chg="modSp new mod">
        <pc:chgData name="Daniel Slade" userId="a0f30abecd459ac6" providerId="LiveId" clId="{27EBCB7C-573A-4A41-A2F8-944986C07497}" dt="2023-06-18T10:28:30.618" v="3641" actId="13926"/>
        <pc:sldMkLst>
          <pc:docMk/>
          <pc:sldMk cId="682140225" sldId="270"/>
        </pc:sldMkLst>
        <pc:spChg chg="mod">
          <ac:chgData name="Daniel Slade" userId="a0f30abecd459ac6" providerId="LiveId" clId="{27EBCB7C-573A-4A41-A2F8-944986C07497}" dt="2023-06-18T10:03:30.962" v="3163" actId="20577"/>
          <ac:spMkLst>
            <pc:docMk/>
            <pc:sldMk cId="682140225" sldId="270"/>
            <ac:spMk id="2" creationId="{4DBE74EA-0C05-D873-10B0-4D3C3C86BD3C}"/>
          </ac:spMkLst>
        </pc:spChg>
        <pc:spChg chg="mod">
          <ac:chgData name="Daniel Slade" userId="a0f30abecd459ac6" providerId="LiveId" clId="{27EBCB7C-573A-4A41-A2F8-944986C07497}" dt="2023-06-18T10:28:30.618" v="3641" actId="13926"/>
          <ac:spMkLst>
            <pc:docMk/>
            <pc:sldMk cId="682140225" sldId="270"/>
            <ac:spMk id="3" creationId="{06471F8E-2AB5-C37B-3A2C-8DC6542037AE}"/>
          </ac:spMkLst>
        </pc:spChg>
      </pc:sldChg>
      <pc:sldChg chg="modSp new mod">
        <pc:chgData name="Daniel Slade" userId="a0f30abecd459ac6" providerId="LiveId" clId="{27EBCB7C-573A-4A41-A2F8-944986C07497}" dt="2023-06-18T10:33:24.260" v="3698" actId="27636"/>
        <pc:sldMkLst>
          <pc:docMk/>
          <pc:sldMk cId="357182098" sldId="271"/>
        </pc:sldMkLst>
        <pc:spChg chg="mod">
          <ac:chgData name="Daniel Slade" userId="a0f30abecd459ac6" providerId="LiveId" clId="{27EBCB7C-573A-4A41-A2F8-944986C07497}" dt="2023-06-18T10:10:42.190" v="3286" actId="20577"/>
          <ac:spMkLst>
            <pc:docMk/>
            <pc:sldMk cId="357182098" sldId="271"/>
            <ac:spMk id="2" creationId="{62A0C89D-4B47-2892-9622-6A85F4FD75F5}"/>
          </ac:spMkLst>
        </pc:spChg>
        <pc:spChg chg="mod">
          <ac:chgData name="Daniel Slade" userId="a0f30abecd459ac6" providerId="LiveId" clId="{27EBCB7C-573A-4A41-A2F8-944986C07497}" dt="2023-06-18T10:33:24.260" v="3698" actId="27636"/>
          <ac:spMkLst>
            <pc:docMk/>
            <pc:sldMk cId="357182098" sldId="271"/>
            <ac:spMk id="3" creationId="{3B6B3795-B839-CF3F-BC52-9073B738F0DC}"/>
          </ac:spMkLst>
        </pc:spChg>
      </pc:sldChg>
      <pc:sldChg chg="modSp new mod">
        <pc:chgData name="Daniel Slade" userId="a0f30abecd459ac6" providerId="LiveId" clId="{27EBCB7C-573A-4A41-A2F8-944986C07497}" dt="2023-06-18T10:34:26.779" v="3742" actId="20577"/>
        <pc:sldMkLst>
          <pc:docMk/>
          <pc:sldMk cId="4015200204" sldId="272"/>
        </pc:sldMkLst>
        <pc:spChg chg="mod">
          <ac:chgData name="Daniel Slade" userId="a0f30abecd459ac6" providerId="LiveId" clId="{27EBCB7C-573A-4A41-A2F8-944986C07497}" dt="2023-06-18T10:34:26.779" v="3742" actId="20577"/>
          <ac:spMkLst>
            <pc:docMk/>
            <pc:sldMk cId="4015200204" sldId="272"/>
            <ac:spMk id="2" creationId="{9E93368D-A99A-FB84-3AF0-B429835ED11A}"/>
          </ac:spMkLst>
        </pc:spChg>
        <pc:spChg chg="mod">
          <ac:chgData name="Daniel Slade" userId="a0f30abecd459ac6" providerId="LiveId" clId="{27EBCB7C-573A-4A41-A2F8-944986C07497}" dt="2023-06-18T10:33:34.554" v="3699" actId="20577"/>
          <ac:spMkLst>
            <pc:docMk/>
            <pc:sldMk cId="4015200204" sldId="272"/>
            <ac:spMk id="3" creationId="{717B9FB6-71B6-6BB3-297F-72BFE07AA782}"/>
          </ac:spMkLst>
        </pc:spChg>
      </pc:sldChg>
      <pc:sldChg chg="modSp new mod">
        <pc:chgData name="Daniel Slade" userId="a0f30abecd459ac6" providerId="LiveId" clId="{27EBCB7C-573A-4A41-A2F8-944986C07497}" dt="2023-06-18T10:31:32.178" v="3687" actId="20577"/>
        <pc:sldMkLst>
          <pc:docMk/>
          <pc:sldMk cId="2417478593" sldId="273"/>
        </pc:sldMkLst>
        <pc:spChg chg="mod">
          <ac:chgData name="Daniel Slade" userId="a0f30abecd459ac6" providerId="LiveId" clId="{27EBCB7C-573A-4A41-A2F8-944986C07497}" dt="2023-06-18T10:31:32.178" v="3687" actId="20577"/>
          <ac:spMkLst>
            <pc:docMk/>
            <pc:sldMk cId="2417478593" sldId="273"/>
            <ac:spMk id="2" creationId="{5FBDCFCD-D49E-A1AC-53AE-786AB7CF29E4}"/>
          </ac:spMkLst>
        </pc:spChg>
        <pc:spChg chg="mod">
          <ac:chgData name="Daniel Slade" userId="a0f30abecd459ac6" providerId="LiveId" clId="{27EBCB7C-573A-4A41-A2F8-944986C07497}" dt="2023-06-18T10:31:01.949" v="3659" actId="13926"/>
          <ac:spMkLst>
            <pc:docMk/>
            <pc:sldMk cId="2417478593" sldId="273"/>
            <ac:spMk id="3" creationId="{62DBD2D0-CF54-5510-5731-C2503F0E2431}"/>
          </ac:spMkLst>
        </pc:spChg>
      </pc:sldChg>
      <pc:sldChg chg="addSp modSp new mod setBg setClrOvrMap">
        <pc:chgData name="Daniel Slade" userId="a0f30abecd459ac6" providerId="LiveId" clId="{27EBCB7C-573A-4A41-A2F8-944986C07497}" dt="2023-06-18T10:46:19.145" v="4234" actId="255"/>
        <pc:sldMkLst>
          <pc:docMk/>
          <pc:sldMk cId="3496642558" sldId="274"/>
        </pc:sldMkLst>
        <pc:spChg chg="mod">
          <ac:chgData name="Daniel Slade" userId="a0f30abecd459ac6" providerId="LiveId" clId="{27EBCB7C-573A-4A41-A2F8-944986C07497}" dt="2023-06-18T10:46:19.145" v="4234" actId="255"/>
          <ac:spMkLst>
            <pc:docMk/>
            <pc:sldMk cId="3496642558" sldId="274"/>
            <ac:spMk id="2" creationId="{6FFC69A7-CAD2-5908-B47A-AE0C7DE7B20E}"/>
          </ac:spMkLst>
        </pc:spChg>
        <pc:spChg chg="mod">
          <ac:chgData name="Daniel Slade" userId="a0f30abecd459ac6" providerId="LiveId" clId="{27EBCB7C-573A-4A41-A2F8-944986C07497}" dt="2023-06-18T10:45:50.388" v="4233" actId="20577"/>
          <ac:spMkLst>
            <pc:docMk/>
            <pc:sldMk cId="3496642558" sldId="274"/>
            <ac:spMk id="3" creationId="{D5CD28DE-160C-96C9-9F88-FCC71D354099}"/>
          </ac:spMkLst>
        </pc:spChg>
        <pc:spChg chg="add">
          <ac:chgData name="Daniel Slade" userId="a0f30abecd459ac6" providerId="LiveId" clId="{27EBCB7C-573A-4A41-A2F8-944986C07497}" dt="2023-06-18T10:43:02.326" v="4187" actId="26606"/>
          <ac:spMkLst>
            <pc:docMk/>
            <pc:sldMk cId="3496642558" sldId="274"/>
            <ac:spMk id="8" creationId="{1BB4EE85-A405-479E-9C83-3E48159BD2D7}"/>
          </ac:spMkLst>
        </pc:spChg>
        <pc:spChg chg="add">
          <ac:chgData name="Daniel Slade" userId="a0f30abecd459ac6" providerId="LiveId" clId="{27EBCB7C-573A-4A41-A2F8-944986C07497}" dt="2023-06-18T10:43:02.326" v="4187" actId="26606"/>
          <ac:spMkLst>
            <pc:docMk/>
            <pc:sldMk cId="3496642558" sldId="274"/>
            <ac:spMk id="10" creationId="{35C1B87F-6563-4FF7-8C9D-5CB1DBDFF442}"/>
          </ac:spMkLst>
        </pc:spChg>
        <pc:spChg chg="add">
          <ac:chgData name="Daniel Slade" userId="a0f30abecd459ac6" providerId="LiveId" clId="{27EBCB7C-573A-4A41-A2F8-944986C07497}" dt="2023-06-18T10:43:02.326" v="4187" actId="26606"/>
          <ac:spMkLst>
            <pc:docMk/>
            <pc:sldMk cId="3496642558" sldId="274"/>
            <ac:spMk id="14" creationId="{8C6E698C-8155-4B8B-BDC9-B7299772B509}"/>
          </ac:spMkLst>
        </pc:spChg>
        <pc:spChg chg="add">
          <ac:chgData name="Daniel Slade" userId="a0f30abecd459ac6" providerId="LiveId" clId="{27EBCB7C-573A-4A41-A2F8-944986C07497}" dt="2023-06-18T10:43:02.326" v="4187" actId="26606"/>
          <ac:spMkLst>
            <pc:docMk/>
            <pc:sldMk cId="3496642558" sldId="274"/>
            <ac:spMk id="18" creationId="{A05250E5-90D0-4E41-B9BD-FF661DE54040}"/>
          </ac:spMkLst>
        </pc:spChg>
        <pc:cxnChg chg="add">
          <ac:chgData name="Daniel Slade" userId="a0f30abecd459ac6" providerId="LiveId" clId="{27EBCB7C-573A-4A41-A2F8-944986C07497}" dt="2023-06-18T10:43:02.326" v="4187" actId="26606"/>
          <ac:cxnSpMkLst>
            <pc:docMk/>
            <pc:sldMk cId="3496642558" sldId="274"/>
            <ac:cxnSpMk id="12" creationId="{304EC99D-1813-48E6-8154-EA70159A8D0F}"/>
          </ac:cxnSpMkLst>
        </pc:cxnChg>
        <pc:cxnChg chg="add">
          <ac:chgData name="Daniel Slade" userId="a0f30abecd459ac6" providerId="LiveId" clId="{27EBCB7C-573A-4A41-A2F8-944986C07497}" dt="2023-06-18T10:43:02.326" v="4187" actId="26606"/>
          <ac:cxnSpMkLst>
            <pc:docMk/>
            <pc:sldMk cId="3496642558" sldId="274"/>
            <ac:cxnSpMk id="16" creationId="{09525C9A-1972-4836-BA7A-706C946EF4DA}"/>
          </ac:cxnSpMkLst>
        </pc:cxnChg>
      </pc:sldChg>
      <pc:sldChg chg="new del">
        <pc:chgData name="Daniel Slade" userId="a0f30abecd459ac6" providerId="LiveId" clId="{27EBCB7C-573A-4A41-A2F8-944986C07497}" dt="2023-06-18T10:55:17.853" v="4236" actId="680"/>
        <pc:sldMkLst>
          <pc:docMk/>
          <pc:sldMk cId="441378226" sldId="275"/>
        </pc:sldMkLst>
      </pc:sldChg>
      <pc:sldChg chg="addSp delSp modSp new mod ord setBg">
        <pc:chgData name="Daniel Slade" userId="a0f30abecd459ac6" providerId="LiveId" clId="{27EBCB7C-573A-4A41-A2F8-944986C07497}" dt="2023-06-18T11:07:48.227" v="4552" actId="20577"/>
        <pc:sldMkLst>
          <pc:docMk/>
          <pc:sldMk cId="2800533573" sldId="275"/>
        </pc:sldMkLst>
        <pc:spChg chg="mod">
          <ac:chgData name="Daniel Slade" userId="a0f30abecd459ac6" providerId="LiveId" clId="{27EBCB7C-573A-4A41-A2F8-944986C07497}" dt="2023-06-18T11:07:24.808" v="4543" actId="26606"/>
          <ac:spMkLst>
            <pc:docMk/>
            <pc:sldMk cId="2800533573" sldId="275"/>
            <ac:spMk id="2" creationId="{DE0252BB-C3B3-CD5B-73D3-80A210F9649C}"/>
          </ac:spMkLst>
        </pc:spChg>
        <pc:spChg chg="del mod">
          <ac:chgData name="Daniel Slade" userId="a0f30abecd459ac6" providerId="LiveId" clId="{27EBCB7C-573A-4A41-A2F8-944986C07497}" dt="2023-06-18T11:05:57.780" v="4541" actId="26606"/>
          <ac:spMkLst>
            <pc:docMk/>
            <pc:sldMk cId="2800533573" sldId="275"/>
            <ac:spMk id="3" creationId="{1F76D905-7C8B-CB29-2723-6915469D61B5}"/>
          </ac:spMkLst>
        </pc:spChg>
        <pc:graphicFrameChg chg="add mod modGraphic">
          <ac:chgData name="Daniel Slade" userId="a0f30abecd459ac6" providerId="LiveId" clId="{27EBCB7C-573A-4A41-A2F8-944986C07497}" dt="2023-06-18T11:07:48.227" v="4552" actId="20577"/>
          <ac:graphicFrameMkLst>
            <pc:docMk/>
            <pc:sldMk cId="2800533573" sldId="275"/>
            <ac:graphicFrameMk id="5" creationId="{5D6EBD97-A49D-4842-4E00-3A4B8CF53E5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71DA14-45D3-4283-B4B2-9B7B5A5043A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BE424AB-9D03-44BD-AF4D-01A55F538954}">
      <dgm:prSet/>
      <dgm:spPr/>
      <dgm:t>
        <a:bodyPr/>
        <a:lstStyle/>
        <a:p>
          <a:r>
            <a:rPr lang="en-US"/>
            <a:t>Key passages—A familiar story from a less emphasized vantage</a:t>
          </a:r>
        </a:p>
      </dgm:t>
    </dgm:pt>
    <dgm:pt modelId="{AF5D4BEF-4FA5-4637-8F5B-17F5EA4AD0D9}" type="parTrans" cxnId="{EE927FD2-92AB-4111-838E-D863C8770C73}">
      <dgm:prSet/>
      <dgm:spPr/>
      <dgm:t>
        <a:bodyPr/>
        <a:lstStyle/>
        <a:p>
          <a:endParaRPr lang="en-US"/>
        </a:p>
      </dgm:t>
    </dgm:pt>
    <dgm:pt modelId="{D79B8357-F589-4A17-B0CA-9D3B69AD4417}" type="sibTrans" cxnId="{EE927FD2-92AB-4111-838E-D863C8770C73}">
      <dgm:prSet/>
      <dgm:spPr/>
      <dgm:t>
        <a:bodyPr/>
        <a:lstStyle/>
        <a:p>
          <a:endParaRPr lang="en-US"/>
        </a:p>
      </dgm:t>
    </dgm:pt>
    <dgm:pt modelId="{228F4D9B-AB32-4735-AFAF-E96E5E7E7FC4}">
      <dgm:prSet/>
      <dgm:spPr/>
      <dgm:t>
        <a:bodyPr/>
        <a:lstStyle/>
        <a:p>
          <a:r>
            <a:rPr lang="en-US"/>
            <a:t>Addressing wounds that isolate us and distort our perception</a:t>
          </a:r>
        </a:p>
      </dgm:t>
    </dgm:pt>
    <dgm:pt modelId="{5BE383C6-DC9D-4901-9E2A-52E54897602A}" type="parTrans" cxnId="{3FA596F6-46D0-49FD-A372-32ADFF083283}">
      <dgm:prSet/>
      <dgm:spPr/>
      <dgm:t>
        <a:bodyPr/>
        <a:lstStyle/>
        <a:p>
          <a:endParaRPr lang="en-US"/>
        </a:p>
      </dgm:t>
    </dgm:pt>
    <dgm:pt modelId="{286A0BB7-0030-43F5-B5F7-17C5DFB82E3A}" type="sibTrans" cxnId="{3FA596F6-46D0-49FD-A372-32ADFF083283}">
      <dgm:prSet/>
      <dgm:spPr/>
      <dgm:t>
        <a:bodyPr/>
        <a:lstStyle/>
        <a:p>
          <a:endParaRPr lang="en-US"/>
        </a:p>
      </dgm:t>
    </dgm:pt>
    <dgm:pt modelId="{143822ED-0215-41BD-85B0-8CDD69068AB2}">
      <dgm:prSet/>
      <dgm:spPr/>
      <dgm:t>
        <a:bodyPr/>
        <a:lstStyle/>
        <a:p>
          <a:r>
            <a:rPr lang="en-US" dirty="0"/>
            <a:t>“Jesus loves me. This I know, for the Bible tells me so”</a:t>
          </a:r>
        </a:p>
      </dgm:t>
    </dgm:pt>
    <dgm:pt modelId="{0B7967E4-6457-4FCD-BD33-CCF306479149}" type="parTrans" cxnId="{D0A4E0C6-DB94-429A-B405-5AD49C5B1DF6}">
      <dgm:prSet/>
      <dgm:spPr/>
      <dgm:t>
        <a:bodyPr/>
        <a:lstStyle/>
        <a:p>
          <a:endParaRPr lang="en-US"/>
        </a:p>
      </dgm:t>
    </dgm:pt>
    <dgm:pt modelId="{2A390CDC-96E9-49DE-9F18-7788049FC928}" type="sibTrans" cxnId="{D0A4E0C6-DB94-429A-B405-5AD49C5B1DF6}">
      <dgm:prSet/>
      <dgm:spPr/>
      <dgm:t>
        <a:bodyPr/>
        <a:lstStyle/>
        <a:p>
          <a:endParaRPr lang="en-US"/>
        </a:p>
      </dgm:t>
    </dgm:pt>
    <dgm:pt modelId="{5467F396-4700-45F4-86B2-15B63DBCDF10}" type="pres">
      <dgm:prSet presAssocID="{D971DA14-45D3-4283-B4B2-9B7B5A5043AB}" presName="outerComposite" presStyleCnt="0">
        <dgm:presLayoutVars>
          <dgm:chMax val="5"/>
          <dgm:dir/>
          <dgm:resizeHandles val="exact"/>
        </dgm:presLayoutVars>
      </dgm:prSet>
      <dgm:spPr/>
      <dgm:t>
        <a:bodyPr/>
        <a:lstStyle/>
        <a:p>
          <a:endParaRPr lang="en-US"/>
        </a:p>
      </dgm:t>
    </dgm:pt>
    <dgm:pt modelId="{B4E33ADE-12E0-45E4-ABEE-5A2B3F059949}" type="pres">
      <dgm:prSet presAssocID="{D971DA14-45D3-4283-B4B2-9B7B5A5043AB}" presName="dummyMaxCanvas" presStyleCnt="0">
        <dgm:presLayoutVars/>
      </dgm:prSet>
      <dgm:spPr/>
    </dgm:pt>
    <dgm:pt modelId="{EBC82053-32EE-4DEE-99E4-66994096C073}" type="pres">
      <dgm:prSet presAssocID="{D971DA14-45D3-4283-B4B2-9B7B5A5043AB}" presName="ThreeNodes_1" presStyleLbl="node1" presStyleIdx="0" presStyleCnt="3">
        <dgm:presLayoutVars>
          <dgm:bulletEnabled val="1"/>
        </dgm:presLayoutVars>
      </dgm:prSet>
      <dgm:spPr/>
      <dgm:t>
        <a:bodyPr/>
        <a:lstStyle/>
        <a:p>
          <a:endParaRPr lang="en-US"/>
        </a:p>
      </dgm:t>
    </dgm:pt>
    <dgm:pt modelId="{1395ACC7-AA45-4531-A33D-C13417F51670}" type="pres">
      <dgm:prSet presAssocID="{D971DA14-45D3-4283-B4B2-9B7B5A5043AB}" presName="ThreeNodes_2" presStyleLbl="node1" presStyleIdx="1" presStyleCnt="3">
        <dgm:presLayoutVars>
          <dgm:bulletEnabled val="1"/>
        </dgm:presLayoutVars>
      </dgm:prSet>
      <dgm:spPr/>
      <dgm:t>
        <a:bodyPr/>
        <a:lstStyle/>
        <a:p>
          <a:endParaRPr lang="en-US"/>
        </a:p>
      </dgm:t>
    </dgm:pt>
    <dgm:pt modelId="{68015178-CD4D-40FF-95EF-18C7AD099760}" type="pres">
      <dgm:prSet presAssocID="{D971DA14-45D3-4283-B4B2-9B7B5A5043AB}" presName="ThreeNodes_3" presStyleLbl="node1" presStyleIdx="2" presStyleCnt="3">
        <dgm:presLayoutVars>
          <dgm:bulletEnabled val="1"/>
        </dgm:presLayoutVars>
      </dgm:prSet>
      <dgm:spPr/>
      <dgm:t>
        <a:bodyPr/>
        <a:lstStyle/>
        <a:p>
          <a:endParaRPr lang="en-US"/>
        </a:p>
      </dgm:t>
    </dgm:pt>
    <dgm:pt modelId="{22EDC3CD-82D4-46B7-864D-F7E50B06F4C2}" type="pres">
      <dgm:prSet presAssocID="{D971DA14-45D3-4283-B4B2-9B7B5A5043AB}" presName="ThreeConn_1-2" presStyleLbl="fgAccFollowNode1" presStyleIdx="0" presStyleCnt="2">
        <dgm:presLayoutVars>
          <dgm:bulletEnabled val="1"/>
        </dgm:presLayoutVars>
      </dgm:prSet>
      <dgm:spPr/>
      <dgm:t>
        <a:bodyPr/>
        <a:lstStyle/>
        <a:p>
          <a:endParaRPr lang="en-US"/>
        </a:p>
      </dgm:t>
    </dgm:pt>
    <dgm:pt modelId="{9EC00156-BF60-42C2-9E32-57DF8634CF91}" type="pres">
      <dgm:prSet presAssocID="{D971DA14-45D3-4283-B4B2-9B7B5A5043AB}" presName="ThreeConn_2-3" presStyleLbl="fgAccFollowNode1" presStyleIdx="1" presStyleCnt="2">
        <dgm:presLayoutVars>
          <dgm:bulletEnabled val="1"/>
        </dgm:presLayoutVars>
      </dgm:prSet>
      <dgm:spPr/>
      <dgm:t>
        <a:bodyPr/>
        <a:lstStyle/>
        <a:p>
          <a:endParaRPr lang="en-US"/>
        </a:p>
      </dgm:t>
    </dgm:pt>
    <dgm:pt modelId="{4E40AC46-C385-4CC0-A2AA-CDC546B09F12}" type="pres">
      <dgm:prSet presAssocID="{D971DA14-45D3-4283-B4B2-9B7B5A5043AB}" presName="ThreeNodes_1_text" presStyleLbl="node1" presStyleIdx="2" presStyleCnt="3">
        <dgm:presLayoutVars>
          <dgm:bulletEnabled val="1"/>
        </dgm:presLayoutVars>
      </dgm:prSet>
      <dgm:spPr/>
      <dgm:t>
        <a:bodyPr/>
        <a:lstStyle/>
        <a:p>
          <a:endParaRPr lang="en-US"/>
        </a:p>
      </dgm:t>
    </dgm:pt>
    <dgm:pt modelId="{4E65CB57-D934-4877-84F2-7C832B555570}" type="pres">
      <dgm:prSet presAssocID="{D971DA14-45D3-4283-B4B2-9B7B5A5043AB}" presName="ThreeNodes_2_text" presStyleLbl="node1" presStyleIdx="2" presStyleCnt="3">
        <dgm:presLayoutVars>
          <dgm:bulletEnabled val="1"/>
        </dgm:presLayoutVars>
      </dgm:prSet>
      <dgm:spPr/>
      <dgm:t>
        <a:bodyPr/>
        <a:lstStyle/>
        <a:p>
          <a:endParaRPr lang="en-US"/>
        </a:p>
      </dgm:t>
    </dgm:pt>
    <dgm:pt modelId="{25A1F8DD-6EE6-41E8-8601-42104988EC72}" type="pres">
      <dgm:prSet presAssocID="{D971DA14-45D3-4283-B4B2-9B7B5A5043AB}" presName="ThreeNodes_3_text" presStyleLbl="node1" presStyleIdx="2" presStyleCnt="3">
        <dgm:presLayoutVars>
          <dgm:bulletEnabled val="1"/>
        </dgm:presLayoutVars>
      </dgm:prSet>
      <dgm:spPr/>
      <dgm:t>
        <a:bodyPr/>
        <a:lstStyle/>
        <a:p>
          <a:endParaRPr lang="en-US"/>
        </a:p>
      </dgm:t>
    </dgm:pt>
  </dgm:ptLst>
  <dgm:cxnLst>
    <dgm:cxn modelId="{206B0F4C-1F0F-4005-985A-4258D7497DEA}" type="presOf" srcId="{228F4D9B-AB32-4735-AFAF-E96E5E7E7FC4}" destId="{1395ACC7-AA45-4531-A33D-C13417F51670}" srcOrd="0" destOrd="0" presId="urn:microsoft.com/office/officeart/2005/8/layout/vProcess5"/>
    <dgm:cxn modelId="{539E19AD-9A66-4262-B459-B92C4C7988B1}" type="presOf" srcId="{D971DA14-45D3-4283-B4B2-9B7B5A5043AB}" destId="{5467F396-4700-45F4-86B2-15B63DBCDF10}" srcOrd="0" destOrd="0" presId="urn:microsoft.com/office/officeart/2005/8/layout/vProcess5"/>
    <dgm:cxn modelId="{8064D13A-BD6C-4E0A-BC4E-3E4141674490}" type="presOf" srcId="{228F4D9B-AB32-4735-AFAF-E96E5E7E7FC4}" destId="{4E65CB57-D934-4877-84F2-7C832B555570}" srcOrd="1" destOrd="0" presId="urn:microsoft.com/office/officeart/2005/8/layout/vProcess5"/>
    <dgm:cxn modelId="{B24A737A-F5B5-493F-894D-B054317F19C1}" type="presOf" srcId="{ABE424AB-9D03-44BD-AF4D-01A55F538954}" destId="{EBC82053-32EE-4DEE-99E4-66994096C073}" srcOrd="0" destOrd="0" presId="urn:microsoft.com/office/officeart/2005/8/layout/vProcess5"/>
    <dgm:cxn modelId="{EE927FD2-92AB-4111-838E-D863C8770C73}" srcId="{D971DA14-45D3-4283-B4B2-9B7B5A5043AB}" destId="{ABE424AB-9D03-44BD-AF4D-01A55F538954}" srcOrd="0" destOrd="0" parTransId="{AF5D4BEF-4FA5-4637-8F5B-17F5EA4AD0D9}" sibTransId="{D79B8357-F589-4A17-B0CA-9D3B69AD4417}"/>
    <dgm:cxn modelId="{B1B33025-D4EC-4D46-B8D9-7503E4021753}" type="presOf" srcId="{286A0BB7-0030-43F5-B5F7-17C5DFB82E3A}" destId="{9EC00156-BF60-42C2-9E32-57DF8634CF91}" srcOrd="0" destOrd="0" presId="urn:microsoft.com/office/officeart/2005/8/layout/vProcess5"/>
    <dgm:cxn modelId="{3FA596F6-46D0-49FD-A372-32ADFF083283}" srcId="{D971DA14-45D3-4283-B4B2-9B7B5A5043AB}" destId="{228F4D9B-AB32-4735-AFAF-E96E5E7E7FC4}" srcOrd="1" destOrd="0" parTransId="{5BE383C6-DC9D-4901-9E2A-52E54897602A}" sibTransId="{286A0BB7-0030-43F5-B5F7-17C5DFB82E3A}"/>
    <dgm:cxn modelId="{8544032A-6A0F-442C-9CD0-A2A7A4D427D6}" type="presOf" srcId="{143822ED-0215-41BD-85B0-8CDD69068AB2}" destId="{25A1F8DD-6EE6-41E8-8601-42104988EC72}" srcOrd="1" destOrd="0" presId="urn:microsoft.com/office/officeart/2005/8/layout/vProcess5"/>
    <dgm:cxn modelId="{D8B68836-A34F-4B68-95FB-DEF24C11C1EC}" type="presOf" srcId="{ABE424AB-9D03-44BD-AF4D-01A55F538954}" destId="{4E40AC46-C385-4CC0-A2AA-CDC546B09F12}" srcOrd="1" destOrd="0" presId="urn:microsoft.com/office/officeart/2005/8/layout/vProcess5"/>
    <dgm:cxn modelId="{D0A4E0C6-DB94-429A-B405-5AD49C5B1DF6}" srcId="{D971DA14-45D3-4283-B4B2-9B7B5A5043AB}" destId="{143822ED-0215-41BD-85B0-8CDD69068AB2}" srcOrd="2" destOrd="0" parTransId="{0B7967E4-6457-4FCD-BD33-CCF306479149}" sibTransId="{2A390CDC-96E9-49DE-9F18-7788049FC928}"/>
    <dgm:cxn modelId="{68D43C89-00CB-41AD-ADE9-8FF454C08625}" type="presOf" srcId="{D79B8357-F589-4A17-B0CA-9D3B69AD4417}" destId="{22EDC3CD-82D4-46B7-864D-F7E50B06F4C2}" srcOrd="0" destOrd="0" presId="urn:microsoft.com/office/officeart/2005/8/layout/vProcess5"/>
    <dgm:cxn modelId="{0D9DE8C4-5892-4E58-94C3-D70580372AC4}" type="presOf" srcId="{143822ED-0215-41BD-85B0-8CDD69068AB2}" destId="{68015178-CD4D-40FF-95EF-18C7AD099760}" srcOrd="0" destOrd="0" presId="urn:microsoft.com/office/officeart/2005/8/layout/vProcess5"/>
    <dgm:cxn modelId="{CCBFC17C-BB61-4AAD-93B3-14F1CC4E252E}" type="presParOf" srcId="{5467F396-4700-45F4-86B2-15B63DBCDF10}" destId="{B4E33ADE-12E0-45E4-ABEE-5A2B3F059949}" srcOrd="0" destOrd="0" presId="urn:microsoft.com/office/officeart/2005/8/layout/vProcess5"/>
    <dgm:cxn modelId="{9AEDB249-3148-4D63-A409-D3B6DCB28BF4}" type="presParOf" srcId="{5467F396-4700-45F4-86B2-15B63DBCDF10}" destId="{EBC82053-32EE-4DEE-99E4-66994096C073}" srcOrd="1" destOrd="0" presId="urn:microsoft.com/office/officeart/2005/8/layout/vProcess5"/>
    <dgm:cxn modelId="{6EA92F56-53EB-47DE-9BC3-B82B70332BB7}" type="presParOf" srcId="{5467F396-4700-45F4-86B2-15B63DBCDF10}" destId="{1395ACC7-AA45-4531-A33D-C13417F51670}" srcOrd="2" destOrd="0" presId="urn:microsoft.com/office/officeart/2005/8/layout/vProcess5"/>
    <dgm:cxn modelId="{B2855C8B-0796-4381-9A31-F149A803D0F1}" type="presParOf" srcId="{5467F396-4700-45F4-86B2-15B63DBCDF10}" destId="{68015178-CD4D-40FF-95EF-18C7AD099760}" srcOrd="3" destOrd="0" presId="urn:microsoft.com/office/officeart/2005/8/layout/vProcess5"/>
    <dgm:cxn modelId="{B6EAD8BB-754E-46E3-8625-889AB8530ECA}" type="presParOf" srcId="{5467F396-4700-45F4-86B2-15B63DBCDF10}" destId="{22EDC3CD-82D4-46B7-864D-F7E50B06F4C2}" srcOrd="4" destOrd="0" presId="urn:microsoft.com/office/officeart/2005/8/layout/vProcess5"/>
    <dgm:cxn modelId="{0995C9F1-30DC-4EB2-B68C-48FF64FBDF3A}" type="presParOf" srcId="{5467F396-4700-45F4-86B2-15B63DBCDF10}" destId="{9EC00156-BF60-42C2-9E32-57DF8634CF91}" srcOrd="5" destOrd="0" presId="urn:microsoft.com/office/officeart/2005/8/layout/vProcess5"/>
    <dgm:cxn modelId="{0536AB01-6FA0-48A2-BD6F-87668F14C139}" type="presParOf" srcId="{5467F396-4700-45F4-86B2-15B63DBCDF10}" destId="{4E40AC46-C385-4CC0-A2AA-CDC546B09F12}" srcOrd="6" destOrd="0" presId="urn:microsoft.com/office/officeart/2005/8/layout/vProcess5"/>
    <dgm:cxn modelId="{780DF2E8-5878-41F6-B173-2A1F6DE8EA48}" type="presParOf" srcId="{5467F396-4700-45F4-86B2-15B63DBCDF10}" destId="{4E65CB57-D934-4877-84F2-7C832B555570}" srcOrd="7" destOrd="0" presId="urn:microsoft.com/office/officeart/2005/8/layout/vProcess5"/>
    <dgm:cxn modelId="{1A16FEA8-F9B0-4947-A9DD-32081025D9BD}" type="presParOf" srcId="{5467F396-4700-45F4-86B2-15B63DBCDF10}" destId="{25A1F8DD-6EE6-41E8-8601-42104988EC7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82053-32EE-4DEE-99E4-66994096C073}">
      <dsp:nvSpPr>
        <dsp:cNvPr id="0" name=""/>
        <dsp:cNvSpPr/>
      </dsp:nvSpPr>
      <dsp:spPr>
        <a:xfrm>
          <a:off x="0" y="0"/>
          <a:ext cx="8549640" cy="113582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a:t>Key passages—A familiar story from a less emphasized vantage</a:t>
          </a:r>
        </a:p>
      </dsp:txBody>
      <dsp:txXfrm>
        <a:off x="33267" y="33267"/>
        <a:ext cx="7323997" cy="1069290"/>
      </dsp:txXfrm>
    </dsp:sp>
    <dsp:sp modelId="{1395ACC7-AA45-4531-A33D-C13417F51670}">
      <dsp:nvSpPr>
        <dsp:cNvPr id="0" name=""/>
        <dsp:cNvSpPr/>
      </dsp:nvSpPr>
      <dsp:spPr>
        <a:xfrm>
          <a:off x="754379" y="1325127"/>
          <a:ext cx="8549640" cy="113582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a:t>Addressing wounds that isolate us and distort our perception</a:t>
          </a:r>
        </a:p>
      </dsp:txBody>
      <dsp:txXfrm>
        <a:off x="787646" y="1358394"/>
        <a:ext cx="6990440" cy="1069290"/>
      </dsp:txXfrm>
    </dsp:sp>
    <dsp:sp modelId="{68015178-CD4D-40FF-95EF-18C7AD099760}">
      <dsp:nvSpPr>
        <dsp:cNvPr id="0" name=""/>
        <dsp:cNvSpPr/>
      </dsp:nvSpPr>
      <dsp:spPr>
        <a:xfrm>
          <a:off x="1508759" y="2650255"/>
          <a:ext cx="8549640" cy="113582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“Jesus loves me. This I know, for the Bible tells me so”</a:t>
          </a:r>
        </a:p>
      </dsp:txBody>
      <dsp:txXfrm>
        <a:off x="1542026" y="2683522"/>
        <a:ext cx="6990440" cy="1069290"/>
      </dsp:txXfrm>
    </dsp:sp>
    <dsp:sp modelId="{22EDC3CD-82D4-46B7-864D-F7E50B06F4C2}">
      <dsp:nvSpPr>
        <dsp:cNvPr id="0" name=""/>
        <dsp:cNvSpPr/>
      </dsp:nvSpPr>
      <dsp:spPr>
        <a:xfrm>
          <a:off x="7811354" y="861333"/>
          <a:ext cx="738285" cy="738285"/>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7977468" y="861333"/>
        <a:ext cx="406057" cy="555559"/>
      </dsp:txXfrm>
    </dsp:sp>
    <dsp:sp modelId="{9EC00156-BF60-42C2-9E32-57DF8634CF91}">
      <dsp:nvSpPr>
        <dsp:cNvPr id="0" name=""/>
        <dsp:cNvSpPr/>
      </dsp:nvSpPr>
      <dsp:spPr>
        <a:xfrm>
          <a:off x="8565734" y="2178889"/>
          <a:ext cx="738285" cy="738285"/>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8731848" y="2178889"/>
        <a:ext cx="406057" cy="55555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6/18/2023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6/18/2023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6/18/2023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6/18/2023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6/18/2023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6/18/2023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6/18/2023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6/18/2023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6/18/2023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6/18/2023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6/18/2023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6/18/2023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iblegateway.com/passage/?search=Mark+6:47-51&amp;version=NLT#fen-NLT-24429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blegateway.com/passage/?search=James+1:17&amp;version=NLT#fen-NLT-30244b" TargetMode="External"/><Relationship Id="rId2" Type="http://schemas.openxmlformats.org/officeDocument/2006/relationships/hyperlink" Target="https://www.biblegateway.com/passage/?search=James+1:17&amp;version=NLT#fen-NLT-30244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blegateway.com/passage/?search=Romans+8:28-29&amp;version=NLT#fen-NLT-28106a" TargetMode="External"/><Relationship Id="rId2" Type="http://schemas.openxmlformats.org/officeDocument/2006/relationships/hyperlink" Target="https://www.biblegateway.com/passage/?search=1+John+4:19&amp;version=NLT#fen-NLT-30583a"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Romans+8:28-29&amp;version=NLT#fen-NLT-28107b"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biblegateway.com/passage/?search=John+3:16&amp;version=NLT#fen-NLT-26103a" TargetMode="External"/><Relationship Id="rId2" Type="http://schemas.openxmlformats.org/officeDocument/2006/relationships/hyperlink" Target="https://www.biblegateway.com/passage/?search=Romans+8:38&amp;version=NLT#fen-NLT-28116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iblegateway.com/passage/?search=Mark+6:47-51&amp;version=NLT#fen-NLT-24431b" TargetMode="External"/><Relationship Id="rId2" Type="http://schemas.openxmlformats.org/officeDocument/2006/relationships/hyperlink" Target="https://www.biblegateway.com/passage/?search=Mark+6:47-51&amp;version=NLT#fen-NLT-24429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biblegateway.com/passage/?search=Mark+6:47-51&amp;version=NLT#fen-NLT-24429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53D5CA-7C62-2717-BD96-27A49F3DA162}"/>
              </a:ext>
            </a:extLst>
          </p:cNvPr>
          <p:cNvSpPr>
            <a:spLocks noGrp="1"/>
          </p:cNvSpPr>
          <p:nvPr>
            <p:ph type="ctrTitle"/>
          </p:nvPr>
        </p:nvSpPr>
        <p:spPr/>
        <p:txBody>
          <a:bodyPr/>
          <a:lstStyle/>
          <a:p>
            <a:r>
              <a:rPr lang="en-US" dirty="0"/>
              <a:t>The Father Is Good</a:t>
            </a:r>
          </a:p>
        </p:txBody>
      </p:sp>
      <p:sp>
        <p:nvSpPr>
          <p:cNvPr id="3" name="Subtitle 2">
            <a:extLst>
              <a:ext uri="{FF2B5EF4-FFF2-40B4-BE49-F238E27FC236}">
                <a16:creationId xmlns:a16="http://schemas.microsoft.com/office/drawing/2014/main" xmlns="" id="{3559FEAB-672D-8485-FA2F-5A5CD8AA313F}"/>
              </a:ext>
            </a:extLst>
          </p:cNvPr>
          <p:cNvSpPr>
            <a:spLocks noGrp="1"/>
          </p:cNvSpPr>
          <p:nvPr>
            <p:ph type="subTitle" idx="1"/>
          </p:nvPr>
        </p:nvSpPr>
        <p:spPr/>
        <p:txBody>
          <a:bodyPr/>
          <a:lstStyle/>
          <a:p>
            <a:r>
              <a:rPr lang="en-US" dirty="0" err="1"/>
              <a:t>Lifegate</a:t>
            </a:r>
            <a:r>
              <a:rPr lang="en-US" dirty="0"/>
              <a:t> 6/18/23—Father’s Day</a:t>
            </a:r>
          </a:p>
        </p:txBody>
      </p:sp>
    </p:spTree>
    <p:extLst>
      <p:ext uri="{BB962C8B-B14F-4D97-AF65-F5344CB8AC3E}">
        <p14:creationId xmlns:p14="http://schemas.microsoft.com/office/powerpoint/2010/main" val="360152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C8879F-6AF8-347B-ED3A-1F17602DC295}"/>
              </a:ext>
            </a:extLst>
          </p:cNvPr>
          <p:cNvSpPr>
            <a:spLocks noGrp="1"/>
          </p:cNvSpPr>
          <p:nvPr>
            <p:ph type="title"/>
          </p:nvPr>
        </p:nvSpPr>
        <p:spPr/>
        <p:txBody>
          <a:bodyPr/>
          <a:lstStyle/>
          <a:p>
            <a:r>
              <a:rPr lang="en-US" dirty="0"/>
              <a:t>Mark 6:48</a:t>
            </a:r>
          </a:p>
        </p:txBody>
      </p:sp>
      <p:sp>
        <p:nvSpPr>
          <p:cNvPr id="3" name="Content Placeholder 2">
            <a:extLst>
              <a:ext uri="{FF2B5EF4-FFF2-40B4-BE49-F238E27FC236}">
                <a16:creationId xmlns:a16="http://schemas.microsoft.com/office/drawing/2014/main" xmlns="" id="{16585A01-5FB1-9C89-2762-DD0DB21E1079}"/>
              </a:ext>
            </a:extLst>
          </p:cNvPr>
          <p:cNvSpPr>
            <a:spLocks noGrp="1"/>
          </p:cNvSpPr>
          <p:nvPr>
            <p:ph idx="1"/>
          </p:nvPr>
        </p:nvSpPr>
        <p:spPr/>
        <p:txBody>
          <a:bodyPr/>
          <a:lstStyle/>
          <a:p>
            <a:r>
              <a:rPr lang="en-US" sz="4400" b="1" i="0" baseline="30000" dirty="0">
                <a:solidFill>
                  <a:srgbClr val="000000"/>
                </a:solidFill>
                <a:effectLst/>
                <a:latin typeface="system-ui"/>
              </a:rPr>
              <a:t>48 </a:t>
            </a:r>
            <a:r>
              <a:rPr lang="en-US" sz="4400" b="0" i="0" dirty="0">
                <a:solidFill>
                  <a:srgbClr val="000000"/>
                </a:solidFill>
                <a:effectLst/>
                <a:latin typeface="system-ui"/>
              </a:rPr>
              <a:t>He saw that they were in serious trouble, rowing hard and struggling against the wind and waves. About three o’clock in the morning</a:t>
            </a:r>
            <a:r>
              <a:rPr lang="en-US" sz="4400" b="0" i="0" baseline="30000" dirty="0">
                <a:solidFill>
                  <a:srgbClr val="000000"/>
                </a:solidFill>
                <a:effectLst/>
                <a:latin typeface="system-ui"/>
              </a:rPr>
              <a:t>[</a:t>
            </a:r>
            <a:r>
              <a:rPr lang="en-US" sz="4400" b="0" i="0" baseline="30000" dirty="0">
                <a:solidFill>
                  <a:srgbClr val="4A4A4A"/>
                </a:solidFill>
                <a:effectLst/>
                <a:latin typeface="system-ui"/>
                <a:hlinkClick r:id="rId2" tooltip="See footnote a"/>
              </a:rPr>
              <a:t>a</a:t>
            </a:r>
            <a:r>
              <a:rPr lang="en-US" sz="4400" b="0" i="0" baseline="30000" dirty="0">
                <a:solidFill>
                  <a:srgbClr val="000000"/>
                </a:solidFill>
                <a:effectLst/>
                <a:latin typeface="system-ui"/>
              </a:rPr>
              <a:t>]</a:t>
            </a:r>
            <a:r>
              <a:rPr lang="en-US" sz="4400" b="0" i="0" dirty="0">
                <a:solidFill>
                  <a:srgbClr val="000000"/>
                </a:solidFill>
                <a:effectLst/>
                <a:latin typeface="system-ui"/>
              </a:rPr>
              <a:t> Jesus came toward them, walking on the water. </a:t>
            </a:r>
            <a:r>
              <a:rPr lang="en-US" sz="4400" b="0" i="0" dirty="0">
                <a:solidFill>
                  <a:srgbClr val="000000"/>
                </a:solidFill>
                <a:effectLst/>
                <a:highlight>
                  <a:srgbClr val="00FFFF"/>
                </a:highlight>
                <a:latin typeface="system-ui"/>
              </a:rPr>
              <a:t>He intended to go past them,</a:t>
            </a:r>
            <a:endParaRPr lang="en-US" sz="4400" dirty="0">
              <a:highlight>
                <a:srgbClr val="00FFFF"/>
              </a:highlight>
            </a:endParaRPr>
          </a:p>
          <a:p>
            <a:endParaRPr lang="en-US" dirty="0"/>
          </a:p>
        </p:txBody>
      </p:sp>
    </p:spTree>
    <p:extLst>
      <p:ext uri="{BB962C8B-B14F-4D97-AF65-F5344CB8AC3E}">
        <p14:creationId xmlns:p14="http://schemas.microsoft.com/office/powerpoint/2010/main" val="2771681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9F45E3-C125-49F5-863F-3F771273B7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F23C6175-7110-4DB0-BEA4-FC1D29302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xmlns="" id="{044DF19B-511F-4F07-A7AD-1A010C6BFCB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Big ocean waves splashing">
            <a:extLst>
              <a:ext uri="{FF2B5EF4-FFF2-40B4-BE49-F238E27FC236}">
                <a16:creationId xmlns:a16="http://schemas.microsoft.com/office/drawing/2014/main" xmlns="" id="{B2DB3BB9-38D4-B44B-B6FD-A0F814595AFC}"/>
              </a:ext>
            </a:extLst>
          </p:cNvPr>
          <p:cNvPicPr>
            <a:picLocks noChangeAspect="1"/>
          </p:cNvPicPr>
          <p:nvPr/>
        </p:nvPicPr>
        <p:blipFill rotWithShape="1">
          <a:blip r:embed="rId2"/>
          <a:srcRect t="34449"/>
          <a:stretch/>
        </p:blipFill>
        <p:spPr>
          <a:xfrm>
            <a:off x="-32" y="10"/>
            <a:ext cx="12192031" cy="4915066"/>
          </a:xfrm>
          <a:prstGeom prst="rect">
            <a:avLst/>
          </a:prstGeom>
        </p:spPr>
      </p:pic>
      <p:sp>
        <p:nvSpPr>
          <p:cNvPr id="15" name="Rectangle 14">
            <a:extLst>
              <a:ext uri="{FF2B5EF4-FFF2-40B4-BE49-F238E27FC236}">
                <a16:creationId xmlns:a16="http://schemas.microsoft.com/office/drawing/2014/main" xmlns="" id="{D8ED3830-ABBE-41E7-B0D4-FA582F8472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xmlns="" id="{737D43B8-8A4A-4807-776B-920A560D2736}"/>
              </a:ext>
            </a:extLst>
          </p:cNvPr>
          <p:cNvSpPr>
            <a:spLocks noGrp="1"/>
          </p:cNvSpPr>
          <p:nvPr>
            <p:ph idx="1"/>
          </p:nvPr>
        </p:nvSpPr>
        <p:spPr>
          <a:xfrm>
            <a:off x="886691" y="5342590"/>
            <a:ext cx="10236921" cy="1144523"/>
          </a:xfrm>
        </p:spPr>
        <p:txBody>
          <a:bodyPr vert="horz" lIns="91440" tIns="45720" rIns="91440" bIns="45720" rtlCol="0">
            <a:normAutofit/>
          </a:bodyPr>
          <a:lstStyle/>
          <a:p>
            <a:pPr marL="0" indent="0">
              <a:buNone/>
            </a:pPr>
            <a:r>
              <a:rPr lang="en-US" sz="3600" cap="all" spc="200" dirty="0">
                <a:solidFill>
                  <a:srgbClr val="FFFFFF"/>
                </a:solidFill>
                <a:latin typeface="+mj-lt"/>
              </a:rPr>
              <a:t>WAS it the wind and the waves taking his focus of Jesus, impacting his faith?</a:t>
            </a:r>
          </a:p>
        </p:txBody>
      </p:sp>
      <p:sp>
        <p:nvSpPr>
          <p:cNvPr id="17" name="Rectangle 16">
            <a:extLst>
              <a:ext uri="{FF2B5EF4-FFF2-40B4-BE49-F238E27FC236}">
                <a16:creationId xmlns:a16="http://schemas.microsoft.com/office/drawing/2014/main" xmlns="" id="{B9F394EE-52D9-4BC8-8F01-DCF6EAD920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9690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A5EDE-E57A-3EB8-0D2C-B5D1E6500178}"/>
              </a:ext>
            </a:extLst>
          </p:cNvPr>
          <p:cNvSpPr>
            <a:spLocks noGrp="1"/>
          </p:cNvSpPr>
          <p:nvPr>
            <p:ph type="title"/>
          </p:nvPr>
        </p:nvSpPr>
        <p:spPr/>
        <p:txBody>
          <a:bodyPr>
            <a:normAutofit fontScale="90000"/>
          </a:bodyPr>
          <a:lstStyle/>
          <a:p>
            <a:r>
              <a:rPr lang="en-US" dirty="0"/>
              <a:t>Mark </a:t>
            </a:r>
            <a:r>
              <a:rPr lang="en-US" sz="4400" dirty="0"/>
              <a:t>6:48</a:t>
            </a:r>
            <a:br>
              <a:rPr lang="en-US" sz="4400" dirty="0"/>
            </a:br>
            <a:r>
              <a:rPr lang="en-US" sz="3100" b="1" dirty="0"/>
              <a:t>This verse starts with hopeful reassurance and ends with doubtful insecurity.</a:t>
            </a:r>
          </a:p>
        </p:txBody>
      </p:sp>
      <p:sp>
        <p:nvSpPr>
          <p:cNvPr id="3" name="Content Placeholder 2">
            <a:extLst>
              <a:ext uri="{FF2B5EF4-FFF2-40B4-BE49-F238E27FC236}">
                <a16:creationId xmlns:a16="http://schemas.microsoft.com/office/drawing/2014/main" xmlns="" id="{7CAF2BE5-107F-AD03-3296-09AE790EABDA}"/>
              </a:ext>
            </a:extLst>
          </p:cNvPr>
          <p:cNvSpPr>
            <a:spLocks noGrp="1"/>
          </p:cNvSpPr>
          <p:nvPr>
            <p:ph idx="1"/>
          </p:nvPr>
        </p:nvSpPr>
        <p:spPr/>
        <p:txBody>
          <a:bodyPr/>
          <a:lstStyle/>
          <a:p>
            <a:pPr marL="0" indent="0">
              <a:buNone/>
            </a:pPr>
            <a:r>
              <a:rPr lang="en-US" sz="2800" dirty="0">
                <a:highlight>
                  <a:srgbClr val="FFFF00"/>
                </a:highlight>
              </a:rPr>
              <a:t>Similar yet less tangible than the wind and waves, past hurt becomes a filter or a lens through which we interpret relationships</a:t>
            </a:r>
          </a:p>
          <a:p>
            <a:r>
              <a:rPr lang="en-US" sz="2400" b="1" i="1" dirty="0"/>
              <a:t>We can project our past experiences onto other people around us, as we anticipate being let down again, and try to protect ourselves from further hurt.</a:t>
            </a:r>
          </a:p>
          <a:p>
            <a:r>
              <a:rPr lang="en-US" sz="4400" u="sng" dirty="0"/>
              <a:t>In our hurt, we can push away the love that we desperately need.</a:t>
            </a:r>
          </a:p>
          <a:p>
            <a:endParaRPr lang="en-US" dirty="0"/>
          </a:p>
        </p:txBody>
      </p:sp>
    </p:spTree>
    <p:extLst>
      <p:ext uri="{BB962C8B-B14F-4D97-AF65-F5344CB8AC3E}">
        <p14:creationId xmlns:p14="http://schemas.microsoft.com/office/powerpoint/2010/main" val="823288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5BFA4C-4C52-2EE1-9932-5BF68DE219B7}"/>
              </a:ext>
            </a:extLst>
          </p:cNvPr>
          <p:cNvSpPr>
            <a:spLocks noGrp="1"/>
          </p:cNvSpPr>
          <p:nvPr>
            <p:ph type="title"/>
          </p:nvPr>
        </p:nvSpPr>
        <p:spPr/>
        <p:txBody>
          <a:bodyPr/>
          <a:lstStyle/>
          <a:p>
            <a:r>
              <a:rPr lang="en-US" b="1" dirty="0"/>
              <a:t>There is often something much bigger happening throughout our struggles</a:t>
            </a:r>
          </a:p>
        </p:txBody>
      </p:sp>
      <p:sp>
        <p:nvSpPr>
          <p:cNvPr id="3" name="Content Placeholder 2">
            <a:extLst>
              <a:ext uri="{FF2B5EF4-FFF2-40B4-BE49-F238E27FC236}">
                <a16:creationId xmlns:a16="http://schemas.microsoft.com/office/drawing/2014/main" xmlns="" id="{17D09C40-E06D-BE5C-904B-93D3F0F1A987}"/>
              </a:ext>
            </a:extLst>
          </p:cNvPr>
          <p:cNvSpPr>
            <a:spLocks noGrp="1"/>
          </p:cNvSpPr>
          <p:nvPr>
            <p:ph idx="1"/>
          </p:nvPr>
        </p:nvSpPr>
        <p:spPr>
          <a:xfrm>
            <a:off x="1097280" y="1845733"/>
            <a:ext cx="10058400" cy="4414389"/>
          </a:xfrm>
        </p:spPr>
        <p:txBody>
          <a:bodyPr>
            <a:normAutofit fontScale="92500" lnSpcReduction="20000"/>
          </a:bodyPr>
          <a:lstStyle/>
          <a:p>
            <a:r>
              <a:rPr lang="en-US" sz="2800" dirty="0"/>
              <a:t>[Interestingly, Mark doesn’t even mention Peter stepping out of the boat? Did he miss that part?]</a:t>
            </a:r>
          </a:p>
          <a:p>
            <a:r>
              <a:rPr lang="en-US" sz="2800" dirty="0"/>
              <a:t>Think big picture/what was God up to???:</a:t>
            </a:r>
          </a:p>
          <a:p>
            <a:pPr lvl="1"/>
            <a:r>
              <a:rPr lang="en-US" sz="2800" dirty="0"/>
              <a:t>Was God/Jesus actually going to let a storm hinder his ministry? NO WAY!!!</a:t>
            </a:r>
          </a:p>
          <a:p>
            <a:pPr lvl="1"/>
            <a:r>
              <a:rPr lang="en-US" sz="2800" dirty="0"/>
              <a:t>He got them to the other side safely. </a:t>
            </a:r>
          </a:p>
          <a:p>
            <a:pPr lvl="1"/>
            <a:r>
              <a:rPr lang="en-US" sz="2800" dirty="0"/>
              <a:t>He addressed their fear and doubts, giving them experiences to increase their faith—He called Peter out of the boat, and then supported him. </a:t>
            </a:r>
          </a:p>
          <a:p>
            <a:pPr lvl="1"/>
            <a:r>
              <a:rPr lang="en-US" sz="2800" dirty="0"/>
              <a:t>The waves calmed as he entered the boat. They experienced yet another miracle. </a:t>
            </a:r>
          </a:p>
          <a:p>
            <a:pPr lvl="1"/>
            <a:r>
              <a:rPr lang="en-US" sz="2800" dirty="0"/>
              <a:t>Perhaps he was teaching them turn to him for help. He wants you to reach out.</a:t>
            </a:r>
          </a:p>
          <a:p>
            <a:endParaRPr lang="en-US" dirty="0"/>
          </a:p>
        </p:txBody>
      </p:sp>
    </p:spTree>
    <p:extLst>
      <p:ext uri="{BB962C8B-B14F-4D97-AF65-F5344CB8AC3E}">
        <p14:creationId xmlns:p14="http://schemas.microsoft.com/office/powerpoint/2010/main" val="4033429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DE548-FBF0-BE33-5C18-BEF4DFFF739C}"/>
              </a:ext>
            </a:extLst>
          </p:cNvPr>
          <p:cNvSpPr>
            <a:spLocks noGrp="1"/>
          </p:cNvSpPr>
          <p:nvPr>
            <p:ph type="title"/>
          </p:nvPr>
        </p:nvSpPr>
        <p:spPr/>
        <p:txBody>
          <a:bodyPr/>
          <a:lstStyle/>
          <a:p>
            <a:r>
              <a:rPr lang="en-US" dirty="0"/>
              <a:t>Father wounds are often projected onto God.</a:t>
            </a:r>
          </a:p>
        </p:txBody>
      </p:sp>
      <p:sp>
        <p:nvSpPr>
          <p:cNvPr id="3" name="Content Placeholder 2">
            <a:extLst>
              <a:ext uri="{FF2B5EF4-FFF2-40B4-BE49-F238E27FC236}">
                <a16:creationId xmlns:a16="http://schemas.microsoft.com/office/drawing/2014/main" xmlns="" id="{164DAF3C-17C3-C7B1-CEAA-840898E7DA11}"/>
              </a:ext>
            </a:extLst>
          </p:cNvPr>
          <p:cNvSpPr>
            <a:spLocks noGrp="1"/>
          </p:cNvSpPr>
          <p:nvPr>
            <p:ph idx="1"/>
          </p:nvPr>
        </p:nvSpPr>
        <p:spPr/>
        <p:txBody>
          <a:bodyPr>
            <a:normAutofit fontScale="92500" lnSpcReduction="20000"/>
          </a:bodyPr>
          <a:lstStyle/>
          <a:p>
            <a:pPr marL="201168" lvl="1" indent="0">
              <a:buNone/>
            </a:pPr>
            <a:r>
              <a:rPr lang="en-US" sz="3200" dirty="0"/>
              <a:t>This can impact how we see God:</a:t>
            </a:r>
          </a:p>
          <a:p>
            <a:pPr lvl="1"/>
            <a:r>
              <a:rPr lang="en-US" sz="3200" dirty="0"/>
              <a:t>“He doesn’t have time”</a:t>
            </a:r>
          </a:p>
          <a:p>
            <a:pPr lvl="1"/>
            <a:r>
              <a:rPr lang="en-US" sz="3200" dirty="0"/>
              <a:t>“He’s harsh/I’m afraid to go to Him”</a:t>
            </a:r>
          </a:p>
          <a:p>
            <a:pPr lvl="1"/>
            <a:r>
              <a:rPr lang="en-US" sz="3200" dirty="0"/>
              <a:t> He feels distant/uninvolved”</a:t>
            </a:r>
          </a:p>
          <a:p>
            <a:pPr lvl="1"/>
            <a:r>
              <a:rPr lang="en-US" sz="3200" dirty="0"/>
              <a:t>“I’m a bother when I need to go to him for help. I can’t ask Him for this…”</a:t>
            </a:r>
          </a:p>
          <a:p>
            <a:pPr lvl="1"/>
            <a:r>
              <a:rPr lang="en-US" sz="3200" dirty="0"/>
              <a:t>“He doesn’t care”</a:t>
            </a:r>
          </a:p>
          <a:p>
            <a:pPr lvl="1"/>
            <a:r>
              <a:rPr lang="en-US" sz="3200" dirty="0"/>
              <a:t>“He’ll just leave, and I’ll feel alone again”</a:t>
            </a:r>
          </a:p>
          <a:p>
            <a:pPr lvl="1"/>
            <a:endParaRPr lang="en-US" dirty="0"/>
          </a:p>
          <a:p>
            <a:pPr marL="201168" lvl="1" indent="0">
              <a:buNone/>
            </a:pPr>
            <a:r>
              <a:rPr lang="en-US" sz="2400" dirty="0"/>
              <a:t>Testimony of a son</a:t>
            </a:r>
          </a:p>
          <a:p>
            <a:pPr lvl="1"/>
            <a:endParaRPr lang="en-US" dirty="0"/>
          </a:p>
        </p:txBody>
      </p:sp>
    </p:spTree>
    <p:extLst>
      <p:ext uri="{BB962C8B-B14F-4D97-AF65-F5344CB8AC3E}">
        <p14:creationId xmlns:p14="http://schemas.microsoft.com/office/powerpoint/2010/main" val="4096285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BB4EE85-A405-479E-9C83-3E48159BD2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35C1B87F-6563-4FF7-8C9D-5CB1DBDFF4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304EC99D-1813-48E6-8154-EA70159A8D0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8C6E698C-8155-4B8B-BDC9-B7299772B5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FFC69A7-CAD2-5908-B47A-AE0C7DE7B20E}"/>
              </a:ext>
            </a:extLst>
          </p:cNvPr>
          <p:cNvSpPr>
            <a:spLocks noGrp="1"/>
          </p:cNvSpPr>
          <p:nvPr>
            <p:ph type="title"/>
          </p:nvPr>
        </p:nvSpPr>
        <p:spPr>
          <a:xfrm>
            <a:off x="4348952" y="643467"/>
            <a:ext cx="7172487" cy="5054008"/>
          </a:xfrm>
        </p:spPr>
        <p:txBody>
          <a:bodyPr vert="horz" lIns="91440" tIns="45720" rIns="91440" bIns="45720" rtlCol="0" anchor="ctr">
            <a:normAutofit/>
          </a:bodyPr>
          <a:lstStyle/>
          <a:p>
            <a:r>
              <a:rPr lang="en-US" sz="5400" dirty="0">
                <a:solidFill>
                  <a:schemeClr val="tx2"/>
                </a:solidFill>
              </a:rPr>
              <a:t>Did any of those reflect your experience with your earthly father?</a:t>
            </a:r>
          </a:p>
        </p:txBody>
      </p:sp>
      <p:sp>
        <p:nvSpPr>
          <p:cNvPr id="3" name="Content Placeholder 2">
            <a:extLst>
              <a:ext uri="{FF2B5EF4-FFF2-40B4-BE49-F238E27FC236}">
                <a16:creationId xmlns:a16="http://schemas.microsoft.com/office/drawing/2014/main" xmlns="" id="{D5CD28DE-160C-96C9-9F88-FCC71D354099}"/>
              </a:ext>
            </a:extLst>
          </p:cNvPr>
          <p:cNvSpPr>
            <a:spLocks noGrp="1"/>
          </p:cNvSpPr>
          <p:nvPr>
            <p:ph idx="1"/>
          </p:nvPr>
        </p:nvSpPr>
        <p:spPr>
          <a:xfrm>
            <a:off x="423299" y="643467"/>
            <a:ext cx="3311856" cy="5054008"/>
          </a:xfrm>
        </p:spPr>
        <p:txBody>
          <a:bodyPr vert="horz" lIns="91440" tIns="45720" rIns="91440" bIns="45720" rtlCol="0" anchor="ctr">
            <a:normAutofit/>
          </a:bodyPr>
          <a:lstStyle/>
          <a:p>
            <a:pPr marL="0" indent="0" algn="r">
              <a:buClr>
                <a:schemeClr val="accent3"/>
              </a:buClr>
              <a:buNone/>
            </a:pPr>
            <a:r>
              <a:rPr lang="en-US" sz="2400" cap="all" spc="200" dirty="0">
                <a:solidFill>
                  <a:schemeClr val="tx1"/>
                </a:solidFill>
                <a:latin typeface="+mj-lt"/>
              </a:rPr>
              <a:t>What is the impact on how you perceive Heavenly father?</a:t>
            </a:r>
          </a:p>
        </p:txBody>
      </p:sp>
      <p:cxnSp>
        <p:nvCxnSpPr>
          <p:cNvPr id="16" name="Straight Connector 15">
            <a:extLst>
              <a:ext uri="{FF2B5EF4-FFF2-40B4-BE49-F238E27FC236}">
                <a16:creationId xmlns:a16="http://schemas.microsoft.com/office/drawing/2014/main" xmlns="" id="{09525C9A-1972-4836-BA7A-706C946EF4D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42053" y="1570271"/>
            <a:ext cx="0" cy="3200400"/>
          </a:xfrm>
          <a:prstGeom prst="line">
            <a:avLst/>
          </a:prstGeom>
          <a:ln w="317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A05250E5-90D0-4E41-B9BD-FF661DE540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9664255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86124D-FA2F-ED64-874E-A1DB54CB4846}"/>
              </a:ext>
            </a:extLst>
          </p:cNvPr>
          <p:cNvSpPr>
            <a:spLocks noGrp="1"/>
          </p:cNvSpPr>
          <p:nvPr>
            <p:ph type="title"/>
          </p:nvPr>
        </p:nvSpPr>
        <p:spPr/>
        <p:txBody>
          <a:bodyPr/>
          <a:lstStyle/>
          <a:p>
            <a:r>
              <a:rPr lang="en-US" dirty="0"/>
              <a:t>Who is our Heavenly Father?</a:t>
            </a:r>
          </a:p>
        </p:txBody>
      </p:sp>
      <p:sp>
        <p:nvSpPr>
          <p:cNvPr id="3" name="Content Placeholder 2">
            <a:extLst>
              <a:ext uri="{FF2B5EF4-FFF2-40B4-BE49-F238E27FC236}">
                <a16:creationId xmlns:a16="http://schemas.microsoft.com/office/drawing/2014/main" xmlns="" id="{F165DA27-15C0-0FB0-1395-19BB15B2EF18}"/>
              </a:ext>
            </a:extLst>
          </p:cNvPr>
          <p:cNvSpPr>
            <a:spLocks noGrp="1"/>
          </p:cNvSpPr>
          <p:nvPr>
            <p:ph idx="1"/>
          </p:nvPr>
        </p:nvSpPr>
        <p:spPr/>
        <p:txBody>
          <a:bodyPr>
            <a:normAutofit/>
          </a:bodyPr>
          <a:lstStyle/>
          <a:p>
            <a:r>
              <a:rPr lang="en-US" sz="2400" dirty="0">
                <a:highlight>
                  <a:srgbClr val="FFFF00"/>
                </a:highlight>
              </a:rPr>
              <a:t>Hebrew 6:18-19</a:t>
            </a:r>
            <a:r>
              <a:rPr lang="en-US" sz="2400" b="1" i="0" baseline="30000" dirty="0">
                <a:solidFill>
                  <a:srgbClr val="000000"/>
                </a:solidFill>
                <a:effectLst/>
                <a:highlight>
                  <a:srgbClr val="FFFF00"/>
                </a:highlight>
                <a:latin typeface="system-ui"/>
              </a:rPr>
              <a:t> </a:t>
            </a:r>
            <a:r>
              <a:rPr lang="en-US" sz="2400" b="1" i="0" baseline="30000" dirty="0">
                <a:solidFill>
                  <a:srgbClr val="000000"/>
                </a:solidFill>
                <a:effectLst/>
                <a:latin typeface="system-ui"/>
              </a:rPr>
              <a:t>”</a:t>
            </a:r>
            <a:r>
              <a:rPr lang="en-US" sz="2400" b="0" i="0" dirty="0">
                <a:solidFill>
                  <a:srgbClr val="000000"/>
                </a:solidFill>
                <a:effectLst/>
                <a:latin typeface="system-ui"/>
              </a:rPr>
              <a:t>So God has given both his promise and his oath. These two things are unchangeable because it is impossible for God to lie. Therefore, we who have fled to him for refuge can have great confidence as we hold to the hope that lies before us. </a:t>
            </a:r>
            <a:r>
              <a:rPr lang="en-US" sz="2400" b="1" i="0" baseline="30000" dirty="0">
                <a:solidFill>
                  <a:srgbClr val="000000"/>
                </a:solidFill>
                <a:effectLst/>
                <a:latin typeface="system-ui"/>
              </a:rPr>
              <a:t>19 </a:t>
            </a:r>
            <a:r>
              <a:rPr lang="en-US" sz="2400" b="0" i="0" dirty="0">
                <a:solidFill>
                  <a:srgbClr val="000000"/>
                </a:solidFill>
                <a:effectLst/>
                <a:latin typeface="system-ui"/>
              </a:rPr>
              <a:t>This hope is a strong and trustworthy anchor for our souls. It leads us through the curtain into God’s inner sanctuary. ”</a:t>
            </a:r>
            <a:endParaRPr lang="en-US" sz="2400" dirty="0"/>
          </a:p>
          <a:p>
            <a:r>
              <a:rPr lang="en-US" sz="2400" dirty="0">
                <a:highlight>
                  <a:srgbClr val="FFFF00"/>
                </a:highlight>
              </a:rPr>
              <a:t>Numbers 23:19 </a:t>
            </a:r>
            <a:r>
              <a:rPr lang="en-US" sz="2400" dirty="0"/>
              <a:t>“</a:t>
            </a:r>
            <a:r>
              <a:rPr lang="en-US" sz="2400" b="0" i="0" dirty="0">
                <a:solidFill>
                  <a:srgbClr val="000000"/>
                </a:solidFill>
                <a:effectLst/>
                <a:latin typeface="system-ui"/>
              </a:rPr>
              <a:t>God is not human, that he should lie, not a human being, that he should change his mind. Does he speak and then not act? Does he promise and not fulfill?”</a:t>
            </a:r>
            <a:endParaRPr lang="en-US" sz="2400" dirty="0"/>
          </a:p>
        </p:txBody>
      </p:sp>
    </p:spTree>
    <p:extLst>
      <p:ext uri="{BB962C8B-B14F-4D97-AF65-F5344CB8AC3E}">
        <p14:creationId xmlns:p14="http://schemas.microsoft.com/office/powerpoint/2010/main" val="403967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E74EA-0C05-D873-10B0-4D3C3C86BD3C}"/>
              </a:ext>
            </a:extLst>
          </p:cNvPr>
          <p:cNvSpPr>
            <a:spLocks noGrp="1"/>
          </p:cNvSpPr>
          <p:nvPr>
            <p:ph type="title"/>
          </p:nvPr>
        </p:nvSpPr>
        <p:spPr/>
        <p:txBody>
          <a:bodyPr/>
          <a:lstStyle/>
          <a:p>
            <a:r>
              <a:rPr lang="en-US" dirty="0"/>
              <a:t>Our Heavenly Father:</a:t>
            </a:r>
          </a:p>
        </p:txBody>
      </p:sp>
      <p:sp>
        <p:nvSpPr>
          <p:cNvPr id="3" name="Content Placeholder 2">
            <a:extLst>
              <a:ext uri="{FF2B5EF4-FFF2-40B4-BE49-F238E27FC236}">
                <a16:creationId xmlns:a16="http://schemas.microsoft.com/office/drawing/2014/main" xmlns="" id="{06471F8E-2AB5-C37B-3A2C-8DC6542037AE}"/>
              </a:ext>
            </a:extLst>
          </p:cNvPr>
          <p:cNvSpPr>
            <a:spLocks noGrp="1"/>
          </p:cNvSpPr>
          <p:nvPr>
            <p:ph idx="1"/>
          </p:nvPr>
        </p:nvSpPr>
        <p:spPr/>
        <p:txBody>
          <a:bodyPr/>
          <a:lstStyle/>
          <a:p>
            <a:r>
              <a:rPr lang="en-US" sz="2400" dirty="0">
                <a:highlight>
                  <a:srgbClr val="FFFF00"/>
                </a:highlight>
              </a:rPr>
              <a:t>Matthew 7:11 </a:t>
            </a:r>
            <a:r>
              <a:rPr lang="en-US" sz="2400" dirty="0"/>
              <a:t>“</a:t>
            </a:r>
            <a:r>
              <a:rPr lang="en-US" sz="2400" b="0" i="0" dirty="0">
                <a:solidFill>
                  <a:srgbClr val="000000"/>
                </a:solidFill>
                <a:effectLst/>
                <a:latin typeface="system-ui"/>
              </a:rPr>
              <a:t>So if you sinful people know how to give good gifts to your children, how much more will your heavenly Father give good gifts to those who ask him.”</a:t>
            </a:r>
          </a:p>
          <a:p>
            <a:r>
              <a:rPr lang="en-US" sz="2400" dirty="0">
                <a:solidFill>
                  <a:srgbClr val="000000"/>
                </a:solidFill>
                <a:highlight>
                  <a:srgbClr val="FFFF00"/>
                </a:highlight>
                <a:latin typeface="system-ui"/>
              </a:rPr>
              <a:t>1 John 3:1 </a:t>
            </a:r>
            <a:r>
              <a:rPr lang="en-US" sz="2400" dirty="0">
                <a:solidFill>
                  <a:srgbClr val="000000"/>
                </a:solidFill>
                <a:latin typeface="system-ui"/>
              </a:rPr>
              <a:t>“</a:t>
            </a:r>
            <a:r>
              <a:rPr lang="en-US" sz="2400" b="0" i="0" dirty="0">
                <a:solidFill>
                  <a:srgbClr val="000000"/>
                </a:solidFill>
                <a:effectLst/>
                <a:latin typeface="system-ui"/>
              </a:rPr>
              <a:t>See how very much our Father loves us, for he calls us his children, and that is what we are! But the people who belong to this world don’t recognize that we are God’s children because they don’t know him.”</a:t>
            </a:r>
          </a:p>
          <a:p>
            <a:r>
              <a:rPr lang="en-US" sz="2400" dirty="0">
                <a:solidFill>
                  <a:srgbClr val="000000"/>
                </a:solidFill>
                <a:highlight>
                  <a:srgbClr val="FFFF00"/>
                </a:highlight>
                <a:latin typeface="system-ui"/>
              </a:rPr>
              <a:t>James 1:17 </a:t>
            </a:r>
            <a:r>
              <a:rPr lang="en-US" sz="2400" dirty="0">
                <a:solidFill>
                  <a:srgbClr val="000000"/>
                </a:solidFill>
                <a:latin typeface="system-ui"/>
              </a:rPr>
              <a:t>“</a:t>
            </a:r>
            <a:r>
              <a:rPr lang="en-US" sz="2400" b="1" i="0" baseline="30000" dirty="0">
                <a:solidFill>
                  <a:srgbClr val="000000"/>
                </a:solidFill>
                <a:effectLst/>
                <a:latin typeface="system-ui"/>
              </a:rPr>
              <a:t> </a:t>
            </a:r>
            <a:r>
              <a:rPr lang="en-US" sz="2400" b="0" i="0" dirty="0">
                <a:solidFill>
                  <a:srgbClr val="000000"/>
                </a:solidFill>
                <a:effectLst/>
                <a:latin typeface="system-ui"/>
              </a:rPr>
              <a:t>Whatever is good and perfect is a gift coming down to us from God our Father, who created all the lights in the heavens.</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2" tooltip="See footnote a"/>
              </a:rPr>
              <a:t>a</a:t>
            </a:r>
            <a:r>
              <a:rPr lang="en-US" sz="2400" b="0" i="0" baseline="30000" dirty="0">
                <a:solidFill>
                  <a:srgbClr val="000000"/>
                </a:solidFill>
                <a:effectLst/>
                <a:latin typeface="system-ui"/>
              </a:rPr>
              <a:t>]</a:t>
            </a:r>
            <a:r>
              <a:rPr lang="en-US" sz="2400" b="0" i="0" dirty="0">
                <a:solidFill>
                  <a:srgbClr val="000000"/>
                </a:solidFill>
                <a:effectLst/>
                <a:latin typeface="system-ui"/>
              </a:rPr>
              <a:t> He never changes or casts a shifting shadow.</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3" tooltip="See footnote b"/>
              </a:rPr>
              <a:t>b</a:t>
            </a:r>
            <a:r>
              <a:rPr lang="en-US" sz="2400" b="0" i="0" baseline="30000" dirty="0">
                <a:solidFill>
                  <a:srgbClr val="000000"/>
                </a:solidFill>
                <a:effectLst/>
                <a:latin typeface="system-ui"/>
              </a:rPr>
              <a:t>]</a:t>
            </a:r>
            <a:endParaRPr lang="en-US" sz="2400" b="0" i="0" dirty="0">
              <a:solidFill>
                <a:srgbClr val="000000"/>
              </a:solidFill>
              <a:effectLst/>
              <a:latin typeface="system-ui"/>
            </a:endParaRPr>
          </a:p>
          <a:p>
            <a:endParaRPr lang="en-US" dirty="0">
              <a:solidFill>
                <a:srgbClr val="000000"/>
              </a:solidFill>
              <a:latin typeface="system-ui"/>
            </a:endParaRPr>
          </a:p>
          <a:p>
            <a:endParaRPr lang="en-US" dirty="0"/>
          </a:p>
        </p:txBody>
      </p:sp>
    </p:spTree>
    <p:extLst>
      <p:ext uri="{BB962C8B-B14F-4D97-AF65-F5344CB8AC3E}">
        <p14:creationId xmlns:p14="http://schemas.microsoft.com/office/powerpoint/2010/main" val="68214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A0C89D-4B47-2892-9622-6A85F4FD75F5}"/>
              </a:ext>
            </a:extLst>
          </p:cNvPr>
          <p:cNvSpPr>
            <a:spLocks noGrp="1"/>
          </p:cNvSpPr>
          <p:nvPr>
            <p:ph type="title"/>
          </p:nvPr>
        </p:nvSpPr>
        <p:spPr/>
        <p:txBody>
          <a:bodyPr/>
          <a:lstStyle/>
          <a:p>
            <a:r>
              <a:rPr lang="en-US" dirty="0"/>
              <a:t>His love changes our hearts</a:t>
            </a:r>
          </a:p>
        </p:txBody>
      </p:sp>
      <p:sp>
        <p:nvSpPr>
          <p:cNvPr id="3" name="Content Placeholder 2">
            <a:extLst>
              <a:ext uri="{FF2B5EF4-FFF2-40B4-BE49-F238E27FC236}">
                <a16:creationId xmlns:a16="http://schemas.microsoft.com/office/drawing/2014/main" xmlns="" id="{3B6B3795-B839-CF3F-BC52-9073B738F0DC}"/>
              </a:ext>
            </a:extLst>
          </p:cNvPr>
          <p:cNvSpPr>
            <a:spLocks noGrp="1"/>
          </p:cNvSpPr>
          <p:nvPr>
            <p:ph idx="1"/>
          </p:nvPr>
        </p:nvSpPr>
        <p:spPr/>
        <p:txBody>
          <a:bodyPr>
            <a:normAutofit lnSpcReduction="10000"/>
          </a:bodyPr>
          <a:lstStyle/>
          <a:p>
            <a:r>
              <a:rPr lang="en-US" sz="2400" dirty="0">
                <a:highlight>
                  <a:srgbClr val="FFFF00"/>
                </a:highlight>
              </a:rPr>
              <a:t>Romans 2:4 </a:t>
            </a:r>
            <a:r>
              <a:rPr lang="en-US" sz="2400" dirty="0"/>
              <a:t>“</a:t>
            </a:r>
            <a:r>
              <a:rPr lang="en-US" sz="2400" b="0" i="0" dirty="0">
                <a:solidFill>
                  <a:srgbClr val="000000"/>
                </a:solidFill>
                <a:effectLst/>
                <a:latin typeface="system-ui"/>
              </a:rPr>
              <a:t>Don’t you see how wonderfully kind, tolerant, and patient God is with you? Does this mean nothing to you? Can’t you see that his kindness is intended to turn you from your sin?”</a:t>
            </a:r>
          </a:p>
          <a:p>
            <a:r>
              <a:rPr lang="en-US" sz="2400" dirty="0">
                <a:solidFill>
                  <a:srgbClr val="000000"/>
                </a:solidFill>
                <a:highlight>
                  <a:srgbClr val="FFFF00"/>
                </a:highlight>
                <a:latin typeface="system-ui"/>
              </a:rPr>
              <a:t>Romans 5:8 </a:t>
            </a:r>
            <a:r>
              <a:rPr lang="en-US" sz="2400" b="1" i="0" baseline="30000" dirty="0">
                <a:solidFill>
                  <a:srgbClr val="000000"/>
                </a:solidFill>
                <a:effectLst/>
                <a:highlight>
                  <a:srgbClr val="FFFF00"/>
                </a:highlight>
                <a:latin typeface="system-ui"/>
              </a:rPr>
              <a:t> </a:t>
            </a:r>
            <a:r>
              <a:rPr lang="en-US" sz="2400" b="1" i="0" baseline="30000" dirty="0">
                <a:solidFill>
                  <a:srgbClr val="000000"/>
                </a:solidFill>
                <a:effectLst/>
                <a:latin typeface="system-ui"/>
              </a:rPr>
              <a:t>”</a:t>
            </a:r>
            <a:r>
              <a:rPr lang="en-US" sz="2400" b="0" i="0" dirty="0">
                <a:solidFill>
                  <a:srgbClr val="000000"/>
                </a:solidFill>
                <a:effectLst/>
                <a:latin typeface="system-ui"/>
              </a:rPr>
              <a:t>But God showed his great love for us by sending Christ to die for us while we were still sinners.”</a:t>
            </a:r>
          </a:p>
          <a:p>
            <a:r>
              <a:rPr lang="en-US" sz="2400" dirty="0">
                <a:solidFill>
                  <a:srgbClr val="000000"/>
                </a:solidFill>
                <a:highlight>
                  <a:srgbClr val="FFFF00"/>
                </a:highlight>
                <a:latin typeface="system-ui"/>
              </a:rPr>
              <a:t>1 John 4:19 </a:t>
            </a:r>
            <a:r>
              <a:rPr lang="en-US" sz="2400" dirty="0">
                <a:solidFill>
                  <a:srgbClr val="000000"/>
                </a:solidFill>
                <a:latin typeface="system-ui"/>
              </a:rPr>
              <a:t>“we love each other</a:t>
            </a:r>
            <a:r>
              <a:rPr lang="en-US" sz="2400" baseline="30000" dirty="0">
                <a:solidFill>
                  <a:srgbClr val="000000"/>
                </a:solidFill>
                <a:latin typeface="system-ui"/>
              </a:rPr>
              <a:t>[</a:t>
            </a:r>
            <a:r>
              <a:rPr lang="en-US" sz="2400" baseline="30000" dirty="0">
                <a:solidFill>
                  <a:srgbClr val="4A4A4A"/>
                </a:solidFill>
                <a:latin typeface="system-ui"/>
                <a:hlinkClick r:id="rId2" tooltip="See footnote a"/>
              </a:rPr>
              <a:t>a</a:t>
            </a:r>
            <a:r>
              <a:rPr lang="en-US" sz="2400" baseline="30000" dirty="0">
                <a:solidFill>
                  <a:srgbClr val="000000"/>
                </a:solidFill>
                <a:latin typeface="system-ui"/>
              </a:rPr>
              <a:t>]</a:t>
            </a:r>
            <a:r>
              <a:rPr lang="en-US" sz="2400" dirty="0">
                <a:solidFill>
                  <a:srgbClr val="000000"/>
                </a:solidFill>
                <a:latin typeface="system-ui"/>
              </a:rPr>
              <a:t> because he loved us first.”</a:t>
            </a:r>
            <a:endParaRPr lang="en-US" sz="2400" b="0" i="0" dirty="0">
              <a:solidFill>
                <a:srgbClr val="000000"/>
              </a:solidFill>
              <a:effectLst/>
              <a:latin typeface="system-ui"/>
            </a:endParaRPr>
          </a:p>
          <a:p>
            <a:r>
              <a:rPr lang="en-US" sz="2400" dirty="0">
                <a:solidFill>
                  <a:srgbClr val="000000"/>
                </a:solidFill>
                <a:highlight>
                  <a:srgbClr val="FFFF00"/>
                </a:highlight>
                <a:latin typeface="system-ui"/>
              </a:rPr>
              <a:t>Romans 8:28-29 </a:t>
            </a:r>
            <a:r>
              <a:rPr lang="en-US" sz="2400" dirty="0">
                <a:solidFill>
                  <a:srgbClr val="000000"/>
                </a:solidFill>
                <a:latin typeface="system-ui"/>
              </a:rPr>
              <a:t>“</a:t>
            </a:r>
            <a:r>
              <a:rPr lang="en-US" sz="2400" b="0" i="0" dirty="0">
                <a:solidFill>
                  <a:srgbClr val="000000"/>
                </a:solidFill>
                <a:effectLst/>
                <a:latin typeface="system-ui"/>
              </a:rPr>
              <a:t>And we know that God causes everything to work together</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3" tooltip="See footnote a"/>
              </a:rPr>
              <a:t>a</a:t>
            </a:r>
            <a:r>
              <a:rPr lang="en-US" sz="2400" b="0" i="0" baseline="30000" dirty="0">
                <a:solidFill>
                  <a:srgbClr val="000000"/>
                </a:solidFill>
                <a:effectLst/>
                <a:latin typeface="system-ui"/>
              </a:rPr>
              <a:t>]</a:t>
            </a:r>
            <a:r>
              <a:rPr lang="en-US" sz="2400" b="0" i="0" dirty="0">
                <a:solidFill>
                  <a:srgbClr val="000000"/>
                </a:solidFill>
                <a:effectLst/>
                <a:latin typeface="system-ui"/>
              </a:rPr>
              <a:t> for the good of those who love God and are called according to his purpose for them. </a:t>
            </a:r>
            <a:r>
              <a:rPr lang="en-US" sz="2400" b="1" i="0" baseline="30000" dirty="0">
                <a:solidFill>
                  <a:srgbClr val="000000"/>
                </a:solidFill>
                <a:effectLst/>
                <a:latin typeface="system-ui"/>
              </a:rPr>
              <a:t>29 </a:t>
            </a:r>
            <a:r>
              <a:rPr lang="en-US" sz="2400" b="0" i="0" dirty="0">
                <a:solidFill>
                  <a:srgbClr val="000000"/>
                </a:solidFill>
                <a:effectLst/>
                <a:latin typeface="system-ui"/>
              </a:rPr>
              <a:t>For God knew his people in advance, and he chose them to become like his Son, so that his Son would be the firstborn</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4" tooltip="See footnote b"/>
              </a:rPr>
              <a:t>b</a:t>
            </a:r>
            <a:r>
              <a:rPr lang="en-US" sz="2400" b="0" i="0" baseline="30000" dirty="0">
                <a:solidFill>
                  <a:srgbClr val="000000"/>
                </a:solidFill>
                <a:effectLst/>
                <a:latin typeface="system-ui"/>
              </a:rPr>
              <a:t>]</a:t>
            </a:r>
            <a:r>
              <a:rPr lang="en-US" sz="2400" b="0" i="0" dirty="0">
                <a:solidFill>
                  <a:srgbClr val="000000"/>
                </a:solidFill>
                <a:effectLst/>
                <a:latin typeface="system-ui"/>
              </a:rPr>
              <a:t> among many brothers and sisters.”</a:t>
            </a:r>
          </a:p>
        </p:txBody>
      </p:sp>
    </p:spTree>
    <p:extLst>
      <p:ext uri="{BB962C8B-B14F-4D97-AF65-F5344CB8AC3E}">
        <p14:creationId xmlns:p14="http://schemas.microsoft.com/office/powerpoint/2010/main" val="357182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BDCFCD-D49E-A1AC-53AE-786AB7CF29E4}"/>
              </a:ext>
            </a:extLst>
          </p:cNvPr>
          <p:cNvSpPr>
            <a:spLocks noGrp="1"/>
          </p:cNvSpPr>
          <p:nvPr>
            <p:ph type="title"/>
          </p:nvPr>
        </p:nvSpPr>
        <p:spPr/>
        <p:txBody>
          <a:bodyPr/>
          <a:lstStyle/>
          <a:p>
            <a:r>
              <a:rPr lang="en-US" dirty="0"/>
              <a:t>The Love of the Father</a:t>
            </a:r>
          </a:p>
        </p:txBody>
      </p:sp>
      <p:sp>
        <p:nvSpPr>
          <p:cNvPr id="3" name="Content Placeholder 2">
            <a:extLst>
              <a:ext uri="{FF2B5EF4-FFF2-40B4-BE49-F238E27FC236}">
                <a16:creationId xmlns:a16="http://schemas.microsoft.com/office/drawing/2014/main" xmlns="" id="{62DBD2D0-CF54-5510-5731-C2503F0E2431}"/>
              </a:ext>
            </a:extLst>
          </p:cNvPr>
          <p:cNvSpPr>
            <a:spLocks noGrp="1"/>
          </p:cNvSpPr>
          <p:nvPr>
            <p:ph idx="1"/>
          </p:nvPr>
        </p:nvSpPr>
        <p:spPr/>
        <p:txBody>
          <a:bodyPr/>
          <a:lstStyle/>
          <a:p>
            <a:r>
              <a:rPr lang="en-US" sz="2400" dirty="0">
                <a:solidFill>
                  <a:srgbClr val="000000"/>
                </a:solidFill>
                <a:highlight>
                  <a:srgbClr val="FFFF00"/>
                </a:highlight>
                <a:latin typeface="system-ui"/>
              </a:rPr>
              <a:t>Romans 8:38 </a:t>
            </a:r>
            <a:r>
              <a:rPr lang="en-US" sz="2400" dirty="0">
                <a:solidFill>
                  <a:srgbClr val="000000"/>
                </a:solidFill>
                <a:latin typeface="system-ui"/>
              </a:rPr>
              <a:t>“</a:t>
            </a:r>
            <a:r>
              <a:rPr lang="en-US" sz="2400" b="0" i="0" dirty="0">
                <a:solidFill>
                  <a:srgbClr val="000000"/>
                </a:solidFill>
                <a:effectLst/>
                <a:latin typeface="system-ui"/>
              </a:rPr>
              <a:t>And I am convinced that nothing can ever separate us from God’s love. Neither death nor life, neither angels nor demons,</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2" tooltip="See footnote a"/>
              </a:rPr>
              <a:t>a</a:t>
            </a:r>
            <a:r>
              <a:rPr lang="en-US" sz="2400" b="0" i="0" baseline="30000" dirty="0">
                <a:solidFill>
                  <a:srgbClr val="000000"/>
                </a:solidFill>
                <a:effectLst/>
                <a:latin typeface="system-ui"/>
              </a:rPr>
              <a:t>]</a:t>
            </a:r>
            <a:r>
              <a:rPr lang="en-US" sz="2400" b="0" i="0" dirty="0">
                <a:solidFill>
                  <a:srgbClr val="000000"/>
                </a:solidFill>
                <a:effectLst/>
                <a:latin typeface="system-ui"/>
              </a:rPr>
              <a:t> neither our fears for today nor our worries about tomorrow—not even the powers of hell can separate us from God’s love.”</a:t>
            </a:r>
          </a:p>
          <a:p>
            <a:pPr algn="l"/>
            <a:r>
              <a:rPr lang="en-US" sz="2400" dirty="0">
                <a:highlight>
                  <a:srgbClr val="FFFF00"/>
                </a:highlight>
              </a:rPr>
              <a:t>1 John 4:16 </a:t>
            </a:r>
            <a:r>
              <a:rPr lang="en-US" sz="2400" dirty="0"/>
              <a:t>“</a:t>
            </a:r>
            <a:r>
              <a:rPr lang="en-US" sz="2400" b="1" i="0" baseline="30000" dirty="0">
                <a:solidFill>
                  <a:srgbClr val="000000"/>
                </a:solidFill>
                <a:effectLst/>
                <a:latin typeface="system-ui"/>
              </a:rPr>
              <a:t>16 </a:t>
            </a:r>
            <a:r>
              <a:rPr lang="en-US" sz="2400" b="0" i="0" dirty="0">
                <a:solidFill>
                  <a:srgbClr val="000000"/>
                </a:solidFill>
                <a:effectLst/>
                <a:latin typeface="system-ui"/>
              </a:rPr>
              <a:t>We know how much God loves us, and we have put our trust in his love. God is love, and all who live in love live in God, and God lives in them.”</a:t>
            </a:r>
          </a:p>
          <a:p>
            <a:pPr algn="l"/>
            <a:r>
              <a:rPr lang="en-US" sz="2400" dirty="0">
                <a:solidFill>
                  <a:srgbClr val="000000"/>
                </a:solidFill>
                <a:highlight>
                  <a:srgbClr val="FFFF00"/>
                </a:highlight>
                <a:latin typeface="system-ui"/>
              </a:rPr>
              <a:t>John 3:16 </a:t>
            </a:r>
            <a:r>
              <a:rPr lang="en-US" sz="2400" b="0" i="0" dirty="0">
                <a:solidFill>
                  <a:srgbClr val="000000"/>
                </a:solidFill>
                <a:effectLst/>
                <a:latin typeface="system-ui"/>
              </a:rPr>
              <a:t>“For this is how God loved the world: He gave</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3" tooltip="See footnote a"/>
              </a:rPr>
              <a:t>a</a:t>
            </a:r>
            <a:r>
              <a:rPr lang="en-US" sz="2400" b="0" i="0" baseline="30000" dirty="0">
                <a:solidFill>
                  <a:srgbClr val="000000"/>
                </a:solidFill>
                <a:effectLst/>
                <a:latin typeface="system-ui"/>
              </a:rPr>
              <a:t>]</a:t>
            </a:r>
            <a:r>
              <a:rPr lang="en-US" sz="2400" b="0" i="0" dirty="0">
                <a:solidFill>
                  <a:srgbClr val="000000"/>
                </a:solidFill>
                <a:effectLst/>
                <a:latin typeface="system-ui"/>
              </a:rPr>
              <a:t> his one and only Son, so that everyone who believes in him will not perish but have eternal life.”</a:t>
            </a:r>
          </a:p>
          <a:p>
            <a:endParaRPr lang="en-US" dirty="0">
              <a:solidFill>
                <a:srgbClr val="000000"/>
              </a:solidFill>
              <a:latin typeface="system-ui"/>
            </a:endParaRPr>
          </a:p>
          <a:p>
            <a:endParaRPr lang="en-US" dirty="0"/>
          </a:p>
        </p:txBody>
      </p:sp>
    </p:spTree>
    <p:extLst>
      <p:ext uri="{BB962C8B-B14F-4D97-AF65-F5344CB8AC3E}">
        <p14:creationId xmlns:p14="http://schemas.microsoft.com/office/powerpoint/2010/main" val="241747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0252BB-C3B3-CD5B-73D3-80A210F9649C}"/>
              </a:ext>
            </a:extLst>
          </p:cNvPr>
          <p:cNvSpPr>
            <a:spLocks noGrp="1"/>
          </p:cNvSpPr>
          <p:nvPr>
            <p:ph type="title"/>
          </p:nvPr>
        </p:nvSpPr>
        <p:spPr>
          <a:xfrm>
            <a:off x="1097280" y="286603"/>
            <a:ext cx="10058400" cy="1450757"/>
          </a:xfrm>
        </p:spPr>
        <p:txBody>
          <a:bodyPr>
            <a:normAutofit/>
          </a:bodyPr>
          <a:lstStyle/>
          <a:p>
            <a:r>
              <a:rPr lang="en-US" dirty="0"/>
              <a:t>Summary:</a:t>
            </a:r>
          </a:p>
        </p:txBody>
      </p:sp>
      <p:graphicFrame>
        <p:nvGraphicFramePr>
          <p:cNvPr id="5" name="Content Placeholder 2">
            <a:extLst>
              <a:ext uri="{FF2B5EF4-FFF2-40B4-BE49-F238E27FC236}">
                <a16:creationId xmlns:a16="http://schemas.microsoft.com/office/drawing/2014/main" xmlns="" id="{5D6EBD97-A49D-4842-4E00-3A4B8CF53E56}"/>
              </a:ext>
            </a:extLst>
          </p:cNvPr>
          <p:cNvGraphicFramePr>
            <a:graphicFrameLocks noGrp="1"/>
          </p:cNvGraphicFramePr>
          <p:nvPr>
            <p:ph idx="1"/>
            <p:extLst>
              <p:ext uri="{D42A27DB-BD31-4B8C-83A1-F6EECF244321}">
                <p14:modId xmlns:p14="http://schemas.microsoft.com/office/powerpoint/2010/main" val="357662996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0533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3368D-A99A-FB84-3AF0-B429835ED11A}"/>
              </a:ext>
            </a:extLst>
          </p:cNvPr>
          <p:cNvSpPr>
            <a:spLocks noGrp="1"/>
          </p:cNvSpPr>
          <p:nvPr>
            <p:ph type="title"/>
          </p:nvPr>
        </p:nvSpPr>
        <p:spPr/>
        <p:txBody>
          <a:bodyPr/>
          <a:lstStyle/>
          <a:p>
            <a:r>
              <a:rPr lang="en-US" dirty="0"/>
              <a:t>The Love of the Father</a:t>
            </a:r>
          </a:p>
        </p:txBody>
      </p:sp>
      <p:sp>
        <p:nvSpPr>
          <p:cNvPr id="3" name="Content Placeholder 2">
            <a:extLst>
              <a:ext uri="{FF2B5EF4-FFF2-40B4-BE49-F238E27FC236}">
                <a16:creationId xmlns:a16="http://schemas.microsoft.com/office/drawing/2014/main" xmlns="" id="{717B9FB6-71B6-6BB3-297F-72BFE07AA782}"/>
              </a:ext>
            </a:extLst>
          </p:cNvPr>
          <p:cNvSpPr>
            <a:spLocks noGrp="1"/>
          </p:cNvSpPr>
          <p:nvPr>
            <p:ph idx="1"/>
          </p:nvPr>
        </p:nvSpPr>
        <p:spPr/>
        <p:txBody>
          <a:bodyPr>
            <a:normAutofit/>
          </a:bodyPr>
          <a:lstStyle/>
          <a:p>
            <a:pPr algn="l"/>
            <a:r>
              <a:rPr lang="en-US" sz="2400" dirty="0">
                <a:solidFill>
                  <a:srgbClr val="000000"/>
                </a:solidFill>
                <a:highlight>
                  <a:srgbClr val="FFFF00"/>
                </a:highlight>
                <a:latin typeface="system-ui"/>
              </a:rPr>
              <a:t>1 John 9:9 </a:t>
            </a:r>
            <a:r>
              <a:rPr lang="en-US" sz="2400" dirty="0">
                <a:solidFill>
                  <a:srgbClr val="000000"/>
                </a:solidFill>
                <a:latin typeface="system-ui"/>
              </a:rPr>
              <a:t>“</a:t>
            </a:r>
            <a:r>
              <a:rPr lang="en-US" sz="2400" b="0" i="0" dirty="0">
                <a:solidFill>
                  <a:srgbClr val="000000"/>
                </a:solidFill>
                <a:effectLst/>
                <a:latin typeface="system-ui"/>
              </a:rPr>
              <a:t>God showed how much he loved us by sending his one and only Son into the world so that we might have eternal life through him.”</a:t>
            </a:r>
          </a:p>
          <a:p>
            <a:r>
              <a:rPr lang="en-US" sz="2400" b="0" i="0" dirty="0">
                <a:solidFill>
                  <a:srgbClr val="000000"/>
                </a:solidFill>
                <a:effectLst/>
                <a:highlight>
                  <a:srgbClr val="FFFF00"/>
                </a:highlight>
                <a:latin typeface="system-ui"/>
              </a:rPr>
              <a:t>John 15</a:t>
            </a:r>
            <a:r>
              <a:rPr lang="en-US" sz="2400" dirty="0">
                <a:solidFill>
                  <a:srgbClr val="000000"/>
                </a:solidFill>
                <a:highlight>
                  <a:srgbClr val="FFFF00"/>
                </a:highlight>
                <a:latin typeface="system-ui"/>
              </a:rPr>
              <a:t>:9 </a:t>
            </a:r>
            <a:r>
              <a:rPr lang="en-US" sz="2400" dirty="0">
                <a:solidFill>
                  <a:srgbClr val="000000"/>
                </a:solidFill>
                <a:latin typeface="system-ui"/>
              </a:rPr>
              <a:t>“</a:t>
            </a:r>
            <a:r>
              <a:rPr lang="en-US" sz="2400" b="0" i="0" dirty="0">
                <a:solidFill>
                  <a:srgbClr val="000000"/>
                </a:solidFill>
                <a:effectLst/>
                <a:latin typeface="system-ui"/>
              </a:rPr>
              <a:t>I have loved you even as the Father has loved me. Remain in my love.”</a:t>
            </a:r>
          </a:p>
          <a:p>
            <a:r>
              <a:rPr lang="en-US" sz="2400" dirty="0">
                <a:solidFill>
                  <a:srgbClr val="000000"/>
                </a:solidFill>
                <a:highlight>
                  <a:srgbClr val="FFFF00"/>
                </a:highlight>
                <a:latin typeface="system-ui"/>
              </a:rPr>
              <a:t>Isaiah 41:13 </a:t>
            </a:r>
            <a:r>
              <a:rPr lang="en-US" sz="2400" dirty="0">
                <a:solidFill>
                  <a:srgbClr val="000000"/>
                </a:solidFill>
                <a:latin typeface="system-ui"/>
              </a:rPr>
              <a:t>“</a:t>
            </a:r>
            <a:r>
              <a:rPr lang="en-US" sz="2400" b="0" i="0" dirty="0">
                <a:solidFill>
                  <a:srgbClr val="000000"/>
                </a:solidFill>
                <a:effectLst/>
                <a:latin typeface="system-ui"/>
              </a:rPr>
              <a:t>For I hold you by your right hand—I, the </a:t>
            </a:r>
            <a:r>
              <a:rPr lang="en-US" sz="2400" b="0" i="0" cap="small" dirty="0">
                <a:solidFill>
                  <a:srgbClr val="000000"/>
                </a:solidFill>
                <a:effectLst/>
                <a:latin typeface="system-ui"/>
              </a:rPr>
              <a:t>Lord</a:t>
            </a:r>
            <a:r>
              <a:rPr lang="en-US" sz="2400" b="0" i="0" dirty="0">
                <a:solidFill>
                  <a:srgbClr val="000000"/>
                </a:solidFill>
                <a:effectLst/>
                <a:latin typeface="system-ui"/>
              </a:rPr>
              <a:t> your God. And I say to you, ‘Don’t be afraid. I am here to help you.”</a:t>
            </a:r>
          </a:p>
        </p:txBody>
      </p:sp>
    </p:spTree>
    <p:extLst>
      <p:ext uri="{BB962C8B-B14F-4D97-AF65-F5344CB8AC3E}">
        <p14:creationId xmlns:p14="http://schemas.microsoft.com/office/powerpoint/2010/main" val="4015200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5F94099-0D1D-DF9D-035C-A85AE2BB8D8B}"/>
              </a:ext>
            </a:extLst>
          </p:cNvPr>
          <p:cNvPicPr>
            <a:picLocks noChangeAspect="1"/>
          </p:cNvPicPr>
          <p:nvPr/>
        </p:nvPicPr>
        <p:blipFill rotWithShape="1">
          <a:blip r:embed="rId2">
            <a:duotone>
              <a:prstClr val="black"/>
              <a:schemeClr val="tx2">
                <a:tint val="45000"/>
                <a:satMod val="400000"/>
              </a:schemeClr>
            </a:duotone>
            <a:alphaModFix amt="40000"/>
          </a:blip>
          <a:srcRect t="19643"/>
          <a:stretch/>
        </p:blipFill>
        <p:spPr>
          <a:xfrm>
            <a:off x="20" y="10"/>
            <a:ext cx="12191980" cy="6857991"/>
          </a:xfrm>
          <a:prstGeom prst="rect">
            <a:avLst/>
          </a:prstGeom>
        </p:spPr>
      </p:pic>
      <p:sp>
        <p:nvSpPr>
          <p:cNvPr id="2" name="Title 1">
            <a:extLst>
              <a:ext uri="{FF2B5EF4-FFF2-40B4-BE49-F238E27FC236}">
                <a16:creationId xmlns:a16="http://schemas.microsoft.com/office/drawing/2014/main" xmlns="" id="{A4F49AE4-F338-82D1-EA51-BE9760936796}"/>
              </a:ext>
            </a:extLst>
          </p:cNvPr>
          <p:cNvSpPr>
            <a:spLocks noGrp="1"/>
          </p:cNvSpPr>
          <p:nvPr>
            <p:ph type="ctrTitle"/>
          </p:nvPr>
        </p:nvSpPr>
        <p:spPr>
          <a:xfrm>
            <a:off x="1097280" y="758952"/>
            <a:ext cx="10058400" cy="3566160"/>
          </a:xfrm>
        </p:spPr>
        <p:txBody>
          <a:bodyPr>
            <a:normAutofit/>
          </a:bodyPr>
          <a:lstStyle/>
          <a:p>
            <a:r>
              <a:rPr lang="en-US" dirty="0"/>
              <a:t>Key Passages: </a:t>
            </a:r>
            <a:br>
              <a:rPr lang="en-US" dirty="0"/>
            </a:br>
            <a:r>
              <a:rPr lang="en-US" dirty="0"/>
              <a:t>Matt 14:24-33, </a:t>
            </a:r>
            <a:br>
              <a:rPr lang="en-US" dirty="0"/>
            </a:br>
            <a:r>
              <a:rPr lang="en-US" dirty="0"/>
              <a:t>Mark 6:47-51 (v.48)</a:t>
            </a:r>
          </a:p>
        </p:txBody>
      </p:sp>
      <p:sp>
        <p:nvSpPr>
          <p:cNvPr id="3" name="Content Placeholder 2">
            <a:extLst>
              <a:ext uri="{FF2B5EF4-FFF2-40B4-BE49-F238E27FC236}">
                <a16:creationId xmlns:a16="http://schemas.microsoft.com/office/drawing/2014/main" xmlns="" id="{063A52DF-E721-8947-253C-C335F47EA8DA}"/>
              </a:ext>
            </a:extLst>
          </p:cNvPr>
          <p:cNvSpPr>
            <a:spLocks noGrp="1"/>
          </p:cNvSpPr>
          <p:nvPr>
            <p:ph type="subTitle" idx="1"/>
          </p:nvPr>
        </p:nvSpPr>
        <p:spPr>
          <a:xfrm>
            <a:off x="1100051" y="4455621"/>
            <a:ext cx="10058400" cy="1143000"/>
          </a:xfrm>
        </p:spPr>
        <p:txBody>
          <a:bodyPr>
            <a:normAutofit/>
          </a:bodyPr>
          <a:lstStyle/>
          <a:p>
            <a:pPr lvl="1"/>
            <a:endParaRPr lang="en-US" dirty="0"/>
          </a:p>
          <a:p>
            <a:endParaRPr lang="en-US" dirty="0"/>
          </a:p>
        </p:txBody>
      </p:sp>
      <p:cxnSp>
        <p:nvCxnSpPr>
          <p:cNvPr id="9" name="Straight Connector 8">
            <a:extLst>
              <a:ext uri="{FF2B5EF4-FFF2-40B4-BE49-F238E27FC236}">
                <a16:creationId xmlns:a16="http://schemas.microsoft.com/office/drawing/2014/main" xmlns="" id="{C117F0FD-C691-43EE-92C7-3C87A971D98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5E5976DF-0EAA-46D4-9BCB-BD689444A3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64648040-62BC-4A8B-896F-E8D87A643F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346448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98BB61C7-83CF-C1FF-A91F-7DB21E180A04}"/>
              </a:ext>
            </a:extLst>
          </p:cNvPr>
          <p:cNvSpPr>
            <a:spLocks noGrp="1"/>
          </p:cNvSpPr>
          <p:nvPr>
            <p:ph type="title"/>
          </p:nvPr>
        </p:nvSpPr>
        <p:spPr>
          <a:xfrm>
            <a:off x="492369" y="605896"/>
            <a:ext cx="3225779" cy="5646208"/>
          </a:xfrm>
        </p:spPr>
        <p:txBody>
          <a:bodyPr anchor="ctr">
            <a:normAutofit/>
          </a:bodyPr>
          <a:lstStyle/>
          <a:p>
            <a:r>
              <a:rPr lang="en-US" sz="3600" dirty="0">
                <a:solidFill>
                  <a:srgbClr val="FFFFFF"/>
                </a:solidFill>
              </a:rPr>
              <a:t>First some about Mark </a:t>
            </a:r>
            <a:br>
              <a:rPr lang="en-US" sz="3600" dirty="0">
                <a:solidFill>
                  <a:srgbClr val="FFFFFF"/>
                </a:solidFill>
              </a:rPr>
            </a:br>
            <a:r>
              <a:rPr lang="en-US" sz="3600" dirty="0">
                <a:solidFill>
                  <a:srgbClr val="FFFFFF"/>
                </a:solidFill>
              </a:rPr>
              <a:t>(aka John Mark):</a:t>
            </a:r>
          </a:p>
        </p:txBody>
      </p:sp>
      <p:sp>
        <p:nvSpPr>
          <p:cNvPr id="12" name="Rectangle 11">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xmlns="" id="{CD042156-1D69-140A-A9CF-9665D0C461E1}"/>
              </a:ext>
            </a:extLst>
          </p:cNvPr>
          <p:cNvSpPr>
            <a:spLocks noGrp="1"/>
          </p:cNvSpPr>
          <p:nvPr>
            <p:ph idx="1"/>
          </p:nvPr>
        </p:nvSpPr>
        <p:spPr>
          <a:xfrm>
            <a:off x="4332850" y="478302"/>
            <a:ext cx="7238764" cy="5922498"/>
          </a:xfrm>
        </p:spPr>
        <p:txBody>
          <a:bodyPr anchor="ctr">
            <a:normAutofit lnSpcReduction="10000"/>
          </a:bodyPr>
          <a:lstStyle/>
          <a:p>
            <a:r>
              <a:rPr lang="en-US" sz="2400" dirty="0"/>
              <a:t>-Thought to be much younger than the other disciples</a:t>
            </a:r>
          </a:p>
          <a:p>
            <a:r>
              <a:rPr lang="en-US" sz="2400" dirty="0"/>
              <a:t>-His mother was Mary who had a house in Jerusalem that served as a meeting place for believers.</a:t>
            </a:r>
          </a:p>
          <a:p>
            <a:r>
              <a:rPr lang="en-US" sz="2400" dirty="0"/>
              <a:t>-No mention of his father, other than Peter referring to him as his son (</a:t>
            </a:r>
            <a:r>
              <a:rPr lang="en-US" sz="2400" dirty="0">
                <a:highlight>
                  <a:srgbClr val="FFFF00"/>
                </a:highlight>
              </a:rPr>
              <a:t>Peter 5:13</a:t>
            </a:r>
            <a:r>
              <a:rPr lang="en-US" sz="2400" dirty="0"/>
              <a:t>—this was likely spiritual rather than literal/biological. Like Paul, when he called Timothy his son in 1 Cor 4:17)</a:t>
            </a:r>
          </a:p>
          <a:p>
            <a:r>
              <a:rPr lang="en-US" sz="2400" dirty="0"/>
              <a:t>-Mark is possibly referring to himself, in the account of the young boy mentioned wearing a linen shirt at the time of Jesus arrest (</a:t>
            </a:r>
            <a:r>
              <a:rPr lang="en-US" sz="2400" dirty="0">
                <a:highlight>
                  <a:srgbClr val="FFFF00"/>
                </a:highlight>
              </a:rPr>
              <a:t>Mark 14:51,52</a:t>
            </a:r>
            <a:r>
              <a:rPr lang="en-US" sz="2400" dirty="0"/>
              <a:t>)</a:t>
            </a:r>
          </a:p>
          <a:p>
            <a:r>
              <a:rPr lang="en-US" sz="2400" dirty="0"/>
              <a:t>-Recorded falling out between him and Paul and Barnabas, when Mark deserted/abandoned them (</a:t>
            </a:r>
            <a:r>
              <a:rPr lang="en-US" sz="2400" dirty="0">
                <a:highlight>
                  <a:srgbClr val="FFFF00"/>
                </a:highlight>
              </a:rPr>
              <a:t>Acts 13:4)</a:t>
            </a:r>
            <a:r>
              <a:rPr lang="en-US" sz="2400" dirty="0"/>
              <a:t>possibly a maturity issue. Why would Paul be so adamant about not accepting him back on the team (</a:t>
            </a:r>
            <a:r>
              <a:rPr lang="en-US" sz="2400" dirty="0">
                <a:highlight>
                  <a:srgbClr val="FFFF00"/>
                </a:highlight>
              </a:rPr>
              <a:t>Acts15:37-39</a:t>
            </a:r>
            <a:r>
              <a:rPr lang="en-US" sz="2400" dirty="0"/>
              <a:t>), —resulting in Paul and Barnabas going separate ways.</a:t>
            </a:r>
          </a:p>
          <a:p>
            <a:endParaRPr lang="en-US" dirty="0"/>
          </a:p>
        </p:txBody>
      </p:sp>
    </p:spTree>
    <p:extLst>
      <p:ext uri="{BB962C8B-B14F-4D97-AF65-F5344CB8AC3E}">
        <p14:creationId xmlns:p14="http://schemas.microsoft.com/office/powerpoint/2010/main" val="60295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B6909E-3483-B394-5830-729266998A9E}"/>
              </a:ext>
            </a:extLst>
          </p:cNvPr>
          <p:cNvSpPr>
            <a:spLocks noGrp="1"/>
          </p:cNvSpPr>
          <p:nvPr>
            <p:ph type="title"/>
          </p:nvPr>
        </p:nvSpPr>
        <p:spPr/>
        <p:txBody>
          <a:bodyPr/>
          <a:lstStyle/>
          <a:p>
            <a:r>
              <a:rPr lang="en-US" dirty="0"/>
              <a:t>Matt 14:24-33</a:t>
            </a:r>
          </a:p>
        </p:txBody>
      </p:sp>
      <p:sp>
        <p:nvSpPr>
          <p:cNvPr id="3" name="Content Placeholder 2">
            <a:extLst>
              <a:ext uri="{FF2B5EF4-FFF2-40B4-BE49-F238E27FC236}">
                <a16:creationId xmlns:a16="http://schemas.microsoft.com/office/drawing/2014/main" xmlns="" id="{AD9A05E2-9A6B-3D36-98FB-596FB9FBA86F}"/>
              </a:ext>
            </a:extLst>
          </p:cNvPr>
          <p:cNvSpPr>
            <a:spLocks noGrp="1"/>
          </p:cNvSpPr>
          <p:nvPr>
            <p:ph idx="1"/>
          </p:nvPr>
        </p:nvSpPr>
        <p:spPr/>
        <p:txBody>
          <a:bodyPr>
            <a:normAutofit lnSpcReduction="10000"/>
          </a:bodyPr>
          <a:lstStyle/>
          <a:p>
            <a:pPr algn="l"/>
            <a:r>
              <a:rPr lang="en-US" sz="2800" b="1" i="0" baseline="30000" dirty="0">
                <a:solidFill>
                  <a:srgbClr val="000000"/>
                </a:solidFill>
                <a:effectLst/>
                <a:latin typeface="system-ui"/>
              </a:rPr>
              <a:t>24 </a:t>
            </a:r>
            <a:r>
              <a:rPr lang="en-US" sz="2800" b="0" i="0" dirty="0">
                <a:solidFill>
                  <a:srgbClr val="000000"/>
                </a:solidFill>
                <a:effectLst/>
                <a:latin typeface="system-ui"/>
              </a:rPr>
              <a:t>and the boat was already a considerable distance from land, buffeted by the waves because the wind was against it.</a:t>
            </a:r>
          </a:p>
          <a:p>
            <a:pPr algn="l"/>
            <a:r>
              <a:rPr lang="en-US" sz="2800" b="1" i="0" baseline="30000" dirty="0">
                <a:solidFill>
                  <a:srgbClr val="000000"/>
                </a:solidFill>
                <a:effectLst/>
                <a:latin typeface="system-ui"/>
              </a:rPr>
              <a:t>25 </a:t>
            </a:r>
            <a:r>
              <a:rPr lang="en-US" sz="2800" b="0" i="0" dirty="0">
                <a:solidFill>
                  <a:srgbClr val="000000"/>
                </a:solidFill>
                <a:effectLst/>
                <a:latin typeface="system-ui"/>
              </a:rPr>
              <a:t>Shortly before dawn Jesus went out to them, walking on the lake. </a:t>
            </a:r>
            <a:r>
              <a:rPr lang="en-US" sz="2800" b="1" i="0" baseline="30000" dirty="0">
                <a:solidFill>
                  <a:srgbClr val="000000"/>
                </a:solidFill>
                <a:effectLst/>
                <a:latin typeface="system-ui"/>
              </a:rPr>
              <a:t>26 </a:t>
            </a:r>
            <a:r>
              <a:rPr lang="en-US" sz="2800" b="0" i="0" dirty="0">
                <a:solidFill>
                  <a:srgbClr val="000000"/>
                </a:solidFill>
                <a:effectLst/>
                <a:latin typeface="system-ui"/>
              </a:rPr>
              <a:t>When the disciples saw him walking on the lake, they were terrified. “It’s a ghost,” they said, and cried out in fear.</a:t>
            </a:r>
          </a:p>
          <a:p>
            <a:pPr algn="l"/>
            <a:r>
              <a:rPr lang="en-US" sz="2800" b="1" i="0" baseline="30000" dirty="0">
                <a:solidFill>
                  <a:srgbClr val="000000"/>
                </a:solidFill>
                <a:effectLst/>
                <a:latin typeface="system-ui"/>
              </a:rPr>
              <a:t>27 </a:t>
            </a:r>
            <a:r>
              <a:rPr lang="en-US" sz="2800" b="0" i="0" dirty="0">
                <a:solidFill>
                  <a:srgbClr val="000000"/>
                </a:solidFill>
                <a:effectLst/>
                <a:latin typeface="system-ui"/>
              </a:rPr>
              <a:t>But Jesus immediately said to them: “Take courage! It is I. Don’t be afraid.”</a:t>
            </a:r>
          </a:p>
          <a:p>
            <a:pPr algn="l"/>
            <a:r>
              <a:rPr lang="en-US" sz="2800" b="1" i="0" baseline="30000" dirty="0">
                <a:solidFill>
                  <a:srgbClr val="000000"/>
                </a:solidFill>
                <a:effectLst/>
                <a:latin typeface="system-ui"/>
              </a:rPr>
              <a:t>28 </a:t>
            </a:r>
            <a:r>
              <a:rPr lang="en-US" sz="2800" b="0" i="0" dirty="0">
                <a:solidFill>
                  <a:srgbClr val="000000"/>
                </a:solidFill>
                <a:effectLst/>
                <a:latin typeface="system-ui"/>
              </a:rPr>
              <a:t>“Lord, if it’s you,” Peter replied, “tell me to come to you on the water.”</a:t>
            </a:r>
          </a:p>
          <a:p>
            <a:endParaRPr lang="en-US" dirty="0"/>
          </a:p>
        </p:txBody>
      </p:sp>
    </p:spTree>
    <p:extLst>
      <p:ext uri="{BB962C8B-B14F-4D97-AF65-F5344CB8AC3E}">
        <p14:creationId xmlns:p14="http://schemas.microsoft.com/office/powerpoint/2010/main" val="411994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59084F-C0EA-62F5-0639-2D290218B086}"/>
              </a:ext>
            </a:extLst>
          </p:cNvPr>
          <p:cNvSpPr>
            <a:spLocks noGrp="1"/>
          </p:cNvSpPr>
          <p:nvPr>
            <p:ph type="title"/>
          </p:nvPr>
        </p:nvSpPr>
        <p:spPr/>
        <p:txBody>
          <a:bodyPr/>
          <a:lstStyle/>
          <a:p>
            <a:r>
              <a:rPr lang="en-US" dirty="0"/>
              <a:t>Matt 14:24-33</a:t>
            </a:r>
          </a:p>
        </p:txBody>
      </p:sp>
      <p:sp>
        <p:nvSpPr>
          <p:cNvPr id="3" name="Content Placeholder 2">
            <a:extLst>
              <a:ext uri="{FF2B5EF4-FFF2-40B4-BE49-F238E27FC236}">
                <a16:creationId xmlns:a16="http://schemas.microsoft.com/office/drawing/2014/main" xmlns="" id="{F676D8FD-5506-C85C-42E2-B9D16E1AE5E6}"/>
              </a:ext>
            </a:extLst>
          </p:cNvPr>
          <p:cNvSpPr>
            <a:spLocks noGrp="1"/>
          </p:cNvSpPr>
          <p:nvPr>
            <p:ph idx="1"/>
          </p:nvPr>
        </p:nvSpPr>
        <p:spPr/>
        <p:txBody>
          <a:bodyPr>
            <a:normAutofit lnSpcReduction="10000"/>
          </a:bodyPr>
          <a:lstStyle/>
          <a:p>
            <a:pPr algn="l"/>
            <a:r>
              <a:rPr lang="en-US" sz="2800" b="1" i="0" baseline="30000" dirty="0">
                <a:solidFill>
                  <a:srgbClr val="000000"/>
                </a:solidFill>
                <a:effectLst/>
                <a:latin typeface="system-ui"/>
              </a:rPr>
              <a:t>29 </a:t>
            </a:r>
            <a:r>
              <a:rPr lang="en-US" sz="2800" b="0" i="0" dirty="0">
                <a:solidFill>
                  <a:srgbClr val="000000"/>
                </a:solidFill>
                <a:effectLst/>
                <a:latin typeface="system-ui"/>
              </a:rPr>
              <a:t>“Come,” he said.</a:t>
            </a:r>
          </a:p>
          <a:p>
            <a:pPr algn="l"/>
            <a:r>
              <a:rPr lang="en-US" sz="2800" b="0" i="0" dirty="0">
                <a:solidFill>
                  <a:srgbClr val="000000"/>
                </a:solidFill>
                <a:effectLst/>
                <a:latin typeface="system-ui"/>
              </a:rPr>
              <a:t>Then Peter got down out of the boat, walked on the water and came toward Jesus. </a:t>
            </a:r>
            <a:r>
              <a:rPr lang="en-US" sz="2800" b="1" i="0" baseline="30000" dirty="0">
                <a:solidFill>
                  <a:srgbClr val="000000"/>
                </a:solidFill>
                <a:effectLst/>
                <a:latin typeface="system-ui"/>
              </a:rPr>
              <a:t>30 </a:t>
            </a:r>
            <a:r>
              <a:rPr lang="en-US" sz="2800" b="0" i="0" dirty="0">
                <a:solidFill>
                  <a:srgbClr val="000000"/>
                </a:solidFill>
                <a:effectLst/>
                <a:latin typeface="system-ui"/>
              </a:rPr>
              <a:t>But when he saw the wind, he was afraid and, beginning to sink, cried out, “Lord, save me!”</a:t>
            </a:r>
          </a:p>
          <a:p>
            <a:pPr algn="l"/>
            <a:r>
              <a:rPr lang="en-US" sz="2800" b="1" i="0" baseline="30000" dirty="0">
                <a:solidFill>
                  <a:srgbClr val="000000"/>
                </a:solidFill>
                <a:effectLst/>
                <a:latin typeface="system-ui"/>
              </a:rPr>
              <a:t>31 </a:t>
            </a:r>
            <a:r>
              <a:rPr lang="en-US" sz="2800" b="0" i="0" dirty="0">
                <a:solidFill>
                  <a:srgbClr val="000000"/>
                </a:solidFill>
                <a:effectLst/>
                <a:latin typeface="system-ui"/>
              </a:rPr>
              <a:t>Immediately Jesus reached out his hand and caught him. “You of little faith,” he said, “why did you doubt?”</a:t>
            </a:r>
          </a:p>
          <a:p>
            <a:pPr algn="l"/>
            <a:r>
              <a:rPr lang="en-US" sz="2800" b="1" i="0" baseline="30000" dirty="0">
                <a:solidFill>
                  <a:srgbClr val="000000"/>
                </a:solidFill>
                <a:effectLst/>
                <a:latin typeface="system-ui"/>
              </a:rPr>
              <a:t>32 </a:t>
            </a:r>
            <a:r>
              <a:rPr lang="en-US" sz="2800" b="0" i="0" dirty="0">
                <a:solidFill>
                  <a:srgbClr val="000000"/>
                </a:solidFill>
                <a:effectLst/>
                <a:latin typeface="system-ui"/>
              </a:rPr>
              <a:t>And when they climbed into the boat, the wind died down. </a:t>
            </a:r>
            <a:r>
              <a:rPr lang="en-US" sz="2800" b="1" i="0" baseline="30000" dirty="0">
                <a:solidFill>
                  <a:srgbClr val="000000"/>
                </a:solidFill>
                <a:effectLst/>
                <a:latin typeface="system-ui"/>
              </a:rPr>
              <a:t>33 </a:t>
            </a:r>
            <a:r>
              <a:rPr lang="en-US" sz="2800" b="0" i="0" dirty="0">
                <a:solidFill>
                  <a:srgbClr val="000000"/>
                </a:solidFill>
                <a:effectLst/>
                <a:latin typeface="system-ui"/>
              </a:rPr>
              <a:t>Then those who were in the boat worshiped him, saying, “Truly you are the Son of God.”</a:t>
            </a:r>
          </a:p>
          <a:p>
            <a:endParaRPr lang="en-US" dirty="0"/>
          </a:p>
          <a:p>
            <a:endParaRPr lang="en-US" dirty="0"/>
          </a:p>
        </p:txBody>
      </p:sp>
    </p:spTree>
    <p:extLst>
      <p:ext uri="{BB962C8B-B14F-4D97-AF65-F5344CB8AC3E}">
        <p14:creationId xmlns:p14="http://schemas.microsoft.com/office/powerpoint/2010/main" val="1958699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8339CA-E16F-3E3A-7136-45EF5D8AB83A}"/>
              </a:ext>
            </a:extLst>
          </p:cNvPr>
          <p:cNvSpPr>
            <a:spLocks noGrp="1"/>
          </p:cNvSpPr>
          <p:nvPr>
            <p:ph type="title"/>
          </p:nvPr>
        </p:nvSpPr>
        <p:spPr/>
        <p:txBody>
          <a:bodyPr/>
          <a:lstStyle/>
          <a:p>
            <a:r>
              <a:rPr lang="en-US" dirty="0"/>
              <a:t>Compare with Mark’s account:</a:t>
            </a:r>
            <a:br>
              <a:rPr lang="en-US" dirty="0"/>
            </a:br>
            <a:r>
              <a:rPr lang="en-US" dirty="0"/>
              <a:t>Mark 6:47-51 (v.48)</a:t>
            </a:r>
          </a:p>
        </p:txBody>
      </p:sp>
      <p:sp>
        <p:nvSpPr>
          <p:cNvPr id="3" name="Content Placeholder 2">
            <a:extLst>
              <a:ext uri="{FF2B5EF4-FFF2-40B4-BE49-F238E27FC236}">
                <a16:creationId xmlns:a16="http://schemas.microsoft.com/office/drawing/2014/main" xmlns="" id="{B79450FF-8971-3483-93F3-B9162728F723}"/>
              </a:ext>
            </a:extLst>
          </p:cNvPr>
          <p:cNvSpPr>
            <a:spLocks noGrp="1"/>
          </p:cNvSpPr>
          <p:nvPr>
            <p:ph idx="1"/>
          </p:nvPr>
        </p:nvSpPr>
        <p:spPr/>
        <p:txBody>
          <a:bodyPr>
            <a:normAutofit fontScale="92500"/>
          </a:bodyPr>
          <a:lstStyle/>
          <a:p>
            <a:pPr algn="l"/>
            <a:r>
              <a:rPr lang="en-US" sz="2800" b="1" i="0" baseline="30000" dirty="0">
                <a:solidFill>
                  <a:srgbClr val="000000"/>
                </a:solidFill>
                <a:effectLst/>
                <a:latin typeface="system-ui"/>
              </a:rPr>
              <a:t>47 </a:t>
            </a:r>
            <a:r>
              <a:rPr lang="en-US" sz="2800" b="0" i="0" dirty="0">
                <a:solidFill>
                  <a:srgbClr val="000000"/>
                </a:solidFill>
                <a:effectLst/>
                <a:latin typeface="system-ui"/>
              </a:rPr>
              <a:t>Late that night, the disciples were in their boat in the middle of the lake, and Jesus was alone on land. </a:t>
            </a:r>
            <a:r>
              <a:rPr lang="en-US" sz="2800" b="1" i="0" baseline="30000" dirty="0">
                <a:solidFill>
                  <a:srgbClr val="000000"/>
                </a:solidFill>
                <a:effectLst/>
                <a:latin typeface="system-ui"/>
              </a:rPr>
              <a:t>48 </a:t>
            </a:r>
            <a:r>
              <a:rPr lang="en-US" sz="2800" b="1" i="0" dirty="0">
                <a:solidFill>
                  <a:srgbClr val="000000"/>
                </a:solidFill>
                <a:effectLst/>
                <a:latin typeface="system-ui"/>
              </a:rPr>
              <a:t>He saw that they were in serious trouble, rowing hard and struggling against the wind and waves</a:t>
            </a:r>
            <a:r>
              <a:rPr lang="en-US" sz="2800" b="0" i="0" dirty="0">
                <a:solidFill>
                  <a:srgbClr val="000000"/>
                </a:solidFill>
                <a:effectLst/>
                <a:latin typeface="system-ui"/>
              </a:rPr>
              <a:t>. About three o’clock in the morning</a:t>
            </a:r>
            <a:r>
              <a:rPr lang="en-US" sz="2800" b="0" i="0" baseline="30000" dirty="0">
                <a:solidFill>
                  <a:srgbClr val="000000"/>
                </a:solidFill>
                <a:effectLst/>
                <a:latin typeface="system-ui"/>
              </a:rPr>
              <a:t>[</a:t>
            </a:r>
            <a:r>
              <a:rPr lang="en-US" sz="2800" b="0" i="0" baseline="30000" dirty="0">
                <a:solidFill>
                  <a:srgbClr val="4A4A4A"/>
                </a:solidFill>
                <a:effectLst/>
                <a:latin typeface="system-ui"/>
                <a:hlinkClick r:id="rId2" tooltip="See footnote a"/>
              </a:rPr>
              <a:t>a</a:t>
            </a:r>
            <a:r>
              <a:rPr lang="en-US" sz="2800" b="0" i="0" baseline="30000" dirty="0">
                <a:solidFill>
                  <a:srgbClr val="000000"/>
                </a:solidFill>
                <a:effectLst/>
                <a:latin typeface="system-ui"/>
              </a:rPr>
              <a:t>]</a:t>
            </a:r>
            <a:r>
              <a:rPr lang="en-US" sz="2800" b="0" i="0" dirty="0">
                <a:solidFill>
                  <a:srgbClr val="000000"/>
                </a:solidFill>
                <a:effectLst/>
                <a:latin typeface="system-ui"/>
              </a:rPr>
              <a:t> Jesus came toward them, walking on the water. </a:t>
            </a:r>
            <a:r>
              <a:rPr lang="en-US" sz="2800" b="1" i="0" dirty="0">
                <a:solidFill>
                  <a:srgbClr val="000000"/>
                </a:solidFill>
                <a:effectLst/>
                <a:latin typeface="system-ui"/>
              </a:rPr>
              <a:t>He intended to go past them</a:t>
            </a:r>
            <a:r>
              <a:rPr lang="en-US" sz="2800" b="0" i="0" dirty="0">
                <a:solidFill>
                  <a:srgbClr val="000000"/>
                </a:solidFill>
                <a:effectLst/>
                <a:latin typeface="system-ui"/>
              </a:rPr>
              <a:t>, </a:t>
            </a:r>
            <a:r>
              <a:rPr lang="en-US" sz="2800" b="1" i="0" baseline="30000" dirty="0">
                <a:solidFill>
                  <a:srgbClr val="000000"/>
                </a:solidFill>
                <a:effectLst/>
                <a:latin typeface="system-ui"/>
              </a:rPr>
              <a:t>49 </a:t>
            </a:r>
            <a:r>
              <a:rPr lang="en-US" sz="2800" b="0" i="0" dirty="0">
                <a:solidFill>
                  <a:srgbClr val="000000"/>
                </a:solidFill>
                <a:effectLst/>
                <a:latin typeface="system-ui"/>
              </a:rPr>
              <a:t>but when they saw him walking on the water, they cried out in terror, thinking he was a ghost. </a:t>
            </a:r>
            <a:r>
              <a:rPr lang="en-US" sz="2800" b="1" i="0" baseline="30000" dirty="0">
                <a:solidFill>
                  <a:srgbClr val="000000"/>
                </a:solidFill>
                <a:effectLst/>
                <a:latin typeface="system-ui"/>
              </a:rPr>
              <a:t>50 </a:t>
            </a:r>
            <a:r>
              <a:rPr lang="en-US" sz="2800" b="0" i="0" dirty="0">
                <a:solidFill>
                  <a:srgbClr val="000000"/>
                </a:solidFill>
                <a:effectLst/>
                <a:latin typeface="system-ui"/>
              </a:rPr>
              <a:t>They were all terrified when they saw him.</a:t>
            </a:r>
          </a:p>
          <a:p>
            <a:pPr algn="l"/>
            <a:r>
              <a:rPr lang="en-US" sz="2800" b="0" i="0" dirty="0">
                <a:solidFill>
                  <a:srgbClr val="000000"/>
                </a:solidFill>
                <a:effectLst/>
                <a:latin typeface="system-ui"/>
              </a:rPr>
              <a:t>But Jesus spoke to them at once. “Don’t be afraid,” he said. “Take courage! I am here!</a:t>
            </a:r>
            <a:r>
              <a:rPr lang="en-US" sz="2800" b="0" i="0" baseline="30000" dirty="0">
                <a:solidFill>
                  <a:srgbClr val="000000"/>
                </a:solidFill>
                <a:effectLst/>
                <a:latin typeface="system-ui"/>
              </a:rPr>
              <a:t>[</a:t>
            </a:r>
            <a:r>
              <a:rPr lang="en-US" sz="2800" b="0" i="0" baseline="30000" dirty="0">
                <a:solidFill>
                  <a:srgbClr val="4A4A4A"/>
                </a:solidFill>
                <a:effectLst/>
                <a:latin typeface="system-ui"/>
                <a:hlinkClick r:id="rId3" tooltip="See footnote b"/>
              </a:rPr>
              <a:t>b</a:t>
            </a:r>
            <a:r>
              <a:rPr lang="en-US" sz="2800" b="0" i="0" baseline="30000" dirty="0">
                <a:solidFill>
                  <a:srgbClr val="000000"/>
                </a:solidFill>
                <a:effectLst/>
                <a:latin typeface="system-ui"/>
              </a:rPr>
              <a:t>]</a:t>
            </a:r>
            <a:r>
              <a:rPr lang="en-US" sz="2800" b="0" i="0" dirty="0">
                <a:solidFill>
                  <a:srgbClr val="000000"/>
                </a:solidFill>
                <a:effectLst/>
                <a:latin typeface="system-ui"/>
              </a:rPr>
              <a:t>” </a:t>
            </a:r>
            <a:r>
              <a:rPr lang="en-US" sz="2800" b="1" i="0" baseline="30000" dirty="0">
                <a:solidFill>
                  <a:srgbClr val="000000"/>
                </a:solidFill>
                <a:effectLst/>
                <a:latin typeface="system-ui"/>
              </a:rPr>
              <a:t>51 </a:t>
            </a:r>
            <a:r>
              <a:rPr lang="en-US" sz="2800" b="0" i="0" dirty="0">
                <a:solidFill>
                  <a:srgbClr val="000000"/>
                </a:solidFill>
                <a:effectLst/>
                <a:latin typeface="system-ui"/>
              </a:rPr>
              <a:t>Then he climbed into the boat, and the wind stopped. They were totally amazed,</a:t>
            </a:r>
          </a:p>
          <a:p>
            <a:endParaRPr lang="en-US" dirty="0"/>
          </a:p>
        </p:txBody>
      </p:sp>
    </p:spTree>
    <p:extLst>
      <p:ext uri="{BB962C8B-B14F-4D97-AF65-F5344CB8AC3E}">
        <p14:creationId xmlns:p14="http://schemas.microsoft.com/office/powerpoint/2010/main" val="2989866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9C4A5B-E237-96CB-EDE6-FF6551F41BED}"/>
              </a:ext>
            </a:extLst>
          </p:cNvPr>
          <p:cNvSpPr>
            <a:spLocks noGrp="1"/>
          </p:cNvSpPr>
          <p:nvPr>
            <p:ph type="title"/>
          </p:nvPr>
        </p:nvSpPr>
        <p:spPr/>
        <p:txBody>
          <a:bodyPr/>
          <a:lstStyle/>
          <a:p>
            <a:r>
              <a:rPr lang="en-US" dirty="0"/>
              <a:t>Mark 6:48</a:t>
            </a:r>
          </a:p>
        </p:txBody>
      </p:sp>
      <p:sp>
        <p:nvSpPr>
          <p:cNvPr id="3" name="Content Placeholder 2">
            <a:extLst>
              <a:ext uri="{FF2B5EF4-FFF2-40B4-BE49-F238E27FC236}">
                <a16:creationId xmlns:a16="http://schemas.microsoft.com/office/drawing/2014/main" xmlns="" id="{3BC893D3-4CCF-33C1-5971-276F8B97C3A5}"/>
              </a:ext>
            </a:extLst>
          </p:cNvPr>
          <p:cNvSpPr>
            <a:spLocks noGrp="1"/>
          </p:cNvSpPr>
          <p:nvPr>
            <p:ph idx="1"/>
          </p:nvPr>
        </p:nvSpPr>
        <p:spPr/>
        <p:txBody>
          <a:bodyPr>
            <a:normAutofit/>
          </a:bodyPr>
          <a:lstStyle/>
          <a:p>
            <a:r>
              <a:rPr lang="en-US" sz="4000" b="1" i="0" baseline="30000" dirty="0">
                <a:solidFill>
                  <a:srgbClr val="000000"/>
                </a:solidFill>
                <a:effectLst/>
                <a:latin typeface="system-ui"/>
              </a:rPr>
              <a:t>48 </a:t>
            </a:r>
            <a:r>
              <a:rPr lang="en-US" sz="4000" b="0" i="0" dirty="0">
                <a:solidFill>
                  <a:srgbClr val="000000"/>
                </a:solidFill>
                <a:effectLst/>
                <a:highlight>
                  <a:srgbClr val="FFFF00"/>
                </a:highlight>
                <a:latin typeface="system-ui"/>
              </a:rPr>
              <a:t>He saw that they were in serious trouble, rowing hard and struggling against the wind and waves</a:t>
            </a:r>
            <a:r>
              <a:rPr lang="en-US" sz="4000" b="0" i="0" dirty="0">
                <a:solidFill>
                  <a:srgbClr val="000000"/>
                </a:solidFill>
                <a:effectLst/>
                <a:latin typeface="system-ui"/>
              </a:rPr>
              <a:t>. About three o’clock in the morning</a:t>
            </a:r>
            <a:r>
              <a:rPr lang="en-US" sz="4000" b="0" i="0" baseline="30000" dirty="0">
                <a:solidFill>
                  <a:srgbClr val="000000"/>
                </a:solidFill>
                <a:effectLst/>
                <a:latin typeface="system-ui"/>
              </a:rPr>
              <a:t>[</a:t>
            </a:r>
            <a:r>
              <a:rPr lang="en-US" sz="4000" b="0" i="0" baseline="30000" dirty="0">
                <a:solidFill>
                  <a:srgbClr val="4A4A4A"/>
                </a:solidFill>
                <a:effectLst/>
                <a:latin typeface="system-ui"/>
                <a:hlinkClick r:id="rId2" tooltip="See footnote a"/>
              </a:rPr>
              <a:t>a</a:t>
            </a:r>
            <a:r>
              <a:rPr lang="en-US" sz="4000" b="0" i="0" baseline="30000" dirty="0">
                <a:solidFill>
                  <a:srgbClr val="000000"/>
                </a:solidFill>
                <a:effectLst/>
                <a:latin typeface="system-ui"/>
              </a:rPr>
              <a:t>]</a:t>
            </a:r>
            <a:r>
              <a:rPr lang="en-US" sz="4000" b="0" i="0" dirty="0">
                <a:solidFill>
                  <a:srgbClr val="000000"/>
                </a:solidFill>
                <a:effectLst/>
                <a:latin typeface="system-ui"/>
              </a:rPr>
              <a:t> Jesus came toward them, walking on the water. He intended to go past them,</a:t>
            </a:r>
            <a:endParaRPr lang="en-US" sz="4000" dirty="0"/>
          </a:p>
        </p:txBody>
      </p:sp>
    </p:spTree>
    <p:extLst>
      <p:ext uri="{BB962C8B-B14F-4D97-AF65-F5344CB8AC3E}">
        <p14:creationId xmlns:p14="http://schemas.microsoft.com/office/powerpoint/2010/main" val="4228755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9F45E3-C125-49F5-863F-3F771273B7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F23C6175-7110-4DB0-BEA4-FC1D29302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xmlns="" id="{044DF19B-511F-4F07-A7AD-1A010C6BFCB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Plant growing in a concrete crack">
            <a:extLst>
              <a:ext uri="{FF2B5EF4-FFF2-40B4-BE49-F238E27FC236}">
                <a16:creationId xmlns:a16="http://schemas.microsoft.com/office/drawing/2014/main" xmlns="" id="{AE3D46C7-6917-44AE-5930-0ACDC694C583}"/>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B7778207-54C0-7DDA-A587-640E98451BD9}"/>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dirty="0">
                <a:solidFill>
                  <a:srgbClr val="FFFFFF"/>
                </a:solidFill>
              </a:rPr>
              <a:t>HE SEES YOU IN YOUR STRUGGLE</a:t>
            </a:r>
          </a:p>
        </p:txBody>
      </p:sp>
      <p:cxnSp>
        <p:nvCxnSpPr>
          <p:cNvPr id="15" name="Straight Connector 14">
            <a:extLst>
              <a:ext uri="{FF2B5EF4-FFF2-40B4-BE49-F238E27FC236}">
                <a16:creationId xmlns:a16="http://schemas.microsoft.com/office/drawing/2014/main" xmlns="" id="{ED26D631-71B1-41FC-8183-9A37F884E4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B0DD4D4C-0A16-4FBA-9931-1F0FCE92E2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xmlns="" id="{10E8F221-2C17-451E-A781-791A48BDA1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37134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347</TotalTime>
  <Words>778</Words>
  <Application>Microsoft Office PowerPoint</Application>
  <PresentationFormat>Custom</PresentationFormat>
  <Paragraphs>76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Retrospect</vt:lpstr>
      <vt:lpstr>The Father Is Good</vt:lpstr>
      <vt:lpstr>Summary:</vt:lpstr>
      <vt:lpstr>Key Passages:  Matt 14:24-33,  Mark 6:47-51 (v.48)</vt:lpstr>
      <vt:lpstr>First some about Mark  (aka John Mark):</vt:lpstr>
      <vt:lpstr>Matt 14:24-33</vt:lpstr>
      <vt:lpstr>Matt 14:24-33</vt:lpstr>
      <vt:lpstr>Compare with Mark’s account: Mark 6:47-51 (v.48)</vt:lpstr>
      <vt:lpstr>Mark 6:48</vt:lpstr>
      <vt:lpstr>HE SEES YOU IN YOUR STRUGGLE</vt:lpstr>
      <vt:lpstr>Mark 6:48</vt:lpstr>
      <vt:lpstr>PowerPoint Presentation</vt:lpstr>
      <vt:lpstr>Mark 6:48 This verse starts with hopeful reassurance and ends with doubtful insecurity.</vt:lpstr>
      <vt:lpstr>There is often something much bigger happening throughout our struggles</vt:lpstr>
      <vt:lpstr>Father wounds are often projected onto God.</vt:lpstr>
      <vt:lpstr>Did any of those reflect your experience with your earthly father?</vt:lpstr>
      <vt:lpstr>Who is our Heavenly Father?</vt:lpstr>
      <vt:lpstr>Our Heavenly Father:</vt:lpstr>
      <vt:lpstr>His love changes our hearts</vt:lpstr>
      <vt:lpstr>The Love of the Father</vt:lpstr>
      <vt:lpstr>The Love of the Father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Slade</dc:creator>
  <cp:lastModifiedBy>LifeGate</cp:lastModifiedBy>
  <cp:revision>2</cp:revision>
  <dcterms:created xsi:type="dcterms:W3CDTF">2023-06-17T14:51:55Z</dcterms:created>
  <dcterms:modified xsi:type="dcterms:W3CDTF">2023-06-18T14:54:13Z</dcterms:modified>
</cp:coreProperties>
</file>