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9" r:id="rId2"/>
    <p:sldId id="268" r:id="rId3"/>
    <p:sldId id="272" r:id="rId4"/>
    <p:sldId id="271" r:id="rId5"/>
    <p:sldId id="270" r:id="rId6"/>
    <p:sldId id="256" r:id="rId7"/>
    <p:sldId id="277" r:id="rId8"/>
    <p:sldId id="260" r:id="rId9"/>
    <p:sldId id="258" r:id="rId10"/>
    <p:sldId id="263" r:id="rId11"/>
    <p:sldId id="261" r:id="rId12"/>
    <p:sldId id="275" r:id="rId13"/>
    <p:sldId id="257" r:id="rId14"/>
    <p:sldId id="259" r:id="rId15"/>
    <p:sldId id="265" r:id="rId16"/>
    <p:sldId id="262" r:id="rId17"/>
    <p:sldId id="266" r:id="rId18"/>
    <p:sldId id="264" r:id="rId19"/>
    <p:sldId id="281" r:id="rId20"/>
    <p:sldId id="273" r:id="rId21"/>
    <p:sldId id="279" r:id="rId22"/>
    <p:sldId id="278" r:id="rId23"/>
    <p:sldId id="274" r:id="rId24"/>
    <p:sldId id="276" r:id="rId25"/>
    <p:sldId id="284" r:id="rId26"/>
    <p:sldId id="280"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2643AE-B76D-41C5-B853-C3EEC144D00C}" v="21" dt="2023-07-30T12:09:44.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2100" y="-9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152643AE-B76D-41C5-B853-C3EEC144D00C}"/>
    <pc:docChg chg="undo custSel addSld delSld modSld sldOrd">
      <pc:chgData name="Daniel Slade" userId="a0f30abecd459ac6" providerId="LiveId" clId="{152643AE-B76D-41C5-B853-C3EEC144D00C}" dt="2023-07-30T12:12:32.413" v="5971" actId="20577"/>
      <pc:docMkLst>
        <pc:docMk/>
      </pc:docMkLst>
      <pc:sldChg chg="ord">
        <pc:chgData name="Daniel Slade" userId="a0f30abecd459ac6" providerId="LiveId" clId="{152643AE-B76D-41C5-B853-C3EEC144D00C}" dt="2023-07-30T10:37:20.205" v="4588"/>
        <pc:sldMkLst>
          <pc:docMk/>
          <pc:sldMk cId="1606336024" sldId="256"/>
        </pc:sldMkLst>
      </pc:sldChg>
      <pc:sldChg chg="modSp mod">
        <pc:chgData name="Daniel Slade" userId="a0f30abecd459ac6" providerId="LiveId" clId="{152643AE-B76D-41C5-B853-C3EEC144D00C}" dt="2023-07-30T10:43:00.060" v="4635" actId="20577"/>
        <pc:sldMkLst>
          <pc:docMk/>
          <pc:sldMk cId="1704596810" sldId="257"/>
        </pc:sldMkLst>
        <pc:spChg chg="mod">
          <ac:chgData name="Daniel Slade" userId="a0f30abecd459ac6" providerId="LiveId" clId="{152643AE-B76D-41C5-B853-C3EEC144D00C}" dt="2023-07-30T10:43:00.060" v="4635" actId="20577"/>
          <ac:spMkLst>
            <pc:docMk/>
            <pc:sldMk cId="1704596810" sldId="257"/>
            <ac:spMk id="2" creationId="{CFC27DBA-0960-FE70-73A0-52A57017973D}"/>
          </ac:spMkLst>
        </pc:spChg>
        <pc:spChg chg="mod">
          <ac:chgData name="Daniel Slade" userId="a0f30abecd459ac6" providerId="LiveId" clId="{152643AE-B76D-41C5-B853-C3EEC144D00C}" dt="2023-07-30T10:41:56.320" v="4619" actId="255"/>
          <ac:spMkLst>
            <pc:docMk/>
            <pc:sldMk cId="1704596810" sldId="257"/>
            <ac:spMk id="9" creationId="{E0CC7009-7BF2-A4D5-65CB-9AEC41EFB96F}"/>
          </ac:spMkLst>
        </pc:spChg>
      </pc:sldChg>
      <pc:sldChg chg="modSp mod">
        <pc:chgData name="Daniel Slade" userId="a0f30abecd459ac6" providerId="LiveId" clId="{152643AE-B76D-41C5-B853-C3EEC144D00C}" dt="2023-07-29T12:50:09.410" v="59" actId="13926"/>
        <pc:sldMkLst>
          <pc:docMk/>
          <pc:sldMk cId="1362997493" sldId="258"/>
        </pc:sldMkLst>
        <pc:spChg chg="mod">
          <ac:chgData name="Daniel Slade" userId="a0f30abecd459ac6" providerId="LiveId" clId="{152643AE-B76D-41C5-B853-C3EEC144D00C}" dt="2023-07-29T12:50:09.410" v="59" actId="13926"/>
          <ac:spMkLst>
            <pc:docMk/>
            <pc:sldMk cId="1362997493" sldId="258"/>
            <ac:spMk id="3" creationId="{8B243339-EEB2-9FF9-F396-FAB69B83B1F2}"/>
          </ac:spMkLst>
        </pc:spChg>
      </pc:sldChg>
      <pc:sldChg chg="ord">
        <pc:chgData name="Daniel Slade" userId="a0f30abecd459ac6" providerId="LiveId" clId="{152643AE-B76D-41C5-B853-C3EEC144D00C}" dt="2023-07-29T12:58:21.155" v="132"/>
        <pc:sldMkLst>
          <pc:docMk/>
          <pc:sldMk cId="1251897397" sldId="260"/>
        </pc:sldMkLst>
      </pc:sldChg>
      <pc:sldChg chg="modSp mod ord">
        <pc:chgData name="Daniel Slade" userId="a0f30abecd459ac6" providerId="LiveId" clId="{152643AE-B76D-41C5-B853-C3EEC144D00C}" dt="2023-07-30T11:47:13.762" v="5490" actId="13926"/>
        <pc:sldMkLst>
          <pc:docMk/>
          <pc:sldMk cId="2971752427" sldId="261"/>
        </pc:sldMkLst>
        <pc:spChg chg="mod">
          <ac:chgData name="Daniel Slade" userId="a0f30abecd459ac6" providerId="LiveId" clId="{152643AE-B76D-41C5-B853-C3EEC144D00C}" dt="2023-07-30T11:43:40.425" v="5462" actId="20577"/>
          <ac:spMkLst>
            <pc:docMk/>
            <pc:sldMk cId="2971752427" sldId="261"/>
            <ac:spMk id="2" creationId="{153594D2-BFD6-DD4A-1171-6E0656932DE0}"/>
          </ac:spMkLst>
        </pc:spChg>
        <pc:spChg chg="mod">
          <ac:chgData name="Daniel Slade" userId="a0f30abecd459ac6" providerId="LiveId" clId="{152643AE-B76D-41C5-B853-C3EEC144D00C}" dt="2023-07-30T11:47:13.762" v="5490" actId="13926"/>
          <ac:spMkLst>
            <pc:docMk/>
            <pc:sldMk cId="2971752427" sldId="261"/>
            <ac:spMk id="3" creationId="{F46F3081-4B58-664F-59E1-64369EBB8CA8}"/>
          </ac:spMkLst>
        </pc:spChg>
      </pc:sldChg>
      <pc:sldChg chg="ord">
        <pc:chgData name="Daniel Slade" userId="a0f30abecd459ac6" providerId="LiveId" clId="{152643AE-B76D-41C5-B853-C3EEC144D00C}" dt="2023-07-30T10:07:35.604" v="4315"/>
        <pc:sldMkLst>
          <pc:docMk/>
          <pc:sldMk cId="3529206970" sldId="262"/>
        </pc:sldMkLst>
      </pc:sldChg>
      <pc:sldChg chg="modSp new mod">
        <pc:chgData name="Daniel Slade" userId="a0f30abecd459ac6" providerId="LiveId" clId="{152643AE-B76D-41C5-B853-C3EEC144D00C}" dt="2023-07-30T10:39:26.483" v="4592" actId="13926"/>
        <pc:sldMkLst>
          <pc:docMk/>
          <pc:sldMk cId="624844060" sldId="263"/>
        </pc:sldMkLst>
        <pc:spChg chg="mod">
          <ac:chgData name="Daniel Slade" userId="a0f30abecd459ac6" providerId="LiveId" clId="{152643AE-B76D-41C5-B853-C3EEC144D00C}" dt="2023-07-29T12:50:51.924" v="101" actId="313"/>
          <ac:spMkLst>
            <pc:docMk/>
            <pc:sldMk cId="624844060" sldId="263"/>
            <ac:spMk id="2" creationId="{2BE6DE07-F08A-4CB7-229B-449C748B7718}"/>
          </ac:spMkLst>
        </pc:spChg>
        <pc:spChg chg="mod">
          <ac:chgData name="Daniel Slade" userId="a0f30abecd459ac6" providerId="LiveId" clId="{152643AE-B76D-41C5-B853-C3EEC144D00C}" dt="2023-07-30T10:39:26.483" v="4592" actId="13926"/>
          <ac:spMkLst>
            <pc:docMk/>
            <pc:sldMk cId="624844060" sldId="263"/>
            <ac:spMk id="3" creationId="{87625D3D-FBB0-A8E4-C62B-9955E91A5372}"/>
          </ac:spMkLst>
        </pc:spChg>
      </pc:sldChg>
      <pc:sldChg chg="modSp new mod">
        <pc:chgData name="Daniel Slade" userId="a0f30abecd459ac6" providerId="LiveId" clId="{152643AE-B76D-41C5-B853-C3EEC144D00C}" dt="2023-07-30T11:10:27.183" v="5324" actId="20577"/>
        <pc:sldMkLst>
          <pc:docMk/>
          <pc:sldMk cId="3787447487" sldId="264"/>
        </pc:sldMkLst>
        <pc:spChg chg="mod">
          <ac:chgData name="Daniel Slade" userId="a0f30abecd459ac6" providerId="LiveId" clId="{152643AE-B76D-41C5-B853-C3EEC144D00C}" dt="2023-07-29T22:49:24.772" v="163" actId="5793"/>
          <ac:spMkLst>
            <pc:docMk/>
            <pc:sldMk cId="3787447487" sldId="264"/>
            <ac:spMk id="2" creationId="{9965854A-059E-C011-C685-97EE5B8C6FD9}"/>
          </ac:spMkLst>
        </pc:spChg>
        <pc:spChg chg="mod">
          <ac:chgData name="Daniel Slade" userId="a0f30abecd459ac6" providerId="LiveId" clId="{152643AE-B76D-41C5-B853-C3EEC144D00C}" dt="2023-07-30T11:10:27.183" v="5324" actId="20577"/>
          <ac:spMkLst>
            <pc:docMk/>
            <pc:sldMk cId="3787447487" sldId="264"/>
            <ac:spMk id="3" creationId="{155DB776-0754-213E-CC09-1ABD585C1144}"/>
          </ac:spMkLst>
        </pc:spChg>
      </pc:sldChg>
      <pc:sldChg chg="addSp delSp modSp new mod ord setBg setClrOvrMap">
        <pc:chgData name="Daniel Slade" userId="a0f30abecd459ac6" providerId="LiveId" clId="{152643AE-B76D-41C5-B853-C3EEC144D00C}" dt="2023-07-30T10:11:47.026" v="4413" actId="20577"/>
        <pc:sldMkLst>
          <pc:docMk/>
          <pc:sldMk cId="340456924" sldId="265"/>
        </pc:sldMkLst>
        <pc:spChg chg="mod ord">
          <ac:chgData name="Daniel Slade" userId="a0f30abecd459ac6" providerId="LiveId" clId="{152643AE-B76D-41C5-B853-C3EEC144D00C}" dt="2023-07-30T10:11:47.026" v="4413" actId="20577"/>
          <ac:spMkLst>
            <pc:docMk/>
            <pc:sldMk cId="340456924" sldId="265"/>
            <ac:spMk id="2" creationId="{13050C90-838B-0B95-29A7-EC4C0C6F714B}"/>
          </ac:spMkLst>
        </pc:spChg>
        <pc:spChg chg="del mod">
          <ac:chgData name="Daniel Slade" userId="a0f30abecd459ac6" providerId="LiveId" clId="{152643AE-B76D-41C5-B853-C3EEC144D00C}" dt="2023-07-29T23:06:11.277" v="912" actId="931"/>
          <ac:spMkLst>
            <pc:docMk/>
            <pc:sldMk cId="340456924" sldId="265"/>
            <ac:spMk id="3" creationId="{D4D6A63B-CBD2-5255-0FCC-7F4070128DCC}"/>
          </ac:spMkLst>
        </pc:spChg>
        <pc:spChg chg="add">
          <ac:chgData name="Daniel Slade" userId="a0f30abecd459ac6" providerId="LiveId" clId="{152643AE-B76D-41C5-B853-C3EEC144D00C}" dt="2023-07-29T23:06:19.151" v="913" actId="26606"/>
          <ac:spMkLst>
            <pc:docMk/>
            <pc:sldMk cId="340456924" sldId="265"/>
            <ac:spMk id="10" creationId="{25C8D2C1-DA83-420D-9635-D52CE066B5DA}"/>
          </ac:spMkLst>
        </pc:spChg>
        <pc:spChg chg="add">
          <ac:chgData name="Daniel Slade" userId="a0f30abecd459ac6" providerId="LiveId" clId="{152643AE-B76D-41C5-B853-C3EEC144D00C}" dt="2023-07-29T23:06:19.151" v="913" actId="26606"/>
          <ac:spMkLst>
            <pc:docMk/>
            <pc:sldMk cId="340456924" sldId="265"/>
            <ac:spMk id="12" creationId="{434F74C9-6A0B-409E-AD1C-45B58BE91BB8}"/>
          </ac:spMkLst>
        </pc:spChg>
        <pc:spChg chg="add">
          <ac:chgData name="Daniel Slade" userId="a0f30abecd459ac6" providerId="LiveId" clId="{152643AE-B76D-41C5-B853-C3EEC144D00C}" dt="2023-07-29T23:06:19.151" v="913" actId="26606"/>
          <ac:spMkLst>
            <pc:docMk/>
            <pc:sldMk cId="340456924" sldId="265"/>
            <ac:spMk id="18" creationId="{C4E89C94-E462-4566-A15A-32835FD68BCD}"/>
          </ac:spMkLst>
        </pc:spChg>
        <pc:spChg chg="add">
          <ac:chgData name="Daniel Slade" userId="a0f30abecd459ac6" providerId="LiveId" clId="{152643AE-B76D-41C5-B853-C3EEC144D00C}" dt="2023-07-29T23:06:19.151" v="913" actId="26606"/>
          <ac:spMkLst>
            <pc:docMk/>
            <pc:sldMk cId="340456924" sldId="265"/>
            <ac:spMk id="20" creationId="{E25F4A20-71FB-4A26-92E2-89DED49264CA}"/>
          </ac:spMkLst>
        </pc:spChg>
        <pc:picChg chg="add mod">
          <ac:chgData name="Daniel Slade" userId="a0f30abecd459ac6" providerId="LiveId" clId="{152643AE-B76D-41C5-B853-C3EEC144D00C}" dt="2023-07-29T23:06:19.151" v="913" actId="26606"/>
          <ac:picMkLst>
            <pc:docMk/>
            <pc:sldMk cId="340456924" sldId="265"/>
            <ac:picMk id="5" creationId="{8BDDB9DD-790E-478C-040A-483974CC0E83}"/>
          </ac:picMkLst>
        </pc:picChg>
        <pc:cxnChg chg="add">
          <ac:chgData name="Daniel Slade" userId="a0f30abecd459ac6" providerId="LiveId" clId="{152643AE-B76D-41C5-B853-C3EEC144D00C}" dt="2023-07-29T23:06:19.151" v="913" actId="26606"/>
          <ac:cxnSpMkLst>
            <pc:docMk/>
            <pc:sldMk cId="340456924" sldId="265"/>
            <ac:cxnSpMk id="14" creationId="{F5486A9D-1265-4B57-91E6-68E666B978BC}"/>
          </ac:cxnSpMkLst>
        </pc:cxnChg>
        <pc:cxnChg chg="add">
          <ac:chgData name="Daniel Slade" userId="a0f30abecd459ac6" providerId="LiveId" clId="{152643AE-B76D-41C5-B853-C3EEC144D00C}" dt="2023-07-29T23:06:19.151" v="913" actId="26606"/>
          <ac:cxnSpMkLst>
            <pc:docMk/>
            <pc:sldMk cId="340456924" sldId="265"/>
            <ac:cxnSpMk id="16" creationId="{4071767D-5FF7-4508-B8B7-BB60FF3AB250}"/>
          </ac:cxnSpMkLst>
        </pc:cxnChg>
      </pc:sldChg>
      <pc:sldChg chg="modSp new mod ord">
        <pc:chgData name="Daniel Slade" userId="a0f30abecd459ac6" providerId="LiveId" clId="{152643AE-B76D-41C5-B853-C3EEC144D00C}" dt="2023-07-30T10:13:34.091" v="4428" actId="120"/>
        <pc:sldMkLst>
          <pc:docMk/>
          <pc:sldMk cId="2239926811" sldId="266"/>
        </pc:sldMkLst>
        <pc:spChg chg="mod">
          <ac:chgData name="Daniel Slade" userId="a0f30abecd459ac6" providerId="LiveId" clId="{152643AE-B76D-41C5-B853-C3EEC144D00C}" dt="2023-07-29T23:04:52.013" v="905" actId="20577"/>
          <ac:spMkLst>
            <pc:docMk/>
            <pc:sldMk cId="2239926811" sldId="266"/>
            <ac:spMk id="2" creationId="{18E27402-35DA-5860-163A-FDEDFBF87A9F}"/>
          </ac:spMkLst>
        </pc:spChg>
        <pc:spChg chg="mod">
          <ac:chgData name="Daniel Slade" userId="a0f30abecd459ac6" providerId="LiveId" clId="{152643AE-B76D-41C5-B853-C3EEC144D00C}" dt="2023-07-30T10:13:34.091" v="4428" actId="120"/>
          <ac:spMkLst>
            <pc:docMk/>
            <pc:sldMk cId="2239926811" sldId="266"/>
            <ac:spMk id="3" creationId="{68FC19F6-408F-6586-1F6B-5D8D7585B9E8}"/>
          </ac:spMkLst>
        </pc:spChg>
      </pc:sldChg>
      <pc:sldChg chg="modSp new del mod">
        <pc:chgData name="Daniel Slade" userId="a0f30abecd459ac6" providerId="LiveId" clId="{152643AE-B76D-41C5-B853-C3EEC144D00C}" dt="2023-07-30T12:11:05.597" v="5943" actId="2696"/>
        <pc:sldMkLst>
          <pc:docMk/>
          <pc:sldMk cId="4075654787" sldId="267"/>
        </pc:sldMkLst>
        <pc:spChg chg="mod">
          <ac:chgData name="Daniel Slade" userId="a0f30abecd459ac6" providerId="LiveId" clId="{152643AE-B76D-41C5-B853-C3EEC144D00C}" dt="2023-07-30T12:10:29.228" v="5942" actId="20577"/>
          <ac:spMkLst>
            <pc:docMk/>
            <pc:sldMk cId="4075654787" sldId="267"/>
            <ac:spMk id="2" creationId="{07DA817B-EAD5-0EFB-0683-C357BDAD019E}"/>
          </ac:spMkLst>
        </pc:spChg>
        <pc:spChg chg="mod">
          <ac:chgData name="Daniel Slade" userId="a0f30abecd459ac6" providerId="LiveId" clId="{152643AE-B76D-41C5-B853-C3EEC144D00C}" dt="2023-07-30T09:55:05.376" v="4090" actId="20577"/>
          <ac:spMkLst>
            <pc:docMk/>
            <pc:sldMk cId="4075654787" sldId="267"/>
            <ac:spMk id="3" creationId="{982285C6-CCEE-44EE-7E50-AC7A4BBC8376}"/>
          </ac:spMkLst>
        </pc:spChg>
      </pc:sldChg>
      <pc:sldChg chg="addSp delSp modSp new mod setBg">
        <pc:chgData name="Daniel Slade" userId="a0f30abecd459ac6" providerId="LiveId" clId="{152643AE-B76D-41C5-B853-C3EEC144D00C}" dt="2023-07-30T00:00:20.025" v="2035" actId="26606"/>
        <pc:sldMkLst>
          <pc:docMk/>
          <pc:sldMk cId="3535092358" sldId="268"/>
        </pc:sldMkLst>
        <pc:spChg chg="del">
          <ac:chgData name="Daniel Slade" userId="a0f30abecd459ac6" providerId="LiveId" clId="{152643AE-B76D-41C5-B853-C3EEC144D00C}" dt="2023-07-29T23:56:33.357" v="1998" actId="26606"/>
          <ac:spMkLst>
            <pc:docMk/>
            <pc:sldMk cId="3535092358" sldId="268"/>
            <ac:spMk id="2" creationId="{30528EE9-1AA9-EFC5-CE95-76152B6F9E30}"/>
          </ac:spMkLst>
        </pc:spChg>
        <pc:spChg chg="del">
          <ac:chgData name="Daniel Slade" userId="a0f30abecd459ac6" providerId="LiveId" clId="{152643AE-B76D-41C5-B853-C3EEC144D00C}" dt="2023-07-29T23:56:27.171" v="1995" actId="931"/>
          <ac:spMkLst>
            <pc:docMk/>
            <pc:sldMk cId="3535092358" sldId="268"/>
            <ac:spMk id="3" creationId="{583290BD-D22D-255A-DBDB-267CC22F35B5}"/>
          </ac:spMkLst>
        </pc:spChg>
        <pc:spChg chg="add del">
          <ac:chgData name="Daniel Slade" userId="a0f30abecd459ac6" providerId="LiveId" clId="{152643AE-B76D-41C5-B853-C3EEC144D00C}" dt="2023-07-29T23:57:36.503" v="2008" actId="26606"/>
          <ac:spMkLst>
            <pc:docMk/>
            <pc:sldMk cId="3535092358" sldId="268"/>
            <ac:spMk id="10" creationId="{AE1AF813-2D2F-4B78-9216-388AF161EDAA}"/>
          </ac:spMkLst>
        </pc:spChg>
        <pc:spChg chg="add del">
          <ac:chgData name="Daniel Slade" userId="a0f30abecd459ac6" providerId="LiveId" clId="{152643AE-B76D-41C5-B853-C3EEC144D00C}" dt="2023-07-29T23:57:36.503" v="2008" actId="26606"/>
          <ac:spMkLst>
            <pc:docMk/>
            <pc:sldMk cId="3535092358" sldId="268"/>
            <ac:spMk id="12" creationId="{C47181D2-95D5-4439-9BDF-14D4FDC7BD80}"/>
          </ac:spMkLst>
        </pc:spChg>
        <pc:spChg chg="add del">
          <ac:chgData name="Daniel Slade" userId="a0f30abecd459ac6" providerId="LiveId" clId="{152643AE-B76D-41C5-B853-C3EEC144D00C}" dt="2023-07-29T23:57:36.471" v="2007" actId="26606"/>
          <ac:spMkLst>
            <pc:docMk/>
            <pc:sldMk cId="3535092358" sldId="268"/>
            <ac:spMk id="16" creationId="{6B0DB535-0479-46DD-37A0-952C122CD369}"/>
          </ac:spMkLst>
        </pc:spChg>
        <pc:spChg chg="add del">
          <ac:chgData name="Daniel Slade" userId="a0f30abecd459ac6" providerId="LiveId" clId="{152643AE-B76D-41C5-B853-C3EEC144D00C}" dt="2023-07-29T23:57:36.471" v="2007" actId="26606"/>
          <ac:spMkLst>
            <pc:docMk/>
            <pc:sldMk cId="3535092358" sldId="268"/>
            <ac:spMk id="19" creationId="{10162E77-11AD-44A7-84EC-40C59EEFBD2E}"/>
          </ac:spMkLst>
        </pc:spChg>
        <pc:spChg chg="add del">
          <ac:chgData name="Daniel Slade" userId="a0f30abecd459ac6" providerId="LiveId" clId="{152643AE-B76D-41C5-B853-C3EEC144D00C}" dt="2023-07-29T23:57:36.471" v="2007" actId="26606"/>
          <ac:spMkLst>
            <pc:docMk/>
            <pc:sldMk cId="3535092358" sldId="268"/>
            <ac:spMk id="23" creationId="{6329CBCE-21AE-419D-AC1F-8ACF510A6670}"/>
          </ac:spMkLst>
        </pc:spChg>
        <pc:spChg chg="add del">
          <ac:chgData name="Daniel Slade" userId="a0f30abecd459ac6" providerId="LiveId" clId="{152643AE-B76D-41C5-B853-C3EEC144D00C}" dt="2023-07-29T23:57:36.471" v="2007" actId="26606"/>
          <ac:spMkLst>
            <pc:docMk/>
            <pc:sldMk cId="3535092358" sldId="268"/>
            <ac:spMk id="25" creationId="{FF2DA012-1414-493D-888F-5D99D0BDA322}"/>
          </ac:spMkLst>
        </pc:spChg>
        <pc:spChg chg="add del">
          <ac:chgData name="Daniel Slade" userId="a0f30abecd459ac6" providerId="LiveId" clId="{152643AE-B76D-41C5-B853-C3EEC144D00C}" dt="2023-07-30T00:00:20.025" v="2035" actId="26606"/>
          <ac:spMkLst>
            <pc:docMk/>
            <pc:sldMk cId="3535092358" sldId="268"/>
            <ac:spMk id="27" creationId="{990D0034-F768-41E7-85D4-F38C4DE85770}"/>
          </ac:spMkLst>
        </pc:spChg>
        <pc:spChg chg="add del">
          <ac:chgData name="Daniel Slade" userId="a0f30abecd459ac6" providerId="LiveId" clId="{152643AE-B76D-41C5-B853-C3EEC144D00C}" dt="2023-07-30T00:00:20.025" v="2035" actId="26606"/>
          <ac:spMkLst>
            <pc:docMk/>
            <pc:sldMk cId="3535092358" sldId="268"/>
            <ac:spMk id="28" creationId="{C4F7E42D-8B5A-4FC8-81CD-9E60171F7FA8}"/>
          </ac:spMkLst>
        </pc:spChg>
        <pc:spChg chg="add del">
          <ac:chgData name="Daniel Slade" userId="a0f30abecd459ac6" providerId="LiveId" clId="{152643AE-B76D-41C5-B853-C3EEC144D00C}" dt="2023-07-30T00:00:20.025" v="2035" actId="26606"/>
          <ac:spMkLst>
            <pc:docMk/>
            <pc:sldMk cId="3535092358" sldId="268"/>
            <ac:spMk id="29" creationId="{B32781B8-EE03-CAC1-1B1F-90FB0CAD727D}"/>
          </ac:spMkLst>
        </pc:spChg>
        <pc:spChg chg="add del">
          <ac:chgData name="Daniel Slade" userId="a0f30abecd459ac6" providerId="LiveId" clId="{152643AE-B76D-41C5-B853-C3EEC144D00C}" dt="2023-07-30T00:00:20.025" v="2035" actId="26606"/>
          <ac:spMkLst>
            <pc:docMk/>
            <pc:sldMk cId="3535092358" sldId="268"/>
            <ac:spMk id="30" creationId="{8C04651D-B9F4-4935-A02D-364153FBDF54}"/>
          </ac:spMkLst>
        </pc:spChg>
        <pc:spChg chg="add">
          <ac:chgData name="Daniel Slade" userId="a0f30abecd459ac6" providerId="LiveId" clId="{152643AE-B76D-41C5-B853-C3EEC144D00C}" dt="2023-07-30T00:00:20.025" v="2035" actId="26606"/>
          <ac:spMkLst>
            <pc:docMk/>
            <pc:sldMk cId="3535092358" sldId="268"/>
            <ac:spMk id="35" creationId="{AE1AF813-2D2F-4B78-9216-388AF161EDAA}"/>
          </ac:spMkLst>
        </pc:spChg>
        <pc:spChg chg="add">
          <ac:chgData name="Daniel Slade" userId="a0f30abecd459ac6" providerId="LiveId" clId="{152643AE-B76D-41C5-B853-C3EEC144D00C}" dt="2023-07-30T00:00:20.025" v="2035" actId="26606"/>
          <ac:spMkLst>
            <pc:docMk/>
            <pc:sldMk cId="3535092358" sldId="268"/>
            <ac:spMk id="37" creationId="{C47181D2-95D5-4439-9BDF-14D4FDC7BD80}"/>
          </ac:spMkLst>
        </pc:spChg>
        <pc:picChg chg="add mod">
          <ac:chgData name="Daniel Slade" userId="a0f30abecd459ac6" providerId="LiveId" clId="{152643AE-B76D-41C5-B853-C3EEC144D00C}" dt="2023-07-30T00:00:20.025" v="2035" actId="26606"/>
          <ac:picMkLst>
            <pc:docMk/>
            <pc:sldMk cId="3535092358" sldId="268"/>
            <ac:picMk id="5" creationId="{9F16FFD2-4CA0-49CC-B479-BD82E92B85BF}"/>
          </ac:picMkLst>
        </pc:picChg>
        <pc:cxnChg chg="add del">
          <ac:chgData name="Daniel Slade" userId="a0f30abecd459ac6" providerId="LiveId" clId="{152643AE-B76D-41C5-B853-C3EEC144D00C}" dt="2023-07-29T23:57:36.471" v="2007" actId="26606"/>
          <ac:cxnSpMkLst>
            <pc:docMk/>
            <pc:sldMk cId="3535092358" sldId="268"/>
            <ac:cxnSpMk id="21" creationId="{5AB158E9-1B40-4CD6-95F0-95CA11DF7B7A}"/>
          </ac:cxnSpMkLst>
        </pc:cxnChg>
      </pc:sldChg>
      <pc:sldChg chg="addSp delSp modSp new mod ord setBg">
        <pc:chgData name="Daniel Slade" userId="a0f30abecd459ac6" providerId="LiveId" clId="{152643AE-B76D-41C5-B853-C3EEC144D00C}" dt="2023-07-30T00:00:32.616" v="2039"/>
        <pc:sldMkLst>
          <pc:docMk/>
          <pc:sldMk cId="3290886307" sldId="269"/>
        </pc:sldMkLst>
        <pc:spChg chg="add del">
          <ac:chgData name="Daniel Slade" userId="a0f30abecd459ac6" providerId="LiveId" clId="{152643AE-B76D-41C5-B853-C3EEC144D00C}" dt="2023-07-29T23:57:08.208" v="2005" actId="26606"/>
          <ac:spMkLst>
            <pc:docMk/>
            <pc:sldMk cId="3290886307" sldId="269"/>
            <ac:spMk id="2" creationId="{A8CFB514-4C56-C383-1D5E-732912A0DA99}"/>
          </ac:spMkLst>
        </pc:spChg>
        <pc:spChg chg="del">
          <ac:chgData name="Daniel Slade" userId="a0f30abecd459ac6" providerId="LiveId" clId="{152643AE-B76D-41C5-B853-C3EEC144D00C}" dt="2023-07-29T23:56:53.243" v="2000" actId="931"/>
          <ac:spMkLst>
            <pc:docMk/>
            <pc:sldMk cId="3290886307" sldId="269"/>
            <ac:spMk id="3" creationId="{D79D9A85-A8E6-900C-49BB-2EF199F2314B}"/>
          </ac:spMkLst>
        </pc:spChg>
        <pc:spChg chg="add del">
          <ac:chgData name="Daniel Slade" userId="a0f30abecd459ac6" providerId="LiveId" clId="{152643AE-B76D-41C5-B853-C3EEC144D00C}" dt="2023-07-29T23:57:08.146" v="2004" actId="26606"/>
          <ac:spMkLst>
            <pc:docMk/>
            <pc:sldMk cId="3290886307" sldId="269"/>
            <ac:spMk id="10" creationId="{AE1AF813-2D2F-4B78-9216-388AF161EDAA}"/>
          </ac:spMkLst>
        </pc:spChg>
        <pc:spChg chg="add del">
          <ac:chgData name="Daniel Slade" userId="a0f30abecd459ac6" providerId="LiveId" clId="{152643AE-B76D-41C5-B853-C3EEC144D00C}" dt="2023-07-29T23:57:08.146" v="2004" actId="26606"/>
          <ac:spMkLst>
            <pc:docMk/>
            <pc:sldMk cId="3290886307" sldId="269"/>
            <ac:spMk id="12" creationId="{C47181D2-95D5-4439-9BDF-14D4FDC7BD80}"/>
          </ac:spMkLst>
        </pc:spChg>
        <pc:spChg chg="add">
          <ac:chgData name="Daniel Slade" userId="a0f30abecd459ac6" providerId="LiveId" clId="{152643AE-B76D-41C5-B853-C3EEC144D00C}" dt="2023-07-29T23:57:08.208" v="2005" actId="26606"/>
          <ac:spMkLst>
            <pc:docMk/>
            <pc:sldMk cId="3290886307" sldId="269"/>
            <ac:spMk id="15" creationId="{25C8D2C1-DA83-420D-9635-D52CE066B5DA}"/>
          </ac:spMkLst>
        </pc:spChg>
        <pc:spChg chg="add">
          <ac:chgData name="Daniel Slade" userId="a0f30abecd459ac6" providerId="LiveId" clId="{152643AE-B76D-41C5-B853-C3EEC144D00C}" dt="2023-07-29T23:57:08.208" v="2005" actId="26606"/>
          <ac:spMkLst>
            <pc:docMk/>
            <pc:sldMk cId="3290886307" sldId="269"/>
            <ac:spMk id="16" creationId="{BE268116-E2A7-4F98-8812-192B4975E49B}"/>
          </ac:spMkLst>
        </pc:spChg>
        <pc:spChg chg="add">
          <ac:chgData name="Daniel Slade" userId="a0f30abecd459ac6" providerId="LiveId" clId="{152643AE-B76D-41C5-B853-C3EEC144D00C}" dt="2023-07-29T23:57:08.208" v="2005" actId="26606"/>
          <ac:spMkLst>
            <pc:docMk/>
            <pc:sldMk cId="3290886307" sldId="269"/>
            <ac:spMk id="17" creationId="{434F74C9-6A0B-409E-AD1C-45B58BE91BB8}"/>
          </ac:spMkLst>
        </pc:spChg>
        <pc:spChg chg="add mod">
          <ac:chgData name="Daniel Slade" userId="a0f30abecd459ac6" providerId="LiveId" clId="{152643AE-B76D-41C5-B853-C3EEC144D00C}" dt="2023-07-29T23:59:33.654" v="2034" actId="20577"/>
          <ac:spMkLst>
            <pc:docMk/>
            <pc:sldMk cId="3290886307" sldId="269"/>
            <ac:spMk id="19" creationId="{A8CFB514-4C56-C383-1D5E-732912A0DA99}"/>
          </ac:spMkLst>
        </pc:spChg>
        <pc:spChg chg="add">
          <ac:chgData name="Daniel Slade" userId="a0f30abecd459ac6" providerId="LiveId" clId="{152643AE-B76D-41C5-B853-C3EEC144D00C}" dt="2023-07-29T23:57:08.208" v="2005" actId="26606"/>
          <ac:spMkLst>
            <pc:docMk/>
            <pc:sldMk cId="3290886307" sldId="269"/>
            <ac:spMk id="20" creationId="{FBEFFA83-BC6D-4CD2-A2BA-98AD67423BF2}"/>
          </ac:spMkLst>
        </pc:spChg>
        <pc:spChg chg="add">
          <ac:chgData name="Daniel Slade" userId="a0f30abecd459ac6" providerId="LiveId" clId="{152643AE-B76D-41C5-B853-C3EEC144D00C}" dt="2023-07-29T23:57:08.208" v="2005" actId="26606"/>
          <ac:spMkLst>
            <pc:docMk/>
            <pc:sldMk cId="3290886307" sldId="269"/>
            <ac:spMk id="22" creationId="{AB5696BF-D495-4CAC-AA8A-4EBFF2C32A55}"/>
          </ac:spMkLst>
        </pc:spChg>
        <pc:picChg chg="add mod">
          <ac:chgData name="Daniel Slade" userId="a0f30abecd459ac6" providerId="LiveId" clId="{152643AE-B76D-41C5-B853-C3EEC144D00C}" dt="2023-07-29T23:57:08.208" v="2005" actId="26606"/>
          <ac:picMkLst>
            <pc:docMk/>
            <pc:sldMk cId="3290886307" sldId="269"/>
            <ac:picMk id="5" creationId="{B92DC35B-1BEF-FF93-3AA6-D6F1B10912B5}"/>
          </ac:picMkLst>
        </pc:picChg>
        <pc:cxnChg chg="add">
          <ac:chgData name="Daniel Slade" userId="a0f30abecd459ac6" providerId="LiveId" clId="{152643AE-B76D-41C5-B853-C3EEC144D00C}" dt="2023-07-29T23:57:08.208" v="2005" actId="26606"/>
          <ac:cxnSpMkLst>
            <pc:docMk/>
            <pc:sldMk cId="3290886307" sldId="269"/>
            <ac:cxnSpMk id="14" creationId="{F5486A9D-1265-4B57-91E6-68E666B978BC}"/>
          </ac:cxnSpMkLst>
        </pc:cxnChg>
        <pc:cxnChg chg="add">
          <ac:chgData name="Daniel Slade" userId="a0f30abecd459ac6" providerId="LiveId" clId="{152643AE-B76D-41C5-B853-C3EEC144D00C}" dt="2023-07-29T23:57:08.208" v="2005" actId="26606"/>
          <ac:cxnSpMkLst>
            <pc:docMk/>
            <pc:sldMk cId="3290886307" sldId="269"/>
            <ac:cxnSpMk id="18" creationId="{73D8893D-DEBE-4F67-901F-166F75E9C6E7}"/>
          </ac:cxnSpMkLst>
        </pc:cxnChg>
      </pc:sldChg>
      <pc:sldChg chg="addSp delSp modSp new mod ord setBg">
        <pc:chgData name="Daniel Slade" userId="a0f30abecd459ac6" providerId="LiveId" clId="{152643AE-B76D-41C5-B853-C3EEC144D00C}" dt="2023-07-29T23:59:12.019" v="2027"/>
        <pc:sldMkLst>
          <pc:docMk/>
          <pc:sldMk cId="1601288917" sldId="270"/>
        </pc:sldMkLst>
        <pc:spChg chg="del">
          <ac:chgData name="Daniel Slade" userId="a0f30abecd459ac6" providerId="LiveId" clId="{152643AE-B76D-41C5-B853-C3EEC144D00C}" dt="2023-07-29T23:58:05.546" v="2013" actId="26606"/>
          <ac:spMkLst>
            <pc:docMk/>
            <pc:sldMk cId="1601288917" sldId="270"/>
            <ac:spMk id="2" creationId="{08BEFA87-01E3-548E-31B4-E2B2A8F22760}"/>
          </ac:spMkLst>
        </pc:spChg>
        <pc:spChg chg="del">
          <ac:chgData name="Daniel Slade" userId="a0f30abecd459ac6" providerId="LiveId" clId="{152643AE-B76D-41C5-B853-C3EEC144D00C}" dt="2023-07-29T23:57:59.046" v="2010" actId="931"/>
          <ac:spMkLst>
            <pc:docMk/>
            <pc:sldMk cId="1601288917" sldId="270"/>
            <ac:spMk id="3" creationId="{E4F3EC32-0268-AF68-E538-A22C75C302CA}"/>
          </ac:spMkLst>
        </pc:spChg>
        <pc:spChg chg="add">
          <ac:chgData name="Daniel Slade" userId="a0f30abecd459ac6" providerId="LiveId" clId="{152643AE-B76D-41C5-B853-C3EEC144D00C}" dt="2023-07-29T23:58:05.546" v="2013" actId="26606"/>
          <ac:spMkLst>
            <pc:docMk/>
            <pc:sldMk cId="1601288917" sldId="270"/>
            <ac:spMk id="10" creationId="{AE1AF813-2D2F-4B78-9216-388AF161EDAA}"/>
          </ac:spMkLst>
        </pc:spChg>
        <pc:spChg chg="add">
          <ac:chgData name="Daniel Slade" userId="a0f30abecd459ac6" providerId="LiveId" clId="{152643AE-B76D-41C5-B853-C3EEC144D00C}" dt="2023-07-29T23:58:05.546" v="2013" actId="26606"/>
          <ac:spMkLst>
            <pc:docMk/>
            <pc:sldMk cId="1601288917" sldId="270"/>
            <ac:spMk id="12" creationId="{C47181D2-95D5-4439-9BDF-14D4FDC7BD80}"/>
          </ac:spMkLst>
        </pc:spChg>
        <pc:picChg chg="add mod">
          <ac:chgData name="Daniel Slade" userId="a0f30abecd459ac6" providerId="LiveId" clId="{152643AE-B76D-41C5-B853-C3EEC144D00C}" dt="2023-07-29T23:58:05.546" v="2013" actId="26606"/>
          <ac:picMkLst>
            <pc:docMk/>
            <pc:sldMk cId="1601288917" sldId="270"/>
            <ac:picMk id="5" creationId="{47A1FB47-6C71-7203-A0D1-42EA9D92793E}"/>
          </ac:picMkLst>
        </pc:picChg>
      </pc:sldChg>
      <pc:sldChg chg="addSp delSp modSp new mod setBg">
        <pc:chgData name="Daniel Slade" userId="a0f30abecd459ac6" providerId="LiveId" clId="{152643AE-B76D-41C5-B853-C3EEC144D00C}" dt="2023-07-29T23:58:25.122" v="2018" actId="26606"/>
        <pc:sldMkLst>
          <pc:docMk/>
          <pc:sldMk cId="570616186" sldId="271"/>
        </pc:sldMkLst>
        <pc:spChg chg="del">
          <ac:chgData name="Daniel Slade" userId="a0f30abecd459ac6" providerId="LiveId" clId="{152643AE-B76D-41C5-B853-C3EEC144D00C}" dt="2023-07-29T23:58:25.122" v="2018" actId="26606"/>
          <ac:spMkLst>
            <pc:docMk/>
            <pc:sldMk cId="570616186" sldId="271"/>
            <ac:spMk id="2" creationId="{A6BF0DA4-68C2-2788-DA03-E4F07BC00402}"/>
          </ac:spMkLst>
        </pc:spChg>
        <pc:spChg chg="del">
          <ac:chgData name="Daniel Slade" userId="a0f30abecd459ac6" providerId="LiveId" clId="{152643AE-B76D-41C5-B853-C3EEC144D00C}" dt="2023-07-29T23:58:17.966" v="2015" actId="931"/>
          <ac:spMkLst>
            <pc:docMk/>
            <pc:sldMk cId="570616186" sldId="271"/>
            <ac:spMk id="3" creationId="{231193BC-F90E-E919-09AA-CCFE10969DB1}"/>
          </ac:spMkLst>
        </pc:spChg>
        <pc:spChg chg="add">
          <ac:chgData name="Daniel Slade" userId="a0f30abecd459ac6" providerId="LiveId" clId="{152643AE-B76D-41C5-B853-C3EEC144D00C}" dt="2023-07-29T23:58:25.122" v="2018" actId="26606"/>
          <ac:spMkLst>
            <pc:docMk/>
            <pc:sldMk cId="570616186" sldId="271"/>
            <ac:spMk id="10" creationId="{AE1AF813-2D2F-4B78-9216-388AF161EDAA}"/>
          </ac:spMkLst>
        </pc:spChg>
        <pc:spChg chg="add">
          <ac:chgData name="Daniel Slade" userId="a0f30abecd459ac6" providerId="LiveId" clId="{152643AE-B76D-41C5-B853-C3EEC144D00C}" dt="2023-07-29T23:58:25.122" v="2018" actId="26606"/>
          <ac:spMkLst>
            <pc:docMk/>
            <pc:sldMk cId="570616186" sldId="271"/>
            <ac:spMk id="12" creationId="{C47181D2-95D5-4439-9BDF-14D4FDC7BD80}"/>
          </ac:spMkLst>
        </pc:spChg>
        <pc:picChg chg="add mod">
          <ac:chgData name="Daniel Slade" userId="a0f30abecd459ac6" providerId="LiveId" clId="{152643AE-B76D-41C5-B853-C3EEC144D00C}" dt="2023-07-29T23:58:25.122" v="2018" actId="26606"/>
          <ac:picMkLst>
            <pc:docMk/>
            <pc:sldMk cId="570616186" sldId="271"/>
            <ac:picMk id="5" creationId="{7AF1E717-3B4A-5EAA-D366-399DB46959B6}"/>
          </ac:picMkLst>
        </pc:picChg>
      </pc:sldChg>
      <pc:sldChg chg="addSp delSp modSp new mod ord setBg">
        <pc:chgData name="Daniel Slade" userId="a0f30abecd459ac6" providerId="LiveId" clId="{152643AE-B76D-41C5-B853-C3EEC144D00C}" dt="2023-07-29T23:59:01.913" v="2025"/>
        <pc:sldMkLst>
          <pc:docMk/>
          <pc:sldMk cId="3286929620" sldId="272"/>
        </pc:sldMkLst>
        <pc:spChg chg="del">
          <ac:chgData name="Daniel Slade" userId="a0f30abecd459ac6" providerId="LiveId" clId="{152643AE-B76D-41C5-B853-C3EEC144D00C}" dt="2023-07-29T23:58:50.838" v="2023" actId="26606"/>
          <ac:spMkLst>
            <pc:docMk/>
            <pc:sldMk cId="3286929620" sldId="272"/>
            <ac:spMk id="2" creationId="{DFD6374A-4D15-7729-4E2D-F517680AB00C}"/>
          </ac:spMkLst>
        </pc:spChg>
        <pc:spChg chg="del">
          <ac:chgData name="Daniel Slade" userId="a0f30abecd459ac6" providerId="LiveId" clId="{152643AE-B76D-41C5-B853-C3EEC144D00C}" dt="2023-07-29T23:58:44.167" v="2020" actId="931"/>
          <ac:spMkLst>
            <pc:docMk/>
            <pc:sldMk cId="3286929620" sldId="272"/>
            <ac:spMk id="3" creationId="{584A4E12-5C1B-AA1C-D890-44F5F330D928}"/>
          </ac:spMkLst>
        </pc:spChg>
        <pc:spChg chg="add">
          <ac:chgData name="Daniel Slade" userId="a0f30abecd459ac6" providerId="LiveId" clId="{152643AE-B76D-41C5-B853-C3EEC144D00C}" dt="2023-07-29T23:58:50.838" v="2023" actId="26606"/>
          <ac:spMkLst>
            <pc:docMk/>
            <pc:sldMk cId="3286929620" sldId="272"/>
            <ac:spMk id="10" creationId="{AE1AF813-2D2F-4B78-9216-388AF161EDAA}"/>
          </ac:spMkLst>
        </pc:spChg>
        <pc:spChg chg="add">
          <ac:chgData name="Daniel Slade" userId="a0f30abecd459ac6" providerId="LiveId" clId="{152643AE-B76D-41C5-B853-C3EEC144D00C}" dt="2023-07-29T23:58:50.838" v="2023" actId="26606"/>
          <ac:spMkLst>
            <pc:docMk/>
            <pc:sldMk cId="3286929620" sldId="272"/>
            <ac:spMk id="12" creationId="{C47181D2-95D5-4439-9BDF-14D4FDC7BD80}"/>
          </ac:spMkLst>
        </pc:spChg>
        <pc:picChg chg="add mod">
          <ac:chgData name="Daniel Slade" userId="a0f30abecd459ac6" providerId="LiveId" clId="{152643AE-B76D-41C5-B853-C3EEC144D00C}" dt="2023-07-29T23:58:50.838" v="2023" actId="26606"/>
          <ac:picMkLst>
            <pc:docMk/>
            <pc:sldMk cId="3286929620" sldId="272"/>
            <ac:picMk id="5" creationId="{DA7D8B4D-B535-E36A-3883-8AD47E52EF3B}"/>
          </ac:picMkLst>
        </pc:picChg>
      </pc:sldChg>
      <pc:sldChg chg="addSp modSp new mod setBg">
        <pc:chgData name="Daniel Slade" userId="a0f30abecd459ac6" providerId="LiveId" clId="{152643AE-B76D-41C5-B853-C3EEC144D00C}" dt="2023-07-30T09:32:57.735" v="2961" actId="114"/>
        <pc:sldMkLst>
          <pc:docMk/>
          <pc:sldMk cId="1545227652" sldId="273"/>
        </pc:sldMkLst>
        <pc:spChg chg="mod">
          <ac:chgData name="Daniel Slade" userId="a0f30abecd459ac6" providerId="LiveId" clId="{152643AE-B76D-41C5-B853-C3EEC144D00C}" dt="2023-07-30T09:32:57.735" v="2961" actId="114"/>
          <ac:spMkLst>
            <pc:docMk/>
            <pc:sldMk cId="1545227652" sldId="273"/>
            <ac:spMk id="2" creationId="{94435632-AB67-D443-4AB4-8C9CE8AF0A30}"/>
          </ac:spMkLst>
        </pc:spChg>
        <pc:spChg chg="mod">
          <ac:chgData name="Daniel Slade" userId="a0f30abecd459ac6" providerId="LiveId" clId="{152643AE-B76D-41C5-B853-C3EEC144D00C}" dt="2023-07-30T09:32:44.550" v="2958" actId="255"/>
          <ac:spMkLst>
            <pc:docMk/>
            <pc:sldMk cId="1545227652" sldId="273"/>
            <ac:spMk id="3" creationId="{1709FA70-038B-9F53-58D6-833DE23A4CAA}"/>
          </ac:spMkLst>
        </pc:spChg>
        <pc:spChg chg="add">
          <ac:chgData name="Daniel Slade" userId="a0f30abecd459ac6" providerId="LiveId" clId="{152643AE-B76D-41C5-B853-C3EEC144D00C}" dt="2023-07-30T09:30:37.038" v="2945" actId="26606"/>
          <ac:spMkLst>
            <pc:docMk/>
            <pc:sldMk cId="1545227652" sldId="273"/>
            <ac:spMk id="9" creationId="{311973C2-EB8B-452A-A698-4A252FD3AE28}"/>
          </ac:spMkLst>
        </pc:spChg>
        <pc:spChg chg="add">
          <ac:chgData name="Daniel Slade" userId="a0f30abecd459ac6" providerId="LiveId" clId="{152643AE-B76D-41C5-B853-C3EEC144D00C}" dt="2023-07-30T09:30:37.038" v="2945" actId="26606"/>
          <ac:spMkLst>
            <pc:docMk/>
            <pc:sldMk cId="1545227652" sldId="273"/>
            <ac:spMk id="11" creationId="{10162E77-11AD-44A7-84EC-40C59EEFBD2E}"/>
          </ac:spMkLst>
        </pc:spChg>
        <pc:picChg chg="add">
          <ac:chgData name="Daniel Slade" userId="a0f30abecd459ac6" providerId="LiveId" clId="{152643AE-B76D-41C5-B853-C3EEC144D00C}" dt="2023-07-30T09:30:37.038" v="2945" actId="26606"/>
          <ac:picMkLst>
            <pc:docMk/>
            <pc:sldMk cId="1545227652" sldId="273"/>
            <ac:picMk id="5" creationId="{44B35A4E-D2B7-94EC-2608-DB63F5D484CD}"/>
          </ac:picMkLst>
        </pc:picChg>
        <pc:cxnChg chg="add">
          <ac:chgData name="Daniel Slade" userId="a0f30abecd459ac6" providerId="LiveId" clId="{152643AE-B76D-41C5-B853-C3EEC144D00C}" dt="2023-07-30T09:30:37.038" v="2945" actId="26606"/>
          <ac:cxnSpMkLst>
            <pc:docMk/>
            <pc:sldMk cId="1545227652" sldId="273"/>
            <ac:cxnSpMk id="13" creationId="{5AB158E9-1B40-4CD6-95F0-95CA11DF7B7A}"/>
          </ac:cxnSpMkLst>
        </pc:cxnChg>
      </pc:sldChg>
      <pc:sldChg chg="modSp new mod ord">
        <pc:chgData name="Daniel Slade" userId="a0f30abecd459ac6" providerId="LiveId" clId="{152643AE-B76D-41C5-B853-C3EEC144D00C}" dt="2023-07-30T12:12:32.413" v="5971" actId="20577"/>
        <pc:sldMkLst>
          <pc:docMk/>
          <pc:sldMk cId="637193508" sldId="274"/>
        </pc:sldMkLst>
        <pc:spChg chg="mod">
          <ac:chgData name="Daniel Slade" userId="a0f30abecd459ac6" providerId="LiveId" clId="{152643AE-B76D-41C5-B853-C3EEC144D00C}" dt="2023-07-30T12:12:32.413" v="5971" actId="20577"/>
          <ac:spMkLst>
            <pc:docMk/>
            <pc:sldMk cId="637193508" sldId="274"/>
            <ac:spMk id="2" creationId="{EC0D423C-4AD7-7ACE-03B4-6572FFF7C3DF}"/>
          </ac:spMkLst>
        </pc:spChg>
        <pc:spChg chg="mod">
          <ac:chgData name="Daniel Slade" userId="a0f30abecd459ac6" providerId="LiveId" clId="{152643AE-B76D-41C5-B853-C3EEC144D00C}" dt="2023-07-30T11:24:42.725" v="5449" actId="14100"/>
          <ac:spMkLst>
            <pc:docMk/>
            <pc:sldMk cId="637193508" sldId="274"/>
            <ac:spMk id="3" creationId="{109806C3-E7E1-E3E8-5ABE-D85CD4B47C1B}"/>
          </ac:spMkLst>
        </pc:spChg>
      </pc:sldChg>
      <pc:sldChg chg="new del">
        <pc:chgData name="Daniel Slade" userId="a0f30abecd459ac6" providerId="LiveId" clId="{152643AE-B76D-41C5-B853-C3EEC144D00C}" dt="2023-07-30T00:37:16.602" v="2172" actId="680"/>
        <pc:sldMkLst>
          <pc:docMk/>
          <pc:sldMk cId="2496037142" sldId="274"/>
        </pc:sldMkLst>
      </pc:sldChg>
      <pc:sldChg chg="modSp new mod ord">
        <pc:chgData name="Daniel Slade" userId="a0f30abecd459ac6" providerId="LiveId" clId="{152643AE-B76D-41C5-B853-C3EEC144D00C}" dt="2023-07-30T11:09:07.553" v="5310" actId="313"/>
        <pc:sldMkLst>
          <pc:docMk/>
          <pc:sldMk cId="2254325694" sldId="275"/>
        </pc:sldMkLst>
        <pc:spChg chg="mod">
          <ac:chgData name="Daniel Slade" userId="a0f30abecd459ac6" providerId="LiveId" clId="{152643AE-B76D-41C5-B853-C3EEC144D00C}" dt="2023-07-30T10:03:46.893" v="4309" actId="113"/>
          <ac:spMkLst>
            <pc:docMk/>
            <pc:sldMk cId="2254325694" sldId="275"/>
            <ac:spMk id="2" creationId="{0043238A-5CE2-3084-971C-9CD7B2DE8714}"/>
          </ac:spMkLst>
        </pc:spChg>
        <pc:spChg chg="mod">
          <ac:chgData name="Daniel Slade" userId="a0f30abecd459ac6" providerId="LiveId" clId="{152643AE-B76D-41C5-B853-C3EEC144D00C}" dt="2023-07-30T11:09:07.553" v="5310" actId="313"/>
          <ac:spMkLst>
            <pc:docMk/>
            <pc:sldMk cId="2254325694" sldId="275"/>
            <ac:spMk id="3" creationId="{1A018DAA-CE10-0A02-1F47-1E1B5B3074C0}"/>
          </ac:spMkLst>
        </pc:spChg>
      </pc:sldChg>
      <pc:sldChg chg="modSp new mod">
        <pc:chgData name="Daniel Slade" userId="a0f30abecd459ac6" providerId="LiveId" clId="{152643AE-B76D-41C5-B853-C3EEC144D00C}" dt="2023-07-30T10:32:52.032" v="4570" actId="20577"/>
        <pc:sldMkLst>
          <pc:docMk/>
          <pc:sldMk cId="789573097" sldId="276"/>
        </pc:sldMkLst>
        <pc:spChg chg="mod">
          <ac:chgData name="Daniel Slade" userId="a0f30abecd459ac6" providerId="LiveId" clId="{152643AE-B76D-41C5-B853-C3EEC144D00C}" dt="2023-07-30T10:32:52.032" v="4570" actId="20577"/>
          <ac:spMkLst>
            <pc:docMk/>
            <pc:sldMk cId="789573097" sldId="276"/>
            <ac:spMk id="2" creationId="{FBB14302-D58D-EE80-9822-870703DD69B2}"/>
          </ac:spMkLst>
        </pc:spChg>
        <pc:spChg chg="mod">
          <ac:chgData name="Daniel Slade" userId="a0f30abecd459ac6" providerId="LiveId" clId="{152643AE-B76D-41C5-B853-C3EEC144D00C}" dt="2023-07-30T10:32:37.859" v="4568" actId="255"/>
          <ac:spMkLst>
            <pc:docMk/>
            <pc:sldMk cId="789573097" sldId="276"/>
            <ac:spMk id="3" creationId="{9ED9E781-73D4-81B3-5655-FA9246D3491A}"/>
          </ac:spMkLst>
        </pc:spChg>
      </pc:sldChg>
      <pc:sldChg chg="addSp delSp modSp new mod setBg setClrOvrMap">
        <pc:chgData name="Daniel Slade" userId="a0f30abecd459ac6" providerId="LiveId" clId="{152643AE-B76D-41C5-B853-C3EEC144D00C}" dt="2023-07-30T10:38:48.819" v="4591" actId="26606"/>
        <pc:sldMkLst>
          <pc:docMk/>
          <pc:sldMk cId="4075966327" sldId="277"/>
        </pc:sldMkLst>
        <pc:spChg chg="mod">
          <ac:chgData name="Daniel Slade" userId="a0f30abecd459ac6" providerId="LiveId" clId="{152643AE-B76D-41C5-B853-C3EEC144D00C}" dt="2023-07-30T10:38:48.819" v="4591" actId="26606"/>
          <ac:spMkLst>
            <pc:docMk/>
            <pc:sldMk cId="4075966327" sldId="277"/>
            <ac:spMk id="2" creationId="{01C9C72F-C942-662A-B444-C8A29283F196}"/>
          </ac:spMkLst>
        </pc:spChg>
        <pc:spChg chg="del mod">
          <ac:chgData name="Daniel Slade" userId="a0f30abecd459ac6" providerId="LiveId" clId="{152643AE-B76D-41C5-B853-C3EEC144D00C}" dt="2023-07-30T10:38:48.819" v="4591" actId="26606"/>
          <ac:spMkLst>
            <pc:docMk/>
            <pc:sldMk cId="4075966327" sldId="277"/>
            <ac:spMk id="3" creationId="{F88F2210-5A13-B4FF-8CF0-6E172F3C20EC}"/>
          </ac:spMkLst>
        </pc:spChg>
        <pc:spChg chg="add">
          <ac:chgData name="Daniel Slade" userId="a0f30abecd459ac6" providerId="LiveId" clId="{152643AE-B76D-41C5-B853-C3EEC144D00C}" dt="2023-07-30T10:38:48.819" v="4591" actId="26606"/>
          <ac:spMkLst>
            <pc:docMk/>
            <pc:sldMk cId="4075966327" sldId="277"/>
            <ac:spMk id="9" creationId="{25C8D2C1-DA83-420D-9635-D52CE066B5DA}"/>
          </ac:spMkLst>
        </pc:spChg>
        <pc:spChg chg="add">
          <ac:chgData name="Daniel Slade" userId="a0f30abecd459ac6" providerId="LiveId" clId="{152643AE-B76D-41C5-B853-C3EEC144D00C}" dt="2023-07-30T10:38:48.819" v="4591" actId="26606"/>
          <ac:spMkLst>
            <pc:docMk/>
            <pc:sldMk cId="4075966327" sldId="277"/>
            <ac:spMk id="11" creationId="{434F74C9-6A0B-409E-AD1C-45B58BE91BB8}"/>
          </ac:spMkLst>
        </pc:spChg>
        <pc:spChg chg="add">
          <ac:chgData name="Daniel Slade" userId="a0f30abecd459ac6" providerId="LiveId" clId="{152643AE-B76D-41C5-B853-C3EEC144D00C}" dt="2023-07-30T10:38:48.819" v="4591" actId="26606"/>
          <ac:spMkLst>
            <pc:docMk/>
            <pc:sldMk cId="4075966327" sldId="277"/>
            <ac:spMk id="17" creationId="{C4E89C94-E462-4566-A15A-32835FD68BCD}"/>
          </ac:spMkLst>
        </pc:spChg>
        <pc:spChg chg="add">
          <ac:chgData name="Daniel Slade" userId="a0f30abecd459ac6" providerId="LiveId" clId="{152643AE-B76D-41C5-B853-C3EEC144D00C}" dt="2023-07-30T10:38:48.819" v="4591" actId="26606"/>
          <ac:spMkLst>
            <pc:docMk/>
            <pc:sldMk cId="4075966327" sldId="277"/>
            <ac:spMk id="19" creationId="{E25F4A20-71FB-4A26-92E2-89DED49264CA}"/>
          </ac:spMkLst>
        </pc:spChg>
        <pc:picChg chg="add">
          <ac:chgData name="Daniel Slade" userId="a0f30abecd459ac6" providerId="LiveId" clId="{152643AE-B76D-41C5-B853-C3EEC144D00C}" dt="2023-07-30T10:38:48.819" v="4591" actId="26606"/>
          <ac:picMkLst>
            <pc:docMk/>
            <pc:sldMk cId="4075966327" sldId="277"/>
            <ac:picMk id="5" creationId="{32F26ED1-5D9E-203F-80EB-96F5A78304D7}"/>
          </ac:picMkLst>
        </pc:picChg>
        <pc:cxnChg chg="add">
          <ac:chgData name="Daniel Slade" userId="a0f30abecd459ac6" providerId="LiveId" clId="{152643AE-B76D-41C5-B853-C3EEC144D00C}" dt="2023-07-30T10:38:48.819" v="4591" actId="26606"/>
          <ac:cxnSpMkLst>
            <pc:docMk/>
            <pc:sldMk cId="4075966327" sldId="277"/>
            <ac:cxnSpMk id="13" creationId="{F5486A9D-1265-4B57-91E6-68E666B978BC}"/>
          </ac:cxnSpMkLst>
        </pc:cxnChg>
        <pc:cxnChg chg="add">
          <ac:chgData name="Daniel Slade" userId="a0f30abecd459ac6" providerId="LiveId" clId="{152643AE-B76D-41C5-B853-C3EEC144D00C}" dt="2023-07-30T10:38:48.819" v="4591" actId="26606"/>
          <ac:cxnSpMkLst>
            <pc:docMk/>
            <pc:sldMk cId="4075966327" sldId="277"/>
            <ac:cxnSpMk id="15" creationId="{4071767D-5FF7-4508-B8B7-BB60FF3AB250}"/>
          </ac:cxnSpMkLst>
        </pc:cxnChg>
      </pc:sldChg>
      <pc:sldChg chg="modSp new mod">
        <pc:chgData name="Daniel Slade" userId="a0f30abecd459ac6" providerId="LiveId" clId="{152643AE-B76D-41C5-B853-C3EEC144D00C}" dt="2023-07-30T11:25:23.310" v="5451" actId="114"/>
        <pc:sldMkLst>
          <pc:docMk/>
          <pc:sldMk cId="844331128" sldId="278"/>
        </pc:sldMkLst>
        <pc:spChg chg="mod">
          <ac:chgData name="Daniel Slade" userId="a0f30abecd459ac6" providerId="LiveId" clId="{152643AE-B76D-41C5-B853-C3EEC144D00C}" dt="2023-07-30T09:43:20.537" v="3433" actId="20577"/>
          <ac:spMkLst>
            <pc:docMk/>
            <pc:sldMk cId="844331128" sldId="278"/>
            <ac:spMk id="2" creationId="{889F261B-21B6-17CC-2BF7-6820F1BDC9FA}"/>
          </ac:spMkLst>
        </pc:spChg>
        <pc:spChg chg="mod">
          <ac:chgData name="Daniel Slade" userId="a0f30abecd459ac6" providerId="LiveId" clId="{152643AE-B76D-41C5-B853-C3EEC144D00C}" dt="2023-07-30T11:25:23.310" v="5451" actId="114"/>
          <ac:spMkLst>
            <pc:docMk/>
            <pc:sldMk cId="844331128" sldId="278"/>
            <ac:spMk id="3" creationId="{5687766C-E231-BED5-FF2E-6F73A1A161A5}"/>
          </ac:spMkLst>
        </pc:spChg>
      </pc:sldChg>
      <pc:sldChg chg="modSp new mod ord">
        <pc:chgData name="Daniel Slade" userId="a0f30abecd459ac6" providerId="LiveId" clId="{152643AE-B76D-41C5-B853-C3EEC144D00C}" dt="2023-07-30T09:41:08.012" v="3322"/>
        <pc:sldMkLst>
          <pc:docMk/>
          <pc:sldMk cId="3670997552" sldId="279"/>
        </pc:sldMkLst>
        <pc:spChg chg="mod">
          <ac:chgData name="Daniel Slade" userId="a0f30abecd459ac6" providerId="LiveId" clId="{152643AE-B76D-41C5-B853-C3EEC144D00C}" dt="2023-07-30T09:35:35.754" v="2988" actId="20577"/>
          <ac:spMkLst>
            <pc:docMk/>
            <pc:sldMk cId="3670997552" sldId="279"/>
            <ac:spMk id="2" creationId="{5EE3F7B8-D98B-5F90-03B1-3BCE1570F00F}"/>
          </ac:spMkLst>
        </pc:spChg>
        <pc:spChg chg="mod">
          <ac:chgData name="Daniel Slade" userId="a0f30abecd459ac6" providerId="LiveId" clId="{152643AE-B76D-41C5-B853-C3EEC144D00C}" dt="2023-07-30T09:41:00.388" v="3320"/>
          <ac:spMkLst>
            <pc:docMk/>
            <pc:sldMk cId="3670997552" sldId="279"/>
            <ac:spMk id="3" creationId="{6695F86B-F2AD-4210-D530-58F0070FB6F9}"/>
          </ac:spMkLst>
        </pc:spChg>
      </pc:sldChg>
      <pc:sldChg chg="new del">
        <pc:chgData name="Daniel Slade" userId="a0f30abecd459ac6" providerId="LiveId" clId="{152643AE-B76D-41C5-B853-C3EEC144D00C}" dt="2023-07-30T10:25:59.398" v="4430" actId="680"/>
        <pc:sldMkLst>
          <pc:docMk/>
          <pc:sldMk cId="1534674860" sldId="280"/>
        </pc:sldMkLst>
      </pc:sldChg>
      <pc:sldChg chg="addSp delSp modSp new mod ord setBg setClrOvrMap">
        <pc:chgData name="Daniel Slade" userId="a0f30abecd459ac6" providerId="LiveId" clId="{152643AE-B76D-41C5-B853-C3EEC144D00C}" dt="2023-07-30T10:50:03.844" v="4726"/>
        <pc:sldMkLst>
          <pc:docMk/>
          <pc:sldMk cId="4280717223" sldId="280"/>
        </pc:sldMkLst>
        <pc:spChg chg="mod ord">
          <ac:chgData name="Daniel Slade" userId="a0f30abecd459ac6" providerId="LiveId" clId="{152643AE-B76D-41C5-B853-C3EEC144D00C}" dt="2023-07-30T10:36:48.761" v="4586" actId="122"/>
          <ac:spMkLst>
            <pc:docMk/>
            <pc:sldMk cId="4280717223" sldId="280"/>
            <ac:spMk id="2" creationId="{2C9DDF9D-417D-7F3F-B54F-1C87372AB15A}"/>
          </ac:spMkLst>
        </pc:spChg>
        <pc:spChg chg="add del">
          <ac:chgData name="Daniel Slade" userId="a0f30abecd459ac6" providerId="LiveId" clId="{152643AE-B76D-41C5-B853-C3EEC144D00C}" dt="2023-07-30T10:34:13.972" v="4583" actId="26606"/>
          <ac:spMkLst>
            <pc:docMk/>
            <pc:sldMk cId="4280717223" sldId="280"/>
            <ac:spMk id="3" creationId="{2AE8AE82-D790-0399-5AFC-D1B88444BC31}"/>
          </ac:spMkLst>
        </pc:spChg>
        <pc:spChg chg="add del">
          <ac:chgData name="Daniel Slade" userId="a0f30abecd459ac6" providerId="LiveId" clId="{152643AE-B76D-41C5-B853-C3EEC144D00C}" dt="2023-07-30T10:36:41.497" v="4585" actId="26606"/>
          <ac:spMkLst>
            <pc:docMk/>
            <pc:sldMk cId="4280717223" sldId="280"/>
            <ac:spMk id="8" creationId="{11A978AA-7672-42C4-B5ED-55539D564D6E}"/>
          </ac:spMkLst>
        </pc:spChg>
        <pc:spChg chg="add del">
          <ac:chgData name="Daniel Slade" userId="a0f30abecd459ac6" providerId="LiveId" clId="{152643AE-B76D-41C5-B853-C3EEC144D00C}" dt="2023-07-30T10:34:01.506" v="4580" actId="26606"/>
          <ac:spMkLst>
            <pc:docMk/>
            <pc:sldMk cId="4280717223" sldId="280"/>
            <ac:spMk id="9" creationId="{25C8D2C1-DA83-420D-9635-D52CE066B5DA}"/>
          </ac:spMkLst>
        </pc:spChg>
        <pc:spChg chg="add del">
          <ac:chgData name="Daniel Slade" userId="a0f30abecd459ac6" providerId="LiveId" clId="{152643AE-B76D-41C5-B853-C3EEC144D00C}" dt="2023-07-30T10:36:41.497" v="4585" actId="26606"/>
          <ac:spMkLst>
            <pc:docMk/>
            <pc:sldMk cId="4280717223" sldId="280"/>
            <ac:spMk id="10" creationId="{7B938393-3C03-4A4C-9BEF-927DC2366562}"/>
          </ac:spMkLst>
        </pc:spChg>
        <pc:spChg chg="add del">
          <ac:chgData name="Daniel Slade" userId="a0f30abecd459ac6" providerId="LiveId" clId="{152643AE-B76D-41C5-B853-C3EEC144D00C}" dt="2023-07-30T10:34:01.506" v="4580" actId="26606"/>
          <ac:spMkLst>
            <pc:docMk/>
            <pc:sldMk cId="4280717223" sldId="280"/>
            <ac:spMk id="11" creationId="{434F74C9-6A0B-409E-AD1C-45B58BE91BB8}"/>
          </ac:spMkLst>
        </pc:spChg>
        <pc:spChg chg="add del">
          <ac:chgData name="Daniel Slade" userId="a0f30abecd459ac6" providerId="LiveId" clId="{152643AE-B76D-41C5-B853-C3EEC144D00C}" dt="2023-07-30T10:36:41.497" v="4585" actId="26606"/>
          <ac:spMkLst>
            <pc:docMk/>
            <pc:sldMk cId="4280717223" sldId="280"/>
            <ac:spMk id="12" creationId="{A092A857-B226-45FB-955B-CBB2C1B5318E}"/>
          </ac:spMkLst>
        </pc:spChg>
        <pc:spChg chg="add">
          <ac:chgData name="Daniel Slade" userId="a0f30abecd459ac6" providerId="LiveId" clId="{152643AE-B76D-41C5-B853-C3EEC144D00C}" dt="2023-07-30T10:36:41.497" v="4585" actId="26606"/>
          <ac:spMkLst>
            <pc:docMk/>
            <pc:sldMk cId="4280717223" sldId="280"/>
            <ac:spMk id="14" creationId="{25C8D2C1-DA83-420D-9635-D52CE066B5DA}"/>
          </ac:spMkLst>
        </pc:spChg>
        <pc:spChg chg="add">
          <ac:chgData name="Daniel Slade" userId="a0f30abecd459ac6" providerId="LiveId" clId="{152643AE-B76D-41C5-B853-C3EEC144D00C}" dt="2023-07-30T10:36:41.497" v="4585" actId="26606"/>
          <ac:spMkLst>
            <pc:docMk/>
            <pc:sldMk cId="4280717223" sldId="280"/>
            <ac:spMk id="16" creationId="{434F74C9-6A0B-409E-AD1C-45B58BE91BB8}"/>
          </ac:spMkLst>
        </pc:spChg>
        <pc:spChg chg="add del">
          <ac:chgData name="Daniel Slade" userId="a0f30abecd459ac6" providerId="LiveId" clId="{152643AE-B76D-41C5-B853-C3EEC144D00C}" dt="2023-07-30T10:34:01.506" v="4580" actId="26606"/>
          <ac:spMkLst>
            <pc:docMk/>
            <pc:sldMk cId="4280717223" sldId="280"/>
            <ac:spMk id="17" creationId="{1C520CBD-F82E-44E4-BDA5-128716AD79C8}"/>
          </ac:spMkLst>
        </pc:spChg>
        <pc:spChg chg="add del">
          <ac:chgData name="Daniel Slade" userId="a0f30abecd459ac6" providerId="LiveId" clId="{152643AE-B76D-41C5-B853-C3EEC144D00C}" dt="2023-07-30T10:34:01.506" v="4580" actId="26606"/>
          <ac:spMkLst>
            <pc:docMk/>
            <pc:sldMk cId="4280717223" sldId="280"/>
            <ac:spMk id="19" creationId="{4618AE32-A526-42FC-A854-732740BD38DA}"/>
          </ac:spMkLst>
        </pc:spChg>
        <pc:spChg chg="add del">
          <ac:chgData name="Daniel Slade" userId="a0f30abecd459ac6" providerId="LiveId" clId="{152643AE-B76D-41C5-B853-C3EEC144D00C}" dt="2023-07-30T10:34:13.956" v="4582" actId="26606"/>
          <ac:spMkLst>
            <pc:docMk/>
            <pc:sldMk cId="4280717223" sldId="280"/>
            <ac:spMk id="21" creationId="{25C8D2C1-DA83-420D-9635-D52CE066B5DA}"/>
          </ac:spMkLst>
        </pc:spChg>
        <pc:spChg chg="add del">
          <ac:chgData name="Daniel Slade" userId="a0f30abecd459ac6" providerId="LiveId" clId="{152643AE-B76D-41C5-B853-C3EEC144D00C}" dt="2023-07-30T10:34:13.956" v="4582" actId="26606"/>
          <ac:spMkLst>
            <pc:docMk/>
            <pc:sldMk cId="4280717223" sldId="280"/>
            <ac:spMk id="22" creationId="{434F74C9-6A0B-409E-AD1C-45B58BE91BB8}"/>
          </ac:spMkLst>
        </pc:spChg>
        <pc:spChg chg="add del">
          <ac:chgData name="Daniel Slade" userId="a0f30abecd459ac6" providerId="LiveId" clId="{152643AE-B76D-41C5-B853-C3EEC144D00C}" dt="2023-07-30T10:34:13.956" v="4582" actId="26606"/>
          <ac:spMkLst>
            <pc:docMk/>
            <pc:sldMk cId="4280717223" sldId="280"/>
            <ac:spMk id="26" creationId="{C4E89C94-E462-4566-A15A-32835FD68BCD}"/>
          </ac:spMkLst>
        </pc:spChg>
        <pc:spChg chg="add del">
          <ac:chgData name="Daniel Slade" userId="a0f30abecd459ac6" providerId="LiveId" clId="{152643AE-B76D-41C5-B853-C3EEC144D00C}" dt="2023-07-30T10:34:13.956" v="4582" actId="26606"/>
          <ac:spMkLst>
            <pc:docMk/>
            <pc:sldMk cId="4280717223" sldId="280"/>
            <ac:spMk id="27" creationId="{E25F4A20-71FB-4A26-92E2-89DED49264CA}"/>
          </ac:spMkLst>
        </pc:spChg>
        <pc:spChg chg="add">
          <ac:chgData name="Daniel Slade" userId="a0f30abecd459ac6" providerId="LiveId" clId="{152643AE-B76D-41C5-B853-C3EEC144D00C}" dt="2023-07-30T10:36:41.497" v="4585" actId="26606"/>
          <ac:spMkLst>
            <pc:docMk/>
            <pc:sldMk cId="4280717223" sldId="280"/>
            <ac:spMk id="28" creationId="{C4E89C94-E462-4566-A15A-32835FD68BCD}"/>
          </ac:spMkLst>
        </pc:spChg>
        <pc:spChg chg="add del">
          <ac:chgData name="Daniel Slade" userId="a0f30abecd459ac6" providerId="LiveId" clId="{152643AE-B76D-41C5-B853-C3EEC144D00C}" dt="2023-07-30T10:36:33.843" v="4584" actId="931"/>
          <ac:spMkLst>
            <pc:docMk/>
            <pc:sldMk cId="4280717223" sldId="280"/>
            <ac:spMk id="29" creationId="{2AE8AE82-D790-0399-5AFC-D1B88444BC31}"/>
          </ac:spMkLst>
        </pc:spChg>
        <pc:spChg chg="add">
          <ac:chgData name="Daniel Slade" userId="a0f30abecd459ac6" providerId="LiveId" clId="{152643AE-B76D-41C5-B853-C3EEC144D00C}" dt="2023-07-30T10:36:41.497" v="4585" actId="26606"/>
          <ac:spMkLst>
            <pc:docMk/>
            <pc:sldMk cId="4280717223" sldId="280"/>
            <ac:spMk id="30" creationId="{E25F4A20-71FB-4A26-92E2-89DED49264CA}"/>
          </ac:spMkLst>
        </pc:spChg>
        <pc:picChg chg="add del">
          <ac:chgData name="Daniel Slade" userId="a0f30abecd459ac6" providerId="LiveId" clId="{152643AE-B76D-41C5-B853-C3EEC144D00C}" dt="2023-07-30T10:34:01.506" v="4580" actId="26606"/>
          <ac:picMkLst>
            <pc:docMk/>
            <pc:sldMk cId="4280717223" sldId="280"/>
            <ac:picMk id="5" creationId="{B56D7880-8DA8-FB5A-0F03-E176541081DF}"/>
          </ac:picMkLst>
        </pc:picChg>
        <pc:picChg chg="add mod">
          <ac:chgData name="Daniel Slade" userId="a0f30abecd459ac6" providerId="LiveId" clId="{152643AE-B76D-41C5-B853-C3EEC144D00C}" dt="2023-07-30T10:36:41.497" v="4585" actId="26606"/>
          <ac:picMkLst>
            <pc:docMk/>
            <pc:sldMk cId="4280717223" sldId="280"/>
            <ac:picMk id="6" creationId="{C0172495-30B3-0580-7F8A-605823014CCE}"/>
          </ac:picMkLst>
        </pc:picChg>
        <pc:picChg chg="add del">
          <ac:chgData name="Daniel Slade" userId="a0f30abecd459ac6" providerId="LiveId" clId="{152643AE-B76D-41C5-B853-C3EEC144D00C}" dt="2023-07-30T10:34:13.956" v="4582" actId="26606"/>
          <ac:picMkLst>
            <pc:docMk/>
            <pc:sldMk cId="4280717223" sldId="280"/>
            <ac:picMk id="24" creationId="{380AEB6A-24E3-C0EE-6CB8-41585DC7FF8C}"/>
          </ac:picMkLst>
        </pc:picChg>
        <pc:cxnChg chg="add del">
          <ac:chgData name="Daniel Slade" userId="a0f30abecd459ac6" providerId="LiveId" clId="{152643AE-B76D-41C5-B853-C3EEC144D00C}" dt="2023-07-30T10:34:01.506" v="4580" actId="26606"/>
          <ac:cxnSpMkLst>
            <pc:docMk/>
            <pc:sldMk cId="4280717223" sldId="280"/>
            <ac:cxnSpMk id="13" creationId="{F5486A9D-1265-4B57-91E6-68E666B978BC}"/>
          </ac:cxnSpMkLst>
        </pc:cxnChg>
        <pc:cxnChg chg="add del">
          <ac:chgData name="Daniel Slade" userId="a0f30abecd459ac6" providerId="LiveId" clId="{152643AE-B76D-41C5-B853-C3EEC144D00C}" dt="2023-07-30T10:34:01.506" v="4580" actId="26606"/>
          <ac:cxnSpMkLst>
            <pc:docMk/>
            <pc:sldMk cId="4280717223" sldId="280"/>
            <ac:cxnSpMk id="15" creationId="{77AB95BF-57D0-4E49-9EF2-408B47C8D40D}"/>
          </ac:cxnSpMkLst>
        </pc:cxnChg>
        <pc:cxnChg chg="add">
          <ac:chgData name="Daniel Slade" userId="a0f30abecd459ac6" providerId="LiveId" clId="{152643AE-B76D-41C5-B853-C3EEC144D00C}" dt="2023-07-30T10:36:41.497" v="4585" actId="26606"/>
          <ac:cxnSpMkLst>
            <pc:docMk/>
            <pc:sldMk cId="4280717223" sldId="280"/>
            <ac:cxnSpMk id="18" creationId="{F5486A9D-1265-4B57-91E6-68E666B978BC}"/>
          </ac:cxnSpMkLst>
        </pc:cxnChg>
        <pc:cxnChg chg="add">
          <ac:chgData name="Daniel Slade" userId="a0f30abecd459ac6" providerId="LiveId" clId="{152643AE-B76D-41C5-B853-C3EEC144D00C}" dt="2023-07-30T10:36:41.497" v="4585" actId="26606"/>
          <ac:cxnSpMkLst>
            <pc:docMk/>
            <pc:sldMk cId="4280717223" sldId="280"/>
            <ac:cxnSpMk id="20" creationId="{4071767D-5FF7-4508-B8B7-BB60FF3AB250}"/>
          </ac:cxnSpMkLst>
        </pc:cxnChg>
        <pc:cxnChg chg="add del">
          <ac:chgData name="Daniel Slade" userId="a0f30abecd459ac6" providerId="LiveId" clId="{152643AE-B76D-41C5-B853-C3EEC144D00C}" dt="2023-07-30T10:34:13.956" v="4582" actId="26606"/>
          <ac:cxnSpMkLst>
            <pc:docMk/>
            <pc:sldMk cId="4280717223" sldId="280"/>
            <ac:cxnSpMk id="23" creationId="{F5486A9D-1265-4B57-91E6-68E666B978BC}"/>
          </ac:cxnSpMkLst>
        </pc:cxnChg>
        <pc:cxnChg chg="add del">
          <ac:chgData name="Daniel Slade" userId="a0f30abecd459ac6" providerId="LiveId" clId="{152643AE-B76D-41C5-B853-C3EEC144D00C}" dt="2023-07-30T10:34:13.956" v="4582" actId="26606"/>
          <ac:cxnSpMkLst>
            <pc:docMk/>
            <pc:sldMk cId="4280717223" sldId="280"/>
            <ac:cxnSpMk id="25" creationId="{4071767D-5FF7-4508-B8B7-BB60FF3AB250}"/>
          </ac:cxnSpMkLst>
        </pc:cxnChg>
      </pc:sldChg>
      <pc:sldChg chg="modSp new mod">
        <pc:chgData name="Daniel Slade" userId="a0f30abecd459ac6" providerId="LiveId" clId="{152643AE-B76D-41C5-B853-C3EEC144D00C}" dt="2023-07-30T11:22:39.682" v="5447" actId="14100"/>
        <pc:sldMkLst>
          <pc:docMk/>
          <pc:sldMk cId="362010749" sldId="281"/>
        </pc:sldMkLst>
        <pc:spChg chg="mod">
          <ac:chgData name="Daniel Slade" userId="a0f30abecd459ac6" providerId="LiveId" clId="{152643AE-B76D-41C5-B853-C3EEC144D00C}" dt="2023-07-30T11:03:46.484" v="5173" actId="20577"/>
          <ac:spMkLst>
            <pc:docMk/>
            <pc:sldMk cId="362010749" sldId="281"/>
            <ac:spMk id="2" creationId="{AE244EF7-148B-54CF-DBE7-FF1A10DF2C78}"/>
          </ac:spMkLst>
        </pc:spChg>
        <pc:spChg chg="mod">
          <ac:chgData name="Daniel Slade" userId="a0f30abecd459ac6" providerId="LiveId" clId="{152643AE-B76D-41C5-B853-C3EEC144D00C}" dt="2023-07-30T11:22:39.682" v="5447" actId="14100"/>
          <ac:spMkLst>
            <pc:docMk/>
            <pc:sldMk cId="362010749" sldId="281"/>
            <ac:spMk id="3" creationId="{7E553BC9-549F-490B-4FC6-18803B4E98C3}"/>
          </ac:spMkLst>
        </pc:spChg>
      </pc:sldChg>
      <pc:sldChg chg="modSp new mod ord">
        <pc:chgData name="Daniel Slade" userId="a0f30abecd459ac6" providerId="LiveId" clId="{152643AE-B76D-41C5-B853-C3EEC144D00C}" dt="2023-07-30T12:07:17.272" v="5883"/>
        <pc:sldMkLst>
          <pc:docMk/>
          <pc:sldMk cId="356316938" sldId="282"/>
        </pc:sldMkLst>
        <pc:spChg chg="mod">
          <ac:chgData name="Daniel Slade" userId="a0f30abecd459ac6" providerId="LiveId" clId="{152643AE-B76D-41C5-B853-C3EEC144D00C}" dt="2023-07-30T12:07:08.212" v="5879" actId="20577"/>
          <ac:spMkLst>
            <pc:docMk/>
            <pc:sldMk cId="356316938" sldId="282"/>
            <ac:spMk id="2" creationId="{F0C67310-E129-228A-E029-FB6230F3DB03}"/>
          </ac:spMkLst>
        </pc:spChg>
        <pc:spChg chg="mod">
          <ac:chgData name="Daniel Slade" userId="a0f30abecd459ac6" providerId="LiveId" clId="{152643AE-B76D-41C5-B853-C3EEC144D00C}" dt="2023-07-30T12:06:13.159" v="5872" actId="115"/>
          <ac:spMkLst>
            <pc:docMk/>
            <pc:sldMk cId="356316938" sldId="282"/>
            <ac:spMk id="3" creationId="{5CA08072-C68F-2994-A353-4690AF109A60}"/>
          </ac:spMkLst>
        </pc:spChg>
      </pc:sldChg>
      <pc:sldChg chg="new del">
        <pc:chgData name="Daniel Slade" userId="a0f30abecd459ac6" providerId="LiveId" clId="{152643AE-B76D-41C5-B853-C3EEC144D00C}" dt="2023-07-30T11:38:51.391" v="5453" actId="680"/>
        <pc:sldMkLst>
          <pc:docMk/>
          <pc:sldMk cId="2938128523" sldId="282"/>
        </pc:sldMkLst>
      </pc:sldChg>
      <pc:sldChg chg="new del">
        <pc:chgData name="Daniel Slade" userId="a0f30abecd459ac6" providerId="LiveId" clId="{152643AE-B76D-41C5-B853-C3EEC144D00C}" dt="2023-07-30T12:09:50.263" v="5886" actId="2696"/>
        <pc:sldMkLst>
          <pc:docMk/>
          <pc:sldMk cId="263760150" sldId="283"/>
        </pc:sldMkLst>
      </pc:sldChg>
      <pc:sldChg chg="add">
        <pc:chgData name="Daniel Slade" userId="a0f30abecd459ac6" providerId="LiveId" clId="{152643AE-B76D-41C5-B853-C3EEC144D00C}" dt="2023-07-30T12:09:44.405" v="5885"/>
        <pc:sldMkLst>
          <pc:docMk/>
          <pc:sldMk cId="1463029611" sldId="28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8/6/2023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8/6/2023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hristianbook.com/the-biblical-guidebook-to-deliverance/randy-clark/9781629980362/pd/980362" TargetMode="External"/><Relationship Id="rId2" Type="http://schemas.openxmlformats.org/officeDocument/2006/relationships/hyperlink" Target="https://peterhorrobin.com/books/healing-through-deliverance/" TargetMode="External"/><Relationship Id="rId1" Type="http://schemas.openxmlformats.org/officeDocument/2006/relationships/slideLayout" Target="../slideLayouts/slideLayout2.xml"/><Relationship Id="rId4" Type="http://schemas.openxmlformats.org/officeDocument/2006/relationships/hyperlink" Target="https://jakekail.com/book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xmlns=""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1">
            <a:extLst>
              <a:ext uri="{FF2B5EF4-FFF2-40B4-BE49-F238E27FC236}">
                <a16:creationId xmlns:a16="http://schemas.microsoft.com/office/drawing/2014/main" xmlns=""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xmlns=""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xmlns="" id="{BE268116-E2A7-4F98-8812-192B4975E4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xmlns="" id="{A8CFB514-4C56-C383-1D5E-732912A0DA9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7/27/23</a:t>
            </a:r>
          </a:p>
        </p:txBody>
      </p:sp>
      <p:pic>
        <p:nvPicPr>
          <p:cNvPr id="5" name="Content Placeholder 4" descr="A group of people sitting on the grass&#10;&#10;Description automatically generated">
            <a:extLst>
              <a:ext uri="{FF2B5EF4-FFF2-40B4-BE49-F238E27FC236}">
                <a16:creationId xmlns:a16="http://schemas.microsoft.com/office/drawing/2014/main" xmlns="" id="{B92DC35B-1BEF-FF93-3AA6-D6F1B10912B5}"/>
              </a:ext>
            </a:extLst>
          </p:cNvPr>
          <p:cNvPicPr>
            <a:picLocks noGrp="1" noChangeAspect="1"/>
          </p:cNvPicPr>
          <p:nvPr>
            <p:ph idx="1"/>
          </p:nvPr>
        </p:nvPicPr>
        <p:blipFill rotWithShape="1">
          <a:blip r:embed="rId2"/>
          <a:srcRect t="24509" r="-1" b="5643"/>
          <a:stretch/>
        </p:blipFill>
        <p:spPr>
          <a:xfrm>
            <a:off x="635457" y="640080"/>
            <a:ext cx="10916463" cy="3602736"/>
          </a:xfrm>
          <a:prstGeom prst="rect">
            <a:avLst/>
          </a:prstGeom>
        </p:spPr>
      </p:pic>
      <p:cxnSp>
        <p:nvCxnSpPr>
          <p:cNvPr id="18" name="Straight Connector 17">
            <a:extLst>
              <a:ext uri="{FF2B5EF4-FFF2-40B4-BE49-F238E27FC236}">
                <a16:creationId xmlns:a16="http://schemas.microsoft.com/office/drawing/2014/main" xmlns="" id="{73D8893D-DEBE-4F67-901F-166F75E9C6E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FBEFFA83-BC6D-4CD2-A2BA-98AD67423B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xmlns="" id="{AB5696BF-D495-4CAC-AA8A-4EBFF2C32A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290886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6DE07-F08A-4CB7-229B-449C748B7718}"/>
              </a:ext>
            </a:extLst>
          </p:cNvPr>
          <p:cNvSpPr>
            <a:spLocks noGrp="1"/>
          </p:cNvSpPr>
          <p:nvPr>
            <p:ph type="title"/>
          </p:nvPr>
        </p:nvSpPr>
        <p:spPr/>
        <p:txBody>
          <a:bodyPr/>
          <a:lstStyle/>
          <a:p>
            <a:r>
              <a:rPr lang="en-US" dirty="0"/>
              <a:t>Identity, Inheritance, Authority </a:t>
            </a:r>
          </a:p>
        </p:txBody>
      </p:sp>
      <p:sp>
        <p:nvSpPr>
          <p:cNvPr id="3" name="Content Placeholder 2">
            <a:extLst>
              <a:ext uri="{FF2B5EF4-FFF2-40B4-BE49-F238E27FC236}">
                <a16:creationId xmlns:a16="http://schemas.microsoft.com/office/drawing/2014/main" xmlns="" id="{87625D3D-FBB0-A8E4-C62B-9955E91A5372}"/>
              </a:ext>
            </a:extLst>
          </p:cNvPr>
          <p:cNvSpPr>
            <a:spLocks noGrp="1"/>
          </p:cNvSpPr>
          <p:nvPr>
            <p:ph idx="1"/>
          </p:nvPr>
        </p:nvSpPr>
        <p:spPr/>
        <p:txBody>
          <a:bodyPr/>
          <a:lstStyle/>
          <a:p>
            <a:r>
              <a:rPr lang="en-US" b="1" dirty="0"/>
              <a:t>Ephesians 1:5</a:t>
            </a:r>
            <a:r>
              <a:rPr lang="en-US" dirty="0"/>
              <a:t/>
            </a:r>
            <a:br>
              <a:rPr lang="en-US" dirty="0"/>
            </a:br>
            <a:r>
              <a:rPr lang="en-US" b="0" i="0" dirty="0">
                <a:solidFill>
                  <a:srgbClr val="000000"/>
                </a:solidFill>
                <a:effectLst/>
                <a:latin typeface="system-ui"/>
              </a:rPr>
              <a:t>In love </a:t>
            </a:r>
            <a:r>
              <a:rPr lang="en-US" b="1" i="0" baseline="30000" dirty="0">
                <a:solidFill>
                  <a:srgbClr val="000000"/>
                </a:solidFill>
                <a:effectLst/>
                <a:latin typeface="system-ui"/>
              </a:rPr>
              <a:t>5 </a:t>
            </a:r>
            <a:r>
              <a:rPr lang="en-US" b="0" i="0" dirty="0">
                <a:solidFill>
                  <a:srgbClr val="000000"/>
                </a:solidFill>
                <a:effectLst/>
                <a:latin typeface="system-ui"/>
              </a:rPr>
              <a:t>he predestined us for </a:t>
            </a:r>
            <a:r>
              <a:rPr lang="en-US" b="0" i="0" dirty="0">
                <a:solidFill>
                  <a:srgbClr val="000000"/>
                </a:solidFill>
                <a:effectLst/>
                <a:highlight>
                  <a:srgbClr val="FFFF00"/>
                </a:highlight>
                <a:latin typeface="system-ui"/>
              </a:rPr>
              <a:t>adoption to sonship</a:t>
            </a:r>
            <a:r>
              <a:rPr lang="en-US" b="0" i="0" dirty="0">
                <a:solidFill>
                  <a:srgbClr val="000000"/>
                </a:solidFill>
                <a:effectLst/>
                <a:latin typeface="system-ui"/>
              </a:rPr>
              <a:t> through Jesus Christ, in accordance with his pleasure and will—</a:t>
            </a:r>
          </a:p>
          <a:p>
            <a:r>
              <a:rPr lang="en-US" b="1" i="0" dirty="0">
                <a:solidFill>
                  <a:srgbClr val="000000"/>
                </a:solidFill>
                <a:effectLst/>
                <a:latin typeface="system-ui"/>
              </a:rPr>
              <a:t>Romans 11:17</a:t>
            </a:r>
            <a:r>
              <a:rPr lang="en-US" b="0" i="0" dirty="0">
                <a:solidFill>
                  <a:srgbClr val="000000"/>
                </a:solidFill>
                <a:effectLst/>
                <a:latin typeface="system-ui"/>
              </a:rPr>
              <a:t/>
            </a:r>
            <a:br>
              <a:rPr lang="en-US" b="0" i="0" dirty="0">
                <a:solidFill>
                  <a:srgbClr val="000000"/>
                </a:solidFill>
                <a:effectLst/>
                <a:latin typeface="system-ui"/>
              </a:rPr>
            </a:br>
            <a:r>
              <a:rPr lang="en-US" b="0" i="0" dirty="0">
                <a:solidFill>
                  <a:srgbClr val="000000"/>
                </a:solidFill>
                <a:effectLst/>
                <a:latin typeface="system-ui"/>
              </a:rPr>
              <a:t>And you Gentiles, who were branches from a wild olive tree, </a:t>
            </a:r>
            <a:r>
              <a:rPr lang="en-US" b="0" i="0" dirty="0">
                <a:solidFill>
                  <a:srgbClr val="000000"/>
                </a:solidFill>
                <a:effectLst/>
                <a:highlight>
                  <a:srgbClr val="FFFF00"/>
                </a:highlight>
                <a:latin typeface="system-ui"/>
              </a:rPr>
              <a:t>have been grafted in</a:t>
            </a:r>
            <a:r>
              <a:rPr lang="en-US" b="0" i="0" dirty="0">
                <a:solidFill>
                  <a:srgbClr val="000000"/>
                </a:solidFill>
                <a:effectLst/>
                <a:latin typeface="system-ui"/>
              </a:rPr>
              <a:t>. So now you also receive the blessing God has promised Abraham and his children, sharing in the rich nourishment from the root of God’s special olive tree.</a:t>
            </a:r>
          </a:p>
          <a:p>
            <a:r>
              <a:rPr lang="en-US" b="1" dirty="0">
                <a:solidFill>
                  <a:srgbClr val="000000"/>
                </a:solidFill>
                <a:latin typeface="system-ui"/>
              </a:rPr>
              <a:t>Romans 8:17</a:t>
            </a:r>
            <a:r>
              <a:rPr lang="en-US" dirty="0">
                <a:solidFill>
                  <a:srgbClr val="000000"/>
                </a:solidFill>
                <a:latin typeface="system-ui"/>
              </a:rPr>
              <a:t/>
            </a:r>
            <a:br>
              <a:rPr lang="en-US" dirty="0">
                <a:solidFill>
                  <a:srgbClr val="000000"/>
                </a:solidFill>
                <a:latin typeface="system-ui"/>
              </a:rPr>
            </a:br>
            <a:r>
              <a:rPr lang="en-US" b="0" i="0" dirty="0">
                <a:solidFill>
                  <a:srgbClr val="000000"/>
                </a:solidFill>
                <a:effectLst/>
                <a:latin typeface="system-ui"/>
              </a:rPr>
              <a:t>And since we are his children, we are his heirs. </a:t>
            </a:r>
            <a:r>
              <a:rPr lang="en-US" b="0" i="0" dirty="0">
                <a:solidFill>
                  <a:srgbClr val="000000"/>
                </a:solidFill>
                <a:effectLst/>
                <a:highlight>
                  <a:srgbClr val="FFFF00"/>
                </a:highlight>
                <a:latin typeface="system-ui"/>
              </a:rPr>
              <a:t>In fact, together with Christ we are heirs of God’s glory</a:t>
            </a:r>
            <a:r>
              <a:rPr lang="en-US" b="0" i="0" dirty="0">
                <a:solidFill>
                  <a:srgbClr val="000000"/>
                </a:solidFill>
                <a:effectLst/>
                <a:latin typeface="system-ui"/>
              </a:rPr>
              <a:t>. But if we are to share his glory, we must also share his suffering.</a:t>
            </a:r>
          </a:p>
          <a:p>
            <a:r>
              <a:rPr lang="en-US" b="1" dirty="0">
                <a:solidFill>
                  <a:srgbClr val="000000"/>
                </a:solidFill>
                <a:latin typeface="system-ui"/>
              </a:rPr>
              <a:t>Ephesians 2:6</a:t>
            </a:r>
            <a:r>
              <a:rPr lang="en-US" dirty="0">
                <a:solidFill>
                  <a:srgbClr val="000000"/>
                </a:solidFill>
                <a:latin typeface="system-ui"/>
              </a:rPr>
              <a:t/>
            </a:r>
            <a:br>
              <a:rPr lang="en-US" dirty="0">
                <a:solidFill>
                  <a:srgbClr val="000000"/>
                </a:solidFill>
                <a:latin typeface="system-ui"/>
              </a:rPr>
            </a:br>
            <a:r>
              <a:rPr lang="en-US" dirty="0">
                <a:solidFill>
                  <a:srgbClr val="000000"/>
                </a:solidFill>
                <a:latin typeface="system-ui"/>
              </a:rPr>
              <a:t>And God raised us up with Christ and </a:t>
            </a:r>
            <a:r>
              <a:rPr lang="en-US" dirty="0">
                <a:solidFill>
                  <a:srgbClr val="000000"/>
                </a:solidFill>
                <a:highlight>
                  <a:srgbClr val="FFFF00"/>
                </a:highlight>
                <a:latin typeface="system-ui"/>
              </a:rPr>
              <a:t>seated us with him in the heavenly realms</a:t>
            </a:r>
            <a:r>
              <a:rPr lang="en-US" dirty="0">
                <a:solidFill>
                  <a:srgbClr val="000000"/>
                </a:solidFill>
                <a:latin typeface="system-ui"/>
              </a:rPr>
              <a:t> in Christ Jesus…</a:t>
            </a:r>
            <a:endParaRPr lang="en-US" dirty="0"/>
          </a:p>
        </p:txBody>
      </p:sp>
    </p:spTree>
    <p:extLst>
      <p:ext uri="{BB962C8B-B14F-4D97-AF65-F5344CB8AC3E}">
        <p14:creationId xmlns:p14="http://schemas.microsoft.com/office/powerpoint/2010/main" val="62484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594D2-BFD6-DD4A-1171-6E0656932DE0}"/>
              </a:ext>
            </a:extLst>
          </p:cNvPr>
          <p:cNvSpPr>
            <a:spLocks noGrp="1"/>
          </p:cNvSpPr>
          <p:nvPr>
            <p:ph type="title"/>
          </p:nvPr>
        </p:nvSpPr>
        <p:spPr/>
        <p:txBody>
          <a:bodyPr/>
          <a:lstStyle/>
          <a:p>
            <a:r>
              <a:rPr lang="en-US" dirty="0"/>
              <a:t>Colossians 2:15</a:t>
            </a:r>
          </a:p>
        </p:txBody>
      </p:sp>
      <p:sp>
        <p:nvSpPr>
          <p:cNvPr id="3" name="Content Placeholder 2">
            <a:extLst>
              <a:ext uri="{FF2B5EF4-FFF2-40B4-BE49-F238E27FC236}">
                <a16:creationId xmlns:a16="http://schemas.microsoft.com/office/drawing/2014/main" xmlns="" id="{F46F3081-4B58-664F-59E1-64369EBB8CA8}"/>
              </a:ext>
            </a:extLst>
          </p:cNvPr>
          <p:cNvSpPr>
            <a:spLocks noGrp="1"/>
          </p:cNvSpPr>
          <p:nvPr>
            <p:ph idx="1"/>
          </p:nvPr>
        </p:nvSpPr>
        <p:spPr/>
        <p:txBody>
          <a:bodyPr>
            <a:normAutofit fontScale="92500" lnSpcReduction="20000"/>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1" i="0" u="none" strike="noStrike" kern="1200" cap="none" spc="0" normalizeH="0" baseline="30000" noProof="0" dirty="0">
                <a:ln>
                  <a:noFill/>
                </a:ln>
                <a:solidFill>
                  <a:srgbClr val="000000"/>
                </a:solidFill>
                <a:effectLst/>
                <a:uLnTx/>
                <a:uFillTx/>
                <a:latin typeface="system-ui"/>
                <a:ea typeface="+mn-ea"/>
                <a:cs typeface="+mn-cs"/>
              </a:rPr>
              <a:t>14 </a:t>
            </a:r>
            <a:r>
              <a:rPr kumimoji="0" lang="en-US" sz="2800" b="0" i="0" u="none" strike="noStrike" kern="1200" cap="none" spc="0" normalizeH="0" baseline="0" noProof="0" dirty="0">
                <a:ln>
                  <a:noFill/>
                </a:ln>
                <a:solidFill>
                  <a:srgbClr val="000000"/>
                </a:solidFill>
                <a:effectLst/>
                <a:uLnTx/>
                <a:uFillTx/>
                <a:latin typeface="system-ui"/>
                <a:ea typeface="+mn-ea"/>
                <a:cs typeface="+mn-cs"/>
              </a:rPr>
              <a:t>He canceled the record of the charges against us and took it away </a:t>
            </a:r>
            <a:r>
              <a:rPr kumimoji="0" lang="en-US" sz="2800" b="0" i="0" u="none" strike="noStrike" kern="1200" cap="none" spc="0" normalizeH="0" baseline="0" noProof="0" dirty="0">
                <a:ln>
                  <a:noFill/>
                </a:ln>
                <a:solidFill>
                  <a:srgbClr val="000000"/>
                </a:solidFill>
                <a:effectLst/>
                <a:highlight>
                  <a:srgbClr val="FFFF00"/>
                </a:highlight>
                <a:uLnTx/>
                <a:uFillTx/>
                <a:latin typeface="system-ui"/>
                <a:ea typeface="+mn-ea"/>
                <a:cs typeface="+mn-cs"/>
              </a:rPr>
              <a:t>by nailing it to the cross</a:t>
            </a:r>
            <a:r>
              <a:rPr kumimoji="0" lang="en-US" sz="2800" b="0" i="0" u="none" strike="noStrike" kern="1200" cap="none" spc="0" normalizeH="0" baseline="0" noProof="0" dirty="0">
                <a:ln>
                  <a:noFill/>
                </a:ln>
                <a:solidFill>
                  <a:srgbClr val="000000"/>
                </a:solidFill>
                <a:effectLst/>
                <a:uLnTx/>
                <a:uFillTx/>
                <a:latin typeface="system-ui"/>
                <a:ea typeface="+mn-ea"/>
                <a:cs typeface="+mn-cs"/>
              </a:rPr>
              <a:t>. </a:t>
            </a:r>
            <a:r>
              <a:rPr kumimoji="0" lang="en-US" sz="2800" b="1" i="0" u="none" strike="noStrike" kern="1200" cap="none" spc="0" normalizeH="0" baseline="30000" noProof="0" dirty="0">
                <a:ln>
                  <a:noFill/>
                </a:ln>
                <a:solidFill>
                  <a:srgbClr val="000000"/>
                </a:solidFill>
                <a:effectLst/>
                <a:uLnTx/>
                <a:uFillTx/>
                <a:latin typeface="system-ui"/>
                <a:ea typeface="+mn-ea"/>
                <a:cs typeface="+mn-cs"/>
              </a:rPr>
              <a:t>15 </a:t>
            </a:r>
            <a:r>
              <a:rPr kumimoji="0" lang="en-US" sz="2800" b="0" i="0" u="none" strike="noStrike" kern="1200" cap="none" spc="0" normalizeH="0" baseline="0" noProof="0" dirty="0">
                <a:ln>
                  <a:noFill/>
                </a:ln>
                <a:solidFill>
                  <a:srgbClr val="000000"/>
                </a:solidFill>
                <a:effectLst/>
                <a:uLnTx/>
                <a:uFillTx/>
                <a:latin typeface="system-ui"/>
                <a:ea typeface="+mn-ea"/>
                <a:cs typeface="+mn-cs"/>
              </a:rPr>
              <a:t>In this way, </a:t>
            </a:r>
            <a:r>
              <a:rPr kumimoji="0" lang="en-US" sz="2800" b="0" i="0" u="none" strike="noStrike" kern="1200" cap="none" spc="0" normalizeH="0" baseline="0" noProof="0" dirty="0">
                <a:ln>
                  <a:noFill/>
                </a:ln>
                <a:solidFill>
                  <a:srgbClr val="000000"/>
                </a:solidFill>
                <a:effectLst/>
                <a:highlight>
                  <a:srgbClr val="FFFF00"/>
                </a:highlight>
                <a:uLnTx/>
                <a:uFillTx/>
                <a:latin typeface="system-ui"/>
                <a:ea typeface="+mn-ea"/>
                <a:cs typeface="+mn-cs"/>
              </a:rPr>
              <a:t>he disarmed the spiritual rulers and authorities. He shamed them publicly</a:t>
            </a:r>
            <a:r>
              <a:rPr kumimoji="0" lang="en-US" sz="2800" b="0" i="0" u="none" strike="noStrike" kern="1200" cap="none" spc="0" normalizeH="0" baseline="0" noProof="0" dirty="0">
                <a:ln>
                  <a:noFill/>
                </a:ln>
                <a:solidFill>
                  <a:srgbClr val="000000"/>
                </a:solidFill>
                <a:effectLst/>
                <a:uLnTx/>
                <a:uFillTx/>
                <a:latin typeface="system-ui"/>
                <a:ea typeface="+mn-ea"/>
                <a:cs typeface="+mn-cs"/>
              </a:rPr>
              <a:t> by his victory over them on the cross. [NLT]</a:t>
            </a:r>
            <a:endParaRPr kumimoji="0" lang="en-US" sz="2000" b="1" i="0" u="none" strike="noStrike" kern="1200" cap="none" spc="0" normalizeH="0" baseline="0" noProof="0" dirty="0">
              <a:ln>
                <a:noFill/>
              </a:ln>
              <a:solidFill>
                <a:srgbClr val="000000"/>
              </a:solidFill>
              <a:effectLst/>
              <a:uLnTx/>
              <a:uFillTx/>
              <a:latin typeface="system-ui"/>
              <a:ea typeface="+mn-ea"/>
              <a:cs typeface="+mn-cs"/>
            </a:endParaRPr>
          </a:p>
          <a:p>
            <a:pPr marL="0" indent="0">
              <a:buNone/>
            </a:pPr>
            <a:endParaRPr lang="en-US" sz="3200" b="1" i="0" baseline="30000" dirty="0">
              <a:solidFill>
                <a:srgbClr val="000000"/>
              </a:solidFill>
              <a:effectLst/>
              <a:latin typeface="system-ui"/>
            </a:endParaRPr>
          </a:p>
          <a:p>
            <a:r>
              <a:rPr lang="en-US" sz="3200" b="1" i="0" baseline="30000" dirty="0">
                <a:solidFill>
                  <a:srgbClr val="000000"/>
                </a:solidFill>
                <a:effectLst/>
                <a:latin typeface="system-ui"/>
              </a:rPr>
              <a:t>15 </a:t>
            </a:r>
            <a:r>
              <a:rPr lang="en-US" sz="3200" b="0" i="0" dirty="0">
                <a:solidFill>
                  <a:srgbClr val="000000"/>
                </a:solidFill>
                <a:effectLst/>
                <a:highlight>
                  <a:srgbClr val="FFFF00"/>
                </a:highlight>
                <a:latin typeface="system-ui"/>
              </a:rPr>
              <a:t>And having disarmed the powers and authorities, he made a public spectacle of them, triumphing over them by the cross [NIV]</a:t>
            </a:r>
            <a:endParaRPr lang="en-US" b="1" dirty="0">
              <a:solidFill>
                <a:srgbClr val="000000"/>
              </a:solidFill>
              <a:latin typeface="system-ui"/>
            </a:endParaRPr>
          </a:p>
          <a:p>
            <a:pPr algn="ctr"/>
            <a:r>
              <a:rPr lang="en-US" sz="3600" b="1" dirty="0">
                <a:solidFill>
                  <a:srgbClr val="000000"/>
                </a:solidFill>
                <a:latin typeface="system-ui"/>
              </a:rPr>
              <a:t>Deliverance and Freedom </a:t>
            </a:r>
            <a:br>
              <a:rPr lang="en-US" sz="3600" b="1" dirty="0">
                <a:solidFill>
                  <a:srgbClr val="000000"/>
                </a:solidFill>
                <a:latin typeface="system-ui"/>
              </a:rPr>
            </a:br>
            <a:r>
              <a:rPr lang="en-US" sz="3600" b="1" dirty="0">
                <a:solidFill>
                  <a:srgbClr val="000000"/>
                </a:solidFill>
                <a:latin typeface="system-ui"/>
              </a:rPr>
              <a:t>flows from the finished work on the Cross</a:t>
            </a:r>
            <a:endParaRPr lang="en-US" sz="3600" b="1" dirty="0"/>
          </a:p>
        </p:txBody>
      </p:sp>
    </p:spTree>
    <p:extLst>
      <p:ext uri="{BB962C8B-B14F-4D97-AF65-F5344CB8AC3E}">
        <p14:creationId xmlns:p14="http://schemas.microsoft.com/office/powerpoint/2010/main" val="297175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3238A-5CE2-3084-971C-9CD7B2DE8714}"/>
              </a:ext>
            </a:extLst>
          </p:cNvPr>
          <p:cNvSpPr>
            <a:spLocks noGrp="1"/>
          </p:cNvSpPr>
          <p:nvPr>
            <p:ph type="title"/>
          </p:nvPr>
        </p:nvSpPr>
        <p:spPr/>
        <p:txBody>
          <a:bodyPr>
            <a:normAutofit/>
          </a:bodyPr>
          <a:lstStyle/>
          <a:p>
            <a:r>
              <a:rPr lang="en-US" sz="6000" b="1" dirty="0"/>
              <a:t>First Clean the Inside of the Cup</a:t>
            </a:r>
          </a:p>
        </p:txBody>
      </p:sp>
      <p:sp>
        <p:nvSpPr>
          <p:cNvPr id="3" name="Content Placeholder 2">
            <a:extLst>
              <a:ext uri="{FF2B5EF4-FFF2-40B4-BE49-F238E27FC236}">
                <a16:creationId xmlns:a16="http://schemas.microsoft.com/office/drawing/2014/main" xmlns="" id="{1A018DAA-CE10-0A02-1F47-1E1B5B3074C0}"/>
              </a:ext>
            </a:extLst>
          </p:cNvPr>
          <p:cNvSpPr>
            <a:spLocks noGrp="1"/>
          </p:cNvSpPr>
          <p:nvPr>
            <p:ph idx="1"/>
          </p:nvPr>
        </p:nvSpPr>
        <p:spPr/>
        <p:txBody>
          <a:bodyPr/>
          <a:lstStyle/>
          <a:p>
            <a:r>
              <a:rPr lang="en-US" sz="3600" dirty="0"/>
              <a:t>1</a:t>
            </a:r>
            <a:r>
              <a:rPr lang="en-US" sz="3600" baseline="30000" dirty="0"/>
              <a:t>st</a:t>
            </a:r>
            <a:r>
              <a:rPr lang="en-US" sz="3600" dirty="0"/>
              <a:t>—Salvation. This gives the person authority, and makes demonization illegal</a:t>
            </a:r>
          </a:p>
          <a:p>
            <a:r>
              <a:rPr lang="en-US" sz="2400" dirty="0"/>
              <a:t>Matt 23:25</a:t>
            </a:r>
            <a:br>
              <a:rPr lang="en-US" sz="2400" dirty="0"/>
            </a:br>
            <a:r>
              <a:rPr lang="en-US" sz="2400" dirty="0"/>
              <a:t>“What sorrow awaits you teachers of religious law and you Pharisees. Hypocrites! For you are so careful to clean the outside of the cup and the dish, but inside you are filthy—full of greed and self-indulgence! 26 You blind Pharisee! </a:t>
            </a:r>
            <a:r>
              <a:rPr lang="en-US" sz="2400" dirty="0">
                <a:highlight>
                  <a:srgbClr val="FFFF00"/>
                </a:highlight>
              </a:rPr>
              <a:t>First wash the inside of the cup and the dish, and then the outside will become clean, too.”</a:t>
            </a:r>
          </a:p>
          <a:p>
            <a:r>
              <a:rPr lang="en-US" sz="4400" dirty="0"/>
              <a:t>First wash the inside… the rest will follow</a:t>
            </a:r>
          </a:p>
        </p:txBody>
      </p:sp>
    </p:spTree>
    <p:extLst>
      <p:ext uri="{BB962C8B-B14F-4D97-AF65-F5344CB8AC3E}">
        <p14:creationId xmlns:p14="http://schemas.microsoft.com/office/powerpoint/2010/main" val="225432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990D0034-F768-41E7-85D4-F38C4DE857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FC27DBA-0960-FE70-73A0-52A57017973D}"/>
              </a:ext>
            </a:extLst>
          </p:cNvPr>
          <p:cNvSpPr>
            <a:spLocks noGrp="1"/>
          </p:cNvSpPr>
          <p:nvPr>
            <p:ph type="title"/>
          </p:nvPr>
        </p:nvSpPr>
        <p:spPr>
          <a:xfrm>
            <a:off x="477078" y="516835"/>
            <a:ext cx="3100136" cy="2103875"/>
          </a:xfrm>
        </p:spPr>
        <p:txBody>
          <a:bodyPr>
            <a:normAutofit/>
          </a:bodyPr>
          <a:lstStyle/>
          <a:p>
            <a:r>
              <a:rPr lang="en-US" sz="4000" b="1" i="1" dirty="0"/>
              <a:t>Think Security:</a:t>
            </a:r>
          </a:p>
        </p:txBody>
      </p:sp>
      <p:cxnSp>
        <p:nvCxnSpPr>
          <p:cNvPr id="25" name="Straight Connector 24">
            <a:extLst>
              <a:ext uri="{FF2B5EF4-FFF2-40B4-BE49-F238E27FC236}">
                <a16:creationId xmlns:a16="http://schemas.microsoft.com/office/drawing/2014/main" xmlns="" id="{5A0A5CF6-407C-4691-8122-49DF69D002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xmlns="" id="{E0CC7009-7BF2-A4D5-65CB-9AEC41EFB96F}"/>
              </a:ext>
            </a:extLst>
          </p:cNvPr>
          <p:cNvSpPr>
            <a:spLocks noGrp="1"/>
          </p:cNvSpPr>
          <p:nvPr>
            <p:ph idx="1"/>
          </p:nvPr>
        </p:nvSpPr>
        <p:spPr>
          <a:xfrm>
            <a:off x="492371" y="2736574"/>
            <a:ext cx="3084844" cy="3945579"/>
          </a:xfrm>
        </p:spPr>
        <p:txBody>
          <a:bodyPr>
            <a:normAutofit/>
          </a:bodyPr>
          <a:lstStyle/>
          <a:p>
            <a:r>
              <a:rPr lang="en-US" sz="4000" dirty="0"/>
              <a:t>Front Door</a:t>
            </a:r>
          </a:p>
          <a:p>
            <a:r>
              <a:rPr lang="en-US" sz="4000" dirty="0"/>
              <a:t>Side Door</a:t>
            </a:r>
          </a:p>
          <a:p>
            <a:r>
              <a:rPr lang="en-US" sz="4000" dirty="0"/>
              <a:t>Windows</a:t>
            </a:r>
          </a:p>
          <a:p>
            <a:r>
              <a:rPr lang="en-US" sz="4000" dirty="0"/>
              <a:t>Back Door</a:t>
            </a:r>
          </a:p>
          <a:p>
            <a:pPr>
              <a:buFont typeface="Arial" panose="020B0604020202020204" pitchFamily="34" charset="0"/>
              <a:buChar char="•"/>
            </a:pPr>
            <a:endParaRPr lang="en-US" sz="4400" dirty="0"/>
          </a:p>
        </p:txBody>
      </p:sp>
      <p:pic>
        <p:nvPicPr>
          <p:cNvPr id="5" name="Content Placeholder 4" descr="Blueprint of a residential house">
            <a:extLst>
              <a:ext uri="{FF2B5EF4-FFF2-40B4-BE49-F238E27FC236}">
                <a16:creationId xmlns:a16="http://schemas.microsoft.com/office/drawing/2014/main" xmlns="" id="{64007005-9C00-0942-EDF8-150A4E436FF1}"/>
              </a:ext>
            </a:extLst>
          </p:cNvPr>
          <p:cNvPicPr>
            <a:picLocks noChangeAspect="1"/>
          </p:cNvPicPr>
          <p:nvPr/>
        </p:nvPicPr>
        <p:blipFill rotWithShape="1">
          <a:blip r:embed="rId2"/>
          <a:srcRect l="16820" r="3937" b="2"/>
          <a:stretch/>
        </p:blipFill>
        <p:spPr>
          <a:xfrm>
            <a:off x="4075043" y="10"/>
            <a:ext cx="8111272" cy="6857990"/>
          </a:xfrm>
          <a:prstGeom prst="rect">
            <a:avLst/>
          </a:prstGeom>
        </p:spPr>
      </p:pic>
    </p:spTree>
    <p:extLst>
      <p:ext uri="{BB962C8B-B14F-4D97-AF65-F5344CB8AC3E}">
        <p14:creationId xmlns:p14="http://schemas.microsoft.com/office/powerpoint/2010/main" val="170459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3045F-26F8-563C-F970-21E62B490AB4}"/>
              </a:ext>
            </a:extLst>
          </p:cNvPr>
          <p:cNvSpPr>
            <a:spLocks noGrp="1"/>
          </p:cNvSpPr>
          <p:nvPr>
            <p:ph type="title"/>
          </p:nvPr>
        </p:nvSpPr>
        <p:spPr/>
        <p:txBody>
          <a:bodyPr/>
          <a:lstStyle/>
          <a:p>
            <a:r>
              <a:rPr lang="en-US" b="1" i="1" dirty="0"/>
              <a:t>Think Home Security—Access points:</a:t>
            </a:r>
          </a:p>
        </p:txBody>
      </p:sp>
      <p:sp>
        <p:nvSpPr>
          <p:cNvPr id="3" name="Content Placeholder 2">
            <a:extLst>
              <a:ext uri="{FF2B5EF4-FFF2-40B4-BE49-F238E27FC236}">
                <a16:creationId xmlns:a16="http://schemas.microsoft.com/office/drawing/2014/main" xmlns="" id="{C3543FA2-2F71-8E61-C0D9-74889244CEDE}"/>
              </a:ext>
            </a:extLst>
          </p:cNvPr>
          <p:cNvSpPr>
            <a:spLocks noGrp="1"/>
          </p:cNvSpPr>
          <p:nvPr>
            <p:ph idx="1"/>
          </p:nvPr>
        </p:nvSpPr>
        <p:spPr>
          <a:xfrm>
            <a:off x="623455" y="1737361"/>
            <a:ext cx="10903527" cy="4330930"/>
          </a:xfrm>
        </p:spPr>
        <p:txBody>
          <a:bodyPr>
            <a:noAutofit/>
          </a:bodyPr>
          <a:lstStyle/>
          <a:p>
            <a:r>
              <a:rPr lang="en-US" sz="2400" b="1" u="sng" dirty="0"/>
              <a:t>Front Door</a:t>
            </a:r>
            <a:r>
              <a:rPr lang="en-US" sz="2400" dirty="0"/>
              <a:t>—When we actively choose sin, we give front-door access to the enemy. Giving permission through agreement/participation for enemy influence/access</a:t>
            </a:r>
          </a:p>
          <a:p>
            <a:r>
              <a:rPr lang="en-US" sz="2400" b="1" u="sng" dirty="0"/>
              <a:t>Side Door</a:t>
            </a:r>
            <a:r>
              <a:rPr lang="en-US" sz="2400" dirty="0"/>
              <a:t>—When someone hurts us (the wound/hurt/offense/trauma)</a:t>
            </a:r>
          </a:p>
          <a:p>
            <a:pPr lvl="1"/>
            <a:r>
              <a:rPr lang="en-US" sz="2400" dirty="0"/>
              <a:t>Unforgiveness/resentment/bitterness/hate—ties you to the person, keeps the door open to the lie and enemy to continue to torment/influence</a:t>
            </a:r>
          </a:p>
          <a:p>
            <a:pPr lvl="1"/>
            <a:r>
              <a:rPr lang="en-US" sz="2400" dirty="0"/>
              <a:t>The lie associated with the wound—needs to bee renounced/broken </a:t>
            </a:r>
          </a:p>
          <a:p>
            <a:pPr marL="201168" lvl="1" indent="0">
              <a:buNone/>
            </a:pPr>
            <a:r>
              <a:rPr lang="en-US" sz="2400" b="1" u="sng" dirty="0"/>
              <a:t>Back Door</a:t>
            </a:r>
            <a:r>
              <a:rPr lang="en-US" sz="2400" dirty="0"/>
              <a:t>—Generational sin patterns or curses (example: anger/my dad had a temper, now I have a temper). This could be relational, or literal curses, witchcraft/occult influence or oaths that need renounced and broken by the power of the blood of Jesus.</a:t>
            </a:r>
          </a:p>
          <a:p>
            <a:pPr marL="201168" lvl="1" indent="0">
              <a:buNone/>
            </a:pPr>
            <a:r>
              <a:rPr lang="en-US" sz="2400" b="1" u="sng" dirty="0"/>
              <a:t>Window</a:t>
            </a:r>
            <a:r>
              <a:rPr lang="en-US" sz="2400" dirty="0"/>
              <a:t>—circumstances, distraction, environmental influences, (people, places things)</a:t>
            </a:r>
          </a:p>
        </p:txBody>
      </p:sp>
    </p:spTree>
    <p:extLst>
      <p:ext uri="{BB962C8B-B14F-4D97-AF65-F5344CB8AC3E}">
        <p14:creationId xmlns:p14="http://schemas.microsoft.com/office/powerpoint/2010/main" val="132084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xmlns=""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eatbelt">
            <a:extLst>
              <a:ext uri="{FF2B5EF4-FFF2-40B4-BE49-F238E27FC236}">
                <a16:creationId xmlns:a16="http://schemas.microsoft.com/office/drawing/2014/main" xmlns="" id="{8BDDB9DD-790E-478C-040A-483974CC0E83}"/>
              </a:ext>
            </a:extLst>
          </p:cNvPr>
          <p:cNvPicPr>
            <a:picLocks noGrp="1" noChangeAspect="1"/>
          </p:cNvPicPr>
          <p:nvPr>
            <p:ph idx="1"/>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13050C90-838B-0B95-29A7-EC4C0C6F714B}"/>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The next two questions may be challenging…</a:t>
            </a:r>
          </a:p>
        </p:txBody>
      </p:sp>
      <p:cxnSp>
        <p:nvCxnSpPr>
          <p:cNvPr id="16" name="Straight Connector 15">
            <a:extLst>
              <a:ext uri="{FF2B5EF4-FFF2-40B4-BE49-F238E27FC236}">
                <a16:creationId xmlns:a16="http://schemas.microsoft.com/office/drawing/2014/main" xmlns="" id="{4071767D-5FF7-4508-B8B7-BB60FF3AB2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C4E89C94-E462-4566-A15A-32835FD68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xmlns="" id="{E25F4A20-71FB-4A26-92E2-89DED4926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045692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E4490D0-3672-446A-AC12-B4830333BD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39CB82C2-DF65-4EC1-8280-F201D50F5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xmlns="" id="{7E1D4427-852B-4B37-8E76-0E9F1810BA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xmlns="" id="{FA4CD5CB-D209-4D70-8CA4-629731C59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C11B7D-FDC7-C116-FD54-92DFE92B961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Is it possible for a Christian to leave the door open for the enemy?</a:t>
            </a:r>
          </a:p>
        </p:txBody>
      </p:sp>
      <p:pic>
        <p:nvPicPr>
          <p:cNvPr id="5" name="Content Placeholder 4" descr="Question mark on green pastel background">
            <a:extLst>
              <a:ext uri="{FF2B5EF4-FFF2-40B4-BE49-F238E27FC236}">
                <a16:creationId xmlns:a16="http://schemas.microsoft.com/office/drawing/2014/main" xmlns="" id="{CFF826FB-08A8-6329-D28C-B7EF927F5F88}"/>
              </a:ext>
            </a:extLst>
          </p:cNvPr>
          <p:cNvPicPr>
            <a:picLocks noGrp="1" noChangeAspect="1"/>
          </p:cNvPicPr>
          <p:nvPr>
            <p:ph idx="1"/>
          </p:nvPr>
        </p:nvPicPr>
        <p:blipFill>
          <a:blip r:embed="rId2"/>
          <a:stretch>
            <a:fillRect/>
          </a:stretch>
        </p:blipFill>
        <p:spPr>
          <a:xfrm>
            <a:off x="720670" y="640081"/>
            <a:ext cx="6738874" cy="5054156"/>
          </a:xfrm>
          <a:prstGeom prst="rect">
            <a:avLst/>
          </a:prstGeom>
        </p:spPr>
      </p:pic>
      <p:cxnSp>
        <p:nvCxnSpPr>
          <p:cNvPr id="18" name="Straight Connector 17">
            <a:extLst>
              <a:ext uri="{FF2B5EF4-FFF2-40B4-BE49-F238E27FC236}">
                <a16:creationId xmlns:a16="http://schemas.microsoft.com/office/drawing/2014/main" xmlns="" id="{5C6A2BAE-B461-4B55-8E1F-0722ABDD13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B4C27B90-DF2B-4D00-BA07-18ED774CD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xmlns="" id="{593ACC25-C262-417A-8AA9-0641C772B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2920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27402-35DA-5860-163A-FDEDFBF87A9F}"/>
              </a:ext>
            </a:extLst>
          </p:cNvPr>
          <p:cNvSpPr>
            <a:spLocks noGrp="1"/>
          </p:cNvSpPr>
          <p:nvPr>
            <p:ph type="title"/>
          </p:nvPr>
        </p:nvSpPr>
        <p:spPr/>
        <p:txBody>
          <a:bodyPr/>
          <a:lstStyle/>
          <a:p>
            <a:r>
              <a:rPr lang="en-US" dirty="0"/>
              <a:t>Can a Christian be demonized?</a:t>
            </a:r>
          </a:p>
        </p:txBody>
      </p:sp>
      <p:sp>
        <p:nvSpPr>
          <p:cNvPr id="3" name="Content Placeholder 2">
            <a:extLst>
              <a:ext uri="{FF2B5EF4-FFF2-40B4-BE49-F238E27FC236}">
                <a16:creationId xmlns:a16="http://schemas.microsoft.com/office/drawing/2014/main" xmlns="" id="{68FC19F6-408F-6586-1F6B-5D8D7585B9E8}"/>
              </a:ext>
            </a:extLst>
          </p:cNvPr>
          <p:cNvSpPr>
            <a:spLocks noGrp="1"/>
          </p:cNvSpPr>
          <p:nvPr>
            <p:ph idx="1"/>
          </p:nvPr>
        </p:nvSpPr>
        <p:spPr/>
        <p:txBody>
          <a:bodyPr>
            <a:normAutofit lnSpcReduction="10000"/>
          </a:bodyPr>
          <a:lstStyle/>
          <a:p>
            <a:pPr marL="0" indent="0">
              <a:buNone/>
            </a:pPr>
            <a:r>
              <a:rPr lang="en-US" sz="3200" dirty="0"/>
              <a:t>Yes</a:t>
            </a:r>
            <a:r>
              <a:rPr lang="en-US" dirty="0"/>
              <a:t>...             </a:t>
            </a:r>
            <a:br>
              <a:rPr lang="en-US" dirty="0"/>
            </a:br>
            <a:r>
              <a:rPr lang="en-US" sz="2400" b="1" dirty="0"/>
              <a:t>I know this is uncomfortable… stay with me.</a:t>
            </a:r>
          </a:p>
          <a:p>
            <a:pPr marL="0" indent="0">
              <a:buNone/>
            </a:pPr>
            <a:r>
              <a:rPr lang="en-US" sz="2400" b="1" i="1" u="sng" dirty="0"/>
              <a:t>A Christian can (and the enemy understands this):</a:t>
            </a:r>
          </a:p>
          <a:p>
            <a:r>
              <a:rPr lang="en-US" sz="2400" dirty="0"/>
              <a:t>fall into sin;  open the door for enemy influence; come into agreement with sin/the enemy; experience spiritual warfare, oppression, temptation, and torment.</a:t>
            </a:r>
          </a:p>
          <a:p>
            <a:r>
              <a:rPr lang="en-US" sz="2400" b="1" i="1" dirty="0">
                <a:highlight>
                  <a:srgbClr val="FFFF00"/>
                </a:highlight>
              </a:rPr>
              <a:t>However</a:t>
            </a:r>
            <a:r>
              <a:rPr lang="en-US" sz="2400" b="1" dirty="0">
                <a:highlight>
                  <a:srgbClr val="FFFF00"/>
                </a:highlight>
              </a:rPr>
              <a:t>… A Christian cannot be fully possessed/demonized</a:t>
            </a:r>
          </a:p>
          <a:p>
            <a:r>
              <a:rPr lang="en-US" sz="3600" b="1" dirty="0">
                <a:highlight>
                  <a:srgbClr val="FFFF00"/>
                </a:highlight>
              </a:rPr>
              <a:t>Because we have been bought by the precious Blood of Jesus Christ, and are His possession!</a:t>
            </a:r>
          </a:p>
        </p:txBody>
      </p:sp>
    </p:spTree>
    <p:extLst>
      <p:ext uri="{BB962C8B-B14F-4D97-AF65-F5344CB8AC3E}">
        <p14:creationId xmlns:p14="http://schemas.microsoft.com/office/powerpoint/2010/main" val="223992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5854A-059E-C011-C685-97EE5B8C6FD9}"/>
              </a:ext>
            </a:extLst>
          </p:cNvPr>
          <p:cNvSpPr>
            <a:spLocks noGrp="1"/>
          </p:cNvSpPr>
          <p:nvPr>
            <p:ph type="title"/>
          </p:nvPr>
        </p:nvSpPr>
        <p:spPr/>
        <p:txBody>
          <a:bodyPr/>
          <a:lstStyle/>
          <a:p>
            <a:r>
              <a:rPr lang="en-US" dirty="0"/>
              <a:t>Beware of faulty logic…</a:t>
            </a:r>
          </a:p>
        </p:txBody>
      </p:sp>
      <p:sp>
        <p:nvSpPr>
          <p:cNvPr id="3" name="Content Placeholder 2">
            <a:extLst>
              <a:ext uri="{FF2B5EF4-FFF2-40B4-BE49-F238E27FC236}">
                <a16:creationId xmlns:a16="http://schemas.microsoft.com/office/drawing/2014/main" xmlns="" id="{155DB776-0754-213E-CC09-1ABD585C1144}"/>
              </a:ext>
            </a:extLst>
          </p:cNvPr>
          <p:cNvSpPr>
            <a:spLocks noGrp="1"/>
          </p:cNvSpPr>
          <p:nvPr>
            <p:ph idx="1"/>
          </p:nvPr>
        </p:nvSpPr>
        <p:spPr/>
        <p:txBody>
          <a:bodyPr>
            <a:normAutofit fontScale="85000" lnSpcReduction="20000"/>
          </a:bodyPr>
          <a:lstStyle/>
          <a:p>
            <a:pPr marL="0" indent="0">
              <a:buNone/>
            </a:pPr>
            <a:r>
              <a:rPr lang="en-US" sz="2800" b="1" i="1" dirty="0"/>
              <a:t>“If the Holy Spirit is in you (because you’re saved), how could there be an evil spirit in you?”</a:t>
            </a:r>
          </a:p>
          <a:p>
            <a:pPr marL="0" indent="0">
              <a:buNone/>
            </a:pPr>
            <a:r>
              <a:rPr lang="en-US" sz="3100" dirty="0"/>
              <a:t>Where the Spirit of the Lord is, there is freedom—TRUE</a:t>
            </a:r>
          </a:p>
          <a:p>
            <a:pPr marL="0" indent="0">
              <a:buNone/>
            </a:pPr>
            <a:r>
              <a:rPr lang="en-US" sz="3100" dirty="0"/>
              <a:t>God is everywhere… True</a:t>
            </a:r>
          </a:p>
          <a:p>
            <a:pPr marL="0" indent="0" algn="ctr">
              <a:buNone/>
            </a:pPr>
            <a:r>
              <a:rPr lang="en-US" sz="2800" b="1" i="1" u="sng" dirty="0"/>
              <a:t>Wait a second…</a:t>
            </a:r>
          </a:p>
          <a:p>
            <a:pPr marL="0" indent="0">
              <a:buNone/>
            </a:pPr>
            <a:r>
              <a:rPr lang="en-US" sz="3600" dirty="0"/>
              <a:t>If God is everywhere, all powerful, and all knowing… </a:t>
            </a:r>
            <a:br>
              <a:rPr lang="en-US" sz="3600" dirty="0"/>
            </a:br>
            <a:r>
              <a:rPr lang="en-US" sz="3600" dirty="0"/>
              <a:t>Then how does evil exist?</a:t>
            </a:r>
          </a:p>
          <a:p>
            <a:pPr marL="0" indent="0" algn="ctr">
              <a:buNone/>
            </a:pPr>
            <a:r>
              <a:rPr lang="en-US" sz="3300" i="1" dirty="0">
                <a:highlight>
                  <a:srgbClr val="FFFF00"/>
                </a:highlight>
              </a:rPr>
              <a:t>[It is not hard to see how faulty logic could lead one to dismiss evil.]</a:t>
            </a:r>
          </a:p>
          <a:p>
            <a:pPr marL="0" indent="0">
              <a:buNone/>
            </a:pPr>
            <a:r>
              <a:rPr lang="en-US" sz="3600" dirty="0"/>
              <a:t>Are we daily being filled? Or are we focusing on other things?</a:t>
            </a:r>
          </a:p>
          <a:p>
            <a:pPr marL="0" indent="0">
              <a:buNone/>
            </a:pPr>
            <a:endParaRPr lang="en-US" dirty="0"/>
          </a:p>
        </p:txBody>
      </p:sp>
    </p:spTree>
    <p:extLst>
      <p:ext uri="{BB962C8B-B14F-4D97-AF65-F5344CB8AC3E}">
        <p14:creationId xmlns:p14="http://schemas.microsoft.com/office/powerpoint/2010/main" val="378744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44EF7-148B-54CF-DBE7-FF1A10DF2C78}"/>
              </a:ext>
            </a:extLst>
          </p:cNvPr>
          <p:cNvSpPr>
            <a:spLocks noGrp="1"/>
          </p:cNvSpPr>
          <p:nvPr>
            <p:ph type="title"/>
          </p:nvPr>
        </p:nvSpPr>
        <p:spPr/>
        <p:txBody>
          <a:bodyPr/>
          <a:lstStyle/>
          <a:p>
            <a:r>
              <a:rPr lang="en-US" dirty="0"/>
              <a:t>Yeah… But would that happen to a believer?</a:t>
            </a:r>
          </a:p>
        </p:txBody>
      </p:sp>
      <p:sp>
        <p:nvSpPr>
          <p:cNvPr id="3" name="Content Placeholder 2">
            <a:extLst>
              <a:ext uri="{FF2B5EF4-FFF2-40B4-BE49-F238E27FC236}">
                <a16:creationId xmlns:a16="http://schemas.microsoft.com/office/drawing/2014/main" xmlns="" id="{7E553BC9-549F-490B-4FC6-18803B4E98C3}"/>
              </a:ext>
            </a:extLst>
          </p:cNvPr>
          <p:cNvSpPr>
            <a:spLocks noGrp="1"/>
          </p:cNvSpPr>
          <p:nvPr>
            <p:ph idx="1"/>
          </p:nvPr>
        </p:nvSpPr>
        <p:spPr>
          <a:xfrm>
            <a:off x="692727" y="1737360"/>
            <a:ext cx="10875817" cy="4511040"/>
          </a:xfrm>
        </p:spPr>
        <p:txBody>
          <a:bodyPr>
            <a:noAutofit/>
          </a:bodyPr>
          <a:lstStyle/>
          <a:p>
            <a:r>
              <a:rPr lang="en-US" sz="2400" dirty="0"/>
              <a:t>-Are we living a spirit filled life?</a:t>
            </a:r>
            <a:br>
              <a:rPr lang="en-US" sz="2400" dirty="0"/>
            </a:br>
            <a:r>
              <a:rPr lang="en-US" sz="2400" dirty="0"/>
              <a:t>-Do we have wounds that need attention?</a:t>
            </a:r>
            <a:br>
              <a:rPr lang="en-US" sz="2400" dirty="0"/>
            </a:br>
            <a:r>
              <a:rPr lang="en-US" sz="2400" dirty="0"/>
              <a:t>-Are we walking in forgiveness?</a:t>
            </a:r>
          </a:p>
          <a:p>
            <a:r>
              <a:rPr lang="en-US" sz="2400" dirty="0"/>
              <a:t>The sanctification process (100% Saved, 100% Under-Construction.)</a:t>
            </a:r>
          </a:p>
          <a:p>
            <a:r>
              <a:rPr lang="en-US" sz="2400" dirty="0"/>
              <a:t>Romans 8:1-2:  “</a:t>
            </a:r>
            <a:r>
              <a:rPr lang="en-US" sz="2400" b="0" i="0" dirty="0">
                <a:solidFill>
                  <a:srgbClr val="000000"/>
                </a:solidFill>
                <a:effectLst/>
                <a:highlight>
                  <a:srgbClr val="FFFF00"/>
                </a:highlight>
                <a:latin typeface="system-ui"/>
              </a:rPr>
              <a:t>So now there is no condemnation for those who belong to Christ Jesus. </a:t>
            </a:r>
            <a:r>
              <a:rPr lang="en-US" sz="2400" b="1" i="0" baseline="30000" dirty="0">
                <a:solidFill>
                  <a:srgbClr val="000000"/>
                </a:solidFill>
                <a:effectLst/>
                <a:highlight>
                  <a:srgbClr val="FFFF00"/>
                </a:highlight>
                <a:latin typeface="system-ui"/>
              </a:rPr>
              <a:t>2 </a:t>
            </a:r>
            <a:r>
              <a:rPr lang="en-US" sz="2400" b="0" i="0" dirty="0">
                <a:solidFill>
                  <a:srgbClr val="000000"/>
                </a:solidFill>
                <a:effectLst/>
                <a:highlight>
                  <a:srgbClr val="FFFF00"/>
                </a:highlight>
                <a:latin typeface="system-ui"/>
              </a:rPr>
              <a:t>And because you belong to him, the power of the life-giving Spirit has freed you from the power of sin that leads to death</a:t>
            </a:r>
            <a:r>
              <a:rPr lang="en-US" sz="2400" b="0" i="0" dirty="0">
                <a:solidFill>
                  <a:srgbClr val="000000"/>
                </a:solidFill>
                <a:effectLst/>
                <a:latin typeface="system-ui"/>
              </a:rPr>
              <a:t>.”</a:t>
            </a:r>
            <a:endParaRPr lang="en-US" sz="2400" dirty="0"/>
          </a:p>
          <a:p>
            <a:r>
              <a:rPr lang="en-US" sz="2400" dirty="0"/>
              <a:t>1 John 1:9: "</a:t>
            </a:r>
            <a:r>
              <a:rPr lang="en-US" sz="2400" dirty="0">
                <a:highlight>
                  <a:srgbClr val="FFFF00"/>
                </a:highlight>
              </a:rPr>
              <a:t>If we confess our sins, he is faithful and just to forgive us our sins and to cleanse us from all unrighteousness</a:t>
            </a:r>
            <a:r>
              <a:rPr lang="en-US" sz="2400" dirty="0"/>
              <a:t>.“</a:t>
            </a:r>
          </a:p>
          <a:p>
            <a:r>
              <a:rPr lang="en-US" sz="2400" dirty="0"/>
              <a:t>Philippians 1:6 “And I am certain that </a:t>
            </a:r>
            <a:r>
              <a:rPr lang="en-US" sz="2400" dirty="0">
                <a:highlight>
                  <a:srgbClr val="FFFF00"/>
                </a:highlight>
              </a:rPr>
              <a:t>God, who began the good work within you, will continue his work until it is finally finished</a:t>
            </a:r>
            <a:r>
              <a:rPr lang="en-US" sz="2400" dirty="0"/>
              <a:t> on the day when Christ Jesus returns.”</a:t>
            </a:r>
          </a:p>
        </p:txBody>
      </p:sp>
    </p:spTree>
    <p:extLst>
      <p:ext uri="{BB962C8B-B14F-4D97-AF65-F5344CB8AC3E}">
        <p14:creationId xmlns:p14="http://schemas.microsoft.com/office/powerpoint/2010/main" val="36201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AE1AF813-2D2F-4B78-9216-388AF161E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xmlns="" id="{C47181D2-95D5-4439-9BDF-14D4FDC7B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group of people sitting on grass&#10;&#10;Description automatically generated">
            <a:extLst>
              <a:ext uri="{FF2B5EF4-FFF2-40B4-BE49-F238E27FC236}">
                <a16:creationId xmlns:a16="http://schemas.microsoft.com/office/drawing/2014/main" xmlns="" id="{9F16FFD2-4CA0-49CC-B479-BD82E92B85BF}"/>
              </a:ext>
            </a:extLst>
          </p:cNvPr>
          <p:cNvPicPr>
            <a:picLocks noGrp="1" noChangeAspect="1"/>
          </p:cNvPicPr>
          <p:nvPr>
            <p:ph idx="1"/>
          </p:nvPr>
        </p:nvPicPr>
        <p:blipFill rotWithShape="1">
          <a:blip r:embed="rId2"/>
          <a:srcRect t="12500" b="12500"/>
          <a:stretch/>
        </p:blipFill>
        <p:spPr>
          <a:xfrm>
            <a:off x="20" y="10"/>
            <a:ext cx="12191980" cy="6857990"/>
          </a:xfrm>
          <a:prstGeom prst="rect">
            <a:avLst/>
          </a:prstGeom>
        </p:spPr>
      </p:pic>
    </p:spTree>
    <p:extLst>
      <p:ext uri="{BB962C8B-B14F-4D97-AF65-F5344CB8AC3E}">
        <p14:creationId xmlns:p14="http://schemas.microsoft.com/office/powerpoint/2010/main" val="3535092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4435632-AB67-D443-4AB4-8C9CE8AF0A30}"/>
              </a:ext>
            </a:extLst>
          </p:cNvPr>
          <p:cNvSpPr>
            <a:spLocks noGrp="1"/>
          </p:cNvSpPr>
          <p:nvPr>
            <p:ph type="title"/>
          </p:nvPr>
        </p:nvSpPr>
        <p:spPr>
          <a:xfrm>
            <a:off x="5181601" y="634946"/>
            <a:ext cx="6368142" cy="1450757"/>
          </a:xfrm>
        </p:spPr>
        <p:txBody>
          <a:bodyPr>
            <a:normAutofit/>
          </a:bodyPr>
          <a:lstStyle/>
          <a:p>
            <a:r>
              <a:rPr lang="en-US" sz="6600" b="1" i="1" dirty="0"/>
              <a:t>Closing Doors</a:t>
            </a:r>
          </a:p>
        </p:txBody>
      </p:sp>
      <p:pic>
        <p:nvPicPr>
          <p:cNvPr id="5" name="Picture 4" descr="An open white door">
            <a:extLst>
              <a:ext uri="{FF2B5EF4-FFF2-40B4-BE49-F238E27FC236}">
                <a16:creationId xmlns:a16="http://schemas.microsoft.com/office/drawing/2014/main" xmlns="" id="{44B35A4E-D2B7-94EC-2608-DB63F5D484CD}"/>
              </a:ext>
            </a:extLst>
          </p:cNvPr>
          <p:cNvPicPr>
            <a:picLocks noChangeAspect="1"/>
          </p:cNvPicPr>
          <p:nvPr/>
        </p:nvPicPr>
        <p:blipFill rotWithShape="1">
          <a:blip r:embed="rId2"/>
          <a:srcRect l="42810" r="6379"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1709FA70-038B-9F53-58D6-833DE23A4CAA}"/>
              </a:ext>
            </a:extLst>
          </p:cNvPr>
          <p:cNvSpPr>
            <a:spLocks noGrp="1"/>
          </p:cNvSpPr>
          <p:nvPr>
            <p:ph idx="1"/>
          </p:nvPr>
        </p:nvSpPr>
        <p:spPr>
          <a:xfrm>
            <a:off x="5181601" y="2198914"/>
            <a:ext cx="6368142" cy="3670180"/>
          </a:xfrm>
        </p:spPr>
        <p:txBody>
          <a:bodyPr>
            <a:normAutofit/>
          </a:bodyPr>
          <a:lstStyle/>
          <a:p>
            <a:r>
              <a:rPr lang="en-US" sz="6600" dirty="0"/>
              <a:t>1. Confess</a:t>
            </a:r>
          </a:p>
          <a:p>
            <a:r>
              <a:rPr lang="en-US" sz="6600" dirty="0"/>
              <a:t>2. Repent</a:t>
            </a:r>
          </a:p>
          <a:p>
            <a:r>
              <a:rPr lang="en-US" sz="6600" dirty="0"/>
              <a:t>3. Forgiveness</a:t>
            </a:r>
          </a:p>
          <a:p>
            <a:endParaRPr lang="en-US" dirty="0"/>
          </a:p>
        </p:txBody>
      </p:sp>
    </p:spTree>
    <p:extLst>
      <p:ext uri="{BB962C8B-B14F-4D97-AF65-F5344CB8AC3E}">
        <p14:creationId xmlns:p14="http://schemas.microsoft.com/office/powerpoint/2010/main" val="1545227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3F7B8-D98B-5F90-03B1-3BCE1570F00F}"/>
              </a:ext>
            </a:extLst>
          </p:cNvPr>
          <p:cNvSpPr>
            <a:spLocks noGrp="1"/>
          </p:cNvSpPr>
          <p:nvPr>
            <p:ph type="title"/>
          </p:nvPr>
        </p:nvSpPr>
        <p:spPr/>
        <p:txBody>
          <a:bodyPr/>
          <a:lstStyle/>
          <a:p>
            <a:r>
              <a:rPr lang="en-US" dirty="0"/>
              <a:t>Closing Doors/Living Free</a:t>
            </a:r>
          </a:p>
        </p:txBody>
      </p:sp>
      <p:sp>
        <p:nvSpPr>
          <p:cNvPr id="3" name="Content Placeholder 2">
            <a:extLst>
              <a:ext uri="{FF2B5EF4-FFF2-40B4-BE49-F238E27FC236}">
                <a16:creationId xmlns:a16="http://schemas.microsoft.com/office/drawing/2014/main" xmlns="" id="{6695F86B-F2AD-4210-D530-58F0070FB6F9}"/>
              </a:ext>
            </a:extLst>
          </p:cNvPr>
          <p:cNvSpPr>
            <a:spLocks noGrp="1"/>
          </p:cNvSpPr>
          <p:nvPr>
            <p:ph idx="1"/>
          </p:nvPr>
        </p:nvSpPr>
        <p:spPr/>
        <p:txBody>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“Any hurts that arise should be acknowledged, forgiven, and given to God right away so that access doors cannot be opened… Walking in forgiveness must become the lifestyle of every believer who wishes to stay free from bondage. Forgiveness is a decision, not a feeling.”</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Randy Clark, </a:t>
            </a:r>
            <a:r>
              <a:rPr kumimoji="0" lang="en-US" sz="2800" b="0" i="0" u="none" strike="noStrike" kern="1200" cap="none" spc="0" normalizeH="0" baseline="0" noProof="0" dirty="0" err="1">
                <a:ln>
                  <a:noFill/>
                </a:ln>
                <a:solidFill>
                  <a:srgbClr val="000000">
                    <a:lumMod val="75000"/>
                    <a:lumOff val="25000"/>
                  </a:srgbClr>
                </a:solidFill>
                <a:effectLst/>
                <a:uLnTx/>
                <a:uFillTx/>
                <a:latin typeface="Calibri" panose="020F0502020204030204"/>
                <a:ea typeface="+mn-ea"/>
                <a:cs typeface="+mn-cs"/>
              </a:rPr>
              <a:t>DMin</a:t>
            </a:r>
            <a:endParaRPr kumimoji="0" lang="en-US" sz="2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97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F261B-21B6-17CC-2BF7-6820F1BDC9FA}"/>
              </a:ext>
            </a:extLst>
          </p:cNvPr>
          <p:cNvSpPr>
            <a:spLocks noGrp="1"/>
          </p:cNvSpPr>
          <p:nvPr>
            <p:ph type="title"/>
          </p:nvPr>
        </p:nvSpPr>
        <p:spPr/>
        <p:txBody>
          <a:bodyPr/>
          <a:lstStyle/>
          <a:p>
            <a:r>
              <a:rPr lang="en-US" dirty="0"/>
              <a:t>Forgiveness</a:t>
            </a:r>
          </a:p>
        </p:txBody>
      </p:sp>
      <p:sp>
        <p:nvSpPr>
          <p:cNvPr id="3" name="Content Placeholder 2">
            <a:extLst>
              <a:ext uri="{FF2B5EF4-FFF2-40B4-BE49-F238E27FC236}">
                <a16:creationId xmlns:a16="http://schemas.microsoft.com/office/drawing/2014/main" xmlns="" id="{5687766C-E231-BED5-FF2E-6F73A1A161A5}"/>
              </a:ext>
            </a:extLst>
          </p:cNvPr>
          <p:cNvSpPr>
            <a:spLocks noGrp="1"/>
          </p:cNvSpPr>
          <p:nvPr>
            <p:ph idx="1"/>
          </p:nvPr>
        </p:nvSpPr>
        <p:spPr/>
        <p:txBody>
          <a:bodyPr>
            <a:normAutofit/>
          </a:bodyPr>
          <a:lstStyle/>
          <a:p>
            <a:r>
              <a:rPr lang="en-US" sz="2800" dirty="0"/>
              <a:t>Forgiving—those who have wronged you</a:t>
            </a:r>
          </a:p>
          <a:p>
            <a:r>
              <a:rPr lang="en-US" sz="2800" dirty="0"/>
              <a:t>Forgiving—yourself</a:t>
            </a:r>
          </a:p>
          <a:p>
            <a:pPr algn="ctr"/>
            <a:r>
              <a:rPr lang="en-US" sz="2800" dirty="0"/>
              <a:t>________________________________________________</a:t>
            </a:r>
          </a:p>
          <a:p>
            <a:r>
              <a:rPr lang="en-US" sz="2800" b="1" i="1" dirty="0">
                <a:highlight>
                  <a:srgbClr val="FFFF00"/>
                </a:highlight>
              </a:rPr>
              <a:t>Unforgiveness is an open Door</a:t>
            </a:r>
            <a:r>
              <a:rPr lang="en-US" sz="2800" dirty="0"/>
              <a:t>. It links a person to a lie about themselves, associated with the wound.</a:t>
            </a:r>
          </a:p>
          <a:p>
            <a:r>
              <a:rPr lang="en-US" sz="2800" dirty="0"/>
              <a:t>Recognizing this with the help of the Holy Spirit… if there are any Lies associated with the hurt that need to be </a:t>
            </a:r>
            <a:r>
              <a:rPr lang="en-US" sz="2800" b="1" i="1" dirty="0"/>
              <a:t>repented of, rejected, renounced, and uprooted by the power of the Holy Spirit.</a:t>
            </a:r>
          </a:p>
        </p:txBody>
      </p:sp>
    </p:spTree>
    <p:extLst>
      <p:ext uri="{BB962C8B-B14F-4D97-AF65-F5344CB8AC3E}">
        <p14:creationId xmlns:p14="http://schemas.microsoft.com/office/powerpoint/2010/main" val="84433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D423C-4AD7-7ACE-03B4-6572FFF7C3DF}"/>
              </a:ext>
            </a:extLst>
          </p:cNvPr>
          <p:cNvSpPr>
            <a:spLocks noGrp="1"/>
          </p:cNvSpPr>
          <p:nvPr>
            <p:ph type="title"/>
          </p:nvPr>
        </p:nvSpPr>
        <p:spPr/>
        <p:txBody>
          <a:bodyPr/>
          <a:lstStyle/>
          <a:p>
            <a:r>
              <a:rPr lang="en-US" dirty="0"/>
              <a:t>Renounce </a:t>
            </a:r>
            <a:r>
              <a:rPr lang="en-US"/>
              <a:t>and reject it</a:t>
            </a:r>
            <a:endParaRPr lang="en-US" dirty="0"/>
          </a:p>
        </p:txBody>
      </p:sp>
      <p:sp>
        <p:nvSpPr>
          <p:cNvPr id="3" name="Content Placeholder 2">
            <a:extLst>
              <a:ext uri="{FF2B5EF4-FFF2-40B4-BE49-F238E27FC236}">
                <a16:creationId xmlns:a16="http://schemas.microsoft.com/office/drawing/2014/main" xmlns="" id="{109806C3-E7E1-E3E8-5ABE-D85CD4B47C1B}"/>
              </a:ext>
            </a:extLst>
          </p:cNvPr>
          <p:cNvSpPr>
            <a:spLocks noGrp="1"/>
          </p:cNvSpPr>
          <p:nvPr>
            <p:ph idx="1"/>
          </p:nvPr>
        </p:nvSpPr>
        <p:spPr>
          <a:xfrm>
            <a:off x="568036" y="1845734"/>
            <a:ext cx="11111346" cy="4023360"/>
          </a:xfrm>
        </p:spPr>
        <p:txBody>
          <a:bodyPr/>
          <a:lstStyle/>
          <a:p>
            <a:r>
              <a:rPr lang="en-US" sz="2800" dirty="0"/>
              <a:t>“Get out” doesn’t work when you are giving the unclean spirit permission to be there. You can’t cast out what you are in agreement with.</a:t>
            </a:r>
          </a:p>
          <a:p>
            <a:r>
              <a:rPr lang="en-US" sz="2800" dirty="0"/>
              <a:t>-Renounce the sin</a:t>
            </a:r>
          </a:p>
          <a:p>
            <a:r>
              <a:rPr lang="en-US" sz="2800" dirty="0"/>
              <a:t>-Renounce the lies associated with the wound that you are forgiving</a:t>
            </a:r>
          </a:p>
          <a:p>
            <a:r>
              <a:rPr lang="en-US" sz="2800" dirty="0"/>
              <a:t>[the “lie” is the value statement/message that the wound communicated to you]</a:t>
            </a:r>
          </a:p>
          <a:p>
            <a:r>
              <a:rPr lang="en-US" sz="2800" dirty="0"/>
              <a:t>-step out of agreement with it</a:t>
            </a:r>
          </a:p>
        </p:txBody>
      </p:sp>
    </p:spTree>
    <p:extLst>
      <p:ext uri="{BB962C8B-B14F-4D97-AF65-F5344CB8AC3E}">
        <p14:creationId xmlns:p14="http://schemas.microsoft.com/office/powerpoint/2010/main" val="637193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B14302-D58D-EE80-9822-870703DD69B2}"/>
              </a:ext>
            </a:extLst>
          </p:cNvPr>
          <p:cNvSpPr>
            <a:spLocks noGrp="1"/>
          </p:cNvSpPr>
          <p:nvPr>
            <p:ph type="title"/>
          </p:nvPr>
        </p:nvSpPr>
        <p:spPr/>
        <p:txBody>
          <a:bodyPr/>
          <a:lstStyle/>
          <a:p>
            <a:r>
              <a:rPr lang="en-US" dirty="0"/>
              <a:t>Replace …Be filled (with the Holy Spirit)</a:t>
            </a:r>
          </a:p>
        </p:txBody>
      </p:sp>
      <p:sp>
        <p:nvSpPr>
          <p:cNvPr id="3" name="Content Placeholder 2">
            <a:extLst>
              <a:ext uri="{FF2B5EF4-FFF2-40B4-BE49-F238E27FC236}">
                <a16:creationId xmlns:a16="http://schemas.microsoft.com/office/drawing/2014/main" xmlns="" id="{9ED9E781-73D4-81B3-5655-FA9246D3491A}"/>
              </a:ext>
            </a:extLst>
          </p:cNvPr>
          <p:cNvSpPr>
            <a:spLocks noGrp="1"/>
          </p:cNvSpPr>
          <p:nvPr>
            <p:ph idx="1"/>
          </p:nvPr>
        </p:nvSpPr>
        <p:spPr/>
        <p:txBody>
          <a:bodyPr/>
          <a:lstStyle/>
          <a:p>
            <a:r>
              <a:rPr lang="en-US" sz="4800" dirty="0"/>
              <a:t>Matt 12:43-45</a:t>
            </a:r>
            <a:r>
              <a:rPr lang="en-US" dirty="0"/>
              <a:t/>
            </a:r>
            <a:br>
              <a:rPr lang="en-US" dirty="0"/>
            </a:br>
            <a:r>
              <a:rPr lang="en-US" sz="2800" dirty="0"/>
              <a:t>43 “When an evil spirit leaves a person, it goes into the desert, seeking rest but finding none. 44 Then it says, ‘I will return to the person I came from.’ So it returns and finds its former home empty, swept, and in order. 45 Then the spirit finds seven other spirits more evil than itself, and they all enter the person and live there. And so that person is worse off than before. That will be the experience of this evil generation.”</a:t>
            </a:r>
          </a:p>
        </p:txBody>
      </p:sp>
    </p:spTree>
    <p:extLst>
      <p:ext uri="{BB962C8B-B14F-4D97-AF65-F5344CB8AC3E}">
        <p14:creationId xmlns:p14="http://schemas.microsoft.com/office/powerpoint/2010/main" val="78957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6DE07-F08A-4CB7-229B-449C748B7718}"/>
              </a:ext>
            </a:extLst>
          </p:cNvPr>
          <p:cNvSpPr>
            <a:spLocks noGrp="1"/>
          </p:cNvSpPr>
          <p:nvPr>
            <p:ph type="title"/>
          </p:nvPr>
        </p:nvSpPr>
        <p:spPr/>
        <p:txBody>
          <a:bodyPr/>
          <a:lstStyle/>
          <a:p>
            <a:r>
              <a:rPr lang="en-US" dirty="0"/>
              <a:t>Identity, Inheritance, Authority </a:t>
            </a:r>
          </a:p>
        </p:txBody>
      </p:sp>
      <p:sp>
        <p:nvSpPr>
          <p:cNvPr id="3" name="Content Placeholder 2">
            <a:extLst>
              <a:ext uri="{FF2B5EF4-FFF2-40B4-BE49-F238E27FC236}">
                <a16:creationId xmlns:a16="http://schemas.microsoft.com/office/drawing/2014/main" xmlns="" id="{87625D3D-FBB0-A8E4-C62B-9955E91A5372}"/>
              </a:ext>
            </a:extLst>
          </p:cNvPr>
          <p:cNvSpPr>
            <a:spLocks noGrp="1"/>
          </p:cNvSpPr>
          <p:nvPr>
            <p:ph idx="1"/>
          </p:nvPr>
        </p:nvSpPr>
        <p:spPr/>
        <p:txBody>
          <a:bodyPr/>
          <a:lstStyle/>
          <a:p>
            <a:r>
              <a:rPr lang="en-US" b="1" dirty="0"/>
              <a:t>Ephesians 1:5</a:t>
            </a:r>
            <a:r>
              <a:rPr lang="en-US" dirty="0"/>
              <a:t/>
            </a:r>
            <a:br>
              <a:rPr lang="en-US" dirty="0"/>
            </a:br>
            <a:r>
              <a:rPr lang="en-US" b="0" i="0" dirty="0">
                <a:solidFill>
                  <a:srgbClr val="000000"/>
                </a:solidFill>
                <a:effectLst/>
                <a:latin typeface="system-ui"/>
              </a:rPr>
              <a:t>In love </a:t>
            </a:r>
            <a:r>
              <a:rPr lang="en-US" b="1" i="0" baseline="30000" dirty="0">
                <a:solidFill>
                  <a:srgbClr val="000000"/>
                </a:solidFill>
                <a:effectLst/>
                <a:latin typeface="system-ui"/>
              </a:rPr>
              <a:t>5 </a:t>
            </a:r>
            <a:r>
              <a:rPr lang="en-US" b="0" i="0" dirty="0">
                <a:solidFill>
                  <a:srgbClr val="000000"/>
                </a:solidFill>
                <a:effectLst/>
                <a:latin typeface="system-ui"/>
              </a:rPr>
              <a:t>he predestined us for </a:t>
            </a:r>
            <a:r>
              <a:rPr lang="en-US" b="0" i="0" dirty="0">
                <a:solidFill>
                  <a:srgbClr val="000000"/>
                </a:solidFill>
                <a:effectLst/>
                <a:highlight>
                  <a:srgbClr val="FFFF00"/>
                </a:highlight>
                <a:latin typeface="system-ui"/>
              </a:rPr>
              <a:t>adoption to sonship</a:t>
            </a:r>
            <a:r>
              <a:rPr lang="en-US" b="0" i="0" dirty="0">
                <a:solidFill>
                  <a:srgbClr val="000000"/>
                </a:solidFill>
                <a:effectLst/>
                <a:latin typeface="system-ui"/>
              </a:rPr>
              <a:t> through Jesus Christ, in accordance with his pleasure and will—</a:t>
            </a:r>
          </a:p>
          <a:p>
            <a:r>
              <a:rPr lang="en-US" b="1" i="0" dirty="0">
                <a:solidFill>
                  <a:srgbClr val="000000"/>
                </a:solidFill>
                <a:effectLst/>
                <a:latin typeface="system-ui"/>
              </a:rPr>
              <a:t>Romans 11:17</a:t>
            </a:r>
            <a:r>
              <a:rPr lang="en-US" b="0" i="0" dirty="0">
                <a:solidFill>
                  <a:srgbClr val="000000"/>
                </a:solidFill>
                <a:effectLst/>
                <a:latin typeface="system-ui"/>
              </a:rPr>
              <a:t/>
            </a:r>
            <a:br>
              <a:rPr lang="en-US" b="0" i="0" dirty="0">
                <a:solidFill>
                  <a:srgbClr val="000000"/>
                </a:solidFill>
                <a:effectLst/>
                <a:latin typeface="system-ui"/>
              </a:rPr>
            </a:br>
            <a:r>
              <a:rPr lang="en-US" b="0" i="0" dirty="0">
                <a:solidFill>
                  <a:srgbClr val="000000"/>
                </a:solidFill>
                <a:effectLst/>
                <a:latin typeface="system-ui"/>
              </a:rPr>
              <a:t>And you Gentiles, who were branches from a wild olive tree, </a:t>
            </a:r>
            <a:r>
              <a:rPr lang="en-US" b="0" i="0" dirty="0">
                <a:solidFill>
                  <a:srgbClr val="000000"/>
                </a:solidFill>
                <a:effectLst/>
                <a:highlight>
                  <a:srgbClr val="FFFF00"/>
                </a:highlight>
                <a:latin typeface="system-ui"/>
              </a:rPr>
              <a:t>have been grafted in</a:t>
            </a:r>
            <a:r>
              <a:rPr lang="en-US" b="0" i="0" dirty="0">
                <a:solidFill>
                  <a:srgbClr val="000000"/>
                </a:solidFill>
                <a:effectLst/>
                <a:latin typeface="system-ui"/>
              </a:rPr>
              <a:t>. So now you also receive the blessing God has promised Abraham and his children, sharing in the rich nourishment from the root of God’s special olive tree.</a:t>
            </a:r>
          </a:p>
          <a:p>
            <a:r>
              <a:rPr lang="en-US" b="1" dirty="0">
                <a:solidFill>
                  <a:srgbClr val="000000"/>
                </a:solidFill>
                <a:latin typeface="system-ui"/>
              </a:rPr>
              <a:t>Romans 8:17</a:t>
            </a:r>
            <a:r>
              <a:rPr lang="en-US" dirty="0">
                <a:solidFill>
                  <a:srgbClr val="000000"/>
                </a:solidFill>
                <a:latin typeface="system-ui"/>
              </a:rPr>
              <a:t/>
            </a:r>
            <a:br>
              <a:rPr lang="en-US" dirty="0">
                <a:solidFill>
                  <a:srgbClr val="000000"/>
                </a:solidFill>
                <a:latin typeface="system-ui"/>
              </a:rPr>
            </a:br>
            <a:r>
              <a:rPr lang="en-US" b="0" i="0" dirty="0">
                <a:solidFill>
                  <a:srgbClr val="000000"/>
                </a:solidFill>
                <a:effectLst/>
                <a:latin typeface="system-ui"/>
              </a:rPr>
              <a:t>And since we are his children, we are his heirs. </a:t>
            </a:r>
            <a:r>
              <a:rPr lang="en-US" b="0" i="0" dirty="0">
                <a:solidFill>
                  <a:srgbClr val="000000"/>
                </a:solidFill>
                <a:effectLst/>
                <a:highlight>
                  <a:srgbClr val="FFFF00"/>
                </a:highlight>
                <a:latin typeface="system-ui"/>
              </a:rPr>
              <a:t>In fact, together with Christ we are heirs of God’s glory</a:t>
            </a:r>
            <a:r>
              <a:rPr lang="en-US" b="0" i="0" dirty="0">
                <a:solidFill>
                  <a:srgbClr val="000000"/>
                </a:solidFill>
                <a:effectLst/>
                <a:latin typeface="system-ui"/>
              </a:rPr>
              <a:t>. But if we are to share his glory, we must also share his suffering.</a:t>
            </a:r>
          </a:p>
          <a:p>
            <a:r>
              <a:rPr lang="en-US" b="1" dirty="0">
                <a:solidFill>
                  <a:srgbClr val="000000"/>
                </a:solidFill>
                <a:latin typeface="system-ui"/>
              </a:rPr>
              <a:t>Ephesians 2:6</a:t>
            </a:r>
            <a:r>
              <a:rPr lang="en-US" dirty="0">
                <a:solidFill>
                  <a:srgbClr val="000000"/>
                </a:solidFill>
                <a:latin typeface="system-ui"/>
              </a:rPr>
              <a:t/>
            </a:r>
            <a:br>
              <a:rPr lang="en-US" dirty="0">
                <a:solidFill>
                  <a:srgbClr val="000000"/>
                </a:solidFill>
                <a:latin typeface="system-ui"/>
              </a:rPr>
            </a:br>
            <a:r>
              <a:rPr lang="en-US" dirty="0">
                <a:solidFill>
                  <a:srgbClr val="000000"/>
                </a:solidFill>
                <a:latin typeface="system-ui"/>
              </a:rPr>
              <a:t>And God raised us up with Christ and </a:t>
            </a:r>
            <a:r>
              <a:rPr lang="en-US" dirty="0">
                <a:solidFill>
                  <a:srgbClr val="000000"/>
                </a:solidFill>
                <a:highlight>
                  <a:srgbClr val="FFFF00"/>
                </a:highlight>
                <a:latin typeface="system-ui"/>
              </a:rPr>
              <a:t>seated us with him in the heavenly realms</a:t>
            </a:r>
            <a:r>
              <a:rPr lang="en-US" dirty="0">
                <a:solidFill>
                  <a:srgbClr val="000000"/>
                </a:solidFill>
                <a:latin typeface="system-ui"/>
              </a:rPr>
              <a:t> in Christ Jesus…</a:t>
            </a:r>
            <a:endParaRPr lang="en-US" dirty="0"/>
          </a:p>
        </p:txBody>
      </p:sp>
    </p:spTree>
    <p:extLst>
      <p:ext uri="{BB962C8B-B14F-4D97-AF65-F5344CB8AC3E}">
        <p14:creationId xmlns:p14="http://schemas.microsoft.com/office/powerpoint/2010/main" val="146302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4" name="Rectangle 16">
            <a:extLst>
              <a:ext uri="{FF2B5EF4-FFF2-40B4-BE49-F238E27FC236}">
                <a16:creationId xmlns:a16="http://schemas.microsoft.com/office/drawing/2014/main" xmlns=""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8">
            <a:extLst>
              <a:ext uri="{FF2B5EF4-FFF2-40B4-BE49-F238E27FC236}">
                <a16:creationId xmlns:a16="http://schemas.microsoft.com/office/drawing/2014/main" xmlns=""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8" name="Straight Connector 20">
            <a:extLst>
              <a:ext uri="{FF2B5EF4-FFF2-40B4-BE49-F238E27FC236}">
                <a16:creationId xmlns:a16="http://schemas.microsoft.com/office/drawing/2014/main" xmlns=""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Content Placeholder 5" descr="Close-up of dewy grass">
            <a:extLst>
              <a:ext uri="{FF2B5EF4-FFF2-40B4-BE49-F238E27FC236}">
                <a16:creationId xmlns:a16="http://schemas.microsoft.com/office/drawing/2014/main" xmlns="" id="{C0172495-30B3-0580-7F8A-605823014CCE}"/>
              </a:ext>
            </a:extLst>
          </p:cNvPr>
          <p:cNvPicPr>
            <a:picLocks noGrp="1" noChangeAspect="1"/>
          </p:cNvPicPr>
          <p:nvPr>
            <p:ph idx="1"/>
          </p:nvPr>
        </p:nvPicPr>
        <p:blipFill rotWithShape="1">
          <a:blip r:embed="rId2">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2C9DDF9D-417D-7F3F-B54F-1C87372AB15A}"/>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dirty="0">
                <a:solidFill>
                  <a:srgbClr val="FFFFFF"/>
                </a:solidFill>
              </a:rPr>
              <a:t>Closing</a:t>
            </a:r>
          </a:p>
        </p:txBody>
      </p:sp>
      <p:cxnSp>
        <p:nvCxnSpPr>
          <p:cNvPr id="20" name="Straight Connector 22">
            <a:extLst>
              <a:ext uri="{FF2B5EF4-FFF2-40B4-BE49-F238E27FC236}">
                <a16:creationId xmlns:a16="http://schemas.microsoft.com/office/drawing/2014/main" xmlns="" id="{4071767D-5FF7-4508-B8B7-BB60FF3AB2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8" name="Rectangle 24">
            <a:extLst>
              <a:ext uri="{FF2B5EF4-FFF2-40B4-BE49-F238E27FC236}">
                <a16:creationId xmlns:a16="http://schemas.microsoft.com/office/drawing/2014/main" xmlns="" id="{C4E89C94-E462-4566-A15A-32835FD68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6">
            <a:extLst>
              <a:ext uri="{FF2B5EF4-FFF2-40B4-BE49-F238E27FC236}">
                <a16:creationId xmlns:a16="http://schemas.microsoft.com/office/drawing/2014/main" xmlns="" id="{E25F4A20-71FB-4A26-92E2-89DED4926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8071722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67310-E129-228A-E029-FB6230F3DB03}"/>
              </a:ext>
            </a:extLst>
          </p:cNvPr>
          <p:cNvSpPr>
            <a:spLocks noGrp="1"/>
          </p:cNvSpPr>
          <p:nvPr>
            <p:ph type="title"/>
          </p:nvPr>
        </p:nvSpPr>
        <p:spPr/>
        <p:txBody>
          <a:bodyPr/>
          <a:lstStyle/>
          <a:p>
            <a:r>
              <a:rPr lang="en-US" dirty="0"/>
              <a:t>Some resources for deeper dives:</a:t>
            </a:r>
          </a:p>
        </p:txBody>
      </p:sp>
      <p:sp>
        <p:nvSpPr>
          <p:cNvPr id="3" name="Content Placeholder 2">
            <a:extLst>
              <a:ext uri="{FF2B5EF4-FFF2-40B4-BE49-F238E27FC236}">
                <a16:creationId xmlns:a16="http://schemas.microsoft.com/office/drawing/2014/main" xmlns="" id="{5CA08072-C68F-2994-A353-4690AF109A60}"/>
              </a:ext>
            </a:extLst>
          </p:cNvPr>
          <p:cNvSpPr>
            <a:spLocks noGrp="1"/>
          </p:cNvSpPr>
          <p:nvPr>
            <p:ph idx="1"/>
          </p:nvPr>
        </p:nvSpPr>
        <p:spPr/>
        <p:txBody>
          <a:bodyPr/>
          <a:lstStyle/>
          <a:p>
            <a:r>
              <a:rPr lang="en-US" u="sng" dirty="0"/>
              <a:t>Healing Through Deliverance</a:t>
            </a:r>
            <a:r>
              <a:rPr lang="en-US" dirty="0"/>
              <a:t>, by Peter Horrobin</a:t>
            </a:r>
            <a:br>
              <a:rPr lang="en-US" dirty="0"/>
            </a:br>
            <a:r>
              <a:rPr lang="en-US" dirty="0">
                <a:hlinkClick r:id="rId2"/>
              </a:rPr>
              <a:t>Healing Through Deliverance — Peter Horrobin</a:t>
            </a:r>
            <a:endParaRPr lang="en-US" dirty="0"/>
          </a:p>
          <a:p>
            <a:r>
              <a:rPr lang="en-US" u="sng" dirty="0"/>
              <a:t>Biblical Guidebook to Deliverance</a:t>
            </a:r>
            <a:r>
              <a:rPr lang="en-US" dirty="0"/>
              <a:t>, by Randy Clark</a:t>
            </a:r>
            <a:br>
              <a:rPr lang="en-US" dirty="0"/>
            </a:br>
            <a:r>
              <a:rPr lang="en-US" dirty="0">
                <a:hlinkClick r:id="rId3"/>
              </a:rPr>
              <a:t>The Biblical Guidebook to Deliverance: Randy Clark </a:t>
            </a:r>
            <a:r>
              <a:rPr lang="en-US" dirty="0" err="1">
                <a:hlinkClick r:id="rId3"/>
              </a:rPr>
              <a:t>DMin</a:t>
            </a:r>
            <a:r>
              <a:rPr lang="en-US" dirty="0">
                <a:hlinkClick r:id="rId3"/>
              </a:rPr>
              <a:t>: 9781629980362 - Christianbook.com</a:t>
            </a:r>
            <a:endParaRPr lang="en-US" dirty="0"/>
          </a:p>
          <a:p>
            <a:r>
              <a:rPr lang="en-US" dirty="0"/>
              <a:t>Jake Kail has some very helpful books on this subject (</a:t>
            </a:r>
            <a:r>
              <a:rPr lang="en-US" dirty="0">
                <a:hlinkClick r:id="rId4"/>
              </a:rPr>
              <a:t>Books - Jake Kail Ministries</a:t>
            </a:r>
            <a:r>
              <a:rPr lang="en-US" dirty="0"/>
              <a:t>):</a:t>
            </a:r>
          </a:p>
          <a:p>
            <a:r>
              <a:rPr lang="en-US" u="sng" dirty="0"/>
              <a:t>Can a Christian Have a Demon, Biblical Insights Into a Controversial Question</a:t>
            </a:r>
          </a:p>
          <a:p>
            <a:r>
              <a:rPr lang="en-US" u="sng" dirty="0"/>
              <a:t>Setting Captives free</a:t>
            </a:r>
          </a:p>
          <a:p>
            <a:endParaRPr lang="en-US" dirty="0"/>
          </a:p>
        </p:txBody>
      </p:sp>
    </p:spTree>
    <p:extLst>
      <p:ext uri="{BB962C8B-B14F-4D97-AF65-F5344CB8AC3E}">
        <p14:creationId xmlns:p14="http://schemas.microsoft.com/office/powerpoint/2010/main" val="35631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E1AF813-2D2F-4B78-9216-388AF161E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C47181D2-95D5-4439-9BDF-14D4FDC7B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large crowd of people sitting in chairs outside&#10;&#10;Description automatically generated">
            <a:extLst>
              <a:ext uri="{FF2B5EF4-FFF2-40B4-BE49-F238E27FC236}">
                <a16:creationId xmlns:a16="http://schemas.microsoft.com/office/drawing/2014/main" xmlns="" id="{DA7D8B4D-B535-E36A-3883-8AD47E52EF3B}"/>
              </a:ext>
            </a:extLst>
          </p:cNvPr>
          <p:cNvPicPr>
            <a:picLocks noGrp="1" noChangeAspect="1"/>
          </p:cNvPicPr>
          <p:nvPr>
            <p:ph idx="1"/>
          </p:nvPr>
        </p:nvPicPr>
        <p:blipFill rotWithShape="1">
          <a:blip r:embed="rId2"/>
          <a:srcRect t="25000"/>
          <a:stretch/>
        </p:blipFill>
        <p:spPr>
          <a:xfrm>
            <a:off x="20" y="10"/>
            <a:ext cx="12191980" cy="6857990"/>
          </a:xfrm>
          <a:prstGeom prst="rect">
            <a:avLst/>
          </a:prstGeom>
        </p:spPr>
      </p:pic>
    </p:spTree>
    <p:extLst>
      <p:ext uri="{BB962C8B-B14F-4D97-AF65-F5344CB8AC3E}">
        <p14:creationId xmlns:p14="http://schemas.microsoft.com/office/powerpoint/2010/main" val="3286929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E1AF813-2D2F-4B78-9216-388AF161E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C47181D2-95D5-4439-9BDF-14D4FDC7B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large crowd of people in front of a white tent&#10;&#10;Description automatically generated">
            <a:extLst>
              <a:ext uri="{FF2B5EF4-FFF2-40B4-BE49-F238E27FC236}">
                <a16:creationId xmlns:a16="http://schemas.microsoft.com/office/drawing/2014/main" xmlns="" id="{7AF1E717-3B4A-5EAA-D366-399DB46959B6}"/>
              </a:ext>
            </a:extLst>
          </p:cNvPr>
          <p:cNvPicPr>
            <a:picLocks noGrp="1" noChangeAspect="1"/>
          </p:cNvPicPr>
          <p:nvPr>
            <p:ph idx="1"/>
          </p:nvPr>
        </p:nvPicPr>
        <p:blipFill rotWithShape="1">
          <a:blip r:embed="rId2"/>
          <a:srcRect t="16382" b="8618"/>
          <a:stretch/>
        </p:blipFill>
        <p:spPr>
          <a:xfrm>
            <a:off x="20" y="10"/>
            <a:ext cx="12191980" cy="6857990"/>
          </a:xfrm>
          <a:prstGeom prst="rect">
            <a:avLst/>
          </a:prstGeom>
        </p:spPr>
      </p:pic>
    </p:spTree>
    <p:extLst>
      <p:ext uri="{BB962C8B-B14F-4D97-AF65-F5344CB8AC3E}">
        <p14:creationId xmlns:p14="http://schemas.microsoft.com/office/powerpoint/2010/main" val="57061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E1AF813-2D2F-4B78-9216-388AF161E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xmlns="" id="{C47181D2-95D5-4439-9BDF-14D4FDC7BD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Content Placeholder 4" descr="A group of people standing in a field with a tent and trees in the background&#10;&#10;Description automatically generated">
            <a:extLst>
              <a:ext uri="{FF2B5EF4-FFF2-40B4-BE49-F238E27FC236}">
                <a16:creationId xmlns:a16="http://schemas.microsoft.com/office/drawing/2014/main" xmlns="" id="{47A1FB47-6C71-7203-A0D1-42EA9D92793E}"/>
              </a:ext>
            </a:extLst>
          </p:cNvPr>
          <p:cNvPicPr>
            <a:picLocks noGrp="1" noChangeAspect="1"/>
          </p:cNvPicPr>
          <p:nvPr>
            <p:ph idx="1"/>
          </p:nvPr>
        </p:nvPicPr>
        <p:blipFill rotWithShape="1">
          <a:blip r:embed="rId2"/>
          <a:srcRect t="25000"/>
          <a:stretch/>
        </p:blipFill>
        <p:spPr>
          <a:xfrm>
            <a:off x="20" y="10"/>
            <a:ext cx="12191980" cy="6857990"/>
          </a:xfrm>
          <a:prstGeom prst="rect">
            <a:avLst/>
          </a:prstGeom>
        </p:spPr>
      </p:pic>
    </p:spTree>
    <p:extLst>
      <p:ext uri="{BB962C8B-B14F-4D97-AF65-F5344CB8AC3E}">
        <p14:creationId xmlns:p14="http://schemas.microsoft.com/office/powerpoint/2010/main" val="160128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649AB-30E1-AB99-475E-88C14DB9CB87}"/>
              </a:ext>
            </a:extLst>
          </p:cNvPr>
          <p:cNvSpPr>
            <a:spLocks noGrp="1"/>
          </p:cNvSpPr>
          <p:nvPr>
            <p:ph type="ctrTitle"/>
          </p:nvPr>
        </p:nvSpPr>
        <p:spPr/>
        <p:txBody>
          <a:bodyPr/>
          <a:lstStyle/>
          <a:p>
            <a:r>
              <a:rPr lang="en-US" dirty="0"/>
              <a:t>The “Children’s Bread”</a:t>
            </a:r>
          </a:p>
        </p:txBody>
      </p:sp>
      <p:sp>
        <p:nvSpPr>
          <p:cNvPr id="3" name="Subtitle 2">
            <a:extLst>
              <a:ext uri="{FF2B5EF4-FFF2-40B4-BE49-F238E27FC236}">
                <a16:creationId xmlns:a16="http://schemas.microsoft.com/office/drawing/2014/main" xmlns="" id="{1FA55396-3B11-5843-D36B-49A8CA1F0559}"/>
              </a:ext>
            </a:extLst>
          </p:cNvPr>
          <p:cNvSpPr>
            <a:spLocks noGrp="1"/>
          </p:cNvSpPr>
          <p:nvPr>
            <p:ph type="subTitle" idx="1"/>
          </p:nvPr>
        </p:nvSpPr>
        <p:spPr/>
        <p:txBody>
          <a:bodyPr/>
          <a:lstStyle/>
          <a:p>
            <a:r>
              <a:rPr lang="en-US" dirty="0" err="1"/>
              <a:t>Lifegate</a:t>
            </a:r>
            <a:endParaRPr lang="en-US" dirty="0"/>
          </a:p>
          <a:p>
            <a:r>
              <a:rPr lang="en-US" dirty="0"/>
              <a:t>7/30/23</a:t>
            </a:r>
          </a:p>
          <a:p>
            <a:endParaRPr lang="en-US" dirty="0"/>
          </a:p>
        </p:txBody>
      </p:sp>
    </p:spTree>
    <p:extLst>
      <p:ext uri="{BB962C8B-B14F-4D97-AF65-F5344CB8AC3E}">
        <p14:creationId xmlns:p14="http://schemas.microsoft.com/office/powerpoint/2010/main" val="160633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5C8D2C1-DA83-420D-9635-D52CE066B5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xmlns="" id="{434F74C9-6A0B-409E-AD1C-45B58BE91B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xmlns="" id="{F5486A9D-1265-4B57-91E6-68E666B978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Interior of dark warehouse">
            <a:extLst>
              <a:ext uri="{FF2B5EF4-FFF2-40B4-BE49-F238E27FC236}">
                <a16:creationId xmlns:a16="http://schemas.microsoft.com/office/drawing/2014/main" xmlns="" id="{32F26ED1-5D9E-203F-80EB-96F5A78304D7}"/>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 id="{01C9C72F-C942-662A-B444-C8A29283F19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As Darkness Increases, the Light Shines Brighter</a:t>
            </a:r>
          </a:p>
        </p:txBody>
      </p:sp>
      <p:cxnSp>
        <p:nvCxnSpPr>
          <p:cNvPr id="15" name="Straight Connector 14">
            <a:extLst>
              <a:ext uri="{FF2B5EF4-FFF2-40B4-BE49-F238E27FC236}">
                <a16:creationId xmlns:a16="http://schemas.microsoft.com/office/drawing/2014/main" xmlns="" id="{4071767D-5FF7-4508-B8B7-BB60FF3AB2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C4E89C94-E462-4566-A15A-32835FD68B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xmlns="" id="{E25F4A20-71FB-4A26-92E2-89DED49264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759663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18BD7-A29A-5468-95DD-D89267D67D96}"/>
              </a:ext>
            </a:extLst>
          </p:cNvPr>
          <p:cNvSpPr>
            <a:spLocks noGrp="1"/>
          </p:cNvSpPr>
          <p:nvPr>
            <p:ph type="title"/>
          </p:nvPr>
        </p:nvSpPr>
        <p:spPr/>
        <p:txBody>
          <a:bodyPr/>
          <a:lstStyle/>
          <a:p>
            <a:r>
              <a:rPr lang="en-US" dirty="0"/>
              <a:t>Matthew 15:21-28</a:t>
            </a:r>
            <a:br>
              <a:rPr lang="en-US" dirty="0"/>
            </a:br>
            <a:r>
              <a:rPr lang="en-US" dirty="0"/>
              <a:t>The Faith of the Canaanite Woman</a:t>
            </a:r>
          </a:p>
        </p:txBody>
      </p:sp>
      <p:sp>
        <p:nvSpPr>
          <p:cNvPr id="3" name="Content Placeholder 2">
            <a:extLst>
              <a:ext uri="{FF2B5EF4-FFF2-40B4-BE49-F238E27FC236}">
                <a16:creationId xmlns:a16="http://schemas.microsoft.com/office/drawing/2014/main" xmlns="" id="{2C4701C9-8963-4370-DBD8-53A81F30F6E3}"/>
              </a:ext>
            </a:extLst>
          </p:cNvPr>
          <p:cNvSpPr>
            <a:spLocks noGrp="1"/>
          </p:cNvSpPr>
          <p:nvPr>
            <p:ph idx="1"/>
          </p:nvPr>
        </p:nvSpPr>
        <p:spPr>
          <a:xfrm>
            <a:off x="1097280" y="1845733"/>
            <a:ext cx="10058400" cy="4471940"/>
          </a:xfrm>
        </p:spPr>
        <p:txBody>
          <a:bodyPr>
            <a:normAutofit/>
          </a:bodyPr>
          <a:lstStyle/>
          <a:p>
            <a:pPr algn="l"/>
            <a:r>
              <a:rPr lang="en-US" b="1" i="0" baseline="30000" dirty="0">
                <a:solidFill>
                  <a:srgbClr val="000000"/>
                </a:solidFill>
                <a:effectLst/>
                <a:latin typeface="system-ui"/>
              </a:rPr>
              <a:t>21 </a:t>
            </a:r>
            <a:r>
              <a:rPr lang="en-US" b="0" i="0" dirty="0">
                <a:solidFill>
                  <a:srgbClr val="000000"/>
                </a:solidFill>
                <a:effectLst/>
                <a:latin typeface="system-ui"/>
              </a:rPr>
              <a:t>Leaving that place, Jesus withdrew to the region of </a:t>
            </a:r>
            <a:r>
              <a:rPr lang="en-US" b="0" i="0" dirty="0" err="1">
                <a:solidFill>
                  <a:srgbClr val="000000"/>
                </a:solidFill>
                <a:effectLst/>
                <a:latin typeface="system-ui"/>
              </a:rPr>
              <a:t>Tyre</a:t>
            </a:r>
            <a:r>
              <a:rPr lang="en-US" b="0" i="0" dirty="0">
                <a:solidFill>
                  <a:srgbClr val="000000"/>
                </a:solidFill>
                <a:effectLst/>
                <a:latin typeface="system-ui"/>
              </a:rPr>
              <a:t> and Sidon. </a:t>
            </a:r>
            <a:r>
              <a:rPr lang="en-US" b="1" i="0" baseline="30000" dirty="0">
                <a:solidFill>
                  <a:srgbClr val="000000"/>
                </a:solidFill>
                <a:effectLst/>
                <a:latin typeface="system-ui"/>
              </a:rPr>
              <a:t>22 </a:t>
            </a:r>
            <a:r>
              <a:rPr lang="en-US" b="0" i="0" dirty="0">
                <a:solidFill>
                  <a:srgbClr val="000000"/>
                </a:solidFill>
                <a:effectLst/>
                <a:latin typeface="system-ui"/>
              </a:rPr>
              <a:t>A Canaanite woman from that vicinity came to him, crying out, “Lord, Son of David, have mercy on me! My daughter is demon-possessed and suffering terribly.”</a:t>
            </a:r>
          </a:p>
          <a:p>
            <a:pPr algn="l"/>
            <a:r>
              <a:rPr lang="en-US" b="1" i="0" baseline="30000" dirty="0">
                <a:solidFill>
                  <a:srgbClr val="000000"/>
                </a:solidFill>
                <a:effectLst/>
                <a:latin typeface="system-ui"/>
              </a:rPr>
              <a:t>23 </a:t>
            </a:r>
            <a:r>
              <a:rPr lang="en-US" b="0" i="0" dirty="0">
                <a:solidFill>
                  <a:srgbClr val="000000"/>
                </a:solidFill>
                <a:effectLst/>
                <a:latin typeface="system-ui"/>
              </a:rPr>
              <a:t>Jesus did not answer a word. So his disciples came to him and urged him, “Send her away, for she keeps crying out after us.”</a:t>
            </a:r>
          </a:p>
          <a:p>
            <a:pPr algn="l"/>
            <a:r>
              <a:rPr lang="en-US" b="1" i="0" baseline="30000" dirty="0">
                <a:solidFill>
                  <a:srgbClr val="000000"/>
                </a:solidFill>
                <a:effectLst/>
                <a:latin typeface="system-ui"/>
              </a:rPr>
              <a:t>24 </a:t>
            </a:r>
            <a:r>
              <a:rPr lang="en-US" b="0" i="0" dirty="0">
                <a:solidFill>
                  <a:srgbClr val="000000"/>
                </a:solidFill>
                <a:effectLst/>
                <a:latin typeface="system-ui"/>
              </a:rPr>
              <a:t>He answered, “I was sent only to the lost sheep of Israel.”</a:t>
            </a:r>
          </a:p>
          <a:p>
            <a:pPr algn="l"/>
            <a:r>
              <a:rPr lang="en-US" b="1" i="0" baseline="30000" dirty="0">
                <a:solidFill>
                  <a:srgbClr val="000000"/>
                </a:solidFill>
                <a:effectLst/>
                <a:latin typeface="system-ui"/>
              </a:rPr>
              <a:t>25 </a:t>
            </a:r>
            <a:r>
              <a:rPr lang="en-US" b="0" i="0" dirty="0">
                <a:solidFill>
                  <a:srgbClr val="000000"/>
                </a:solidFill>
                <a:effectLst/>
                <a:latin typeface="system-ui"/>
              </a:rPr>
              <a:t>The woman came and knelt before him. “Lord, help me!” she said.</a:t>
            </a:r>
          </a:p>
          <a:p>
            <a:pPr algn="l"/>
            <a:r>
              <a:rPr lang="en-US" b="1" i="0" baseline="30000" dirty="0">
                <a:solidFill>
                  <a:srgbClr val="000000"/>
                </a:solidFill>
                <a:effectLst/>
                <a:latin typeface="system-ui"/>
              </a:rPr>
              <a:t>26 </a:t>
            </a:r>
            <a:r>
              <a:rPr lang="en-US" b="0" i="0" dirty="0">
                <a:solidFill>
                  <a:srgbClr val="000000"/>
                </a:solidFill>
                <a:effectLst/>
                <a:latin typeface="system-ui"/>
              </a:rPr>
              <a:t>He replied, “It is not right to take the </a:t>
            </a:r>
            <a:r>
              <a:rPr lang="en-US" b="1" i="0" dirty="0">
                <a:solidFill>
                  <a:srgbClr val="000000"/>
                </a:solidFill>
                <a:effectLst/>
                <a:highlight>
                  <a:srgbClr val="FFFF00"/>
                </a:highlight>
                <a:latin typeface="system-ui"/>
              </a:rPr>
              <a:t>children’s bread </a:t>
            </a:r>
            <a:r>
              <a:rPr lang="en-US" b="0" i="0" dirty="0">
                <a:solidFill>
                  <a:srgbClr val="000000"/>
                </a:solidFill>
                <a:effectLst/>
                <a:latin typeface="system-ui"/>
              </a:rPr>
              <a:t>and toss it to the dogs.”</a:t>
            </a:r>
          </a:p>
          <a:p>
            <a:pPr algn="l"/>
            <a:r>
              <a:rPr lang="en-US" b="1" i="0" baseline="30000" dirty="0">
                <a:solidFill>
                  <a:srgbClr val="000000"/>
                </a:solidFill>
                <a:effectLst/>
                <a:latin typeface="system-ui"/>
              </a:rPr>
              <a:t>27 </a:t>
            </a:r>
            <a:r>
              <a:rPr lang="en-US" b="0" i="0" dirty="0">
                <a:solidFill>
                  <a:srgbClr val="000000"/>
                </a:solidFill>
                <a:effectLst/>
                <a:latin typeface="system-ui"/>
              </a:rPr>
              <a:t>“Yes it is, Lord,” she said. “Even the dogs eat the crumbs that fall from their master’s table.”</a:t>
            </a:r>
          </a:p>
          <a:p>
            <a:pPr algn="l"/>
            <a:r>
              <a:rPr lang="en-US" b="1" i="0" baseline="30000" dirty="0">
                <a:solidFill>
                  <a:srgbClr val="000000"/>
                </a:solidFill>
                <a:effectLst/>
                <a:latin typeface="system-ui"/>
              </a:rPr>
              <a:t>28 </a:t>
            </a:r>
            <a:r>
              <a:rPr lang="en-US" b="0" i="0" dirty="0">
                <a:solidFill>
                  <a:srgbClr val="000000"/>
                </a:solidFill>
                <a:effectLst/>
                <a:latin typeface="system-ui"/>
              </a:rPr>
              <a:t>Then Jesus said to her, “Woman, you have great faith! Your request is granted.” And her daughter was healed at that moment.</a:t>
            </a:r>
          </a:p>
          <a:p>
            <a:endParaRPr lang="en-US" dirty="0"/>
          </a:p>
        </p:txBody>
      </p:sp>
    </p:spTree>
    <p:extLst>
      <p:ext uri="{BB962C8B-B14F-4D97-AF65-F5344CB8AC3E}">
        <p14:creationId xmlns:p14="http://schemas.microsoft.com/office/powerpoint/2010/main" val="125189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2ED3C-5209-F720-BEDD-53EA9AB91A6A}"/>
              </a:ext>
            </a:extLst>
          </p:cNvPr>
          <p:cNvSpPr>
            <a:spLocks noGrp="1"/>
          </p:cNvSpPr>
          <p:nvPr>
            <p:ph type="title"/>
          </p:nvPr>
        </p:nvSpPr>
        <p:spPr/>
        <p:txBody>
          <a:bodyPr/>
          <a:lstStyle/>
          <a:p>
            <a:r>
              <a:rPr lang="en-US" dirty="0"/>
              <a:t>Your Body is the “Temple of the Lord”</a:t>
            </a:r>
          </a:p>
        </p:txBody>
      </p:sp>
      <p:sp>
        <p:nvSpPr>
          <p:cNvPr id="3" name="Content Placeholder 2">
            <a:extLst>
              <a:ext uri="{FF2B5EF4-FFF2-40B4-BE49-F238E27FC236}">
                <a16:creationId xmlns:a16="http://schemas.microsoft.com/office/drawing/2014/main" xmlns="" id="{8B243339-EEB2-9FF9-F396-FAB69B83B1F2}"/>
              </a:ext>
            </a:extLst>
          </p:cNvPr>
          <p:cNvSpPr>
            <a:spLocks noGrp="1"/>
          </p:cNvSpPr>
          <p:nvPr>
            <p:ph idx="1"/>
          </p:nvPr>
        </p:nvSpPr>
        <p:spPr/>
        <p:txBody>
          <a:bodyPr>
            <a:normAutofit/>
          </a:bodyPr>
          <a:lstStyle/>
          <a:p>
            <a:pPr marL="0" indent="0">
              <a:buNone/>
            </a:pPr>
            <a:r>
              <a:rPr lang="en-US" sz="2800" b="1" dirty="0">
                <a:solidFill>
                  <a:srgbClr val="000000"/>
                </a:solidFill>
                <a:latin typeface="system-ui"/>
              </a:rPr>
              <a:t>1 Corinthians 6:19-20</a:t>
            </a:r>
            <a:r>
              <a:rPr lang="en-US" b="1" dirty="0">
                <a:solidFill>
                  <a:srgbClr val="000000"/>
                </a:solidFill>
                <a:latin typeface="system-ui"/>
              </a:rPr>
              <a:t/>
            </a:r>
            <a:br>
              <a:rPr lang="en-US" b="1" dirty="0">
                <a:solidFill>
                  <a:srgbClr val="000000"/>
                </a:solidFill>
                <a:latin typeface="system-ui"/>
              </a:rPr>
            </a:br>
            <a:r>
              <a:rPr lang="en-US" sz="2400" b="1" dirty="0">
                <a:solidFill>
                  <a:srgbClr val="000000"/>
                </a:solidFill>
                <a:latin typeface="system-ui"/>
              </a:rPr>
              <a:t>“</a:t>
            </a:r>
            <a:r>
              <a:rPr lang="en-US" sz="2400" b="1" i="0" dirty="0">
                <a:solidFill>
                  <a:srgbClr val="000000"/>
                </a:solidFill>
                <a:effectLst/>
                <a:highlight>
                  <a:srgbClr val="FFFF00"/>
                </a:highlight>
                <a:latin typeface="system-ui"/>
              </a:rPr>
              <a:t>Do you not know that your bodies are temples of the Holy Spirit, who is in you, whom you have received from God? You are not your own; </a:t>
            </a:r>
            <a:r>
              <a:rPr lang="en-US" sz="2400" b="1" i="0" baseline="30000" dirty="0">
                <a:solidFill>
                  <a:srgbClr val="000000"/>
                </a:solidFill>
                <a:effectLst/>
                <a:highlight>
                  <a:srgbClr val="FFFF00"/>
                </a:highlight>
                <a:latin typeface="system-ui"/>
              </a:rPr>
              <a:t>20 </a:t>
            </a:r>
            <a:r>
              <a:rPr lang="en-US" sz="2400" b="1" i="0" dirty="0">
                <a:solidFill>
                  <a:srgbClr val="000000"/>
                </a:solidFill>
                <a:effectLst/>
                <a:highlight>
                  <a:srgbClr val="FFFF00"/>
                </a:highlight>
                <a:latin typeface="system-ui"/>
              </a:rPr>
              <a:t>you were bought at a price. Therefore honor God with your </a:t>
            </a:r>
            <a:r>
              <a:rPr lang="en-US" sz="2400" b="1" dirty="0">
                <a:solidFill>
                  <a:srgbClr val="000000"/>
                </a:solidFill>
                <a:highlight>
                  <a:srgbClr val="FFFF00"/>
                </a:highlight>
                <a:latin typeface="system-ui"/>
              </a:rPr>
              <a:t>bodies</a:t>
            </a:r>
            <a:r>
              <a:rPr lang="en-US" sz="2400" b="1" dirty="0">
                <a:solidFill>
                  <a:srgbClr val="000000"/>
                </a:solidFill>
                <a:latin typeface="system-ui"/>
              </a:rPr>
              <a:t>.” </a:t>
            </a:r>
          </a:p>
          <a:p>
            <a:pPr marL="0" indent="0" algn="ctr">
              <a:buNone/>
            </a:pPr>
            <a:r>
              <a:rPr lang="en-US" sz="3200" b="1" dirty="0">
                <a:solidFill>
                  <a:srgbClr val="000000"/>
                </a:solidFill>
                <a:latin typeface="system-ui"/>
              </a:rPr>
              <a:t>God’s Spirit lives inside you, connecting with your spirit.</a:t>
            </a:r>
          </a:p>
          <a:p>
            <a:pPr marL="0" indent="0" algn="ctr">
              <a:buNone/>
            </a:pPr>
            <a:r>
              <a:rPr lang="en-US" sz="3600" b="1" dirty="0">
                <a:solidFill>
                  <a:srgbClr val="000000"/>
                </a:solidFill>
                <a:latin typeface="system-ui"/>
              </a:rPr>
              <a:t>As a Christian</a:t>
            </a:r>
            <a:r>
              <a:rPr lang="en-US" sz="3600" b="1" i="1" dirty="0">
                <a:solidFill>
                  <a:srgbClr val="000000"/>
                </a:solidFill>
                <a:latin typeface="system-ui"/>
              </a:rPr>
              <a:t>, You are a Blood bought Child of God</a:t>
            </a:r>
          </a:p>
          <a:p>
            <a:pPr marL="0" indent="0" algn="ctr">
              <a:buNone/>
            </a:pPr>
            <a:r>
              <a:rPr lang="en-US" sz="3600" b="1" i="1" dirty="0">
                <a:solidFill>
                  <a:srgbClr val="000000"/>
                </a:solidFill>
                <a:latin typeface="system-ui"/>
              </a:rPr>
              <a:t>Adopted, grafted in, son and daughter, co-heir</a:t>
            </a:r>
          </a:p>
          <a:p>
            <a:pPr marL="0" indent="0">
              <a:buNone/>
            </a:pPr>
            <a:endParaRPr lang="en-US" dirty="0"/>
          </a:p>
        </p:txBody>
      </p:sp>
    </p:spTree>
    <p:extLst>
      <p:ext uri="{BB962C8B-B14F-4D97-AF65-F5344CB8AC3E}">
        <p14:creationId xmlns:p14="http://schemas.microsoft.com/office/powerpoint/2010/main" val="13629974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1469</TotalTime>
  <Words>552</Words>
  <Application>Microsoft Office PowerPoint</Application>
  <PresentationFormat>Custom</PresentationFormat>
  <Paragraphs>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Retrospect</vt:lpstr>
      <vt:lpstr>7/27/23</vt:lpstr>
      <vt:lpstr>PowerPoint Presentation</vt:lpstr>
      <vt:lpstr>PowerPoint Presentation</vt:lpstr>
      <vt:lpstr>PowerPoint Presentation</vt:lpstr>
      <vt:lpstr>PowerPoint Presentation</vt:lpstr>
      <vt:lpstr>The “Children’s Bread”</vt:lpstr>
      <vt:lpstr>As Darkness Increases, the Light Shines Brighter</vt:lpstr>
      <vt:lpstr>Matthew 15:21-28 The Faith of the Canaanite Woman</vt:lpstr>
      <vt:lpstr>Your Body is the “Temple of the Lord”</vt:lpstr>
      <vt:lpstr>Identity, Inheritance, Authority </vt:lpstr>
      <vt:lpstr>Colossians 2:15</vt:lpstr>
      <vt:lpstr>First Clean the Inside of the Cup</vt:lpstr>
      <vt:lpstr>Think Security:</vt:lpstr>
      <vt:lpstr>Think Home Security—Access points:</vt:lpstr>
      <vt:lpstr>The next two questions may be challenging…</vt:lpstr>
      <vt:lpstr>Is it possible for a Christian to leave the door open for the enemy?</vt:lpstr>
      <vt:lpstr>Can a Christian be demonized?</vt:lpstr>
      <vt:lpstr>Beware of faulty logic…</vt:lpstr>
      <vt:lpstr>Yeah… But would that happen to a believer?</vt:lpstr>
      <vt:lpstr>Closing Doors</vt:lpstr>
      <vt:lpstr>Closing Doors/Living Free</vt:lpstr>
      <vt:lpstr>Forgiveness</vt:lpstr>
      <vt:lpstr>Renounce and reject it</vt:lpstr>
      <vt:lpstr>Replace …Be filled (with the Holy Spirit)</vt:lpstr>
      <vt:lpstr>Identity, Inheritance, Authority </vt:lpstr>
      <vt:lpstr>Closing</vt:lpstr>
      <vt:lpstr>Some resources for deeper dives: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“Children’s Bread”</dc:title>
  <dc:creator>Daniel Slade</dc:creator>
  <cp:lastModifiedBy>LifeGate</cp:lastModifiedBy>
  <cp:revision>2</cp:revision>
  <dcterms:created xsi:type="dcterms:W3CDTF">2023-07-29T11:42:55Z</dcterms:created>
  <dcterms:modified xsi:type="dcterms:W3CDTF">2023-08-06T14:39:24Z</dcterms:modified>
</cp:coreProperties>
</file>