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7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Lst>
  <p:sldSz cx="9144000" cy="5143500" type="screen16x9"/>
  <p:notesSz cx="6858000" cy="9144000"/>
  <p:embeddedFontLst>
    <p:embeddedFont>
      <p:font typeface="Calibri" pitchFamily="34" charset="0"/>
      <p:regular r:id="rId72"/>
      <p:bold r:id="rId73"/>
      <p:italic r:id="rId74"/>
      <p:boldItalic r:id="rId75"/>
    </p:embeddedFont>
    <p:embeddedFont>
      <p:font typeface="Roboto"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48" d="100"/>
          <a:sy n="148" d="100"/>
        </p:scale>
        <p:origin x="-480" y="-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369184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67bf02d1da_0_4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67bf02d1da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67bf02d1da_0_4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67bf02d1da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67bf02d1da_0_4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67bf02d1da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67bf02d1da_0_4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67bf02d1da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67bf02d1da_0_4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67bf02d1da_0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67bf02d1da_0_4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67bf02d1da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67bf02d1da_0_7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67bf02d1da_0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67bf02d1da_0_4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67bf02d1da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67bf02d1da_0_5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67bf02d1da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67bf02d1da_0_5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67bf02d1da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67bf02d1da_0_5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67bf02d1da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67bf02d1da_0_2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67bf02d1da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67bf02d1da_0_6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67bf02d1da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67bf02d1da_0_5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67bf02d1da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67bf02d1da_0_5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67bf02d1da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67bf02d1da_0_5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67bf02d1da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67bf02d1da_0_5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67bf02d1da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67bf02d1da_0_5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67bf02d1da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67bf02d1da_0_5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67bf02d1da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67bf02d1da_0_5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67bf02d1da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67bf02d1da_0_5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67bf02d1da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67bf02d1da_0_5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67bf02d1da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67bf02d1da_0_4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67bf02d1da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67bf02d1da_0_5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67bf02d1da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67bf02d1da_0_5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67bf02d1da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67bf02d1da_0_5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67bf02d1da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67bf02d1da_0_5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67bf02d1da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67bf02d1da_0_5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67bf02d1da_0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67bf02d1da_0_5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67bf02d1da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67bf02d1da_0_5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67bf02d1da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67bf02d1da_0_6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67bf02d1da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67bf02d1da_0_6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67bf02d1da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67bf02d1da_0_6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67bf02d1da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67bf02d1da_0_4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67bf02d1da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67bf02d1da_0_6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67bf02d1da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67bf02d1da_0_6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67bf02d1da_0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67bf02d1da_0_6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67bf02d1da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67bf02d1da_0_6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67bf02d1da_0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67bf02d1da_0_6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67bf02d1da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67bf02d1da_0_6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67bf02d1da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67bf02d1da_0_6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67bf02d1da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67bf02d1da_0_6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67bf02d1da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67bf02d1da_0_7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67bf02d1da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67bf02d1da_1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67bf02d1da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67bf02d1da_0_4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67bf02d1da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67bf02d1da_0_6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67bf02d1da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67bf02d1da_0_6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67bf02d1d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67bf02d1da_1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67bf02d1da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67bf02d1da_1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67bf02d1d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67bf02d1da_1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67bf02d1da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67bf02d1da_1_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67bf02d1da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67bf02d1da_1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67bf02d1da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67bf02d1da_1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67bf02d1da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67bf02d1da_1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67bf02d1da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67bf02d1da_1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67bf02d1da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67bf02d1da_0_4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67bf02d1da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67bf02d1da_1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67bf02d1da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67bf02d1da_1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67bf02d1da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67bf02d1da_1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67bf02d1da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67bf02d1da_1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67bf02d1da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67bf02d1da_0_6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67bf02d1da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67bf02d1da_0_6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67bf02d1da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67bf02d1da_0_6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67bf02d1da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67bf02d1da_0_6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267bf02d1da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67bf02d1da_0_6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267bf02d1da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67bf02d1da_0_6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267bf02d1da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67bf02d1da_0_4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67bf02d1da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67bf02d1da_0_4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67bf02d1da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67bf02d1da_0_4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67bf02d1da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63"/>
        <p:cNvGrpSpPr/>
        <p:nvPr/>
      </p:nvGrpSpPr>
      <p:grpSpPr>
        <a:xfrm>
          <a:off x="0" y="0"/>
          <a:ext cx="0" cy="0"/>
          <a:chOff x="0" y="0"/>
          <a:chExt cx="0" cy="0"/>
        </a:xfrm>
      </p:grpSpPr>
      <p:pic>
        <p:nvPicPr>
          <p:cNvPr id="64" name="Google Shape;64;p15" descr="Celestia-R1---OverlayTitleHD.png"/>
          <p:cNvPicPr preferRelativeResize="0"/>
          <p:nvPr/>
        </p:nvPicPr>
        <p:blipFill rotWithShape="1">
          <a:blip r:embed="rId3">
            <a:alphaModFix/>
          </a:blip>
          <a:srcRect/>
          <a:stretch/>
        </p:blipFill>
        <p:spPr>
          <a:xfrm>
            <a:off x="0" y="0"/>
            <a:ext cx="9141619" cy="5142161"/>
          </a:xfrm>
          <a:prstGeom prst="rect">
            <a:avLst/>
          </a:prstGeom>
          <a:noFill/>
          <a:ln>
            <a:noFill/>
          </a:ln>
        </p:spPr>
      </p:pic>
      <p:sp>
        <p:nvSpPr>
          <p:cNvPr id="65" name="Google Shape;65;p15"/>
          <p:cNvSpPr txBox="1">
            <a:spLocks noGrp="1"/>
          </p:cNvSpPr>
          <p:nvPr>
            <p:ph type="ctrTitle"/>
          </p:nvPr>
        </p:nvSpPr>
        <p:spPr>
          <a:xfrm>
            <a:off x="2971799" y="1473200"/>
            <a:ext cx="5398200" cy="1816200"/>
          </a:xfrm>
          <a:prstGeom prst="rect">
            <a:avLst/>
          </a:prstGeom>
          <a:noFill/>
          <a:ln>
            <a:noFill/>
          </a:ln>
        </p:spPr>
        <p:txBody>
          <a:bodyPr spcFirstLastPara="1" wrap="square" lIns="68575" tIns="34275" rIns="68575" bIns="34275" anchor="b" anchorCtr="0">
            <a:normAutofit/>
          </a:bodyPr>
          <a:lstStyle>
            <a:lvl1pPr lvl="0" algn="r" rtl="0">
              <a:spcBef>
                <a:spcPts val="0"/>
              </a:spcBef>
              <a:spcAft>
                <a:spcPts val="0"/>
              </a:spcAft>
              <a:buClr>
                <a:schemeClr val="lt1"/>
              </a:buClr>
              <a:buSzPts val="3600"/>
              <a:buFont typeface="Calibri"/>
              <a:buNone/>
              <a:defRPr sz="36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subTitle" idx="1"/>
          </p:nvPr>
        </p:nvSpPr>
        <p:spPr>
          <a:xfrm>
            <a:off x="2971799" y="3289299"/>
            <a:ext cx="5398200" cy="1054200"/>
          </a:xfrm>
          <a:prstGeom prst="rect">
            <a:avLst/>
          </a:prstGeom>
          <a:noFill/>
          <a:ln>
            <a:noFill/>
          </a:ln>
        </p:spPr>
        <p:txBody>
          <a:bodyPr spcFirstLastPara="1" wrap="square" lIns="68575" tIns="34275" rIns="68575" bIns="34275" anchor="t" anchorCtr="0">
            <a:normAutofit/>
          </a:bodyPr>
          <a:lstStyle>
            <a:lvl1pPr lvl="0" algn="r" rtl="0">
              <a:spcBef>
                <a:spcPts val="0"/>
              </a:spcBef>
              <a:spcAft>
                <a:spcPts val="0"/>
              </a:spcAft>
              <a:buSzPts val="1400"/>
              <a:buNone/>
              <a:defRPr sz="1400" cap="none">
                <a:solidFill>
                  <a:schemeClr val="lt1"/>
                </a:solidFill>
              </a:defRPr>
            </a:lvl1pPr>
            <a:lvl2pPr lvl="1" algn="ctr" rtl="0">
              <a:spcBef>
                <a:spcPts val="800"/>
              </a:spcBef>
              <a:spcAft>
                <a:spcPts val="0"/>
              </a:spcAft>
              <a:buSzPts val="1200"/>
              <a:buNone/>
              <a:defRPr>
                <a:solidFill>
                  <a:schemeClr val="lt1"/>
                </a:solidFill>
              </a:defRPr>
            </a:lvl2pPr>
            <a:lvl3pPr lvl="2" algn="ctr" rtl="0">
              <a:spcBef>
                <a:spcPts val="800"/>
              </a:spcBef>
              <a:spcAft>
                <a:spcPts val="0"/>
              </a:spcAft>
              <a:buSzPts val="1100"/>
              <a:buNone/>
              <a:defRPr>
                <a:solidFill>
                  <a:schemeClr val="lt1"/>
                </a:solidFill>
              </a:defRPr>
            </a:lvl3pPr>
            <a:lvl4pPr lvl="3" algn="ctr" rtl="0">
              <a:spcBef>
                <a:spcPts val="800"/>
              </a:spcBef>
              <a:spcAft>
                <a:spcPts val="0"/>
              </a:spcAft>
              <a:buSzPts val="900"/>
              <a:buNone/>
              <a:defRPr>
                <a:solidFill>
                  <a:schemeClr val="lt1"/>
                </a:solidFill>
              </a:defRPr>
            </a:lvl4pPr>
            <a:lvl5pPr lvl="4" algn="ctr" rtl="0">
              <a:spcBef>
                <a:spcPts val="800"/>
              </a:spcBef>
              <a:spcAft>
                <a:spcPts val="0"/>
              </a:spcAft>
              <a:buSzPts val="900"/>
              <a:buNone/>
              <a:defRPr>
                <a:solidFill>
                  <a:schemeClr val="lt1"/>
                </a:solidFill>
              </a:defRPr>
            </a:lvl5pPr>
            <a:lvl6pPr lvl="5" algn="ctr" rtl="0">
              <a:spcBef>
                <a:spcPts val="800"/>
              </a:spcBef>
              <a:spcAft>
                <a:spcPts val="0"/>
              </a:spcAft>
              <a:buSzPts val="900"/>
              <a:buNone/>
              <a:defRPr>
                <a:solidFill>
                  <a:schemeClr val="lt1"/>
                </a:solidFill>
              </a:defRPr>
            </a:lvl6pPr>
            <a:lvl7pPr lvl="6" algn="ctr" rtl="0">
              <a:spcBef>
                <a:spcPts val="800"/>
              </a:spcBef>
              <a:spcAft>
                <a:spcPts val="0"/>
              </a:spcAft>
              <a:buSzPts val="900"/>
              <a:buNone/>
              <a:defRPr>
                <a:solidFill>
                  <a:schemeClr val="lt1"/>
                </a:solidFill>
              </a:defRPr>
            </a:lvl7pPr>
            <a:lvl8pPr lvl="7" algn="ctr" rtl="0">
              <a:spcBef>
                <a:spcPts val="800"/>
              </a:spcBef>
              <a:spcAft>
                <a:spcPts val="0"/>
              </a:spcAft>
              <a:buSzPts val="900"/>
              <a:buNone/>
              <a:defRPr>
                <a:solidFill>
                  <a:schemeClr val="lt1"/>
                </a:solidFill>
              </a:defRPr>
            </a:lvl8pPr>
            <a:lvl9pPr lvl="8" algn="ctr" rtl="0">
              <a:spcBef>
                <a:spcPts val="800"/>
              </a:spcBef>
              <a:spcAft>
                <a:spcPts val="800"/>
              </a:spcAft>
              <a:buSzPts val="900"/>
              <a:buNone/>
              <a:defRPr>
                <a:solidFill>
                  <a:schemeClr val="lt1"/>
                </a:solidFill>
              </a:defRPr>
            </a:lvl9pPr>
          </a:lstStyle>
          <a:p>
            <a:endParaRPr/>
          </a:p>
        </p:txBody>
      </p:sp>
      <p:sp>
        <p:nvSpPr>
          <p:cNvPr id="67" name="Google Shape;67;p15"/>
          <p:cNvSpPr txBox="1">
            <a:spLocks noGrp="1"/>
          </p:cNvSpPr>
          <p:nvPr>
            <p:ph type="dt" idx="10"/>
          </p:nvPr>
        </p:nvSpPr>
        <p:spPr>
          <a:xfrm>
            <a:off x="6699419"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8" name="Google Shape;68;p15"/>
          <p:cNvSpPr txBox="1">
            <a:spLocks noGrp="1"/>
          </p:cNvSpPr>
          <p:nvPr>
            <p:ph type="ftr" idx="11"/>
          </p:nvPr>
        </p:nvSpPr>
        <p:spPr>
          <a:xfrm>
            <a:off x="2971799" y="4402931"/>
            <a:ext cx="36705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9" name="Google Shape;69;p15"/>
          <p:cNvSpPr txBox="1">
            <a:spLocks noGrp="1"/>
          </p:cNvSpPr>
          <p:nvPr>
            <p:ph type="sldNum" idx="12"/>
          </p:nvPr>
        </p:nvSpPr>
        <p:spPr>
          <a:xfrm>
            <a:off x="7956719"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28"/>
        <p:cNvGrpSpPr/>
        <p:nvPr/>
      </p:nvGrpSpPr>
      <p:grpSpPr>
        <a:xfrm>
          <a:off x="0" y="0"/>
          <a:ext cx="0" cy="0"/>
          <a:chOff x="0" y="0"/>
          <a:chExt cx="0" cy="0"/>
        </a:xfrm>
      </p:grpSpPr>
      <p:pic>
        <p:nvPicPr>
          <p:cNvPr id="129" name="Google Shape;129;p24"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130" name="Google Shape;130;p24"/>
          <p:cNvSpPr txBox="1">
            <a:spLocks noGrp="1"/>
          </p:cNvSpPr>
          <p:nvPr>
            <p:ph type="title"/>
          </p:nvPr>
        </p:nvSpPr>
        <p:spPr>
          <a:xfrm>
            <a:off x="514350" y="3549649"/>
            <a:ext cx="7598400" cy="4251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lt1"/>
              </a:buClr>
              <a:buSzPts val="1800"/>
              <a:buFont typeface="Calibri"/>
              <a:buNone/>
              <a:defRPr sz="18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1" name="Google Shape;131;p24"/>
          <p:cNvSpPr>
            <a:spLocks noGrp="1"/>
          </p:cNvSpPr>
          <p:nvPr>
            <p:ph type="pic" idx="2"/>
          </p:nvPr>
        </p:nvSpPr>
        <p:spPr>
          <a:xfrm>
            <a:off x="1028700" y="699084"/>
            <a:ext cx="6569700" cy="2373900"/>
          </a:xfrm>
          <a:prstGeom prst="roundRect">
            <a:avLst>
              <a:gd name="adj" fmla="val 4380"/>
            </a:avLst>
          </a:prstGeom>
          <a:noFill/>
          <a:ln w="50800" cap="sq" cmpd="dbl">
            <a:solidFill>
              <a:srgbClr val="FFFFFF"/>
            </a:solidFill>
            <a:prstDash val="solid"/>
            <a:miter lim="800000"/>
            <a:headEnd type="none" w="sm" len="sm"/>
            <a:tailEnd type="none" w="sm" len="sm"/>
          </a:ln>
          <a:effectLst>
            <a:outerShdw blurRad="254000" algn="tl" rotWithShape="0">
              <a:srgbClr val="000000">
                <a:alpha val="42750"/>
              </a:srgbClr>
            </a:outerShdw>
          </a:effectLst>
        </p:spPr>
      </p:sp>
      <p:sp>
        <p:nvSpPr>
          <p:cNvPr id="132" name="Google Shape;132;p24"/>
          <p:cNvSpPr txBox="1">
            <a:spLocks noGrp="1"/>
          </p:cNvSpPr>
          <p:nvPr>
            <p:ph type="body" idx="1"/>
          </p:nvPr>
        </p:nvSpPr>
        <p:spPr>
          <a:xfrm>
            <a:off x="514350" y="3974702"/>
            <a:ext cx="7598400" cy="370500"/>
          </a:xfrm>
          <a:prstGeom prst="rect">
            <a:avLst/>
          </a:prstGeom>
          <a:noFill/>
          <a:ln>
            <a:noFill/>
          </a:ln>
        </p:spPr>
        <p:txBody>
          <a:bodyPr spcFirstLastPara="1" wrap="square" lIns="68575" tIns="34275" rIns="68575" bIns="34275" anchor="t" anchorCtr="0">
            <a:normAutofit/>
          </a:bodyPr>
          <a:lstStyle>
            <a:lvl1pPr marL="457200" lvl="0" indent="-228600" algn="l" rtl="0">
              <a:spcBef>
                <a:spcPts val="0"/>
              </a:spcBef>
              <a:spcAft>
                <a:spcPts val="0"/>
              </a:spcAft>
              <a:buSzPts val="1100"/>
              <a:buNone/>
              <a:defRPr sz="1100"/>
            </a:lvl1pPr>
            <a:lvl2pPr marL="914400" lvl="1" indent="-228600" algn="l" rtl="0">
              <a:spcBef>
                <a:spcPts val="800"/>
              </a:spcBef>
              <a:spcAft>
                <a:spcPts val="0"/>
              </a:spcAft>
              <a:buSzPts val="900"/>
              <a:buNone/>
              <a:defRPr sz="900"/>
            </a:lvl2pPr>
            <a:lvl3pPr marL="1371600" lvl="2" indent="-228600" algn="l" rtl="0">
              <a:spcBef>
                <a:spcPts val="800"/>
              </a:spcBef>
              <a:spcAft>
                <a:spcPts val="0"/>
              </a:spcAft>
              <a:buSzPts val="800"/>
              <a:buNone/>
              <a:defRPr sz="800"/>
            </a:lvl3pPr>
            <a:lvl4pPr marL="1828800" lvl="3" indent="-228600" algn="l" rtl="0">
              <a:spcBef>
                <a:spcPts val="800"/>
              </a:spcBef>
              <a:spcAft>
                <a:spcPts val="0"/>
              </a:spcAft>
              <a:buSzPts val="700"/>
              <a:buNone/>
              <a:defRPr sz="700"/>
            </a:lvl4pPr>
            <a:lvl5pPr marL="2286000" lvl="4" indent="-228600" algn="l" rtl="0">
              <a:spcBef>
                <a:spcPts val="800"/>
              </a:spcBef>
              <a:spcAft>
                <a:spcPts val="0"/>
              </a:spcAft>
              <a:buSzPts val="700"/>
              <a:buNone/>
              <a:defRPr sz="700"/>
            </a:lvl5pPr>
            <a:lvl6pPr marL="2743200" lvl="5" indent="-228600" algn="l" rtl="0">
              <a:spcBef>
                <a:spcPts val="800"/>
              </a:spcBef>
              <a:spcAft>
                <a:spcPts val="0"/>
              </a:spcAft>
              <a:buSzPts val="700"/>
              <a:buNone/>
              <a:defRPr sz="700"/>
            </a:lvl6pPr>
            <a:lvl7pPr marL="3200400" lvl="6" indent="-228600" algn="l" rtl="0">
              <a:spcBef>
                <a:spcPts val="800"/>
              </a:spcBef>
              <a:spcAft>
                <a:spcPts val="0"/>
              </a:spcAft>
              <a:buSzPts val="700"/>
              <a:buNone/>
              <a:defRPr sz="700"/>
            </a:lvl7pPr>
            <a:lvl8pPr marL="3657600" lvl="7" indent="-228600" algn="l" rtl="0">
              <a:spcBef>
                <a:spcPts val="800"/>
              </a:spcBef>
              <a:spcAft>
                <a:spcPts val="0"/>
              </a:spcAft>
              <a:buSzPts val="700"/>
              <a:buNone/>
              <a:defRPr sz="700"/>
            </a:lvl8pPr>
            <a:lvl9pPr marL="4114800" lvl="8" indent="-228600" algn="l" rtl="0">
              <a:spcBef>
                <a:spcPts val="800"/>
              </a:spcBef>
              <a:spcAft>
                <a:spcPts val="800"/>
              </a:spcAft>
              <a:buSzPts val="700"/>
              <a:buNone/>
              <a:defRPr sz="700"/>
            </a:lvl9pPr>
          </a:lstStyle>
          <a:p>
            <a:endParaRPr/>
          </a:p>
        </p:txBody>
      </p:sp>
      <p:sp>
        <p:nvSpPr>
          <p:cNvPr id="133" name="Google Shape;133;p24"/>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24"/>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24"/>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36"/>
        <p:cNvGrpSpPr/>
        <p:nvPr/>
      </p:nvGrpSpPr>
      <p:grpSpPr>
        <a:xfrm>
          <a:off x="0" y="0"/>
          <a:ext cx="0" cy="0"/>
          <a:chOff x="0" y="0"/>
          <a:chExt cx="0" cy="0"/>
        </a:xfrm>
      </p:grpSpPr>
      <p:pic>
        <p:nvPicPr>
          <p:cNvPr id="137" name="Google Shape;137;p25"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138" name="Google Shape;138;p25"/>
          <p:cNvSpPr txBox="1">
            <a:spLocks noGrp="1"/>
          </p:cNvSpPr>
          <p:nvPr>
            <p:ph type="title"/>
          </p:nvPr>
        </p:nvSpPr>
        <p:spPr>
          <a:xfrm>
            <a:off x="514351" y="457201"/>
            <a:ext cx="7598400" cy="23433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lt1"/>
              </a:buClr>
              <a:buSzPts val="2400"/>
              <a:buFont typeface="Calibri"/>
              <a:buNone/>
              <a:defRPr sz="24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25"/>
          <p:cNvSpPr txBox="1">
            <a:spLocks noGrp="1"/>
          </p:cNvSpPr>
          <p:nvPr>
            <p:ph type="body" idx="1"/>
          </p:nvPr>
        </p:nvSpPr>
        <p:spPr>
          <a:xfrm>
            <a:off x="514350" y="3257550"/>
            <a:ext cx="7598400" cy="1086000"/>
          </a:xfrm>
          <a:prstGeom prst="rect">
            <a:avLst/>
          </a:prstGeom>
          <a:noFill/>
          <a:ln>
            <a:noFill/>
          </a:ln>
        </p:spPr>
        <p:txBody>
          <a:bodyPr spcFirstLastPara="1" wrap="square" lIns="68575" tIns="34275" rIns="68575" bIns="34275" anchor="ctr" anchorCtr="0">
            <a:normAutofit/>
          </a:bodyPr>
          <a:lstStyle>
            <a:lvl1pPr marL="457200" lvl="0" indent="-228600" algn="l" rtl="0">
              <a:spcBef>
                <a:spcPts val="0"/>
              </a:spcBef>
              <a:spcAft>
                <a:spcPts val="0"/>
              </a:spcAft>
              <a:buSzPts val="1500"/>
              <a:buNone/>
              <a:defRPr sz="1500">
                <a:solidFill>
                  <a:schemeClr val="lt1"/>
                </a:solidFill>
              </a:defRPr>
            </a:lvl1pPr>
            <a:lvl2pPr marL="914400" lvl="1" indent="-228600" algn="l" rtl="0">
              <a:spcBef>
                <a:spcPts val="800"/>
              </a:spcBef>
              <a:spcAft>
                <a:spcPts val="0"/>
              </a:spcAft>
              <a:buSzPts val="1400"/>
              <a:buNone/>
              <a:defRPr sz="1400">
                <a:solidFill>
                  <a:schemeClr val="lt1"/>
                </a:solidFill>
              </a:defRPr>
            </a:lvl2pPr>
            <a:lvl3pPr marL="1371600" lvl="2" indent="-228600" algn="l" rtl="0">
              <a:spcBef>
                <a:spcPts val="800"/>
              </a:spcBef>
              <a:spcAft>
                <a:spcPts val="0"/>
              </a:spcAft>
              <a:buSzPts val="1200"/>
              <a:buNone/>
              <a:defRPr sz="1200">
                <a:solidFill>
                  <a:schemeClr val="lt1"/>
                </a:solidFill>
              </a:defRPr>
            </a:lvl3pPr>
            <a:lvl4pPr marL="1828800" lvl="3" indent="-228600" algn="l" rtl="0">
              <a:spcBef>
                <a:spcPts val="800"/>
              </a:spcBef>
              <a:spcAft>
                <a:spcPts val="0"/>
              </a:spcAft>
              <a:buSzPts val="1100"/>
              <a:buNone/>
              <a:defRPr sz="1100">
                <a:solidFill>
                  <a:schemeClr val="lt1"/>
                </a:solidFill>
              </a:defRPr>
            </a:lvl4pPr>
            <a:lvl5pPr marL="2286000" lvl="4" indent="-228600" algn="l" rtl="0">
              <a:spcBef>
                <a:spcPts val="800"/>
              </a:spcBef>
              <a:spcAft>
                <a:spcPts val="0"/>
              </a:spcAft>
              <a:buSzPts val="1100"/>
              <a:buNone/>
              <a:defRPr sz="1100">
                <a:solidFill>
                  <a:schemeClr val="lt1"/>
                </a:solidFill>
              </a:defRPr>
            </a:lvl5pPr>
            <a:lvl6pPr marL="2743200" lvl="5" indent="-228600" algn="l" rtl="0">
              <a:spcBef>
                <a:spcPts val="800"/>
              </a:spcBef>
              <a:spcAft>
                <a:spcPts val="0"/>
              </a:spcAft>
              <a:buSzPts val="1100"/>
              <a:buNone/>
              <a:defRPr sz="1100">
                <a:solidFill>
                  <a:schemeClr val="lt1"/>
                </a:solidFill>
              </a:defRPr>
            </a:lvl6pPr>
            <a:lvl7pPr marL="3200400" lvl="6" indent="-228600" algn="l" rtl="0">
              <a:spcBef>
                <a:spcPts val="800"/>
              </a:spcBef>
              <a:spcAft>
                <a:spcPts val="0"/>
              </a:spcAft>
              <a:buSzPts val="1100"/>
              <a:buNone/>
              <a:defRPr sz="1100">
                <a:solidFill>
                  <a:schemeClr val="lt1"/>
                </a:solidFill>
              </a:defRPr>
            </a:lvl7pPr>
            <a:lvl8pPr marL="3657600" lvl="7" indent="-228600" algn="l" rtl="0">
              <a:spcBef>
                <a:spcPts val="800"/>
              </a:spcBef>
              <a:spcAft>
                <a:spcPts val="0"/>
              </a:spcAft>
              <a:buSzPts val="1100"/>
              <a:buNone/>
              <a:defRPr sz="1100">
                <a:solidFill>
                  <a:schemeClr val="lt1"/>
                </a:solidFill>
              </a:defRPr>
            </a:lvl8pPr>
            <a:lvl9pPr marL="4114800" lvl="8" indent="-228600" algn="l" rtl="0">
              <a:spcBef>
                <a:spcPts val="800"/>
              </a:spcBef>
              <a:spcAft>
                <a:spcPts val="800"/>
              </a:spcAft>
              <a:buSzPts val="1100"/>
              <a:buNone/>
              <a:defRPr sz="1100">
                <a:solidFill>
                  <a:schemeClr val="lt1"/>
                </a:solidFill>
              </a:defRPr>
            </a:lvl9pPr>
          </a:lstStyle>
          <a:p>
            <a:endParaRPr/>
          </a:p>
        </p:txBody>
      </p:sp>
      <p:sp>
        <p:nvSpPr>
          <p:cNvPr id="140" name="Google Shape;140;p25"/>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1" name="Google Shape;141;p25"/>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2" name="Google Shape;142;p25"/>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43"/>
        <p:cNvGrpSpPr/>
        <p:nvPr/>
      </p:nvGrpSpPr>
      <p:grpSpPr>
        <a:xfrm>
          <a:off x="0" y="0"/>
          <a:ext cx="0" cy="0"/>
          <a:chOff x="0" y="0"/>
          <a:chExt cx="0" cy="0"/>
        </a:xfrm>
      </p:grpSpPr>
      <p:pic>
        <p:nvPicPr>
          <p:cNvPr id="144" name="Google Shape;144;p26"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145" name="Google Shape;145;p26"/>
          <p:cNvSpPr txBox="1"/>
          <p:nvPr/>
        </p:nvSpPr>
        <p:spPr>
          <a:xfrm>
            <a:off x="7678400" y="2057400"/>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Calibri"/>
              <a:buNone/>
            </a:pPr>
            <a:r>
              <a:rPr lang="en" sz="6000" b="0" cap="none">
                <a:solidFill>
                  <a:schemeClr val="lt1"/>
                </a:solidFill>
                <a:latin typeface="Calibri"/>
                <a:ea typeface="Calibri"/>
                <a:cs typeface="Calibri"/>
                <a:sym typeface="Calibri"/>
              </a:rPr>
              <a:t>”</a:t>
            </a:r>
            <a:endParaRPr sz="1100"/>
          </a:p>
        </p:txBody>
      </p:sp>
      <p:sp>
        <p:nvSpPr>
          <p:cNvPr id="146" name="Google Shape;146;p26"/>
          <p:cNvSpPr txBox="1"/>
          <p:nvPr/>
        </p:nvSpPr>
        <p:spPr>
          <a:xfrm>
            <a:off x="366206" y="617503"/>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Calibri"/>
              <a:buNone/>
            </a:pPr>
            <a:r>
              <a:rPr lang="en" sz="6000" b="0" cap="none">
                <a:solidFill>
                  <a:schemeClr val="lt1"/>
                </a:solidFill>
                <a:latin typeface="Calibri"/>
                <a:ea typeface="Calibri"/>
                <a:cs typeface="Calibri"/>
                <a:sym typeface="Calibri"/>
              </a:rPr>
              <a:t>“</a:t>
            </a:r>
            <a:endParaRPr sz="1100"/>
          </a:p>
        </p:txBody>
      </p:sp>
      <p:sp>
        <p:nvSpPr>
          <p:cNvPr id="147" name="Google Shape;147;p26"/>
          <p:cNvSpPr txBox="1">
            <a:spLocks noGrp="1"/>
          </p:cNvSpPr>
          <p:nvPr>
            <p:ph type="title"/>
          </p:nvPr>
        </p:nvSpPr>
        <p:spPr>
          <a:xfrm>
            <a:off x="744200" y="457201"/>
            <a:ext cx="7162800" cy="20574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lt1"/>
              </a:buClr>
              <a:buSzPts val="2400"/>
              <a:buFont typeface="Calibri"/>
              <a:buNone/>
              <a:defRPr sz="2400" b="0" cap="none">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26"/>
          <p:cNvSpPr txBox="1">
            <a:spLocks noGrp="1"/>
          </p:cNvSpPr>
          <p:nvPr>
            <p:ph type="body" idx="1"/>
          </p:nvPr>
        </p:nvSpPr>
        <p:spPr>
          <a:xfrm>
            <a:off x="823406" y="2514600"/>
            <a:ext cx="7004400" cy="285900"/>
          </a:xfrm>
          <a:prstGeom prst="rect">
            <a:avLst/>
          </a:prstGeom>
          <a:noFill/>
          <a:ln>
            <a:noFill/>
          </a:ln>
        </p:spPr>
        <p:txBody>
          <a:bodyPr spcFirstLastPara="1" wrap="square" lIns="68575" tIns="34275" rIns="68575" bIns="34275" anchor="ctr" anchorCtr="0">
            <a:normAutofit/>
          </a:bodyPr>
          <a:lstStyle>
            <a:lvl1pPr marL="457200" lvl="0" indent="-228600" algn="l" rtl="0">
              <a:spcBef>
                <a:spcPts val="0"/>
              </a:spcBef>
              <a:spcAft>
                <a:spcPts val="0"/>
              </a:spcAft>
              <a:buSzPts val="1400"/>
              <a:buFont typeface="Calibri"/>
              <a:buNone/>
              <a:defRPr/>
            </a:lvl1pPr>
            <a:lvl2pPr marL="914400" lvl="1" indent="-228600" algn="l" rtl="0">
              <a:spcBef>
                <a:spcPts val="800"/>
              </a:spcBef>
              <a:spcAft>
                <a:spcPts val="0"/>
              </a:spcAft>
              <a:buSzPts val="1200"/>
              <a:buFont typeface="Calibri"/>
              <a:buNone/>
              <a:defRPr/>
            </a:lvl2pPr>
            <a:lvl3pPr marL="1371600" lvl="2" indent="-228600" algn="l" rtl="0">
              <a:spcBef>
                <a:spcPts val="800"/>
              </a:spcBef>
              <a:spcAft>
                <a:spcPts val="0"/>
              </a:spcAft>
              <a:buSzPts val="1100"/>
              <a:buFont typeface="Calibri"/>
              <a:buNone/>
              <a:defRPr/>
            </a:lvl3pPr>
            <a:lvl4pPr marL="1828800" lvl="3" indent="-228600" algn="l" rtl="0">
              <a:spcBef>
                <a:spcPts val="800"/>
              </a:spcBef>
              <a:spcAft>
                <a:spcPts val="0"/>
              </a:spcAft>
              <a:buSzPts val="900"/>
              <a:buFont typeface="Calibri"/>
              <a:buNone/>
              <a:defRPr/>
            </a:lvl4pPr>
            <a:lvl5pPr marL="2286000" lvl="4" indent="-228600" algn="l" rtl="0">
              <a:spcBef>
                <a:spcPts val="800"/>
              </a:spcBef>
              <a:spcAft>
                <a:spcPts val="0"/>
              </a:spcAft>
              <a:buSzPts val="900"/>
              <a:buFont typeface="Calibri"/>
              <a:buNone/>
              <a:defRPr/>
            </a:lvl5pPr>
            <a:lvl6pPr marL="2743200" lvl="5" indent="-317500" algn="l" rtl="0">
              <a:spcBef>
                <a:spcPts val="800"/>
              </a:spcBef>
              <a:spcAft>
                <a:spcPts val="0"/>
              </a:spcAft>
              <a:buSzPts val="1400"/>
              <a:buChar char="•"/>
              <a:defRPr/>
            </a:lvl6pPr>
            <a:lvl7pPr marL="3200400" lvl="6" indent="-317500" algn="l" rtl="0">
              <a:spcBef>
                <a:spcPts val="800"/>
              </a:spcBef>
              <a:spcAft>
                <a:spcPts val="0"/>
              </a:spcAft>
              <a:buSzPts val="1400"/>
              <a:buChar char="•"/>
              <a:defRPr/>
            </a:lvl7pPr>
            <a:lvl8pPr marL="3657600" lvl="7" indent="-317500" algn="l" rtl="0">
              <a:spcBef>
                <a:spcPts val="800"/>
              </a:spcBef>
              <a:spcAft>
                <a:spcPts val="0"/>
              </a:spcAft>
              <a:buSzPts val="1400"/>
              <a:buChar char="•"/>
              <a:defRPr/>
            </a:lvl8pPr>
            <a:lvl9pPr marL="4114800" lvl="8" indent="-317500" algn="l" rtl="0">
              <a:spcBef>
                <a:spcPts val="800"/>
              </a:spcBef>
              <a:spcAft>
                <a:spcPts val="800"/>
              </a:spcAft>
              <a:buSzPts val="1400"/>
              <a:buChar char="•"/>
              <a:defRPr/>
            </a:lvl9pPr>
          </a:lstStyle>
          <a:p>
            <a:endParaRPr/>
          </a:p>
        </p:txBody>
      </p:sp>
      <p:sp>
        <p:nvSpPr>
          <p:cNvPr id="149" name="Google Shape;149;p26"/>
          <p:cNvSpPr txBox="1">
            <a:spLocks noGrp="1"/>
          </p:cNvSpPr>
          <p:nvPr>
            <p:ph type="body" idx="2"/>
          </p:nvPr>
        </p:nvSpPr>
        <p:spPr>
          <a:xfrm>
            <a:off x="515599" y="3257550"/>
            <a:ext cx="7614300" cy="1086000"/>
          </a:xfrm>
          <a:prstGeom prst="rect">
            <a:avLst/>
          </a:prstGeom>
          <a:noFill/>
          <a:ln>
            <a:noFill/>
          </a:ln>
        </p:spPr>
        <p:txBody>
          <a:bodyPr spcFirstLastPara="1" wrap="square" lIns="68575" tIns="34275" rIns="68575" bIns="34275" anchor="ctr" anchorCtr="0">
            <a:normAutofit/>
          </a:bodyPr>
          <a:lstStyle>
            <a:lvl1pPr marL="457200" lvl="0" indent="-228600" algn="l" rtl="0">
              <a:spcBef>
                <a:spcPts val="0"/>
              </a:spcBef>
              <a:spcAft>
                <a:spcPts val="0"/>
              </a:spcAft>
              <a:buSzPts val="1500"/>
              <a:buNone/>
              <a:defRPr sz="1500">
                <a:solidFill>
                  <a:schemeClr val="lt1"/>
                </a:solidFill>
              </a:defRPr>
            </a:lvl1pPr>
            <a:lvl2pPr marL="914400" lvl="1" indent="-228600" algn="l" rtl="0">
              <a:spcBef>
                <a:spcPts val="800"/>
              </a:spcBef>
              <a:spcAft>
                <a:spcPts val="0"/>
              </a:spcAft>
              <a:buSzPts val="1400"/>
              <a:buNone/>
              <a:defRPr sz="1400">
                <a:solidFill>
                  <a:schemeClr val="lt1"/>
                </a:solidFill>
              </a:defRPr>
            </a:lvl2pPr>
            <a:lvl3pPr marL="1371600" lvl="2" indent="-228600" algn="l" rtl="0">
              <a:spcBef>
                <a:spcPts val="800"/>
              </a:spcBef>
              <a:spcAft>
                <a:spcPts val="0"/>
              </a:spcAft>
              <a:buSzPts val="1200"/>
              <a:buNone/>
              <a:defRPr sz="1200">
                <a:solidFill>
                  <a:schemeClr val="lt1"/>
                </a:solidFill>
              </a:defRPr>
            </a:lvl3pPr>
            <a:lvl4pPr marL="1828800" lvl="3" indent="-228600" algn="l" rtl="0">
              <a:spcBef>
                <a:spcPts val="800"/>
              </a:spcBef>
              <a:spcAft>
                <a:spcPts val="0"/>
              </a:spcAft>
              <a:buSzPts val="1100"/>
              <a:buNone/>
              <a:defRPr sz="1100">
                <a:solidFill>
                  <a:schemeClr val="lt1"/>
                </a:solidFill>
              </a:defRPr>
            </a:lvl4pPr>
            <a:lvl5pPr marL="2286000" lvl="4" indent="-228600" algn="l" rtl="0">
              <a:spcBef>
                <a:spcPts val="800"/>
              </a:spcBef>
              <a:spcAft>
                <a:spcPts val="0"/>
              </a:spcAft>
              <a:buSzPts val="1100"/>
              <a:buNone/>
              <a:defRPr sz="1100">
                <a:solidFill>
                  <a:schemeClr val="lt1"/>
                </a:solidFill>
              </a:defRPr>
            </a:lvl5pPr>
            <a:lvl6pPr marL="2743200" lvl="5" indent="-228600" algn="l" rtl="0">
              <a:spcBef>
                <a:spcPts val="800"/>
              </a:spcBef>
              <a:spcAft>
                <a:spcPts val="0"/>
              </a:spcAft>
              <a:buSzPts val="1100"/>
              <a:buNone/>
              <a:defRPr sz="1100">
                <a:solidFill>
                  <a:schemeClr val="lt1"/>
                </a:solidFill>
              </a:defRPr>
            </a:lvl6pPr>
            <a:lvl7pPr marL="3200400" lvl="6" indent="-228600" algn="l" rtl="0">
              <a:spcBef>
                <a:spcPts val="800"/>
              </a:spcBef>
              <a:spcAft>
                <a:spcPts val="0"/>
              </a:spcAft>
              <a:buSzPts val="1100"/>
              <a:buNone/>
              <a:defRPr sz="1100">
                <a:solidFill>
                  <a:schemeClr val="lt1"/>
                </a:solidFill>
              </a:defRPr>
            </a:lvl7pPr>
            <a:lvl8pPr marL="3657600" lvl="7" indent="-228600" algn="l" rtl="0">
              <a:spcBef>
                <a:spcPts val="800"/>
              </a:spcBef>
              <a:spcAft>
                <a:spcPts val="0"/>
              </a:spcAft>
              <a:buSzPts val="1100"/>
              <a:buNone/>
              <a:defRPr sz="1100">
                <a:solidFill>
                  <a:schemeClr val="lt1"/>
                </a:solidFill>
              </a:defRPr>
            </a:lvl8pPr>
            <a:lvl9pPr marL="4114800" lvl="8" indent="-228600" algn="l" rtl="0">
              <a:spcBef>
                <a:spcPts val="800"/>
              </a:spcBef>
              <a:spcAft>
                <a:spcPts val="800"/>
              </a:spcAft>
              <a:buSzPts val="1100"/>
              <a:buNone/>
              <a:defRPr sz="1100">
                <a:solidFill>
                  <a:schemeClr val="lt1"/>
                </a:solidFill>
              </a:defRPr>
            </a:lvl9pPr>
          </a:lstStyle>
          <a:p>
            <a:endParaRPr/>
          </a:p>
        </p:txBody>
      </p:sp>
      <p:sp>
        <p:nvSpPr>
          <p:cNvPr id="150" name="Google Shape;150;p26"/>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1" name="Google Shape;151;p26"/>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2" name="Google Shape;152;p26"/>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53"/>
        <p:cNvGrpSpPr/>
        <p:nvPr/>
      </p:nvGrpSpPr>
      <p:grpSpPr>
        <a:xfrm>
          <a:off x="0" y="0"/>
          <a:ext cx="0" cy="0"/>
          <a:chOff x="0" y="0"/>
          <a:chExt cx="0" cy="0"/>
        </a:xfrm>
      </p:grpSpPr>
      <p:pic>
        <p:nvPicPr>
          <p:cNvPr id="154" name="Google Shape;154;p27"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155" name="Google Shape;155;p27"/>
          <p:cNvSpPr txBox="1">
            <a:spLocks noGrp="1"/>
          </p:cNvSpPr>
          <p:nvPr>
            <p:ph type="title"/>
          </p:nvPr>
        </p:nvSpPr>
        <p:spPr>
          <a:xfrm>
            <a:off x="514351" y="2481436"/>
            <a:ext cx="7598400" cy="11016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lt1"/>
              </a:buClr>
              <a:buSzPts val="2400"/>
              <a:buFont typeface="Calibri"/>
              <a:buNone/>
              <a:defRPr sz="24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6" name="Google Shape;156;p27"/>
          <p:cNvSpPr txBox="1">
            <a:spLocks noGrp="1"/>
          </p:cNvSpPr>
          <p:nvPr>
            <p:ph type="body" idx="1"/>
          </p:nvPr>
        </p:nvSpPr>
        <p:spPr>
          <a:xfrm>
            <a:off x="514351" y="3583036"/>
            <a:ext cx="7598400" cy="645300"/>
          </a:xfrm>
          <a:prstGeom prst="rect">
            <a:avLst/>
          </a:prstGeom>
          <a:noFill/>
          <a:ln>
            <a:noFill/>
          </a:ln>
        </p:spPr>
        <p:txBody>
          <a:bodyPr spcFirstLastPara="1" wrap="square" lIns="68575" tIns="34275" rIns="68575" bIns="34275" anchor="t" anchorCtr="0">
            <a:normAutofit/>
          </a:bodyPr>
          <a:lstStyle>
            <a:lvl1pPr marL="457200" lvl="0" indent="-228600" algn="l" rtl="0">
              <a:spcBef>
                <a:spcPts val="0"/>
              </a:spcBef>
              <a:spcAft>
                <a:spcPts val="0"/>
              </a:spcAft>
              <a:buSzPts val="1500"/>
              <a:buNone/>
              <a:defRPr sz="1500">
                <a:solidFill>
                  <a:schemeClr val="lt1"/>
                </a:solidFill>
              </a:defRPr>
            </a:lvl1pPr>
            <a:lvl2pPr marL="914400" lvl="1" indent="-228600" algn="l" rtl="0">
              <a:spcBef>
                <a:spcPts val="800"/>
              </a:spcBef>
              <a:spcAft>
                <a:spcPts val="0"/>
              </a:spcAft>
              <a:buSzPts val="1400"/>
              <a:buNone/>
              <a:defRPr sz="1400">
                <a:solidFill>
                  <a:schemeClr val="lt1"/>
                </a:solidFill>
              </a:defRPr>
            </a:lvl2pPr>
            <a:lvl3pPr marL="1371600" lvl="2" indent="-228600" algn="l" rtl="0">
              <a:spcBef>
                <a:spcPts val="800"/>
              </a:spcBef>
              <a:spcAft>
                <a:spcPts val="0"/>
              </a:spcAft>
              <a:buSzPts val="1200"/>
              <a:buNone/>
              <a:defRPr sz="1200">
                <a:solidFill>
                  <a:schemeClr val="lt1"/>
                </a:solidFill>
              </a:defRPr>
            </a:lvl3pPr>
            <a:lvl4pPr marL="1828800" lvl="3" indent="-228600" algn="l" rtl="0">
              <a:spcBef>
                <a:spcPts val="800"/>
              </a:spcBef>
              <a:spcAft>
                <a:spcPts val="0"/>
              </a:spcAft>
              <a:buSzPts val="1100"/>
              <a:buNone/>
              <a:defRPr sz="1100">
                <a:solidFill>
                  <a:schemeClr val="lt1"/>
                </a:solidFill>
              </a:defRPr>
            </a:lvl4pPr>
            <a:lvl5pPr marL="2286000" lvl="4" indent="-228600" algn="l" rtl="0">
              <a:spcBef>
                <a:spcPts val="800"/>
              </a:spcBef>
              <a:spcAft>
                <a:spcPts val="0"/>
              </a:spcAft>
              <a:buSzPts val="1100"/>
              <a:buNone/>
              <a:defRPr sz="1100">
                <a:solidFill>
                  <a:schemeClr val="lt1"/>
                </a:solidFill>
              </a:defRPr>
            </a:lvl5pPr>
            <a:lvl6pPr marL="2743200" lvl="5" indent="-228600" algn="l" rtl="0">
              <a:spcBef>
                <a:spcPts val="800"/>
              </a:spcBef>
              <a:spcAft>
                <a:spcPts val="0"/>
              </a:spcAft>
              <a:buSzPts val="1100"/>
              <a:buNone/>
              <a:defRPr sz="1100">
                <a:solidFill>
                  <a:schemeClr val="lt1"/>
                </a:solidFill>
              </a:defRPr>
            </a:lvl6pPr>
            <a:lvl7pPr marL="3200400" lvl="6" indent="-228600" algn="l" rtl="0">
              <a:spcBef>
                <a:spcPts val="800"/>
              </a:spcBef>
              <a:spcAft>
                <a:spcPts val="0"/>
              </a:spcAft>
              <a:buSzPts val="1100"/>
              <a:buNone/>
              <a:defRPr sz="1100">
                <a:solidFill>
                  <a:schemeClr val="lt1"/>
                </a:solidFill>
              </a:defRPr>
            </a:lvl7pPr>
            <a:lvl8pPr marL="3657600" lvl="7" indent="-228600" algn="l" rtl="0">
              <a:spcBef>
                <a:spcPts val="800"/>
              </a:spcBef>
              <a:spcAft>
                <a:spcPts val="0"/>
              </a:spcAft>
              <a:buSzPts val="1100"/>
              <a:buNone/>
              <a:defRPr sz="1100">
                <a:solidFill>
                  <a:schemeClr val="lt1"/>
                </a:solidFill>
              </a:defRPr>
            </a:lvl8pPr>
            <a:lvl9pPr marL="4114800" lvl="8" indent="-228600" algn="l" rtl="0">
              <a:spcBef>
                <a:spcPts val="800"/>
              </a:spcBef>
              <a:spcAft>
                <a:spcPts val="800"/>
              </a:spcAft>
              <a:buSzPts val="1100"/>
              <a:buNone/>
              <a:defRPr sz="1100">
                <a:solidFill>
                  <a:schemeClr val="lt1"/>
                </a:solidFill>
              </a:defRPr>
            </a:lvl9pPr>
          </a:lstStyle>
          <a:p>
            <a:endParaRPr/>
          </a:p>
        </p:txBody>
      </p:sp>
      <p:sp>
        <p:nvSpPr>
          <p:cNvPr id="157" name="Google Shape;157;p27"/>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8" name="Google Shape;158;p27"/>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9" name="Google Shape;159;p27"/>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60"/>
        <p:cNvGrpSpPr/>
        <p:nvPr/>
      </p:nvGrpSpPr>
      <p:grpSpPr>
        <a:xfrm>
          <a:off x="0" y="0"/>
          <a:ext cx="0" cy="0"/>
          <a:chOff x="0" y="0"/>
          <a:chExt cx="0" cy="0"/>
        </a:xfrm>
      </p:grpSpPr>
      <p:pic>
        <p:nvPicPr>
          <p:cNvPr id="161" name="Google Shape;161;p28"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162" name="Google Shape;162;p28"/>
          <p:cNvSpPr txBox="1"/>
          <p:nvPr/>
        </p:nvSpPr>
        <p:spPr>
          <a:xfrm>
            <a:off x="7678400" y="2057400"/>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Calibri"/>
              <a:buNone/>
            </a:pPr>
            <a:r>
              <a:rPr lang="en" sz="6000" b="0" cap="none">
                <a:solidFill>
                  <a:schemeClr val="lt1"/>
                </a:solidFill>
                <a:latin typeface="Calibri"/>
                <a:ea typeface="Calibri"/>
                <a:cs typeface="Calibri"/>
                <a:sym typeface="Calibri"/>
              </a:rPr>
              <a:t>”</a:t>
            </a:r>
            <a:endParaRPr sz="1100"/>
          </a:p>
        </p:txBody>
      </p:sp>
      <p:sp>
        <p:nvSpPr>
          <p:cNvPr id="163" name="Google Shape;163;p28"/>
          <p:cNvSpPr txBox="1"/>
          <p:nvPr/>
        </p:nvSpPr>
        <p:spPr>
          <a:xfrm>
            <a:off x="366206" y="617503"/>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Calibri"/>
              <a:buNone/>
            </a:pPr>
            <a:r>
              <a:rPr lang="en" sz="6000" b="0" cap="none">
                <a:solidFill>
                  <a:schemeClr val="lt1"/>
                </a:solidFill>
                <a:latin typeface="Calibri"/>
                <a:ea typeface="Calibri"/>
                <a:cs typeface="Calibri"/>
                <a:sym typeface="Calibri"/>
              </a:rPr>
              <a:t>“</a:t>
            </a:r>
            <a:endParaRPr sz="1100"/>
          </a:p>
        </p:txBody>
      </p:sp>
      <p:sp>
        <p:nvSpPr>
          <p:cNvPr id="164" name="Google Shape;164;p28"/>
          <p:cNvSpPr txBox="1">
            <a:spLocks noGrp="1"/>
          </p:cNvSpPr>
          <p:nvPr>
            <p:ph type="title"/>
          </p:nvPr>
        </p:nvSpPr>
        <p:spPr>
          <a:xfrm>
            <a:off x="744200" y="457201"/>
            <a:ext cx="7162800" cy="20574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lt1"/>
              </a:buClr>
              <a:buSzPts val="2400"/>
              <a:buFont typeface="Calibri"/>
              <a:buNone/>
              <a:defRPr sz="2400" b="0" cap="none">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5" name="Google Shape;165;p28"/>
          <p:cNvSpPr txBox="1">
            <a:spLocks noGrp="1"/>
          </p:cNvSpPr>
          <p:nvPr>
            <p:ph type="body" idx="1"/>
          </p:nvPr>
        </p:nvSpPr>
        <p:spPr>
          <a:xfrm>
            <a:off x="514350" y="2914650"/>
            <a:ext cx="7601700" cy="666600"/>
          </a:xfrm>
          <a:prstGeom prst="rect">
            <a:avLst/>
          </a:prstGeom>
          <a:noFill/>
          <a:ln>
            <a:noFill/>
          </a:ln>
        </p:spPr>
        <p:txBody>
          <a:bodyPr spcFirstLastPara="1" wrap="square" lIns="68575" tIns="34275" rIns="68575" bIns="34275" anchor="b" anchorCtr="0">
            <a:normAutofit/>
          </a:bodyPr>
          <a:lstStyle>
            <a:lvl1pPr marL="457200" lvl="0" indent="-228600" algn="l" rtl="0">
              <a:spcBef>
                <a:spcPts val="0"/>
              </a:spcBef>
              <a:spcAft>
                <a:spcPts val="0"/>
              </a:spcAft>
              <a:buSzPts val="1800"/>
              <a:buNone/>
              <a:defRPr sz="1800" b="0" cap="none">
                <a:solidFill>
                  <a:schemeClr val="lt1"/>
                </a:solidFill>
              </a:defRPr>
            </a:lvl1pPr>
            <a:lvl2pPr marL="914400" lvl="1" indent="-317500" algn="l" rtl="0">
              <a:spcBef>
                <a:spcPts val="800"/>
              </a:spcBef>
              <a:spcAft>
                <a:spcPts val="0"/>
              </a:spcAft>
              <a:buSzPts val="1400"/>
              <a:buChar char="•"/>
              <a:defRPr/>
            </a:lvl2pPr>
            <a:lvl3pPr marL="1371600" lvl="2" indent="-317500" algn="l" rtl="0">
              <a:spcBef>
                <a:spcPts val="800"/>
              </a:spcBef>
              <a:spcAft>
                <a:spcPts val="0"/>
              </a:spcAft>
              <a:buSzPts val="1400"/>
              <a:buChar char="•"/>
              <a:defRPr/>
            </a:lvl3pPr>
            <a:lvl4pPr marL="1828800" lvl="3" indent="-317500" algn="l" rtl="0">
              <a:spcBef>
                <a:spcPts val="800"/>
              </a:spcBef>
              <a:spcAft>
                <a:spcPts val="0"/>
              </a:spcAft>
              <a:buSzPts val="1400"/>
              <a:buChar char="•"/>
              <a:defRPr/>
            </a:lvl4pPr>
            <a:lvl5pPr marL="2286000" lvl="4" indent="-317500" algn="l" rtl="0">
              <a:spcBef>
                <a:spcPts val="800"/>
              </a:spcBef>
              <a:spcAft>
                <a:spcPts val="0"/>
              </a:spcAft>
              <a:buSzPts val="1400"/>
              <a:buChar char="•"/>
              <a:defRPr/>
            </a:lvl5pPr>
            <a:lvl6pPr marL="2743200" lvl="5" indent="-317500" algn="l" rtl="0">
              <a:spcBef>
                <a:spcPts val="800"/>
              </a:spcBef>
              <a:spcAft>
                <a:spcPts val="0"/>
              </a:spcAft>
              <a:buSzPts val="1400"/>
              <a:buChar char="•"/>
              <a:defRPr/>
            </a:lvl6pPr>
            <a:lvl7pPr marL="3200400" lvl="6" indent="-317500" algn="l" rtl="0">
              <a:spcBef>
                <a:spcPts val="800"/>
              </a:spcBef>
              <a:spcAft>
                <a:spcPts val="0"/>
              </a:spcAft>
              <a:buSzPts val="1400"/>
              <a:buChar char="•"/>
              <a:defRPr/>
            </a:lvl7pPr>
            <a:lvl8pPr marL="3657600" lvl="7" indent="-317500" algn="l" rtl="0">
              <a:spcBef>
                <a:spcPts val="800"/>
              </a:spcBef>
              <a:spcAft>
                <a:spcPts val="0"/>
              </a:spcAft>
              <a:buSzPts val="1400"/>
              <a:buChar char="•"/>
              <a:defRPr/>
            </a:lvl8pPr>
            <a:lvl9pPr marL="4114800" lvl="8" indent="-317500" algn="l" rtl="0">
              <a:spcBef>
                <a:spcPts val="800"/>
              </a:spcBef>
              <a:spcAft>
                <a:spcPts val="800"/>
              </a:spcAft>
              <a:buSzPts val="1400"/>
              <a:buChar char="•"/>
              <a:defRPr/>
            </a:lvl9pPr>
          </a:lstStyle>
          <a:p>
            <a:endParaRPr/>
          </a:p>
        </p:txBody>
      </p:sp>
      <p:sp>
        <p:nvSpPr>
          <p:cNvPr id="166" name="Google Shape;166;p28"/>
          <p:cNvSpPr txBox="1">
            <a:spLocks noGrp="1"/>
          </p:cNvSpPr>
          <p:nvPr>
            <p:ph type="body" idx="2"/>
          </p:nvPr>
        </p:nvSpPr>
        <p:spPr>
          <a:xfrm>
            <a:off x="514349" y="3581400"/>
            <a:ext cx="7601700" cy="762000"/>
          </a:xfrm>
          <a:prstGeom prst="rect">
            <a:avLst/>
          </a:prstGeom>
          <a:noFill/>
          <a:ln>
            <a:noFill/>
          </a:ln>
        </p:spPr>
        <p:txBody>
          <a:bodyPr spcFirstLastPara="1" wrap="square" lIns="68575" tIns="34275" rIns="68575" bIns="34275" anchor="t" anchorCtr="0">
            <a:normAutofit/>
          </a:bodyPr>
          <a:lstStyle>
            <a:lvl1pPr marL="457200" lvl="0" indent="-228600" algn="l" rtl="0">
              <a:spcBef>
                <a:spcPts val="0"/>
              </a:spcBef>
              <a:spcAft>
                <a:spcPts val="0"/>
              </a:spcAft>
              <a:buSzPts val="1400"/>
              <a:buNone/>
              <a:defRPr sz="1400">
                <a:solidFill>
                  <a:schemeClr val="lt1"/>
                </a:solidFill>
              </a:defRPr>
            </a:lvl1pPr>
            <a:lvl2pPr marL="914400" lvl="1" indent="-228600" algn="l" rtl="0">
              <a:spcBef>
                <a:spcPts val="800"/>
              </a:spcBef>
              <a:spcAft>
                <a:spcPts val="0"/>
              </a:spcAft>
              <a:buSzPts val="1400"/>
              <a:buNone/>
              <a:defRPr sz="1400">
                <a:solidFill>
                  <a:schemeClr val="lt1"/>
                </a:solidFill>
              </a:defRPr>
            </a:lvl2pPr>
            <a:lvl3pPr marL="1371600" lvl="2" indent="-228600" algn="l" rtl="0">
              <a:spcBef>
                <a:spcPts val="800"/>
              </a:spcBef>
              <a:spcAft>
                <a:spcPts val="0"/>
              </a:spcAft>
              <a:buSzPts val="1200"/>
              <a:buNone/>
              <a:defRPr sz="1200">
                <a:solidFill>
                  <a:schemeClr val="lt1"/>
                </a:solidFill>
              </a:defRPr>
            </a:lvl3pPr>
            <a:lvl4pPr marL="1828800" lvl="3" indent="-228600" algn="l" rtl="0">
              <a:spcBef>
                <a:spcPts val="800"/>
              </a:spcBef>
              <a:spcAft>
                <a:spcPts val="0"/>
              </a:spcAft>
              <a:buSzPts val="1100"/>
              <a:buNone/>
              <a:defRPr sz="1100">
                <a:solidFill>
                  <a:schemeClr val="lt1"/>
                </a:solidFill>
              </a:defRPr>
            </a:lvl4pPr>
            <a:lvl5pPr marL="2286000" lvl="4" indent="-228600" algn="l" rtl="0">
              <a:spcBef>
                <a:spcPts val="800"/>
              </a:spcBef>
              <a:spcAft>
                <a:spcPts val="0"/>
              </a:spcAft>
              <a:buSzPts val="1100"/>
              <a:buNone/>
              <a:defRPr sz="1100">
                <a:solidFill>
                  <a:schemeClr val="lt1"/>
                </a:solidFill>
              </a:defRPr>
            </a:lvl5pPr>
            <a:lvl6pPr marL="2743200" lvl="5" indent="-228600" algn="l" rtl="0">
              <a:spcBef>
                <a:spcPts val="800"/>
              </a:spcBef>
              <a:spcAft>
                <a:spcPts val="0"/>
              </a:spcAft>
              <a:buSzPts val="1100"/>
              <a:buNone/>
              <a:defRPr sz="1100">
                <a:solidFill>
                  <a:schemeClr val="lt1"/>
                </a:solidFill>
              </a:defRPr>
            </a:lvl6pPr>
            <a:lvl7pPr marL="3200400" lvl="6" indent="-228600" algn="l" rtl="0">
              <a:spcBef>
                <a:spcPts val="800"/>
              </a:spcBef>
              <a:spcAft>
                <a:spcPts val="0"/>
              </a:spcAft>
              <a:buSzPts val="1100"/>
              <a:buNone/>
              <a:defRPr sz="1100">
                <a:solidFill>
                  <a:schemeClr val="lt1"/>
                </a:solidFill>
              </a:defRPr>
            </a:lvl7pPr>
            <a:lvl8pPr marL="3657600" lvl="7" indent="-228600" algn="l" rtl="0">
              <a:spcBef>
                <a:spcPts val="800"/>
              </a:spcBef>
              <a:spcAft>
                <a:spcPts val="0"/>
              </a:spcAft>
              <a:buSzPts val="1100"/>
              <a:buNone/>
              <a:defRPr sz="1100">
                <a:solidFill>
                  <a:schemeClr val="lt1"/>
                </a:solidFill>
              </a:defRPr>
            </a:lvl8pPr>
            <a:lvl9pPr marL="4114800" lvl="8" indent="-228600" algn="l" rtl="0">
              <a:spcBef>
                <a:spcPts val="800"/>
              </a:spcBef>
              <a:spcAft>
                <a:spcPts val="800"/>
              </a:spcAft>
              <a:buSzPts val="1100"/>
              <a:buNone/>
              <a:defRPr sz="1100">
                <a:solidFill>
                  <a:schemeClr val="lt1"/>
                </a:solidFill>
              </a:defRPr>
            </a:lvl9pPr>
          </a:lstStyle>
          <a:p>
            <a:endParaRPr/>
          </a:p>
        </p:txBody>
      </p:sp>
      <p:sp>
        <p:nvSpPr>
          <p:cNvPr id="167" name="Google Shape;167;p28"/>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8" name="Google Shape;168;p28"/>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9" name="Google Shape;169;p28"/>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70"/>
        <p:cNvGrpSpPr/>
        <p:nvPr/>
      </p:nvGrpSpPr>
      <p:grpSpPr>
        <a:xfrm>
          <a:off x="0" y="0"/>
          <a:ext cx="0" cy="0"/>
          <a:chOff x="0" y="0"/>
          <a:chExt cx="0" cy="0"/>
        </a:xfrm>
      </p:grpSpPr>
      <p:pic>
        <p:nvPicPr>
          <p:cNvPr id="171" name="Google Shape;171;p29"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172" name="Google Shape;172;p29"/>
          <p:cNvSpPr txBox="1">
            <a:spLocks noGrp="1"/>
          </p:cNvSpPr>
          <p:nvPr>
            <p:ph type="title"/>
          </p:nvPr>
        </p:nvSpPr>
        <p:spPr>
          <a:xfrm>
            <a:off x="514351" y="457201"/>
            <a:ext cx="7598400" cy="20574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lt1"/>
              </a:buClr>
              <a:buSzPts val="2700"/>
              <a:buFont typeface="Calibri"/>
              <a:buNone/>
              <a:defRPr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3" name="Google Shape;173;p29"/>
          <p:cNvSpPr txBox="1">
            <a:spLocks noGrp="1"/>
          </p:cNvSpPr>
          <p:nvPr>
            <p:ph type="body" idx="1"/>
          </p:nvPr>
        </p:nvSpPr>
        <p:spPr>
          <a:xfrm>
            <a:off x="514351" y="2628900"/>
            <a:ext cx="7598400" cy="628800"/>
          </a:xfrm>
          <a:prstGeom prst="rect">
            <a:avLst/>
          </a:prstGeom>
          <a:noFill/>
          <a:ln>
            <a:noFill/>
          </a:ln>
        </p:spPr>
        <p:txBody>
          <a:bodyPr spcFirstLastPara="1" wrap="square" lIns="68575" tIns="34275" rIns="68575" bIns="34275" anchor="b" anchorCtr="0">
            <a:normAutofit/>
          </a:bodyPr>
          <a:lstStyle>
            <a:lvl1pPr marL="457200" lvl="0" indent="-228600" algn="l" rtl="0">
              <a:spcBef>
                <a:spcPts val="0"/>
              </a:spcBef>
              <a:spcAft>
                <a:spcPts val="0"/>
              </a:spcAft>
              <a:buSzPts val="2100"/>
              <a:buNone/>
              <a:defRPr sz="2100" b="0" cap="none">
                <a:solidFill>
                  <a:schemeClr val="lt1"/>
                </a:solidFill>
              </a:defRPr>
            </a:lvl1pPr>
            <a:lvl2pPr marL="914400" lvl="1" indent="-317500" algn="l" rtl="0">
              <a:spcBef>
                <a:spcPts val="800"/>
              </a:spcBef>
              <a:spcAft>
                <a:spcPts val="0"/>
              </a:spcAft>
              <a:buSzPts val="1400"/>
              <a:buChar char="•"/>
              <a:defRPr/>
            </a:lvl2pPr>
            <a:lvl3pPr marL="1371600" lvl="2" indent="-317500" algn="l" rtl="0">
              <a:spcBef>
                <a:spcPts val="800"/>
              </a:spcBef>
              <a:spcAft>
                <a:spcPts val="0"/>
              </a:spcAft>
              <a:buSzPts val="1400"/>
              <a:buChar char="•"/>
              <a:defRPr/>
            </a:lvl3pPr>
            <a:lvl4pPr marL="1828800" lvl="3" indent="-317500" algn="l" rtl="0">
              <a:spcBef>
                <a:spcPts val="800"/>
              </a:spcBef>
              <a:spcAft>
                <a:spcPts val="0"/>
              </a:spcAft>
              <a:buSzPts val="1400"/>
              <a:buChar char="•"/>
              <a:defRPr/>
            </a:lvl4pPr>
            <a:lvl5pPr marL="2286000" lvl="4" indent="-317500" algn="l" rtl="0">
              <a:spcBef>
                <a:spcPts val="800"/>
              </a:spcBef>
              <a:spcAft>
                <a:spcPts val="0"/>
              </a:spcAft>
              <a:buSzPts val="1400"/>
              <a:buChar char="•"/>
              <a:defRPr/>
            </a:lvl5pPr>
            <a:lvl6pPr marL="2743200" lvl="5" indent="-317500" algn="l" rtl="0">
              <a:spcBef>
                <a:spcPts val="800"/>
              </a:spcBef>
              <a:spcAft>
                <a:spcPts val="0"/>
              </a:spcAft>
              <a:buSzPts val="1400"/>
              <a:buChar char="•"/>
              <a:defRPr/>
            </a:lvl6pPr>
            <a:lvl7pPr marL="3200400" lvl="6" indent="-317500" algn="l" rtl="0">
              <a:spcBef>
                <a:spcPts val="800"/>
              </a:spcBef>
              <a:spcAft>
                <a:spcPts val="0"/>
              </a:spcAft>
              <a:buSzPts val="1400"/>
              <a:buChar char="•"/>
              <a:defRPr/>
            </a:lvl7pPr>
            <a:lvl8pPr marL="3657600" lvl="7" indent="-317500" algn="l" rtl="0">
              <a:spcBef>
                <a:spcPts val="800"/>
              </a:spcBef>
              <a:spcAft>
                <a:spcPts val="0"/>
              </a:spcAft>
              <a:buSzPts val="1400"/>
              <a:buChar char="•"/>
              <a:defRPr/>
            </a:lvl8pPr>
            <a:lvl9pPr marL="4114800" lvl="8" indent="-317500" algn="l" rtl="0">
              <a:spcBef>
                <a:spcPts val="800"/>
              </a:spcBef>
              <a:spcAft>
                <a:spcPts val="800"/>
              </a:spcAft>
              <a:buSzPts val="1400"/>
              <a:buChar char="•"/>
              <a:defRPr/>
            </a:lvl9pPr>
          </a:lstStyle>
          <a:p>
            <a:endParaRPr/>
          </a:p>
        </p:txBody>
      </p:sp>
      <p:sp>
        <p:nvSpPr>
          <p:cNvPr id="174" name="Google Shape;174;p29"/>
          <p:cNvSpPr txBox="1">
            <a:spLocks noGrp="1"/>
          </p:cNvSpPr>
          <p:nvPr>
            <p:ph type="body" idx="2"/>
          </p:nvPr>
        </p:nvSpPr>
        <p:spPr>
          <a:xfrm>
            <a:off x="514350" y="3257550"/>
            <a:ext cx="7598400" cy="1086000"/>
          </a:xfrm>
          <a:prstGeom prst="rect">
            <a:avLst/>
          </a:prstGeom>
          <a:noFill/>
          <a:ln>
            <a:noFill/>
          </a:ln>
        </p:spPr>
        <p:txBody>
          <a:bodyPr spcFirstLastPara="1" wrap="square" lIns="68575" tIns="34275" rIns="68575" bIns="34275" anchor="t" anchorCtr="0">
            <a:normAutofit/>
          </a:bodyPr>
          <a:lstStyle>
            <a:lvl1pPr marL="457200" lvl="0" indent="-228600" algn="l" rtl="0">
              <a:spcBef>
                <a:spcPts val="0"/>
              </a:spcBef>
              <a:spcAft>
                <a:spcPts val="0"/>
              </a:spcAft>
              <a:buSzPts val="1400"/>
              <a:buNone/>
              <a:defRPr sz="1400">
                <a:solidFill>
                  <a:schemeClr val="lt1"/>
                </a:solidFill>
              </a:defRPr>
            </a:lvl1pPr>
            <a:lvl2pPr marL="914400" lvl="1" indent="-228600" algn="l" rtl="0">
              <a:spcBef>
                <a:spcPts val="800"/>
              </a:spcBef>
              <a:spcAft>
                <a:spcPts val="0"/>
              </a:spcAft>
              <a:buSzPts val="1400"/>
              <a:buNone/>
              <a:defRPr sz="1400">
                <a:solidFill>
                  <a:schemeClr val="lt1"/>
                </a:solidFill>
              </a:defRPr>
            </a:lvl2pPr>
            <a:lvl3pPr marL="1371600" lvl="2" indent="-228600" algn="l" rtl="0">
              <a:spcBef>
                <a:spcPts val="800"/>
              </a:spcBef>
              <a:spcAft>
                <a:spcPts val="0"/>
              </a:spcAft>
              <a:buSzPts val="1200"/>
              <a:buNone/>
              <a:defRPr sz="1200">
                <a:solidFill>
                  <a:schemeClr val="lt1"/>
                </a:solidFill>
              </a:defRPr>
            </a:lvl3pPr>
            <a:lvl4pPr marL="1828800" lvl="3" indent="-228600" algn="l" rtl="0">
              <a:spcBef>
                <a:spcPts val="800"/>
              </a:spcBef>
              <a:spcAft>
                <a:spcPts val="0"/>
              </a:spcAft>
              <a:buSzPts val="1100"/>
              <a:buNone/>
              <a:defRPr sz="1100">
                <a:solidFill>
                  <a:schemeClr val="lt1"/>
                </a:solidFill>
              </a:defRPr>
            </a:lvl4pPr>
            <a:lvl5pPr marL="2286000" lvl="4" indent="-228600" algn="l" rtl="0">
              <a:spcBef>
                <a:spcPts val="800"/>
              </a:spcBef>
              <a:spcAft>
                <a:spcPts val="0"/>
              </a:spcAft>
              <a:buSzPts val="1100"/>
              <a:buNone/>
              <a:defRPr sz="1100">
                <a:solidFill>
                  <a:schemeClr val="lt1"/>
                </a:solidFill>
              </a:defRPr>
            </a:lvl5pPr>
            <a:lvl6pPr marL="2743200" lvl="5" indent="-228600" algn="l" rtl="0">
              <a:spcBef>
                <a:spcPts val="800"/>
              </a:spcBef>
              <a:spcAft>
                <a:spcPts val="0"/>
              </a:spcAft>
              <a:buSzPts val="1100"/>
              <a:buNone/>
              <a:defRPr sz="1100">
                <a:solidFill>
                  <a:schemeClr val="lt1"/>
                </a:solidFill>
              </a:defRPr>
            </a:lvl6pPr>
            <a:lvl7pPr marL="3200400" lvl="6" indent="-228600" algn="l" rtl="0">
              <a:spcBef>
                <a:spcPts val="800"/>
              </a:spcBef>
              <a:spcAft>
                <a:spcPts val="0"/>
              </a:spcAft>
              <a:buSzPts val="1100"/>
              <a:buNone/>
              <a:defRPr sz="1100">
                <a:solidFill>
                  <a:schemeClr val="lt1"/>
                </a:solidFill>
              </a:defRPr>
            </a:lvl7pPr>
            <a:lvl8pPr marL="3657600" lvl="7" indent="-228600" algn="l" rtl="0">
              <a:spcBef>
                <a:spcPts val="800"/>
              </a:spcBef>
              <a:spcAft>
                <a:spcPts val="0"/>
              </a:spcAft>
              <a:buSzPts val="1100"/>
              <a:buNone/>
              <a:defRPr sz="1100">
                <a:solidFill>
                  <a:schemeClr val="lt1"/>
                </a:solidFill>
              </a:defRPr>
            </a:lvl8pPr>
            <a:lvl9pPr marL="4114800" lvl="8" indent="-228600" algn="l" rtl="0">
              <a:spcBef>
                <a:spcPts val="800"/>
              </a:spcBef>
              <a:spcAft>
                <a:spcPts val="800"/>
              </a:spcAft>
              <a:buSzPts val="1100"/>
              <a:buNone/>
              <a:defRPr sz="1100">
                <a:solidFill>
                  <a:schemeClr val="lt1"/>
                </a:solidFill>
              </a:defRPr>
            </a:lvl9pPr>
          </a:lstStyle>
          <a:p>
            <a:endParaRPr/>
          </a:p>
        </p:txBody>
      </p:sp>
      <p:sp>
        <p:nvSpPr>
          <p:cNvPr id="175" name="Google Shape;175;p29"/>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6" name="Google Shape;176;p29"/>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7" name="Google Shape;177;p29"/>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8"/>
        <p:cNvGrpSpPr/>
        <p:nvPr/>
      </p:nvGrpSpPr>
      <p:grpSpPr>
        <a:xfrm>
          <a:off x="0" y="0"/>
          <a:ext cx="0" cy="0"/>
          <a:chOff x="0" y="0"/>
          <a:chExt cx="0" cy="0"/>
        </a:xfrm>
      </p:grpSpPr>
      <p:pic>
        <p:nvPicPr>
          <p:cNvPr id="179" name="Google Shape;179;p30"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180" name="Google Shape;180;p30"/>
          <p:cNvSpPr txBox="1">
            <a:spLocks noGrp="1"/>
          </p:cNvSpPr>
          <p:nvPr>
            <p:ph type="body" idx="1"/>
          </p:nvPr>
        </p:nvSpPr>
        <p:spPr>
          <a:xfrm rot="5400000">
            <a:off x="2945270" y="-824200"/>
            <a:ext cx="2736900" cy="7598400"/>
          </a:xfrm>
          <a:prstGeom prst="rect">
            <a:avLst/>
          </a:prstGeom>
          <a:noFill/>
          <a:ln>
            <a:noFill/>
          </a:ln>
        </p:spPr>
        <p:txBody>
          <a:bodyPr spcFirstLastPara="1" wrap="square" lIns="68575" tIns="34275" rIns="68575" bIns="34275" anchor="t" anchorCtr="0">
            <a:normAutofit/>
          </a:bodyPr>
          <a:lstStyle>
            <a:lvl1pPr marL="457200" lvl="0" indent="-317500" algn="l" rtl="0">
              <a:spcBef>
                <a:spcPts val="0"/>
              </a:spcBef>
              <a:spcAft>
                <a:spcPts val="0"/>
              </a:spcAft>
              <a:buSzPts val="1400"/>
              <a:buChar char="•"/>
              <a:defRPr/>
            </a:lvl1pPr>
            <a:lvl2pPr marL="914400" lvl="1" indent="-317500" algn="l" rtl="0">
              <a:spcBef>
                <a:spcPts val="800"/>
              </a:spcBef>
              <a:spcAft>
                <a:spcPts val="0"/>
              </a:spcAft>
              <a:buSzPts val="1400"/>
              <a:buChar char="•"/>
              <a:defRPr/>
            </a:lvl2pPr>
            <a:lvl3pPr marL="1371600" lvl="2" indent="-317500" algn="l" rtl="0">
              <a:spcBef>
                <a:spcPts val="800"/>
              </a:spcBef>
              <a:spcAft>
                <a:spcPts val="0"/>
              </a:spcAft>
              <a:buSzPts val="1400"/>
              <a:buChar char="•"/>
              <a:defRPr/>
            </a:lvl3pPr>
            <a:lvl4pPr marL="1828800" lvl="3" indent="-317500" algn="l" rtl="0">
              <a:spcBef>
                <a:spcPts val="800"/>
              </a:spcBef>
              <a:spcAft>
                <a:spcPts val="0"/>
              </a:spcAft>
              <a:buSzPts val="1400"/>
              <a:buChar char="•"/>
              <a:defRPr/>
            </a:lvl4pPr>
            <a:lvl5pPr marL="2286000" lvl="4" indent="-317500" algn="l" rtl="0">
              <a:spcBef>
                <a:spcPts val="800"/>
              </a:spcBef>
              <a:spcAft>
                <a:spcPts val="0"/>
              </a:spcAft>
              <a:buSzPts val="1400"/>
              <a:buChar char="•"/>
              <a:defRPr/>
            </a:lvl5pPr>
            <a:lvl6pPr marL="2743200" lvl="5" indent="-317500" algn="l" rtl="0">
              <a:spcBef>
                <a:spcPts val="800"/>
              </a:spcBef>
              <a:spcAft>
                <a:spcPts val="0"/>
              </a:spcAft>
              <a:buSzPts val="1400"/>
              <a:buChar char="•"/>
              <a:defRPr/>
            </a:lvl6pPr>
            <a:lvl7pPr marL="3200400" lvl="6" indent="-317500" algn="l" rtl="0">
              <a:spcBef>
                <a:spcPts val="800"/>
              </a:spcBef>
              <a:spcAft>
                <a:spcPts val="0"/>
              </a:spcAft>
              <a:buSzPts val="1400"/>
              <a:buChar char="•"/>
              <a:defRPr/>
            </a:lvl7pPr>
            <a:lvl8pPr marL="3657600" lvl="7" indent="-317500" algn="l" rtl="0">
              <a:spcBef>
                <a:spcPts val="800"/>
              </a:spcBef>
              <a:spcAft>
                <a:spcPts val="0"/>
              </a:spcAft>
              <a:buSzPts val="1400"/>
              <a:buChar char="•"/>
              <a:defRPr/>
            </a:lvl8pPr>
            <a:lvl9pPr marL="4114800" lvl="8" indent="-317500" algn="l" rtl="0">
              <a:spcBef>
                <a:spcPts val="800"/>
              </a:spcBef>
              <a:spcAft>
                <a:spcPts val="800"/>
              </a:spcAft>
              <a:buSzPts val="1400"/>
              <a:buChar char="•"/>
              <a:defRPr/>
            </a:lvl9pPr>
          </a:lstStyle>
          <a:p>
            <a:endParaRPr/>
          </a:p>
        </p:txBody>
      </p:sp>
      <p:sp>
        <p:nvSpPr>
          <p:cNvPr id="181" name="Google Shape;181;p30"/>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2" name="Google Shape;182;p30"/>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3" name="Google Shape;183;p30"/>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84" name="Google Shape;184;p30"/>
          <p:cNvSpPr txBox="1">
            <a:spLocks noGrp="1"/>
          </p:cNvSpPr>
          <p:nvPr>
            <p:ph type="title"/>
          </p:nvPr>
        </p:nvSpPr>
        <p:spPr>
          <a:xfrm>
            <a:off x="514351" y="457200"/>
            <a:ext cx="7598400" cy="10923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l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5"/>
        <p:cNvGrpSpPr/>
        <p:nvPr/>
      </p:nvGrpSpPr>
      <p:grpSpPr>
        <a:xfrm>
          <a:off x="0" y="0"/>
          <a:ext cx="0" cy="0"/>
          <a:chOff x="0" y="0"/>
          <a:chExt cx="0" cy="0"/>
        </a:xfrm>
      </p:grpSpPr>
      <p:pic>
        <p:nvPicPr>
          <p:cNvPr id="186" name="Google Shape;186;p31"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187" name="Google Shape;187;p31"/>
          <p:cNvSpPr txBox="1">
            <a:spLocks noGrp="1"/>
          </p:cNvSpPr>
          <p:nvPr>
            <p:ph type="title"/>
          </p:nvPr>
        </p:nvSpPr>
        <p:spPr>
          <a:xfrm rot="5400000">
            <a:off x="5360420" y="1590899"/>
            <a:ext cx="3886200" cy="16188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l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8" name="Google Shape;188;p31"/>
          <p:cNvSpPr txBox="1">
            <a:spLocks noGrp="1"/>
          </p:cNvSpPr>
          <p:nvPr>
            <p:ph type="body" idx="1"/>
          </p:nvPr>
        </p:nvSpPr>
        <p:spPr>
          <a:xfrm rot="5400000">
            <a:off x="1508337" y="-536700"/>
            <a:ext cx="3886200" cy="5874000"/>
          </a:xfrm>
          <a:prstGeom prst="rect">
            <a:avLst/>
          </a:prstGeom>
          <a:noFill/>
          <a:ln>
            <a:noFill/>
          </a:ln>
        </p:spPr>
        <p:txBody>
          <a:bodyPr spcFirstLastPara="1" wrap="square" lIns="68575" tIns="34275" rIns="68575" bIns="34275" anchor="t" anchorCtr="0">
            <a:normAutofit/>
          </a:bodyPr>
          <a:lstStyle>
            <a:lvl1pPr marL="457200" lvl="0" indent="-317500" algn="l" rtl="0">
              <a:spcBef>
                <a:spcPts val="0"/>
              </a:spcBef>
              <a:spcAft>
                <a:spcPts val="0"/>
              </a:spcAft>
              <a:buSzPts val="1400"/>
              <a:buChar char="•"/>
              <a:defRPr/>
            </a:lvl1pPr>
            <a:lvl2pPr marL="914400" lvl="1" indent="-317500" algn="l" rtl="0">
              <a:spcBef>
                <a:spcPts val="800"/>
              </a:spcBef>
              <a:spcAft>
                <a:spcPts val="0"/>
              </a:spcAft>
              <a:buSzPts val="1400"/>
              <a:buChar char="•"/>
              <a:defRPr/>
            </a:lvl2pPr>
            <a:lvl3pPr marL="1371600" lvl="2" indent="-317500" algn="l" rtl="0">
              <a:spcBef>
                <a:spcPts val="800"/>
              </a:spcBef>
              <a:spcAft>
                <a:spcPts val="0"/>
              </a:spcAft>
              <a:buSzPts val="1400"/>
              <a:buChar char="•"/>
              <a:defRPr/>
            </a:lvl3pPr>
            <a:lvl4pPr marL="1828800" lvl="3" indent="-317500" algn="l" rtl="0">
              <a:spcBef>
                <a:spcPts val="800"/>
              </a:spcBef>
              <a:spcAft>
                <a:spcPts val="0"/>
              </a:spcAft>
              <a:buSzPts val="1400"/>
              <a:buChar char="•"/>
              <a:defRPr/>
            </a:lvl4pPr>
            <a:lvl5pPr marL="2286000" lvl="4" indent="-317500" algn="l" rtl="0">
              <a:spcBef>
                <a:spcPts val="800"/>
              </a:spcBef>
              <a:spcAft>
                <a:spcPts val="0"/>
              </a:spcAft>
              <a:buSzPts val="1400"/>
              <a:buChar char="•"/>
              <a:defRPr/>
            </a:lvl5pPr>
            <a:lvl6pPr marL="2743200" lvl="5" indent="-317500" algn="l" rtl="0">
              <a:spcBef>
                <a:spcPts val="800"/>
              </a:spcBef>
              <a:spcAft>
                <a:spcPts val="0"/>
              </a:spcAft>
              <a:buSzPts val="1400"/>
              <a:buChar char="•"/>
              <a:defRPr/>
            </a:lvl6pPr>
            <a:lvl7pPr marL="3200400" lvl="6" indent="-317500" algn="l" rtl="0">
              <a:spcBef>
                <a:spcPts val="800"/>
              </a:spcBef>
              <a:spcAft>
                <a:spcPts val="0"/>
              </a:spcAft>
              <a:buSzPts val="1400"/>
              <a:buChar char="•"/>
              <a:defRPr/>
            </a:lvl7pPr>
            <a:lvl8pPr marL="3657600" lvl="7" indent="-317500" algn="l" rtl="0">
              <a:spcBef>
                <a:spcPts val="800"/>
              </a:spcBef>
              <a:spcAft>
                <a:spcPts val="0"/>
              </a:spcAft>
              <a:buSzPts val="1400"/>
              <a:buChar char="•"/>
              <a:defRPr/>
            </a:lvl8pPr>
            <a:lvl9pPr marL="4114800" lvl="8" indent="-317500" algn="l" rtl="0">
              <a:spcBef>
                <a:spcPts val="800"/>
              </a:spcBef>
              <a:spcAft>
                <a:spcPts val="800"/>
              </a:spcAft>
              <a:buSzPts val="1400"/>
              <a:buChar char="•"/>
              <a:defRPr/>
            </a:lvl9pPr>
          </a:lstStyle>
          <a:p>
            <a:endParaRPr/>
          </a:p>
        </p:txBody>
      </p:sp>
      <p:sp>
        <p:nvSpPr>
          <p:cNvPr id="189" name="Google Shape;189;p31"/>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0" name="Google Shape;190;p31"/>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1" name="Google Shape;191;p31"/>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pic>
        <p:nvPicPr>
          <p:cNvPr id="71" name="Google Shape;71;p16"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72" name="Google Shape;72;p16"/>
          <p:cNvSpPr txBox="1">
            <a:spLocks noGrp="1"/>
          </p:cNvSpPr>
          <p:nvPr>
            <p:ph type="title"/>
          </p:nvPr>
        </p:nvSpPr>
        <p:spPr>
          <a:xfrm>
            <a:off x="514351" y="457200"/>
            <a:ext cx="7598400" cy="10923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l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body" idx="1"/>
          </p:nvPr>
        </p:nvSpPr>
        <p:spPr>
          <a:xfrm>
            <a:off x="514351" y="1606550"/>
            <a:ext cx="7598400" cy="2736900"/>
          </a:xfrm>
          <a:prstGeom prst="rect">
            <a:avLst/>
          </a:prstGeom>
          <a:noFill/>
          <a:ln>
            <a:noFill/>
          </a:ln>
        </p:spPr>
        <p:txBody>
          <a:bodyPr spcFirstLastPara="1" wrap="square" lIns="68575" tIns="34275" rIns="68575" bIns="34275" anchor="ctr" anchorCtr="0">
            <a:normAutofit/>
          </a:bodyPr>
          <a:lstStyle>
            <a:lvl1pPr marL="457200" lvl="0" indent="-317500" algn="l" rtl="0">
              <a:spcBef>
                <a:spcPts val="0"/>
              </a:spcBef>
              <a:spcAft>
                <a:spcPts val="0"/>
              </a:spcAft>
              <a:buSzPts val="1400"/>
              <a:buChar char="•"/>
              <a:defRPr/>
            </a:lvl1pPr>
            <a:lvl2pPr marL="914400" lvl="1" indent="-317500" algn="l" rtl="0">
              <a:spcBef>
                <a:spcPts val="800"/>
              </a:spcBef>
              <a:spcAft>
                <a:spcPts val="0"/>
              </a:spcAft>
              <a:buSzPts val="1400"/>
              <a:buChar char="•"/>
              <a:defRPr/>
            </a:lvl2pPr>
            <a:lvl3pPr marL="1371600" lvl="2" indent="-317500" algn="l" rtl="0">
              <a:spcBef>
                <a:spcPts val="800"/>
              </a:spcBef>
              <a:spcAft>
                <a:spcPts val="0"/>
              </a:spcAft>
              <a:buSzPts val="1400"/>
              <a:buChar char="•"/>
              <a:defRPr/>
            </a:lvl3pPr>
            <a:lvl4pPr marL="1828800" lvl="3" indent="-317500" algn="l" rtl="0">
              <a:spcBef>
                <a:spcPts val="800"/>
              </a:spcBef>
              <a:spcAft>
                <a:spcPts val="0"/>
              </a:spcAft>
              <a:buSzPts val="1400"/>
              <a:buChar char="•"/>
              <a:defRPr/>
            </a:lvl4pPr>
            <a:lvl5pPr marL="2286000" lvl="4" indent="-317500" algn="l" rtl="0">
              <a:spcBef>
                <a:spcPts val="800"/>
              </a:spcBef>
              <a:spcAft>
                <a:spcPts val="0"/>
              </a:spcAft>
              <a:buSzPts val="1400"/>
              <a:buChar char="•"/>
              <a:defRPr/>
            </a:lvl5pPr>
            <a:lvl6pPr marL="2743200" lvl="5" indent="-317500" algn="l" rtl="0">
              <a:spcBef>
                <a:spcPts val="800"/>
              </a:spcBef>
              <a:spcAft>
                <a:spcPts val="0"/>
              </a:spcAft>
              <a:buSzPts val="1400"/>
              <a:buChar char="•"/>
              <a:defRPr/>
            </a:lvl6pPr>
            <a:lvl7pPr marL="3200400" lvl="6" indent="-317500" algn="l" rtl="0">
              <a:spcBef>
                <a:spcPts val="800"/>
              </a:spcBef>
              <a:spcAft>
                <a:spcPts val="0"/>
              </a:spcAft>
              <a:buSzPts val="1400"/>
              <a:buChar char="•"/>
              <a:defRPr/>
            </a:lvl7pPr>
            <a:lvl8pPr marL="3657600" lvl="7" indent="-317500" algn="l" rtl="0">
              <a:spcBef>
                <a:spcPts val="800"/>
              </a:spcBef>
              <a:spcAft>
                <a:spcPts val="0"/>
              </a:spcAft>
              <a:buSzPts val="1400"/>
              <a:buChar char="•"/>
              <a:defRPr/>
            </a:lvl8pPr>
            <a:lvl9pPr marL="4114800" lvl="8" indent="-317500" algn="l" rtl="0">
              <a:spcBef>
                <a:spcPts val="800"/>
              </a:spcBef>
              <a:spcAft>
                <a:spcPts val="800"/>
              </a:spcAft>
              <a:buSzPts val="1400"/>
              <a:buChar char="•"/>
              <a:defRPr/>
            </a:lvl9pPr>
          </a:lstStyle>
          <a:p>
            <a:endParaRPr/>
          </a:p>
        </p:txBody>
      </p:sp>
      <p:sp>
        <p:nvSpPr>
          <p:cNvPr id="74" name="Google Shape;74;p16"/>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16"/>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6" name="Google Shape;76;p16"/>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pic>
        <p:nvPicPr>
          <p:cNvPr id="78" name="Google Shape;78;p17"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79" name="Google Shape;79;p17"/>
          <p:cNvSpPr txBox="1">
            <a:spLocks noGrp="1"/>
          </p:cNvSpPr>
          <p:nvPr>
            <p:ph type="title"/>
          </p:nvPr>
        </p:nvSpPr>
        <p:spPr>
          <a:xfrm>
            <a:off x="514350" y="2481436"/>
            <a:ext cx="7598400" cy="11016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lt1"/>
              </a:buClr>
              <a:buSzPts val="3000"/>
              <a:buFont typeface="Calibri"/>
              <a:buNone/>
              <a:defRPr sz="30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7"/>
          <p:cNvSpPr txBox="1">
            <a:spLocks noGrp="1"/>
          </p:cNvSpPr>
          <p:nvPr>
            <p:ph type="body" idx="1"/>
          </p:nvPr>
        </p:nvSpPr>
        <p:spPr>
          <a:xfrm>
            <a:off x="514349" y="3583036"/>
            <a:ext cx="7598400" cy="645300"/>
          </a:xfrm>
          <a:prstGeom prst="rect">
            <a:avLst/>
          </a:prstGeom>
          <a:noFill/>
          <a:ln>
            <a:noFill/>
          </a:ln>
        </p:spPr>
        <p:txBody>
          <a:bodyPr spcFirstLastPara="1" wrap="square" lIns="68575" tIns="34275" rIns="68575" bIns="34275" anchor="t" anchorCtr="0">
            <a:normAutofit/>
          </a:bodyPr>
          <a:lstStyle>
            <a:lvl1pPr marL="457200" lvl="0" indent="-228600" algn="l" rtl="0">
              <a:spcBef>
                <a:spcPts val="0"/>
              </a:spcBef>
              <a:spcAft>
                <a:spcPts val="0"/>
              </a:spcAft>
              <a:buSzPts val="1500"/>
              <a:buNone/>
              <a:defRPr sz="1500" cap="none">
                <a:solidFill>
                  <a:schemeClr val="lt1"/>
                </a:solidFill>
              </a:defRPr>
            </a:lvl1pPr>
            <a:lvl2pPr marL="914400" lvl="1" indent="-228600" algn="l" rtl="0">
              <a:spcBef>
                <a:spcPts val="800"/>
              </a:spcBef>
              <a:spcAft>
                <a:spcPts val="0"/>
              </a:spcAft>
              <a:buSzPts val="1400"/>
              <a:buNone/>
              <a:defRPr sz="1400">
                <a:solidFill>
                  <a:schemeClr val="lt1"/>
                </a:solidFill>
              </a:defRPr>
            </a:lvl2pPr>
            <a:lvl3pPr marL="1371600" lvl="2" indent="-228600" algn="l" rtl="0">
              <a:spcBef>
                <a:spcPts val="800"/>
              </a:spcBef>
              <a:spcAft>
                <a:spcPts val="0"/>
              </a:spcAft>
              <a:buSzPts val="1200"/>
              <a:buNone/>
              <a:defRPr sz="1200">
                <a:solidFill>
                  <a:schemeClr val="lt1"/>
                </a:solidFill>
              </a:defRPr>
            </a:lvl3pPr>
            <a:lvl4pPr marL="1828800" lvl="3" indent="-228600" algn="l" rtl="0">
              <a:spcBef>
                <a:spcPts val="800"/>
              </a:spcBef>
              <a:spcAft>
                <a:spcPts val="0"/>
              </a:spcAft>
              <a:buSzPts val="1100"/>
              <a:buNone/>
              <a:defRPr sz="1100">
                <a:solidFill>
                  <a:schemeClr val="lt1"/>
                </a:solidFill>
              </a:defRPr>
            </a:lvl4pPr>
            <a:lvl5pPr marL="2286000" lvl="4" indent="-228600" algn="l" rtl="0">
              <a:spcBef>
                <a:spcPts val="800"/>
              </a:spcBef>
              <a:spcAft>
                <a:spcPts val="0"/>
              </a:spcAft>
              <a:buSzPts val="1100"/>
              <a:buNone/>
              <a:defRPr sz="1100">
                <a:solidFill>
                  <a:schemeClr val="lt1"/>
                </a:solidFill>
              </a:defRPr>
            </a:lvl5pPr>
            <a:lvl6pPr marL="2743200" lvl="5" indent="-228600" algn="l" rtl="0">
              <a:spcBef>
                <a:spcPts val="800"/>
              </a:spcBef>
              <a:spcAft>
                <a:spcPts val="0"/>
              </a:spcAft>
              <a:buSzPts val="1100"/>
              <a:buNone/>
              <a:defRPr sz="1100">
                <a:solidFill>
                  <a:schemeClr val="lt1"/>
                </a:solidFill>
              </a:defRPr>
            </a:lvl6pPr>
            <a:lvl7pPr marL="3200400" lvl="6" indent="-228600" algn="l" rtl="0">
              <a:spcBef>
                <a:spcPts val="800"/>
              </a:spcBef>
              <a:spcAft>
                <a:spcPts val="0"/>
              </a:spcAft>
              <a:buSzPts val="1100"/>
              <a:buNone/>
              <a:defRPr sz="1100">
                <a:solidFill>
                  <a:schemeClr val="lt1"/>
                </a:solidFill>
              </a:defRPr>
            </a:lvl7pPr>
            <a:lvl8pPr marL="3657600" lvl="7" indent="-228600" algn="l" rtl="0">
              <a:spcBef>
                <a:spcPts val="800"/>
              </a:spcBef>
              <a:spcAft>
                <a:spcPts val="0"/>
              </a:spcAft>
              <a:buSzPts val="1100"/>
              <a:buNone/>
              <a:defRPr sz="1100">
                <a:solidFill>
                  <a:schemeClr val="lt1"/>
                </a:solidFill>
              </a:defRPr>
            </a:lvl8pPr>
            <a:lvl9pPr marL="4114800" lvl="8" indent="-228600" algn="l" rtl="0">
              <a:spcBef>
                <a:spcPts val="800"/>
              </a:spcBef>
              <a:spcAft>
                <a:spcPts val="800"/>
              </a:spcAft>
              <a:buSzPts val="1100"/>
              <a:buNone/>
              <a:defRPr sz="1100">
                <a:solidFill>
                  <a:schemeClr val="lt1"/>
                </a:solidFill>
              </a:defRPr>
            </a:lvl9pPr>
          </a:lstStyle>
          <a:p>
            <a:endParaRPr/>
          </a:p>
        </p:txBody>
      </p:sp>
      <p:sp>
        <p:nvSpPr>
          <p:cNvPr id="81" name="Google Shape;81;p17"/>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 name="Google Shape;82;p17"/>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 name="Google Shape;83;p17"/>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pic>
        <p:nvPicPr>
          <p:cNvPr id="85" name="Google Shape;85;p18"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86" name="Google Shape;86;p18"/>
          <p:cNvSpPr txBox="1">
            <a:spLocks noGrp="1"/>
          </p:cNvSpPr>
          <p:nvPr>
            <p:ph type="title"/>
          </p:nvPr>
        </p:nvSpPr>
        <p:spPr>
          <a:xfrm>
            <a:off x="514351" y="457200"/>
            <a:ext cx="7598400" cy="10923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l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7" name="Google Shape;87;p18"/>
          <p:cNvSpPr txBox="1">
            <a:spLocks noGrp="1"/>
          </p:cNvSpPr>
          <p:nvPr>
            <p:ph type="body" idx="1"/>
          </p:nvPr>
        </p:nvSpPr>
        <p:spPr>
          <a:xfrm>
            <a:off x="514351" y="1606550"/>
            <a:ext cx="3746400" cy="2736900"/>
          </a:xfrm>
          <a:prstGeom prst="rect">
            <a:avLst/>
          </a:prstGeom>
          <a:noFill/>
          <a:ln>
            <a:noFill/>
          </a:ln>
        </p:spPr>
        <p:txBody>
          <a:bodyPr spcFirstLastPara="1" wrap="square" lIns="68575" tIns="34275" rIns="68575" bIns="34275" anchor="ctr" anchorCtr="0">
            <a:normAutofit/>
          </a:bodyPr>
          <a:lstStyle>
            <a:lvl1pPr marL="457200" lvl="0" indent="-317500" algn="l" rtl="0">
              <a:spcBef>
                <a:spcPts val="0"/>
              </a:spcBef>
              <a:spcAft>
                <a:spcPts val="0"/>
              </a:spcAft>
              <a:buSzPts val="1400"/>
              <a:buChar char="•"/>
              <a:defRPr/>
            </a:lvl1pPr>
            <a:lvl2pPr marL="914400" lvl="1" indent="-317500" algn="l" rtl="0">
              <a:spcBef>
                <a:spcPts val="800"/>
              </a:spcBef>
              <a:spcAft>
                <a:spcPts val="0"/>
              </a:spcAft>
              <a:buSzPts val="1400"/>
              <a:buChar char="•"/>
              <a:defRPr/>
            </a:lvl2pPr>
            <a:lvl3pPr marL="1371600" lvl="2" indent="-317500" algn="l" rtl="0">
              <a:spcBef>
                <a:spcPts val="800"/>
              </a:spcBef>
              <a:spcAft>
                <a:spcPts val="0"/>
              </a:spcAft>
              <a:buSzPts val="1400"/>
              <a:buChar char="•"/>
              <a:defRPr/>
            </a:lvl3pPr>
            <a:lvl4pPr marL="1828800" lvl="3" indent="-317500" algn="l" rtl="0">
              <a:spcBef>
                <a:spcPts val="800"/>
              </a:spcBef>
              <a:spcAft>
                <a:spcPts val="0"/>
              </a:spcAft>
              <a:buSzPts val="1400"/>
              <a:buChar char="•"/>
              <a:defRPr/>
            </a:lvl4pPr>
            <a:lvl5pPr marL="2286000" lvl="4" indent="-317500" algn="l" rtl="0">
              <a:spcBef>
                <a:spcPts val="800"/>
              </a:spcBef>
              <a:spcAft>
                <a:spcPts val="0"/>
              </a:spcAft>
              <a:buSzPts val="1400"/>
              <a:buChar char="•"/>
              <a:defRPr/>
            </a:lvl5pPr>
            <a:lvl6pPr marL="2743200" lvl="5" indent="-317500" algn="l" rtl="0">
              <a:spcBef>
                <a:spcPts val="800"/>
              </a:spcBef>
              <a:spcAft>
                <a:spcPts val="0"/>
              </a:spcAft>
              <a:buSzPts val="1400"/>
              <a:buChar char="•"/>
              <a:defRPr/>
            </a:lvl6pPr>
            <a:lvl7pPr marL="3200400" lvl="6" indent="-317500" algn="l" rtl="0">
              <a:spcBef>
                <a:spcPts val="800"/>
              </a:spcBef>
              <a:spcAft>
                <a:spcPts val="0"/>
              </a:spcAft>
              <a:buSzPts val="1400"/>
              <a:buChar char="•"/>
              <a:defRPr/>
            </a:lvl7pPr>
            <a:lvl8pPr marL="3657600" lvl="7" indent="-317500" algn="l" rtl="0">
              <a:spcBef>
                <a:spcPts val="800"/>
              </a:spcBef>
              <a:spcAft>
                <a:spcPts val="0"/>
              </a:spcAft>
              <a:buSzPts val="1400"/>
              <a:buChar char="•"/>
              <a:defRPr/>
            </a:lvl8pPr>
            <a:lvl9pPr marL="4114800" lvl="8" indent="-317500" algn="l" rtl="0">
              <a:spcBef>
                <a:spcPts val="800"/>
              </a:spcBef>
              <a:spcAft>
                <a:spcPts val="800"/>
              </a:spcAft>
              <a:buSzPts val="1400"/>
              <a:buChar char="•"/>
              <a:defRPr/>
            </a:lvl9pPr>
          </a:lstStyle>
          <a:p>
            <a:endParaRPr/>
          </a:p>
        </p:txBody>
      </p:sp>
      <p:sp>
        <p:nvSpPr>
          <p:cNvPr id="88" name="Google Shape;88;p18"/>
          <p:cNvSpPr txBox="1">
            <a:spLocks noGrp="1"/>
          </p:cNvSpPr>
          <p:nvPr>
            <p:ph type="body" idx="2"/>
          </p:nvPr>
        </p:nvSpPr>
        <p:spPr>
          <a:xfrm>
            <a:off x="4366421" y="1606550"/>
            <a:ext cx="3746400" cy="2736900"/>
          </a:xfrm>
          <a:prstGeom prst="rect">
            <a:avLst/>
          </a:prstGeom>
          <a:noFill/>
          <a:ln>
            <a:noFill/>
          </a:ln>
        </p:spPr>
        <p:txBody>
          <a:bodyPr spcFirstLastPara="1" wrap="square" lIns="68575" tIns="34275" rIns="68575" bIns="34275" anchor="ctr" anchorCtr="0">
            <a:normAutofit/>
          </a:bodyPr>
          <a:lstStyle>
            <a:lvl1pPr marL="457200" lvl="0" indent="-317500" algn="l" rtl="0">
              <a:spcBef>
                <a:spcPts val="0"/>
              </a:spcBef>
              <a:spcAft>
                <a:spcPts val="0"/>
              </a:spcAft>
              <a:buSzPts val="1400"/>
              <a:buChar char="•"/>
              <a:defRPr/>
            </a:lvl1pPr>
            <a:lvl2pPr marL="914400" lvl="1" indent="-317500" algn="l" rtl="0">
              <a:spcBef>
                <a:spcPts val="800"/>
              </a:spcBef>
              <a:spcAft>
                <a:spcPts val="0"/>
              </a:spcAft>
              <a:buSzPts val="1400"/>
              <a:buChar char="•"/>
              <a:defRPr/>
            </a:lvl2pPr>
            <a:lvl3pPr marL="1371600" lvl="2" indent="-317500" algn="l" rtl="0">
              <a:spcBef>
                <a:spcPts val="800"/>
              </a:spcBef>
              <a:spcAft>
                <a:spcPts val="0"/>
              </a:spcAft>
              <a:buSzPts val="1400"/>
              <a:buChar char="•"/>
              <a:defRPr/>
            </a:lvl3pPr>
            <a:lvl4pPr marL="1828800" lvl="3" indent="-317500" algn="l" rtl="0">
              <a:spcBef>
                <a:spcPts val="800"/>
              </a:spcBef>
              <a:spcAft>
                <a:spcPts val="0"/>
              </a:spcAft>
              <a:buSzPts val="1400"/>
              <a:buChar char="•"/>
              <a:defRPr/>
            </a:lvl4pPr>
            <a:lvl5pPr marL="2286000" lvl="4" indent="-317500" algn="l" rtl="0">
              <a:spcBef>
                <a:spcPts val="800"/>
              </a:spcBef>
              <a:spcAft>
                <a:spcPts val="0"/>
              </a:spcAft>
              <a:buSzPts val="1400"/>
              <a:buChar char="•"/>
              <a:defRPr/>
            </a:lvl5pPr>
            <a:lvl6pPr marL="2743200" lvl="5" indent="-317500" algn="l" rtl="0">
              <a:spcBef>
                <a:spcPts val="800"/>
              </a:spcBef>
              <a:spcAft>
                <a:spcPts val="0"/>
              </a:spcAft>
              <a:buSzPts val="1400"/>
              <a:buChar char="•"/>
              <a:defRPr/>
            </a:lvl6pPr>
            <a:lvl7pPr marL="3200400" lvl="6" indent="-317500" algn="l" rtl="0">
              <a:spcBef>
                <a:spcPts val="800"/>
              </a:spcBef>
              <a:spcAft>
                <a:spcPts val="0"/>
              </a:spcAft>
              <a:buSzPts val="1400"/>
              <a:buChar char="•"/>
              <a:defRPr/>
            </a:lvl7pPr>
            <a:lvl8pPr marL="3657600" lvl="7" indent="-317500" algn="l" rtl="0">
              <a:spcBef>
                <a:spcPts val="800"/>
              </a:spcBef>
              <a:spcAft>
                <a:spcPts val="0"/>
              </a:spcAft>
              <a:buSzPts val="1400"/>
              <a:buChar char="•"/>
              <a:defRPr/>
            </a:lvl8pPr>
            <a:lvl9pPr marL="4114800" lvl="8" indent="-317500" algn="l" rtl="0">
              <a:spcBef>
                <a:spcPts val="800"/>
              </a:spcBef>
              <a:spcAft>
                <a:spcPts val="800"/>
              </a:spcAft>
              <a:buSzPts val="1400"/>
              <a:buChar char="•"/>
              <a:defRPr/>
            </a:lvl9pPr>
          </a:lstStyle>
          <a:p>
            <a:endParaRPr/>
          </a:p>
        </p:txBody>
      </p:sp>
      <p:sp>
        <p:nvSpPr>
          <p:cNvPr id="89" name="Google Shape;89;p18"/>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0" name="Google Shape;90;p18"/>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 name="Google Shape;91;p18"/>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514351" y="457200"/>
            <a:ext cx="7598400" cy="10923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lt1"/>
              </a:buClr>
              <a:buSzPts val="2700"/>
              <a:buFont typeface="Calibri"/>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19"/>
          <p:cNvSpPr txBox="1">
            <a:spLocks noGrp="1"/>
          </p:cNvSpPr>
          <p:nvPr>
            <p:ph type="body" idx="1"/>
          </p:nvPr>
        </p:nvSpPr>
        <p:spPr>
          <a:xfrm>
            <a:off x="730253" y="1663700"/>
            <a:ext cx="35319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0"/>
              </a:spcBef>
              <a:spcAft>
                <a:spcPts val="0"/>
              </a:spcAft>
              <a:buSzPts val="2100"/>
              <a:buNone/>
              <a:defRPr sz="2100" b="0"/>
            </a:lvl1pPr>
            <a:lvl2pPr marL="914400" lvl="1" indent="-228600" algn="l" rtl="0">
              <a:spcBef>
                <a:spcPts val="800"/>
              </a:spcBef>
              <a:spcAft>
                <a:spcPts val="0"/>
              </a:spcAft>
              <a:buSzPts val="1500"/>
              <a:buNone/>
              <a:defRPr sz="1500" b="1"/>
            </a:lvl2pPr>
            <a:lvl3pPr marL="1371600" lvl="2" indent="-228600" algn="l" rtl="0">
              <a:spcBef>
                <a:spcPts val="800"/>
              </a:spcBef>
              <a:spcAft>
                <a:spcPts val="0"/>
              </a:spcAft>
              <a:buSzPts val="1400"/>
              <a:buNone/>
              <a:defRPr sz="1400" b="1"/>
            </a:lvl3pPr>
            <a:lvl4pPr marL="1828800" lvl="3" indent="-228600" algn="l" rtl="0">
              <a:spcBef>
                <a:spcPts val="800"/>
              </a:spcBef>
              <a:spcAft>
                <a:spcPts val="0"/>
              </a:spcAft>
              <a:buSzPts val="1200"/>
              <a:buNone/>
              <a:defRPr sz="1200" b="1"/>
            </a:lvl4pPr>
            <a:lvl5pPr marL="2286000" lvl="4" indent="-228600" algn="l" rtl="0">
              <a:spcBef>
                <a:spcPts val="800"/>
              </a:spcBef>
              <a:spcAft>
                <a:spcPts val="0"/>
              </a:spcAft>
              <a:buSzPts val="1200"/>
              <a:buNone/>
              <a:defRPr sz="1200" b="1"/>
            </a:lvl5pPr>
            <a:lvl6pPr marL="2743200" lvl="5" indent="-228600" algn="l" rtl="0">
              <a:spcBef>
                <a:spcPts val="800"/>
              </a:spcBef>
              <a:spcAft>
                <a:spcPts val="0"/>
              </a:spcAft>
              <a:buSzPts val="1200"/>
              <a:buNone/>
              <a:defRPr sz="1200" b="1"/>
            </a:lvl6pPr>
            <a:lvl7pPr marL="3200400" lvl="6" indent="-228600" algn="l" rtl="0">
              <a:spcBef>
                <a:spcPts val="800"/>
              </a:spcBef>
              <a:spcAft>
                <a:spcPts val="0"/>
              </a:spcAft>
              <a:buSzPts val="1200"/>
              <a:buNone/>
              <a:defRPr sz="1200" b="1"/>
            </a:lvl7pPr>
            <a:lvl8pPr marL="3657600" lvl="7" indent="-228600" algn="l" rtl="0">
              <a:spcBef>
                <a:spcPts val="800"/>
              </a:spcBef>
              <a:spcAft>
                <a:spcPts val="0"/>
              </a:spcAft>
              <a:buSzPts val="1200"/>
              <a:buNone/>
              <a:defRPr sz="1200" b="1"/>
            </a:lvl8pPr>
            <a:lvl9pPr marL="4114800" lvl="8" indent="-228600" algn="l" rtl="0">
              <a:spcBef>
                <a:spcPts val="800"/>
              </a:spcBef>
              <a:spcAft>
                <a:spcPts val="800"/>
              </a:spcAft>
              <a:buSzPts val="1200"/>
              <a:buNone/>
              <a:defRPr sz="1200" b="1"/>
            </a:lvl9pPr>
          </a:lstStyle>
          <a:p>
            <a:endParaRPr/>
          </a:p>
        </p:txBody>
      </p:sp>
      <p:sp>
        <p:nvSpPr>
          <p:cNvPr id="95" name="Google Shape;95;p19"/>
          <p:cNvSpPr txBox="1">
            <a:spLocks noGrp="1"/>
          </p:cNvSpPr>
          <p:nvPr>
            <p:ph type="body" idx="2"/>
          </p:nvPr>
        </p:nvSpPr>
        <p:spPr>
          <a:xfrm>
            <a:off x="514351" y="2152651"/>
            <a:ext cx="3747600" cy="2190900"/>
          </a:xfrm>
          <a:prstGeom prst="rect">
            <a:avLst/>
          </a:prstGeom>
          <a:noFill/>
          <a:ln>
            <a:noFill/>
          </a:ln>
        </p:spPr>
        <p:txBody>
          <a:bodyPr spcFirstLastPara="1" wrap="square" lIns="68575" tIns="34275" rIns="68575" bIns="34275" anchor="t" anchorCtr="0">
            <a:normAutofit/>
          </a:bodyPr>
          <a:lstStyle>
            <a:lvl1pPr marL="457200" lvl="0" indent="-317500" algn="l" rtl="0">
              <a:spcBef>
                <a:spcPts val="0"/>
              </a:spcBef>
              <a:spcAft>
                <a:spcPts val="0"/>
              </a:spcAft>
              <a:buSzPts val="1400"/>
              <a:buChar char="•"/>
              <a:defRPr/>
            </a:lvl1pPr>
            <a:lvl2pPr marL="914400" lvl="1" indent="-317500" algn="l" rtl="0">
              <a:spcBef>
                <a:spcPts val="800"/>
              </a:spcBef>
              <a:spcAft>
                <a:spcPts val="0"/>
              </a:spcAft>
              <a:buSzPts val="1400"/>
              <a:buChar char="•"/>
              <a:defRPr/>
            </a:lvl2pPr>
            <a:lvl3pPr marL="1371600" lvl="2" indent="-317500" algn="l" rtl="0">
              <a:spcBef>
                <a:spcPts val="800"/>
              </a:spcBef>
              <a:spcAft>
                <a:spcPts val="0"/>
              </a:spcAft>
              <a:buSzPts val="1400"/>
              <a:buChar char="•"/>
              <a:defRPr/>
            </a:lvl3pPr>
            <a:lvl4pPr marL="1828800" lvl="3" indent="-317500" algn="l" rtl="0">
              <a:spcBef>
                <a:spcPts val="800"/>
              </a:spcBef>
              <a:spcAft>
                <a:spcPts val="0"/>
              </a:spcAft>
              <a:buSzPts val="1400"/>
              <a:buChar char="•"/>
              <a:defRPr/>
            </a:lvl4pPr>
            <a:lvl5pPr marL="2286000" lvl="4" indent="-317500" algn="l" rtl="0">
              <a:spcBef>
                <a:spcPts val="800"/>
              </a:spcBef>
              <a:spcAft>
                <a:spcPts val="0"/>
              </a:spcAft>
              <a:buSzPts val="1400"/>
              <a:buChar char="•"/>
              <a:defRPr/>
            </a:lvl5pPr>
            <a:lvl6pPr marL="2743200" lvl="5" indent="-317500" algn="l" rtl="0">
              <a:spcBef>
                <a:spcPts val="800"/>
              </a:spcBef>
              <a:spcAft>
                <a:spcPts val="0"/>
              </a:spcAft>
              <a:buSzPts val="1400"/>
              <a:buChar char="•"/>
              <a:defRPr/>
            </a:lvl6pPr>
            <a:lvl7pPr marL="3200400" lvl="6" indent="-317500" algn="l" rtl="0">
              <a:spcBef>
                <a:spcPts val="800"/>
              </a:spcBef>
              <a:spcAft>
                <a:spcPts val="0"/>
              </a:spcAft>
              <a:buSzPts val="1400"/>
              <a:buChar char="•"/>
              <a:defRPr/>
            </a:lvl7pPr>
            <a:lvl8pPr marL="3657600" lvl="7" indent="-317500" algn="l" rtl="0">
              <a:spcBef>
                <a:spcPts val="800"/>
              </a:spcBef>
              <a:spcAft>
                <a:spcPts val="0"/>
              </a:spcAft>
              <a:buSzPts val="1400"/>
              <a:buChar char="•"/>
              <a:defRPr/>
            </a:lvl8pPr>
            <a:lvl9pPr marL="4114800" lvl="8" indent="-317500" algn="l" rtl="0">
              <a:spcBef>
                <a:spcPts val="800"/>
              </a:spcBef>
              <a:spcAft>
                <a:spcPts val="800"/>
              </a:spcAft>
              <a:buSzPts val="1400"/>
              <a:buChar char="•"/>
              <a:defRPr/>
            </a:lvl9pPr>
          </a:lstStyle>
          <a:p>
            <a:endParaRPr/>
          </a:p>
        </p:txBody>
      </p:sp>
      <p:sp>
        <p:nvSpPr>
          <p:cNvPr id="96" name="Google Shape;96;p19"/>
          <p:cNvSpPr txBox="1">
            <a:spLocks noGrp="1"/>
          </p:cNvSpPr>
          <p:nvPr>
            <p:ph type="body" idx="3"/>
          </p:nvPr>
        </p:nvSpPr>
        <p:spPr>
          <a:xfrm>
            <a:off x="4572002" y="1670051"/>
            <a:ext cx="3542100" cy="432300"/>
          </a:xfrm>
          <a:prstGeom prst="rect">
            <a:avLst/>
          </a:prstGeom>
          <a:noFill/>
          <a:ln>
            <a:noFill/>
          </a:ln>
        </p:spPr>
        <p:txBody>
          <a:bodyPr spcFirstLastPara="1" wrap="square" lIns="68575" tIns="34275" rIns="68575" bIns="34275" anchor="b" anchorCtr="0">
            <a:noAutofit/>
          </a:bodyPr>
          <a:lstStyle>
            <a:lvl1pPr marL="457200" lvl="0" indent="-228600" algn="l" rtl="0">
              <a:spcBef>
                <a:spcPts val="0"/>
              </a:spcBef>
              <a:spcAft>
                <a:spcPts val="0"/>
              </a:spcAft>
              <a:buSzPts val="2100"/>
              <a:buNone/>
              <a:defRPr sz="2100" b="0"/>
            </a:lvl1pPr>
            <a:lvl2pPr marL="914400" lvl="1" indent="-228600" algn="l" rtl="0">
              <a:spcBef>
                <a:spcPts val="800"/>
              </a:spcBef>
              <a:spcAft>
                <a:spcPts val="0"/>
              </a:spcAft>
              <a:buSzPts val="1500"/>
              <a:buNone/>
              <a:defRPr sz="1500" b="1"/>
            </a:lvl2pPr>
            <a:lvl3pPr marL="1371600" lvl="2" indent="-228600" algn="l" rtl="0">
              <a:spcBef>
                <a:spcPts val="800"/>
              </a:spcBef>
              <a:spcAft>
                <a:spcPts val="0"/>
              </a:spcAft>
              <a:buSzPts val="1400"/>
              <a:buNone/>
              <a:defRPr sz="1400" b="1"/>
            </a:lvl3pPr>
            <a:lvl4pPr marL="1828800" lvl="3" indent="-228600" algn="l" rtl="0">
              <a:spcBef>
                <a:spcPts val="800"/>
              </a:spcBef>
              <a:spcAft>
                <a:spcPts val="0"/>
              </a:spcAft>
              <a:buSzPts val="1200"/>
              <a:buNone/>
              <a:defRPr sz="1200" b="1"/>
            </a:lvl4pPr>
            <a:lvl5pPr marL="2286000" lvl="4" indent="-228600" algn="l" rtl="0">
              <a:spcBef>
                <a:spcPts val="800"/>
              </a:spcBef>
              <a:spcAft>
                <a:spcPts val="0"/>
              </a:spcAft>
              <a:buSzPts val="1200"/>
              <a:buNone/>
              <a:defRPr sz="1200" b="1"/>
            </a:lvl5pPr>
            <a:lvl6pPr marL="2743200" lvl="5" indent="-228600" algn="l" rtl="0">
              <a:spcBef>
                <a:spcPts val="800"/>
              </a:spcBef>
              <a:spcAft>
                <a:spcPts val="0"/>
              </a:spcAft>
              <a:buSzPts val="1200"/>
              <a:buNone/>
              <a:defRPr sz="1200" b="1"/>
            </a:lvl6pPr>
            <a:lvl7pPr marL="3200400" lvl="6" indent="-228600" algn="l" rtl="0">
              <a:spcBef>
                <a:spcPts val="800"/>
              </a:spcBef>
              <a:spcAft>
                <a:spcPts val="0"/>
              </a:spcAft>
              <a:buSzPts val="1200"/>
              <a:buNone/>
              <a:defRPr sz="1200" b="1"/>
            </a:lvl7pPr>
            <a:lvl8pPr marL="3657600" lvl="7" indent="-228600" algn="l" rtl="0">
              <a:spcBef>
                <a:spcPts val="800"/>
              </a:spcBef>
              <a:spcAft>
                <a:spcPts val="0"/>
              </a:spcAft>
              <a:buSzPts val="1200"/>
              <a:buNone/>
              <a:defRPr sz="1200" b="1"/>
            </a:lvl8pPr>
            <a:lvl9pPr marL="4114800" lvl="8" indent="-228600" algn="l" rtl="0">
              <a:spcBef>
                <a:spcPts val="800"/>
              </a:spcBef>
              <a:spcAft>
                <a:spcPts val="800"/>
              </a:spcAft>
              <a:buSzPts val="1200"/>
              <a:buNone/>
              <a:defRPr sz="1200" b="1"/>
            </a:lvl9pPr>
          </a:lstStyle>
          <a:p>
            <a:endParaRPr/>
          </a:p>
        </p:txBody>
      </p:sp>
      <p:sp>
        <p:nvSpPr>
          <p:cNvPr id="97" name="Google Shape;97;p19"/>
          <p:cNvSpPr txBox="1">
            <a:spLocks noGrp="1"/>
          </p:cNvSpPr>
          <p:nvPr>
            <p:ph type="body" idx="4"/>
          </p:nvPr>
        </p:nvSpPr>
        <p:spPr>
          <a:xfrm>
            <a:off x="4367612" y="2152651"/>
            <a:ext cx="3746400" cy="2190900"/>
          </a:xfrm>
          <a:prstGeom prst="rect">
            <a:avLst/>
          </a:prstGeom>
          <a:noFill/>
          <a:ln>
            <a:noFill/>
          </a:ln>
        </p:spPr>
        <p:txBody>
          <a:bodyPr spcFirstLastPara="1" wrap="square" lIns="68575" tIns="34275" rIns="68575" bIns="34275" anchor="t" anchorCtr="0">
            <a:normAutofit/>
          </a:bodyPr>
          <a:lstStyle>
            <a:lvl1pPr marL="457200" lvl="0" indent="-317500" algn="l" rtl="0">
              <a:spcBef>
                <a:spcPts val="0"/>
              </a:spcBef>
              <a:spcAft>
                <a:spcPts val="0"/>
              </a:spcAft>
              <a:buSzPts val="1400"/>
              <a:buChar char="•"/>
              <a:defRPr/>
            </a:lvl1pPr>
            <a:lvl2pPr marL="914400" lvl="1" indent="-317500" algn="l" rtl="0">
              <a:spcBef>
                <a:spcPts val="800"/>
              </a:spcBef>
              <a:spcAft>
                <a:spcPts val="0"/>
              </a:spcAft>
              <a:buSzPts val="1400"/>
              <a:buChar char="•"/>
              <a:defRPr/>
            </a:lvl2pPr>
            <a:lvl3pPr marL="1371600" lvl="2" indent="-317500" algn="l" rtl="0">
              <a:spcBef>
                <a:spcPts val="800"/>
              </a:spcBef>
              <a:spcAft>
                <a:spcPts val="0"/>
              </a:spcAft>
              <a:buSzPts val="1400"/>
              <a:buChar char="•"/>
              <a:defRPr/>
            </a:lvl3pPr>
            <a:lvl4pPr marL="1828800" lvl="3" indent="-317500" algn="l" rtl="0">
              <a:spcBef>
                <a:spcPts val="800"/>
              </a:spcBef>
              <a:spcAft>
                <a:spcPts val="0"/>
              </a:spcAft>
              <a:buSzPts val="1400"/>
              <a:buChar char="•"/>
              <a:defRPr/>
            </a:lvl4pPr>
            <a:lvl5pPr marL="2286000" lvl="4" indent="-317500" algn="l" rtl="0">
              <a:spcBef>
                <a:spcPts val="800"/>
              </a:spcBef>
              <a:spcAft>
                <a:spcPts val="0"/>
              </a:spcAft>
              <a:buSzPts val="1400"/>
              <a:buChar char="•"/>
              <a:defRPr/>
            </a:lvl5pPr>
            <a:lvl6pPr marL="2743200" lvl="5" indent="-317500" algn="l" rtl="0">
              <a:spcBef>
                <a:spcPts val="800"/>
              </a:spcBef>
              <a:spcAft>
                <a:spcPts val="0"/>
              </a:spcAft>
              <a:buSzPts val="1400"/>
              <a:buChar char="•"/>
              <a:defRPr/>
            </a:lvl6pPr>
            <a:lvl7pPr marL="3200400" lvl="6" indent="-317500" algn="l" rtl="0">
              <a:spcBef>
                <a:spcPts val="800"/>
              </a:spcBef>
              <a:spcAft>
                <a:spcPts val="0"/>
              </a:spcAft>
              <a:buSzPts val="1400"/>
              <a:buChar char="•"/>
              <a:defRPr/>
            </a:lvl7pPr>
            <a:lvl8pPr marL="3657600" lvl="7" indent="-317500" algn="l" rtl="0">
              <a:spcBef>
                <a:spcPts val="800"/>
              </a:spcBef>
              <a:spcAft>
                <a:spcPts val="0"/>
              </a:spcAft>
              <a:buSzPts val="1400"/>
              <a:buChar char="•"/>
              <a:defRPr/>
            </a:lvl8pPr>
            <a:lvl9pPr marL="4114800" lvl="8" indent="-317500" algn="l" rtl="0">
              <a:spcBef>
                <a:spcPts val="800"/>
              </a:spcBef>
              <a:spcAft>
                <a:spcPts val="800"/>
              </a:spcAft>
              <a:buSzPts val="1400"/>
              <a:buChar char="•"/>
              <a:defRPr/>
            </a:lvl9pPr>
          </a:lstStyle>
          <a:p>
            <a:endParaRPr/>
          </a:p>
        </p:txBody>
      </p:sp>
      <p:sp>
        <p:nvSpPr>
          <p:cNvPr id="98" name="Google Shape;98;p19"/>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19"/>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19"/>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pic>
        <p:nvPicPr>
          <p:cNvPr id="102" name="Google Shape;102;p20"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103" name="Google Shape;103;p20"/>
          <p:cNvSpPr txBox="1">
            <a:spLocks noGrp="1"/>
          </p:cNvSpPr>
          <p:nvPr>
            <p:ph type="title"/>
          </p:nvPr>
        </p:nvSpPr>
        <p:spPr>
          <a:xfrm>
            <a:off x="514351" y="457200"/>
            <a:ext cx="7598400" cy="10923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lt1"/>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0"/>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20"/>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6" name="Google Shape;106;p20"/>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
        <p:cNvGrpSpPr/>
        <p:nvPr/>
      </p:nvGrpSpPr>
      <p:grpSpPr>
        <a:xfrm>
          <a:off x="0" y="0"/>
          <a:ext cx="0" cy="0"/>
          <a:chOff x="0" y="0"/>
          <a:chExt cx="0" cy="0"/>
        </a:xfrm>
      </p:grpSpPr>
      <p:pic>
        <p:nvPicPr>
          <p:cNvPr id="108" name="Google Shape;108;p21"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109" name="Google Shape;109;p21"/>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1"/>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1"/>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2"/>
        <p:cNvGrpSpPr/>
        <p:nvPr/>
      </p:nvGrpSpPr>
      <p:grpSpPr>
        <a:xfrm>
          <a:off x="0" y="0"/>
          <a:ext cx="0" cy="0"/>
          <a:chOff x="0" y="0"/>
          <a:chExt cx="0" cy="0"/>
        </a:xfrm>
      </p:grpSpPr>
      <p:pic>
        <p:nvPicPr>
          <p:cNvPr id="113" name="Google Shape;113;p22"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114" name="Google Shape;114;p22"/>
          <p:cNvSpPr txBox="1">
            <a:spLocks noGrp="1"/>
          </p:cNvSpPr>
          <p:nvPr>
            <p:ph type="title"/>
          </p:nvPr>
        </p:nvSpPr>
        <p:spPr>
          <a:xfrm>
            <a:off x="514350" y="1555750"/>
            <a:ext cx="2760900" cy="10287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lt1"/>
              </a:buClr>
              <a:buSzPts val="1800"/>
              <a:buFont typeface="Calibri"/>
              <a:buNone/>
              <a:defRPr sz="18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 name="Google Shape;115;p22"/>
          <p:cNvSpPr txBox="1">
            <a:spLocks noGrp="1"/>
          </p:cNvSpPr>
          <p:nvPr>
            <p:ph type="body" idx="1"/>
          </p:nvPr>
        </p:nvSpPr>
        <p:spPr>
          <a:xfrm>
            <a:off x="3486151" y="457201"/>
            <a:ext cx="4626600" cy="3886200"/>
          </a:xfrm>
          <a:prstGeom prst="rect">
            <a:avLst/>
          </a:prstGeom>
          <a:noFill/>
          <a:ln>
            <a:noFill/>
          </a:ln>
        </p:spPr>
        <p:txBody>
          <a:bodyPr spcFirstLastPara="1" wrap="square" lIns="68575" tIns="34275" rIns="68575" bIns="34275" anchor="ctr" anchorCtr="0">
            <a:normAutofit/>
          </a:bodyPr>
          <a:lstStyle>
            <a:lvl1pPr marL="457200" lvl="0" indent="-317500" algn="l" rtl="0">
              <a:spcBef>
                <a:spcPts val="0"/>
              </a:spcBef>
              <a:spcAft>
                <a:spcPts val="0"/>
              </a:spcAft>
              <a:buSzPts val="1400"/>
              <a:buChar char="•"/>
              <a:defRPr/>
            </a:lvl1pPr>
            <a:lvl2pPr marL="914400" lvl="1" indent="-317500" algn="l" rtl="0">
              <a:spcBef>
                <a:spcPts val="800"/>
              </a:spcBef>
              <a:spcAft>
                <a:spcPts val="0"/>
              </a:spcAft>
              <a:buSzPts val="1400"/>
              <a:buChar char="•"/>
              <a:defRPr/>
            </a:lvl2pPr>
            <a:lvl3pPr marL="1371600" lvl="2" indent="-317500" algn="l" rtl="0">
              <a:spcBef>
                <a:spcPts val="800"/>
              </a:spcBef>
              <a:spcAft>
                <a:spcPts val="0"/>
              </a:spcAft>
              <a:buSzPts val="1400"/>
              <a:buChar char="•"/>
              <a:defRPr/>
            </a:lvl3pPr>
            <a:lvl4pPr marL="1828800" lvl="3" indent="-317500" algn="l" rtl="0">
              <a:spcBef>
                <a:spcPts val="800"/>
              </a:spcBef>
              <a:spcAft>
                <a:spcPts val="0"/>
              </a:spcAft>
              <a:buSzPts val="1400"/>
              <a:buChar char="•"/>
              <a:defRPr/>
            </a:lvl4pPr>
            <a:lvl5pPr marL="2286000" lvl="4" indent="-317500" algn="l" rtl="0">
              <a:spcBef>
                <a:spcPts val="800"/>
              </a:spcBef>
              <a:spcAft>
                <a:spcPts val="0"/>
              </a:spcAft>
              <a:buSzPts val="1400"/>
              <a:buChar char="•"/>
              <a:defRPr/>
            </a:lvl5pPr>
            <a:lvl6pPr marL="2743200" lvl="5" indent="-317500" algn="l" rtl="0">
              <a:spcBef>
                <a:spcPts val="800"/>
              </a:spcBef>
              <a:spcAft>
                <a:spcPts val="0"/>
              </a:spcAft>
              <a:buSzPts val="1400"/>
              <a:buChar char="•"/>
              <a:defRPr/>
            </a:lvl6pPr>
            <a:lvl7pPr marL="3200400" lvl="6" indent="-317500" algn="l" rtl="0">
              <a:spcBef>
                <a:spcPts val="800"/>
              </a:spcBef>
              <a:spcAft>
                <a:spcPts val="0"/>
              </a:spcAft>
              <a:buSzPts val="1400"/>
              <a:buChar char="•"/>
              <a:defRPr/>
            </a:lvl7pPr>
            <a:lvl8pPr marL="3657600" lvl="7" indent="-317500" algn="l" rtl="0">
              <a:spcBef>
                <a:spcPts val="800"/>
              </a:spcBef>
              <a:spcAft>
                <a:spcPts val="0"/>
              </a:spcAft>
              <a:buSzPts val="1400"/>
              <a:buChar char="•"/>
              <a:defRPr/>
            </a:lvl8pPr>
            <a:lvl9pPr marL="4114800" lvl="8" indent="-317500" algn="l" rtl="0">
              <a:spcBef>
                <a:spcPts val="800"/>
              </a:spcBef>
              <a:spcAft>
                <a:spcPts val="800"/>
              </a:spcAft>
              <a:buSzPts val="1400"/>
              <a:buChar char="•"/>
              <a:defRPr/>
            </a:lvl9pPr>
          </a:lstStyle>
          <a:p>
            <a:endParaRPr/>
          </a:p>
        </p:txBody>
      </p:sp>
      <p:sp>
        <p:nvSpPr>
          <p:cNvPr id="116" name="Google Shape;116;p22"/>
          <p:cNvSpPr txBox="1">
            <a:spLocks noGrp="1"/>
          </p:cNvSpPr>
          <p:nvPr>
            <p:ph type="body" idx="2"/>
          </p:nvPr>
        </p:nvSpPr>
        <p:spPr>
          <a:xfrm>
            <a:off x="514350" y="2584450"/>
            <a:ext cx="2760900" cy="1371600"/>
          </a:xfrm>
          <a:prstGeom prst="rect">
            <a:avLst/>
          </a:prstGeom>
          <a:noFill/>
          <a:ln>
            <a:noFill/>
          </a:ln>
        </p:spPr>
        <p:txBody>
          <a:bodyPr spcFirstLastPara="1" wrap="square" lIns="68575" tIns="34275" rIns="68575" bIns="34275" anchor="t" anchorCtr="0">
            <a:normAutofit/>
          </a:bodyPr>
          <a:lstStyle>
            <a:lvl1pPr marL="457200" lvl="0" indent="-228600" algn="l" rtl="0">
              <a:spcBef>
                <a:spcPts val="0"/>
              </a:spcBef>
              <a:spcAft>
                <a:spcPts val="0"/>
              </a:spcAft>
              <a:buSzPts val="1200"/>
              <a:buNone/>
              <a:defRPr sz="1200"/>
            </a:lvl1pPr>
            <a:lvl2pPr marL="914400" lvl="1" indent="-228600" algn="l" rtl="0">
              <a:spcBef>
                <a:spcPts val="800"/>
              </a:spcBef>
              <a:spcAft>
                <a:spcPts val="0"/>
              </a:spcAft>
              <a:buSzPts val="900"/>
              <a:buNone/>
              <a:defRPr sz="900"/>
            </a:lvl2pPr>
            <a:lvl3pPr marL="1371600" lvl="2" indent="-228600" algn="l" rtl="0">
              <a:spcBef>
                <a:spcPts val="800"/>
              </a:spcBef>
              <a:spcAft>
                <a:spcPts val="0"/>
              </a:spcAft>
              <a:buSzPts val="800"/>
              <a:buNone/>
              <a:defRPr sz="800"/>
            </a:lvl3pPr>
            <a:lvl4pPr marL="1828800" lvl="3" indent="-228600" algn="l" rtl="0">
              <a:spcBef>
                <a:spcPts val="800"/>
              </a:spcBef>
              <a:spcAft>
                <a:spcPts val="0"/>
              </a:spcAft>
              <a:buSzPts val="700"/>
              <a:buNone/>
              <a:defRPr sz="700"/>
            </a:lvl4pPr>
            <a:lvl5pPr marL="2286000" lvl="4" indent="-228600" algn="l" rtl="0">
              <a:spcBef>
                <a:spcPts val="800"/>
              </a:spcBef>
              <a:spcAft>
                <a:spcPts val="0"/>
              </a:spcAft>
              <a:buSzPts val="700"/>
              <a:buNone/>
              <a:defRPr sz="700"/>
            </a:lvl5pPr>
            <a:lvl6pPr marL="2743200" lvl="5" indent="-228600" algn="l" rtl="0">
              <a:spcBef>
                <a:spcPts val="800"/>
              </a:spcBef>
              <a:spcAft>
                <a:spcPts val="0"/>
              </a:spcAft>
              <a:buSzPts val="700"/>
              <a:buNone/>
              <a:defRPr sz="700"/>
            </a:lvl6pPr>
            <a:lvl7pPr marL="3200400" lvl="6" indent="-228600" algn="l" rtl="0">
              <a:spcBef>
                <a:spcPts val="800"/>
              </a:spcBef>
              <a:spcAft>
                <a:spcPts val="0"/>
              </a:spcAft>
              <a:buSzPts val="700"/>
              <a:buNone/>
              <a:defRPr sz="700"/>
            </a:lvl7pPr>
            <a:lvl8pPr marL="3657600" lvl="7" indent="-228600" algn="l" rtl="0">
              <a:spcBef>
                <a:spcPts val="800"/>
              </a:spcBef>
              <a:spcAft>
                <a:spcPts val="0"/>
              </a:spcAft>
              <a:buSzPts val="700"/>
              <a:buNone/>
              <a:defRPr sz="700"/>
            </a:lvl8pPr>
            <a:lvl9pPr marL="4114800" lvl="8" indent="-228600" algn="l" rtl="0">
              <a:spcBef>
                <a:spcPts val="800"/>
              </a:spcBef>
              <a:spcAft>
                <a:spcPts val="800"/>
              </a:spcAft>
              <a:buSzPts val="700"/>
              <a:buNone/>
              <a:defRPr sz="700"/>
            </a:lvl9pPr>
          </a:lstStyle>
          <a:p>
            <a:endParaRPr/>
          </a:p>
        </p:txBody>
      </p:sp>
      <p:sp>
        <p:nvSpPr>
          <p:cNvPr id="117" name="Google Shape;117;p22"/>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2"/>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22"/>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0"/>
        <p:cNvGrpSpPr/>
        <p:nvPr/>
      </p:nvGrpSpPr>
      <p:grpSpPr>
        <a:xfrm>
          <a:off x="0" y="0"/>
          <a:ext cx="0" cy="0"/>
          <a:chOff x="0" y="0"/>
          <a:chExt cx="0" cy="0"/>
        </a:xfrm>
      </p:grpSpPr>
      <p:pic>
        <p:nvPicPr>
          <p:cNvPr id="121" name="Google Shape;121;p23"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122" name="Google Shape;122;p23"/>
          <p:cNvSpPr txBox="1">
            <a:spLocks noGrp="1"/>
          </p:cNvSpPr>
          <p:nvPr>
            <p:ph type="title"/>
          </p:nvPr>
        </p:nvSpPr>
        <p:spPr>
          <a:xfrm>
            <a:off x="514350" y="1200150"/>
            <a:ext cx="4623600" cy="10287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chemeClr val="lt1"/>
              </a:buClr>
              <a:buSzPts val="2100"/>
              <a:buFont typeface="Calibri"/>
              <a:buNone/>
              <a:defRPr sz="21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3"/>
          <p:cNvSpPr>
            <a:spLocks noGrp="1"/>
          </p:cNvSpPr>
          <p:nvPr>
            <p:ph type="pic" idx="2"/>
          </p:nvPr>
        </p:nvSpPr>
        <p:spPr>
          <a:xfrm>
            <a:off x="5652190" y="685800"/>
            <a:ext cx="2460900" cy="3429000"/>
          </a:xfrm>
          <a:prstGeom prst="roundRect">
            <a:avLst>
              <a:gd name="adj" fmla="val 4280"/>
            </a:avLst>
          </a:prstGeom>
          <a:noFill/>
          <a:ln w="50800" cap="sq" cmpd="dbl">
            <a:solidFill>
              <a:srgbClr val="FFFFFF"/>
            </a:solidFill>
            <a:prstDash val="solid"/>
            <a:miter lim="800000"/>
            <a:headEnd type="none" w="sm" len="sm"/>
            <a:tailEnd type="none" w="sm" len="sm"/>
          </a:ln>
          <a:effectLst>
            <a:outerShdw blurRad="254000" algn="tl" rotWithShape="0">
              <a:srgbClr val="000000">
                <a:alpha val="42750"/>
              </a:srgbClr>
            </a:outerShdw>
          </a:effectLst>
        </p:spPr>
      </p:sp>
      <p:sp>
        <p:nvSpPr>
          <p:cNvPr id="124" name="Google Shape;124;p23"/>
          <p:cNvSpPr txBox="1">
            <a:spLocks noGrp="1"/>
          </p:cNvSpPr>
          <p:nvPr>
            <p:ph type="body" idx="1"/>
          </p:nvPr>
        </p:nvSpPr>
        <p:spPr>
          <a:xfrm>
            <a:off x="514350" y="2228850"/>
            <a:ext cx="4623600" cy="1371600"/>
          </a:xfrm>
          <a:prstGeom prst="rect">
            <a:avLst/>
          </a:prstGeom>
          <a:noFill/>
          <a:ln>
            <a:noFill/>
          </a:ln>
        </p:spPr>
        <p:txBody>
          <a:bodyPr spcFirstLastPara="1" wrap="square" lIns="68575" tIns="34275" rIns="68575" bIns="34275" anchor="t" anchorCtr="0">
            <a:normAutofit/>
          </a:bodyPr>
          <a:lstStyle>
            <a:lvl1pPr marL="457200" lvl="0" indent="-228600" algn="l" rtl="0">
              <a:spcBef>
                <a:spcPts val="0"/>
              </a:spcBef>
              <a:spcAft>
                <a:spcPts val="0"/>
              </a:spcAft>
              <a:buSzPts val="1400"/>
              <a:buNone/>
              <a:defRPr sz="1400"/>
            </a:lvl1pPr>
            <a:lvl2pPr marL="914400" lvl="1" indent="-228600" algn="l" rtl="0">
              <a:spcBef>
                <a:spcPts val="800"/>
              </a:spcBef>
              <a:spcAft>
                <a:spcPts val="0"/>
              </a:spcAft>
              <a:buSzPts val="900"/>
              <a:buNone/>
              <a:defRPr sz="900"/>
            </a:lvl2pPr>
            <a:lvl3pPr marL="1371600" lvl="2" indent="-228600" algn="l" rtl="0">
              <a:spcBef>
                <a:spcPts val="800"/>
              </a:spcBef>
              <a:spcAft>
                <a:spcPts val="0"/>
              </a:spcAft>
              <a:buSzPts val="800"/>
              <a:buNone/>
              <a:defRPr sz="800"/>
            </a:lvl3pPr>
            <a:lvl4pPr marL="1828800" lvl="3" indent="-228600" algn="l" rtl="0">
              <a:spcBef>
                <a:spcPts val="800"/>
              </a:spcBef>
              <a:spcAft>
                <a:spcPts val="0"/>
              </a:spcAft>
              <a:buSzPts val="700"/>
              <a:buNone/>
              <a:defRPr sz="700"/>
            </a:lvl4pPr>
            <a:lvl5pPr marL="2286000" lvl="4" indent="-228600" algn="l" rtl="0">
              <a:spcBef>
                <a:spcPts val="800"/>
              </a:spcBef>
              <a:spcAft>
                <a:spcPts val="0"/>
              </a:spcAft>
              <a:buSzPts val="700"/>
              <a:buNone/>
              <a:defRPr sz="700"/>
            </a:lvl5pPr>
            <a:lvl6pPr marL="2743200" lvl="5" indent="-228600" algn="l" rtl="0">
              <a:spcBef>
                <a:spcPts val="800"/>
              </a:spcBef>
              <a:spcAft>
                <a:spcPts val="0"/>
              </a:spcAft>
              <a:buSzPts val="700"/>
              <a:buNone/>
              <a:defRPr sz="700"/>
            </a:lvl6pPr>
            <a:lvl7pPr marL="3200400" lvl="6" indent="-228600" algn="l" rtl="0">
              <a:spcBef>
                <a:spcPts val="800"/>
              </a:spcBef>
              <a:spcAft>
                <a:spcPts val="0"/>
              </a:spcAft>
              <a:buSzPts val="700"/>
              <a:buNone/>
              <a:defRPr sz="700"/>
            </a:lvl7pPr>
            <a:lvl8pPr marL="3657600" lvl="7" indent="-228600" algn="l" rtl="0">
              <a:spcBef>
                <a:spcPts val="800"/>
              </a:spcBef>
              <a:spcAft>
                <a:spcPts val="0"/>
              </a:spcAft>
              <a:buSzPts val="700"/>
              <a:buNone/>
              <a:defRPr sz="700"/>
            </a:lvl8pPr>
            <a:lvl9pPr marL="4114800" lvl="8" indent="-228600" algn="l" rtl="0">
              <a:spcBef>
                <a:spcPts val="800"/>
              </a:spcBef>
              <a:spcAft>
                <a:spcPts val="800"/>
              </a:spcAft>
              <a:buSzPts val="700"/>
              <a:buNone/>
              <a:defRPr sz="700"/>
            </a:lvl9pPr>
          </a:lstStyle>
          <a:p>
            <a:endParaRPr/>
          </a:p>
        </p:txBody>
      </p:sp>
      <p:sp>
        <p:nvSpPr>
          <p:cNvPr id="125" name="Google Shape;125;p23"/>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p23"/>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3"/>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514351" y="457200"/>
            <a:ext cx="7598400" cy="1092300"/>
          </a:xfrm>
          <a:prstGeom prst="rect">
            <a:avLst/>
          </a:prstGeom>
          <a:noFill/>
          <a:ln>
            <a:noFill/>
          </a:ln>
        </p:spPr>
        <p:txBody>
          <a:bodyPr spcFirstLastPara="1" wrap="square" lIns="68575" tIns="34275" rIns="68575" bIns="34275" anchor="ctr" anchorCtr="0">
            <a:normAutofit/>
          </a:bodyPr>
          <a:lstStyle>
            <a:lvl1pPr marR="0" lvl="0" algn="l" rtl="0">
              <a:spcBef>
                <a:spcPts val="0"/>
              </a:spcBef>
              <a:spcAft>
                <a:spcPts val="0"/>
              </a:spcAft>
              <a:buClr>
                <a:schemeClr val="lt1"/>
              </a:buClr>
              <a:buSzPts val="2700"/>
              <a:buFont typeface="Calibri"/>
              <a:buNone/>
              <a:defRPr sz="27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2"/>
                </a:solidFill>
              </a:defRPr>
            </a:lvl2pPr>
            <a:lvl3pPr marR="0" lvl="2" algn="l" rtl="0">
              <a:spcBef>
                <a:spcPts val="0"/>
              </a:spcBef>
              <a:spcAft>
                <a:spcPts val="0"/>
              </a:spcAft>
              <a:buSzPts val="1100"/>
              <a:buNone/>
              <a:defRPr sz="1400" b="0" i="0" u="none" strike="noStrike" cap="none">
                <a:solidFill>
                  <a:schemeClr val="lt2"/>
                </a:solidFill>
              </a:defRPr>
            </a:lvl3pPr>
            <a:lvl4pPr marR="0" lvl="3" algn="l" rtl="0">
              <a:spcBef>
                <a:spcPts val="0"/>
              </a:spcBef>
              <a:spcAft>
                <a:spcPts val="0"/>
              </a:spcAft>
              <a:buSzPts val="1100"/>
              <a:buNone/>
              <a:defRPr sz="1400" b="0" i="0" u="none" strike="noStrike" cap="none">
                <a:solidFill>
                  <a:schemeClr val="lt2"/>
                </a:solidFill>
              </a:defRPr>
            </a:lvl4pPr>
            <a:lvl5pPr marR="0" lvl="4" algn="l" rtl="0">
              <a:spcBef>
                <a:spcPts val="0"/>
              </a:spcBef>
              <a:spcAft>
                <a:spcPts val="0"/>
              </a:spcAft>
              <a:buSzPts val="1100"/>
              <a:buNone/>
              <a:defRPr sz="1400" b="0" i="0" u="none" strike="noStrike" cap="none">
                <a:solidFill>
                  <a:schemeClr val="lt2"/>
                </a:solidFill>
              </a:defRPr>
            </a:lvl5pPr>
            <a:lvl6pPr marR="0" lvl="5" algn="l" rtl="0">
              <a:spcBef>
                <a:spcPts val="0"/>
              </a:spcBef>
              <a:spcAft>
                <a:spcPts val="0"/>
              </a:spcAft>
              <a:buSzPts val="1100"/>
              <a:buNone/>
              <a:defRPr sz="1400" b="0" i="0" u="none" strike="noStrike" cap="none">
                <a:solidFill>
                  <a:schemeClr val="lt2"/>
                </a:solidFill>
              </a:defRPr>
            </a:lvl6pPr>
            <a:lvl7pPr marR="0" lvl="6" algn="l" rtl="0">
              <a:spcBef>
                <a:spcPts val="0"/>
              </a:spcBef>
              <a:spcAft>
                <a:spcPts val="0"/>
              </a:spcAft>
              <a:buSzPts val="1100"/>
              <a:buNone/>
              <a:defRPr sz="1400" b="0" i="0" u="none" strike="noStrike" cap="none">
                <a:solidFill>
                  <a:schemeClr val="lt2"/>
                </a:solidFill>
              </a:defRPr>
            </a:lvl7pPr>
            <a:lvl8pPr marR="0" lvl="7" algn="l" rtl="0">
              <a:spcBef>
                <a:spcPts val="0"/>
              </a:spcBef>
              <a:spcAft>
                <a:spcPts val="0"/>
              </a:spcAft>
              <a:buSzPts val="1100"/>
              <a:buNone/>
              <a:defRPr sz="1400" b="0" i="0" u="none" strike="noStrike" cap="none">
                <a:solidFill>
                  <a:schemeClr val="lt2"/>
                </a:solidFill>
              </a:defRPr>
            </a:lvl8pPr>
            <a:lvl9pPr marR="0" lvl="8" algn="l" rtl="0">
              <a:spcBef>
                <a:spcPts val="0"/>
              </a:spcBef>
              <a:spcAft>
                <a:spcPts val="0"/>
              </a:spcAft>
              <a:buSzPts val="1100"/>
              <a:buNone/>
              <a:defRPr sz="1400" b="0" i="0" u="none" strike="noStrike" cap="none">
                <a:solidFill>
                  <a:schemeClr val="lt2"/>
                </a:solidFill>
              </a:defRPr>
            </a:lvl9pPr>
          </a:lstStyle>
          <a:p>
            <a:endParaRPr/>
          </a:p>
        </p:txBody>
      </p:sp>
      <p:sp>
        <p:nvSpPr>
          <p:cNvPr id="59" name="Google Shape;59;p14"/>
          <p:cNvSpPr txBox="1">
            <a:spLocks noGrp="1"/>
          </p:cNvSpPr>
          <p:nvPr>
            <p:ph type="body" idx="1"/>
          </p:nvPr>
        </p:nvSpPr>
        <p:spPr>
          <a:xfrm>
            <a:off x="514351" y="1606550"/>
            <a:ext cx="7598400" cy="2736900"/>
          </a:xfrm>
          <a:prstGeom prst="rect">
            <a:avLst/>
          </a:prstGeom>
          <a:noFill/>
          <a:ln>
            <a:noFill/>
          </a:ln>
        </p:spPr>
        <p:txBody>
          <a:bodyPr spcFirstLastPara="1" wrap="square" lIns="68575" tIns="34275" rIns="68575" bIns="34275" anchor="ctr" anchorCtr="0">
            <a:normAutofit/>
          </a:bodyPr>
          <a:lstStyle>
            <a:lvl1pPr marL="457200" marR="0" lvl="0" indent="-317500" algn="l" rtl="0">
              <a:spcBef>
                <a:spcPts val="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1pPr>
            <a:lvl2pPr marL="914400" marR="0" lvl="1" indent="-304800" algn="l" rtl="0">
              <a:spcBef>
                <a:spcPts val="8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2pPr>
            <a:lvl3pPr marL="1371600" marR="0" lvl="2" indent="-298450" algn="l" rtl="0">
              <a:spcBef>
                <a:spcPts val="800"/>
              </a:spcBef>
              <a:spcAft>
                <a:spcPts val="0"/>
              </a:spcAft>
              <a:buClr>
                <a:schemeClr val="lt1"/>
              </a:buClr>
              <a:buSzPts val="1100"/>
              <a:buFont typeface="Arial"/>
              <a:buChar char="•"/>
              <a:defRPr sz="1100" b="0" i="0" u="none" strike="noStrike" cap="none">
                <a:solidFill>
                  <a:schemeClr val="lt1"/>
                </a:solidFill>
                <a:latin typeface="Calibri"/>
                <a:ea typeface="Calibri"/>
                <a:cs typeface="Calibri"/>
                <a:sym typeface="Calibri"/>
              </a:defRPr>
            </a:lvl3pPr>
            <a:lvl4pPr marL="1828800" marR="0" lvl="3" indent="-285750" algn="l" rtl="0">
              <a:spcBef>
                <a:spcPts val="800"/>
              </a:spcBef>
              <a:spcAft>
                <a:spcPts val="0"/>
              </a:spcAft>
              <a:buClr>
                <a:schemeClr val="lt1"/>
              </a:buClr>
              <a:buSzPts val="900"/>
              <a:buFont typeface="Arial"/>
              <a:buChar char="•"/>
              <a:defRPr sz="900" b="0" i="0" u="none" strike="noStrike" cap="none">
                <a:solidFill>
                  <a:schemeClr val="lt1"/>
                </a:solidFill>
                <a:latin typeface="Calibri"/>
                <a:ea typeface="Calibri"/>
                <a:cs typeface="Calibri"/>
                <a:sym typeface="Calibri"/>
              </a:defRPr>
            </a:lvl4pPr>
            <a:lvl5pPr marL="2286000" marR="0" lvl="4" indent="-285750" algn="l" rtl="0">
              <a:spcBef>
                <a:spcPts val="800"/>
              </a:spcBef>
              <a:spcAft>
                <a:spcPts val="0"/>
              </a:spcAft>
              <a:buClr>
                <a:schemeClr val="lt1"/>
              </a:buClr>
              <a:buSzPts val="900"/>
              <a:buFont typeface="Arial"/>
              <a:buChar char="•"/>
              <a:defRPr sz="900" b="0" i="0" u="none" strike="noStrike" cap="none">
                <a:solidFill>
                  <a:schemeClr val="lt1"/>
                </a:solidFill>
                <a:latin typeface="Calibri"/>
                <a:ea typeface="Calibri"/>
                <a:cs typeface="Calibri"/>
                <a:sym typeface="Calibri"/>
              </a:defRPr>
            </a:lvl5pPr>
            <a:lvl6pPr marL="2743200" marR="0" lvl="5" indent="-285750" algn="l" rtl="0">
              <a:spcBef>
                <a:spcPts val="800"/>
              </a:spcBef>
              <a:spcAft>
                <a:spcPts val="0"/>
              </a:spcAft>
              <a:buClr>
                <a:schemeClr val="lt1"/>
              </a:buClr>
              <a:buSzPts val="900"/>
              <a:buFont typeface="Arial"/>
              <a:buChar char="•"/>
              <a:defRPr sz="900" b="0" i="0" u="none" strike="noStrike" cap="none">
                <a:solidFill>
                  <a:schemeClr val="lt1"/>
                </a:solidFill>
                <a:latin typeface="Calibri"/>
                <a:ea typeface="Calibri"/>
                <a:cs typeface="Calibri"/>
                <a:sym typeface="Calibri"/>
              </a:defRPr>
            </a:lvl6pPr>
            <a:lvl7pPr marL="3200400" marR="0" lvl="6" indent="-285750" algn="l" rtl="0">
              <a:spcBef>
                <a:spcPts val="800"/>
              </a:spcBef>
              <a:spcAft>
                <a:spcPts val="0"/>
              </a:spcAft>
              <a:buClr>
                <a:schemeClr val="lt1"/>
              </a:buClr>
              <a:buSzPts val="900"/>
              <a:buFont typeface="Arial"/>
              <a:buChar char="•"/>
              <a:defRPr sz="900" b="0" i="0" u="none" strike="noStrike" cap="none">
                <a:solidFill>
                  <a:schemeClr val="lt1"/>
                </a:solidFill>
                <a:latin typeface="Calibri"/>
                <a:ea typeface="Calibri"/>
                <a:cs typeface="Calibri"/>
                <a:sym typeface="Calibri"/>
              </a:defRPr>
            </a:lvl7pPr>
            <a:lvl8pPr marL="3657600" marR="0" lvl="7" indent="-285750" algn="l" rtl="0">
              <a:spcBef>
                <a:spcPts val="800"/>
              </a:spcBef>
              <a:spcAft>
                <a:spcPts val="0"/>
              </a:spcAft>
              <a:buClr>
                <a:schemeClr val="lt1"/>
              </a:buClr>
              <a:buSzPts val="900"/>
              <a:buFont typeface="Arial"/>
              <a:buChar char="•"/>
              <a:defRPr sz="900" b="0" i="0" u="none" strike="noStrike" cap="none">
                <a:solidFill>
                  <a:schemeClr val="lt1"/>
                </a:solidFill>
                <a:latin typeface="Calibri"/>
                <a:ea typeface="Calibri"/>
                <a:cs typeface="Calibri"/>
                <a:sym typeface="Calibri"/>
              </a:defRPr>
            </a:lvl8pPr>
            <a:lvl9pPr marL="4114800" marR="0" lvl="8" indent="-285750" algn="l" rtl="0">
              <a:spcBef>
                <a:spcPts val="800"/>
              </a:spcBef>
              <a:spcAft>
                <a:spcPts val="800"/>
              </a:spcAft>
              <a:buClr>
                <a:schemeClr val="lt1"/>
              </a:buClr>
              <a:buSzPts val="900"/>
              <a:buFont typeface="Arial"/>
              <a:buChar char="•"/>
              <a:defRPr sz="900" b="0" i="0" u="none" strike="noStrike" cap="none">
                <a:solidFill>
                  <a:schemeClr val="lt1"/>
                </a:solidFill>
                <a:latin typeface="Calibri"/>
                <a:ea typeface="Calibri"/>
                <a:cs typeface="Calibri"/>
                <a:sym typeface="Calibri"/>
              </a:defRPr>
            </a:lvl9pPr>
          </a:lstStyle>
          <a:p>
            <a:endParaRPr/>
          </a:p>
        </p:txBody>
      </p:sp>
      <p:sp>
        <p:nvSpPr>
          <p:cNvPr id="60" name="Google Shape;60;p14"/>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61" name="Google Shape;61;p14"/>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62" name="Google Shape;62;p14"/>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Calibri"/>
                <a:ea typeface="Calibri"/>
                <a:cs typeface="Calibri"/>
                <a:sym typeface="Calibri"/>
              </a:defRPr>
            </a:lvl1pPr>
            <a:lvl2pPr marL="0" marR="0" lvl="1" indent="0" algn="r" rtl="0">
              <a:spcBef>
                <a:spcPts val="0"/>
              </a:spcBef>
              <a:buNone/>
              <a:defRPr sz="800" b="0" i="0" u="none" strike="noStrike" cap="none">
                <a:solidFill>
                  <a:schemeClr val="lt1"/>
                </a:solidFill>
                <a:latin typeface="Calibri"/>
                <a:ea typeface="Calibri"/>
                <a:cs typeface="Calibri"/>
                <a:sym typeface="Calibri"/>
              </a:defRPr>
            </a:lvl2pPr>
            <a:lvl3pPr marL="0" marR="0" lvl="2" indent="0" algn="r" rtl="0">
              <a:spcBef>
                <a:spcPts val="0"/>
              </a:spcBef>
              <a:buNone/>
              <a:defRPr sz="800" b="0" i="0" u="none" strike="noStrike" cap="none">
                <a:solidFill>
                  <a:schemeClr val="lt1"/>
                </a:solidFill>
                <a:latin typeface="Calibri"/>
                <a:ea typeface="Calibri"/>
                <a:cs typeface="Calibri"/>
                <a:sym typeface="Calibri"/>
              </a:defRPr>
            </a:lvl3pPr>
            <a:lvl4pPr marL="0" marR="0" lvl="3" indent="0" algn="r" rtl="0">
              <a:spcBef>
                <a:spcPts val="0"/>
              </a:spcBef>
              <a:buNone/>
              <a:defRPr sz="800" b="0" i="0" u="none" strike="noStrike" cap="none">
                <a:solidFill>
                  <a:schemeClr val="lt1"/>
                </a:solidFill>
                <a:latin typeface="Calibri"/>
                <a:ea typeface="Calibri"/>
                <a:cs typeface="Calibri"/>
                <a:sym typeface="Calibri"/>
              </a:defRPr>
            </a:lvl4pPr>
            <a:lvl5pPr marL="0" marR="0" lvl="4" indent="0" algn="r" rtl="0">
              <a:spcBef>
                <a:spcPts val="0"/>
              </a:spcBef>
              <a:buNone/>
              <a:defRPr sz="800" b="0" i="0" u="none" strike="noStrike" cap="none">
                <a:solidFill>
                  <a:schemeClr val="lt1"/>
                </a:solidFill>
                <a:latin typeface="Calibri"/>
                <a:ea typeface="Calibri"/>
                <a:cs typeface="Calibri"/>
                <a:sym typeface="Calibri"/>
              </a:defRPr>
            </a:lvl5pPr>
            <a:lvl6pPr marL="0" marR="0" lvl="5" indent="0" algn="r" rtl="0">
              <a:spcBef>
                <a:spcPts val="0"/>
              </a:spcBef>
              <a:buNone/>
              <a:defRPr sz="800" b="0" i="0" u="none" strike="noStrike" cap="none">
                <a:solidFill>
                  <a:schemeClr val="lt1"/>
                </a:solidFill>
                <a:latin typeface="Calibri"/>
                <a:ea typeface="Calibri"/>
                <a:cs typeface="Calibri"/>
                <a:sym typeface="Calibri"/>
              </a:defRPr>
            </a:lvl6pPr>
            <a:lvl7pPr marL="0" marR="0" lvl="6" indent="0" algn="r" rtl="0">
              <a:spcBef>
                <a:spcPts val="0"/>
              </a:spcBef>
              <a:buNone/>
              <a:defRPr sz="800" b="0" i="0" u="none" strike="noStrike" cap="none">
                <a:solidFill>
                  <a:schemeClr val="lt1"/>
                </a:solidFill>
                <a:latin typeface="Calibri"/>
                <a:ea typeface="Calibri"/>
                <a:cs typeface="Calibri"/>
                <a:sym typeface="Calibri"/>
              </a:defRPr>
            </a:lvl7pPr>
            <a:lvl8pPr marL="0" marR="0" lvl="7" indent="0" algn="r" rtl="0">
              <a:spcBef>
                <a:spcPts val="0"/>
              </a:spcBef>
              <a:buNone/>
              <a:defRPr sz="800" b="0" i="0" u="none" strike="noStrike" cap="none">
                <a:solidFill>
                  <a:schemeClr val="lt1"/>
                </a:solidFill>
                <a:latin typeface="Calibri"/>
                <a:ea typeface="Calibri"/>
                <a:cs typeface="Calibri"/>
                <a:sym typeface="Calibri"/>
              </a:defRPr>
            </a:lvl8pPr>
            <a:lvl9pPr marL="0" marR="0" lvl="8" indent="0" algn="r" rtl="0">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biblegateway.com/passage/?search=Esther%208&amp;version=NIV#fen-NIV-12829b"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514351" y="457200"/>
            <a:ext cx="7598400" cy="1092300"/>
          </a:xfrm>
          <a:prstGeom prst="rect">
            <a:avLst/>
          </a:prstGeom>
          <a:solidFill>
            <a:srgbClr val="20124D"/>
          </a:solidFill>
        </p:spPr>
        <p:txBody>
          <a:bodyPr spcFirstLastPara="1" wrap="square" lIns="68575" tIns="34275" rIns="68575" bIns="34275" anchor="ctr" anchorCtr="0">
            <a:normAutofit/>
          </a:bodyPr>
          <a:lstStyle/>
          <a:p>
            <a:pPr marL="0" lvl="0" indent="0" algn="ctr" rtl="0">
              <a:spcBef>
                <a:spcPts val="0"/>
              </a:spcBef>
              <a:spcAft>
                <a:spcPts val="0"/>
              </a:spcAft>
              <a:buNone/>
            </a:pPr>
            <a:r>
              <a:rPr lang="en" sz="4200">
                <a:solidFill>
                  <a:srgbClr val="FFFF00"/>
                </a:solidFill>
              </a:rPr>
              <a:t>You and I were Made to Deliver </a:t>
            </a:r>
            <a:endParaRPr sz="4200">
              <a:solidFill>
                <a:srgbClr val="FFFF00"/>
              </a:solidFill>
            </a:endParaRPr>
          </a:p>
        </p:txBody>
      </p:sp>
      <p:sp>
        <p:nvSpPr>
          <p:cNvPr id="202" name="Google Shape;202;p33"/>
          <p:cNvSpPr txBox="1">
            <a:spLocks noGrp="1"/>
          </p:cNvSpPr>
          <p:nvPr>
            <p:ph type="body" idx="1"/>
          </p:nvPr>
        </p:nvSpPr>
        <p:spPr>
          <a:xfrm>
            <a:off x="514351" y="1606550"/>
            <a:ext cx="7598400" cy="2736900"/>
          </a:xfrm>
          <a:prstGeom prst="rect">
            <a:avLst/>
          </a:prstGeom>
        </p:spPr>
        <p:txBody>
          <a:bodyPr spcFirstLastPara="1" wrap="square" lIns="68575" tIns="34275" rIns="68575" bIns="34275" anchor="ctr" anchorCtr="0">
            <a:normAutofit/>
          </a:bodyPr>
          <a:lstStyle/>
          <a:p>
            <a:pPr marL="0" lvl="0" indent="0" algn="l" rtl="0">
              <a:spcBef>
                <a:spcPts val="0"/>
              </a:spcBef>
              <a:spcAft>
                <a:spcPts val="800"/>
              </a:spcAft>
              <a:buNone/>
            </a:pP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2"/>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4400" b="1">
                <a:solidFill>
                  <a:srgbClr val="FFFF00"/>
                </a:solidFill>
                <a:latin typeface="Roboto"/>
                <a:ea typeface="Roboto"/>
                <a:cs typeface="Roboto"/>
                <a:sym typeface="Roboto"/>
              </a:rPr>
              <a:t>22 </a:t>
            </a:r>
            <a:r>
              <a:rPr lang="en" sz="4400">
                <a:solidFill>
                  <a:srgbClr val="FFFF00"/>
                </a:solidFill>
                <a:latin typeface="Roboto"/>
                <a:ea typeface="Roboto"/>
                <a:cs typeface="Roboto"/>
                <a:sym typeface="Roboto"/>
              </a:rPr>
              <a:t>The </a:t>
            </a:r>
            <a:r>
              <a:rPr lang="en" sz="4400" cap="small">
                <a:solidFill>
                  <a:srgbClr val="FFFF00"/>
                </a:solidFill>
                <a:latin typeface="Roboto"/>
                <a:ea typeface="Roboto"/>
                <a:cs typeface="Roboto"/>
                <a:sym typeface="Roboto"/>
              </a:rPr>
              <a:t>Lord</a:t>
            </a:r>
            <a:r>
              <a:rPr lang="en" sz="4400">
                <a:solidFill>
                  <a:srgbClr val="FFFF00"/>
                </a:solidFill>
                <a:latin typeface="Roboto"/>
                <a:ea typeface="Roboto"/>
                <a:cs typeface="Roboto"/>
                <a:sym typeface="Roboto"/>
              </a:rPr>
              <a:t> answered, “Listen to them and give them a king.”</a:t>
            </a:r>
            <a:endParaRPr sz="390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3"/>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endParaRPr sz="4200">
              <a:solidFill>
                <a:srgbClr val="FFFF00"/>
              </a:solidFill>
            </a:endParaRPr>
          </a:p>
        </p:txBody>
      </p:sp>
      <p:pic>
        <p:nvPicPr>
          <p:cNvPr id="257" name="Google Shape;257;p43"/>
          <p:cNvPicPr preferRelativeResize="0"/>
          <p:nvPr/>
        </p:nvPicPr>
        <p:blipFill>
          <a:blip r:embed="rId3">
            <a:alphaModFix/>
          </a:blip>
          <a:stretch>
            <a:fillRect/>
          </a:stretch>
        </p:blipFill>
        <p:spPr>
          <a:xfrm>
            <a:off x="1712638" y="0"/>
            <a:ext cx="5718723" cy="5143499"/>
          </a:xfrm>
          <a:prstGeom prst="rect">
            <a:avLst/>
          </a:prstGeom>
          <a:noFill/>
          <a:ln>
            <a:noFill/>
          </a:ln>
        </p:spPr>
      </p:pic>
      <p:sp>
        <p:nvSpPr>
          <p:cNvPr id="258" name="Google Shape;258;p43"/>
          <p:cNvSpPr/>
          <p:nvPr/>
        </p:nvSpPr>
        <p:spPr>
          <a:xfrm>
            <a:off x="3198375" y="744100"/>
            <a:ext cx="1214075" cy="221950"/>
          </a:xfrm>
          <a:custGeom>
            <a:avLst/>
            <a:gdLst/>
            <a:ahLst/>
            <a:cxnLst/>
            <a:rect l="l" t="t" r="r" b="b"/>
            <a:pathLst>
              <a:path w="48563" h="8878" extrusionOk="0">
                <a:moveTo>
                  <a:pt x="0" y="6789"/>
                </a:moveTo>
                <a:lnTo>
                  <a:pt x="48563" y="3134"/>
                </a:lnTo>
                <a:lnTo>
                  <a:pt x="5222" y="8878"/>
                </a:lnTo>
                <a:lnTo>
                  <a:pt x="8877" y="0"/>
                </a:lnTo>
              </a:path>
            </a:pathLst>
          </a:custGeom>
          <a:noFill/>
          <a:ln w="9525" cap="flat" cmpd="sng">
            <a:solidFill>
              <a:srgbClr val="FFFF00"/>
            </a:solidFill>
            <a:prstDash val="solid"/>
            <a:round/>
            <a:headEnd type="none" w="med" len="med"/>
            <a:tailEnd type="none" w="med" len="med"/>
          </a:ln>
        </p:spPr>
      </p:sp>
      <p:sp>
        <p:nvSpPr>
          <p:cNvPr id="259" name="Google Shape;259;p43"/>
          <p:cNvSpPr/>
          <p:nvPr/>
        </p:nvSpPr>
        <p:spPr>
          <a:xfrm rot="-671517">
            <a:off x="3341984" y="535212"/>
            <a:ext cx="1148821" cy="639686"/>
          </a:xfrm>
          <a:custGeom>
            <a:avLst/>
            <a:gdLst/>
            <a:ahLst/>
            <a:cxnLst/>
            <a:rect l="l" t="t" r="r" b="b"/>
            <a:pathLst>
              <a:path w="45952" h="25587" extrusionOk="0">
                <a:moveTo>
                  <a:pt x="8877" y="11488"/>
                </a:moveTo>
                <a:lnTo>
                  <a:pt x="18276" y="21409"/>
                </a:lnTo>
                <a:lnTo>
                  <a:pt x="19843" y="8877"/>
                </a:lnTo>
                <a:lnTo>
                  <a:pt x="26109" y="19320"/>
                </a:lnTo>
                <a:lnTo>
                  <a:pt x="32897" y="4177"/>
                </a:lnTo>
                <a:lnTo>
                  <a:pt x="34986" y="17754"/>
                </a:lnTo>
                <a:lnTo>
                  <a:pt x="41774" y="2088"/>
                </a:lnTo>
                <a:lnTo>
                  <a:pt x="45952" y="18276"/>
                </a:lnTo>
                <a:lnTo>
                  <a:pt x="0" y="25587"/>
                </a:lnTo>
                <a:lnTo>
                  <a:pt x="522" y="10443"/>
                </a:lnTo>
                <a:lnTo>
                  <a:pt x="10965" y="20887"/>
                </a:lnTo>
                <a:lnTo>
                  <a:pt x="18276" y="0"/>
                </a:lnTo>
                <a:lnTo>
                  <a:pt x="32897" y="13576"/>
                </a:lnTo>
              </a:path>
            </a:pathLst>
          </a:custGeom>
          <a:solidFill>
            <a:srgbClr val="FFFF00"/>
          </a:solidFill>
          <a:ln w="9525" cap="flat" cmpd="sng">
            <a:solidFill>
              <a:srgbClr val="FFFF00"/>
            </a:solidFill>
            <a:prstDash val="solid"/>
            <a:round/>
            <a:headEnd type="none" w="med" len="med"/>
            <a:tailEnd type="non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 calcmode="lin" valueType="num">
                                      <p:cBhvr additive="base">
                                        <p:cTn id="7" dur="2800"/>
                                        <p:tgtEl>
                                          <p:spTgt spid="2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4"/>
          <p:cNvSpPr txBox="1">
            <a:spLocks noGrp="1"/>
          </p:cNvSpPr>
          <p:nvPr>
            <p:ph type="body" idx="1"/>
          </p:nvPr>
        </p:nvSpPr>
        <p:spPr>
          <a:xfrm>
            <a:off x="253250" y="11104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3200" b="1">
                <a:solidFill>
                  <a:srgbClr val="FFFF00"/>
                </a:solidFill>
                <a:latin typeface="Roboto"/>
                <a:ea typeface="Roboto"/>
                <a:cs typeface="Roboto"/>
                <a:sym typeface="Roboto"/>
              </a:rPr>
              <a:t>16 </a:t>
            </a:r>
            <a:r>
              <a:rPr lang="en" sz="3300">
                <a:solidFill>
                  <a:srgbClr val="FFFF00"/>
                </a:solidFill>
                <a:latin typeface="Roboto"/>
                <a:ea typeface="Roboto"/>
                <a:cs typeface="Roboto"/>
                <a:sym typeface="Roboto"/>
              </a:rPr>
              <a:t>“About this time tomorrow I will send you a man from the land of Benjamin. Anoint him ruler over my people Israel; he will deliver them from the hand of the Philistines. I have looked on my people, for their cry has reached me.”</a:t>
            </a:r>
            <a:endParaRPr sz="6300">
              <a:solidFill>
                <a:srgbClr val="FFFF00"/>
              </a:solidFill>
            </a:endParaRPr>
          </a:p>
        </p:txBody>
      </p:sp>
      <p:sp>
        <p:nvSpPr>
          <p:cNvPr id="265" name="Google Shape;265;p44"/>
          <p:cNvSpPr txBox="1"/>
          <p:nvPr/>
        </p:nvSpPr>
        <p:spPr>
          <a:xfrm>
            <a:off x="456875" y="1110475"/>
            <a:ext cx="3550800" cy="3786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900">
                <a:solidFill>
                  <a:schemeClr val="lt1"/>
                </a:solidFill>
                <a:latin typeface="Calibri"/>
                <a:ea typeface="Calibri"/>
                <a:cs typeface="Calibri"/>
                <a:sym typeface="Calibri"/>
              </a:rPr>
              <a:t>1 Samuel 9:</a:t>
            </a:r>
            <a:endParaRPr sz="3900">
              <a:solidFill>
                <a:schemeClr val="lt1"/>
              </a:solidFill>
              <a:latin typeface="Calibri"/>
              <a:ea typeface="Calibri"/>
              <a:cs typeface="Calibri"/>
              <a:sym typeface="Calibri"/>
            </a:endParaRPr>
          </a:p>
        </p:txBody>
      </p:sp>
      <p:sp>
        <p:nvSpPr>
          <p:cNvPr id="266" name="Google Shape;266;p44"/>
          <p:cNvSpPr txBox="1"/>
          <p:nvPr/>
        </p:nvSpPr>
        <p:spPr>
          <a:xfrm>
            <a:off x="757175" y="208875"/>
            <a:ext cx="5561100" cy="74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700" b="1">
                <a:solidFill>
                  <a:srgbClr val="00FF00"/>
                </a:solidFill>
                <a:latin typeface="Calibri"/>
                <a:ea typeface="Calibri"/>
                <a:cs typeface="Calibri"/>
                <a:sym typeface="Calibri"/>
              </a:rPr>
              <a:t>God Says</a:t>
            </a:r>
            <a:endParaRPr sz="5700" b="1">
              <a:solidFill>
                <a:srgbClr val="00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5"/>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3400" b="1">
                <a:solidFill>
                  <a:srgbClr val="FFFF00"/>
                </a:solidFill>
                <a:latin typeface="Roboto"/>
                <a:ea typeface="Roboto"/>
                <a:cs typeface="Roboto"/>
                <a:sym typeface="Roboto"/>
              </a:rPr>
              <a:t>17 </a:t>
            </a:r>
            <a:r>
              <a:rPr lang="en" sz="3500">
                <a:solidFill>
                  <a:srgbClr val="FFFF00"/>
                </a:solidFill>
                <a:latin typeface="Roboto"/>
                <a:ea typeface="Roboto"/>
                <a:cs typeface="Roboto"/>
                <a:sym typeface="Roboto"/>
              </a:rPr>
              <a:t>When Samuel caught sight of Saul, the </a:t>
            </a:r>
            <a:r>
              <a:rPr lang="en" sz="3500" cap="small">
                <a:solidFill>
                  <a:srgbClr val="FFFF00"/>
                </a:solidFill>
                <a:latin typeface="Roboto"/>
                <a:ea typeface="Roboto"/>
                <a:cs typeface="Roboto"/>
                <a:sym typeface="Roboto"/>
              </a:rPr>
              <a:t>Lord</a:t>
            </a:r>
            <a:r>
              <a:rPr lang="en" sz="3500">
                <a:solidFill>
                  <a:srgbClr val="FFFF00"/>
                </a:solidFill>
                <a:latin typeface="Roboto"/>
                <a:ea typeface="Roboto"/>
                <a:cs typeface="Roboto"/>
                <a:sym typeface="Roboto"/>
              </a:rPr>
              <a:t> said to him, “This is the man I spoke to you about; </a:t>
            </a:r>
            <a:r>
              <a:rPr lang="en" sz="3500" b="1">
                <a:solidFill>
                  <a:srgbClr val="FFFF00"/>
                </a:solidFill>
                <a:latin typeface="Roboto"/>
                <a:ea typeface="Roboto"/>
                <a:cs typeface="Roboto"/>
                <a:sym typeface="Roboto"/>
              </a:rPr>
              <a:t>he will govern my people.”</a:t>
            </a:r>
            <a:endParaRPr sz="6500" b="1">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6"/>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3200">
                <a:solidFill>
                  <a:srgbClr val="FFFF00"/>
                </a:solidFill>
                <a:latin typeface="Roboto"/>
                <a:ea typeface="Roboto"/>
                <a:cs typeface="Roboto"/>
                <a:sym typeface="Roboto"/>
              </a:rPr>
              <a:t>20 </a:t>
            </a:r>
            <a:r>
              <a:rPr lang="en" sz="3300">
                <a:solidFill>
                  <a:srgbClr val="FFFF00"/>
                </a:solidFill>
                <a:latin typeface="Roboto"/>
                <a:ea typeface="Roboto"/>
                <a:cs typeface="Roboto"/>
                <a:sym typeface="Roboto"/>
              </a:rPr>
              <a:t>As for the donkeys you lost three days ago, do not worry about them; they have been found. </a:t>
            </a:r>
            <a:r>
              <a:rPr lang="en" sz="3300" b="1">
                <a:solidFill>
                  <a:srgbClr val="FFFF00"/>
                </a:solidFill>
                <a:latin typeface="Roboto"/>
                <a:ea typeface="Roboto"/>
                <a:cs typeface="Roboto"/>
                <a:sym typeface="Roboto"/>
              </a:rPr>
              <a:t>And to whom is all the desire of Israel turned, </a:t>
            </a:r>
            <a:r>
              <a:rPr lang="en" sz="3300" b="1" u="sng">
                <a:solidFill>
                  <a:srgbClr val="FFFF00"/>
                </a:solidFill>
                <a:latin typeface="Roboto"/>
                <a:ea typeface="Roboto"/>
                <a:cs typeface="Roboto"/>
                <a:sym typeface="Roboto"/>
              </a:rPr>
              <a:t>if not to you and your whole family line?</a:t>
            </a:r>
            <a:r>
              <a:rPr lang="en" sz="3300" b="1">
                <a:solidFill>
                  <a:srgbClr val="FFFF00"/>
                </a:solidFill>
                <a:latin typeface="Roboto"/>
                <a:ea typeface="Roboto"/>
                <a:cs typeface="Roboto"/>
                <a:sym typeface="Roboto"/>
              </a:rPr>
              <a:t>”</a:t>
            </a:r>
            <a:endParaRPr sz="6300" b="1">
              <a:solidFill>
                <a:srgbClr val="FFFF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7"/>
          <p:cNvSpPr txBox="1">
            <a:spLocks noGrp="1"/>
          </p:cNvSpPr>
          <p:nvPr>
            <p:ph type="body" idx="1"/>
          </p:nvPr>
        </p:nvSpPr>
        <p:spPr>
          <a:xfrm>
            <a:off x="618775" y="6144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endParaRPr sz="4200"/>
          </a:p>
          <a:p>
            <a:pPr marL="0" lvl="0" indent="0" algn="l" rtl="0">
              <a:spcBef>
                <a:spcPts val="800"/>
              </a:spcBef>
              <a:spcAft>
                <a:spcPts val="800"/>
              </a:spcAft>
              <a:buNone/>
            </a:pPr>
            <a:endParaRPr sz="4200">
              <a:solidFill>
                <a:srgbClr val="D5E813"/>
              </a:solidFill>
            </a:endParaRPr>
          </a:p>
        </p:txBody>
      </p:sp>
      <p:sp>
        <p:nvSpPr>
          <p:cNvPr id="282" name="Google Shape;282;p47"/>
          <p:cNvSpPr txBox="1"/>
          <p:nvPr/>
        </p:nvSpPr>
        <p:spPr>
          <a:xfrm>
            <a:off x="391625" y="288050"/>
            <a:ext cx="8589900" cy="45813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E8BD13"/>
                </a:solidFill>
                <a:latin typeface="Calibri"/>
                <a:ea typeface="Calibri"/>
                <a:cs typeface="Calibri"/>
                <a:sym typeface="Calibri"/>
              </a:rPr>
              <a:t>“A Benjamite, a mighty man of power.” </a:t>
            </a:r>
            <a:r>
              <a:rPr lang="en" sz="3600">
                <a:solidFill>
                  <a:srgbClr val="FFFF00"/>
                </a:solidFill>
                <a:latin typeface="Calibri"/>
                <a:ea typeface="Calibri"/>
                <a:cs typeface="Calibri"/>
                <a:sym typeface="Calibri"/>
              </a:rPr>
              <a:t>NKJV</a:t>
            </a:r>
            <a:endParaRPr sz="3600">
              <a:solidFill>
                <a:srgbClr val="FFFF00"/>
              </a:solidFill>
              <a:latin typeface="Calibri"/>
              <a:ea typeface="Calibri"/>
              <a:cs typeface="Calibri"/>
              <a:sym typeface="Calibri"/>
            </a:endParaRPr>
          </a:p>
          <a:p>
            <a:pPr marL="0" lvl="0" indent="0" algn="l" rtl="0">
              <a:spcBef>
                <a:spcPts val="0"/>
              </a:spcBef>
              <a:spcAft>
                <a:spcPts val="0"/>
              </a:spcAft>
              <a:buNone/>
            </a:pPr>
            <a:endParaRPr sz="3600">
              <a:solidFill>
                <a:srgbClr val="E8BD13"/>
              </a:solidFill>
              <a:latin typeface="Calibri"/>
              <a:ea typeface="Calibri"/>
              <a:cs typeface="Calibri"/>
              <a:sym typeface="Calibri"/>
            </a:endParaRPr>
          </a:p>
          <a:p>
            <a:pPr marL="0" lvl="0" indent="0" algn="l" rtl="0">
              <a:spcBef>
                <a:spcPts val="0"/>
              </a:spcBef>
              <a:spcAft>
                <a:spcPts val="0"/>
              </a:spcAft>
              <a:buNone/>
            </a:pPr>
            <a:r>
              <a:rPr lang="en" sz="3600">
                <a:solidFill>
                  <a:srgbClr val="E8BD13"/>
                </a:solidFill>
                <a:latin typeface="Calibri"/>
                <a:ea typeface="Calibri"/>
                <a:cs typeface="Calibri"/>
                <a:sym typeface="Calibri"/>
              </a:rPr>
              <a:t>“valiant mighty man.” </a:t>
            </a:r>
            <a:r>
              <a:rPr lang="en" sz="3600">
                <a:solidFill>
                  <a:srgbClr val="FFFF00"/>
                </a:solidFill>
                <a:latin typeface="Calibri"/>
                <a:ea typeface="Calibri"/>
                <a:cs typeface="Calibri"/>
                <a:sym typeface="Calibri"/>
              </a:rPr>
              <a:t>NASB</a:t>
            </a:r>
            <a:endParaRPr sz="3600">
              <a:solidFill>
                <a:srgbClr val="FFFF00"/>
              </a:solidFill>
              <a:latin typeface="Calibri"/>
              <a:ea typeface="Calibri"/>
              <a:cs typeface="Calibri"/>
              <a:sym typeface="Calibri"/>
            </a:endParaRPr>
          </a:p>
          <a:p>
            <a:pPr marL="0" lvl="0" indent="0" algn="l" rtl="0">
              <a:spcBef>
                <a:spcPts val="0"/>
              </a:spcBef>
              <a:spcAft>
                <a:spcPts val="0"/>
              </a:spcAft>
              <a:buNone/>
            </a:pPr>
            <a:endParaRPr sz="3600">
              <a:solidFill>
                <a:srgbClr val="E8BD13"/>
              </a:solidFill>
              <a:latin typeface="Calibri"/>
              <a:ea typeface="Calibri"/>
              <a:cs typeface="Calibri"/>
              <a:sym typeface="Calibri"/>
            </a:endParaRPr>
          </a:p>
          <a:p>
            <a:pPr marL="0" lvl="0" indent="0" algn="l" rtl="0">
              <a:spcBef>
                <a:spcPts val="0"/>
              </a:spcBef>
              <a:spcAft>
                <a:spcPts val="0"/>
              </a:spcAft>
              <a:buNone/>
            </a:pPr>
            <a:r>
              <a:rPr lang="en" sz="3600">
                <a:solidFill>
                  <a:srgbClr val="E8BD13"/>
                </a:solidFill>
                <a:latin typeface="Calibri"/>
                <a:ea typeface="Calibri"/>
                <a:cs typeface="Calibri"/>
                <a:sym typeface="Calibri"/>
              </a:rPr>
              <a:t>“Man of wealth and power” </a:t>
            </a:r>
            <a:r>
              <a:rPr lang="en" sz="3600">
                <a:solidFill>
                  <a:srgbClr val="FFFF00"/>
                </a:solidFill>
                <a:latin typeface="Calibri"/>
                <a:ea typeface="Calibri"/>
                <a:cs typeface="Calibri"/>
                <a:sym typeface="Calibri"/>
              </a:rPr>
              <a:t>RSV</a:t>
            </a:r>
            <a:endParaRPr sz="3600">
              <a:solidFill>
                <a:srgbClr val="FFFF00"/>
              </a:solidFill>
              <a:latin typeface="Calibri"/>
              <a:ea typeface="Calibri"/>
              <a:cs typeface="Calibri"/>
              <a:sym typeface="Calibri"/>
            </a:endParaRPr>
          </a:p>
          <a:p>
            <a:pPr marL="0" lvl="0" indent="0" algn="l" rtl="0">
              <a:spcBef>
                <a:spcPts val="0"/>
              </a:spcBef>
              <a:spcAft>
                <a:spcPts val="0"/>
              </a:spcAft>
              <a:buNone/>
            </a:pPr>
            <a:endParaRPr sz="3600">
              <a:solidFill>
                <a:srgbClr val="E8BD13"/>
              </a:solidFill>
              <a:latin typeface="Calibri"/>
              <a:ea typeface="Calibri"/>
              <a:cs typeface="Calibri"/>
              <a:sym typeface="Calibri"/>
            </a:endParaRPr>
          </a:p>
          <a:p>
            <a:pPr marL="0" lvl="0" indent="0" algn="l" rtl="0">
              <a:spcBef>
                <a:spcPts val="0"/>
              </a:spcBef>
              <a:spcAft>
                <a:spcPts val="0"/>
              </a:spcAft>
              <a:buNone/>
            </a:pPr>
            <a:r>
              <a:rPr lang="en" sz="3600">
                <a:solidFill>
                  <a:srgbClr val="E8BD13"/>
                </a:solidFill>
                <a:latin typeface="Calibri"/>
                <a:ea typeface="Calibri"/>
                <a:cs typeface="Calibri"/>
                <a:sym typeface="Calibri"/>
              </a:rPr>
              <a:t>“a Benjaminite of stalwart character.” </a:t>
            </a:r>
            <a:r>
              <a:rPr lang="en" sz="3600">
                <a:solidFill>
                  <a:srgbClr val="FFFF00"/>
                </a:solidFill>
                <a:latin typeface="Calibri"/>
                <a:ea typeface="Calibri"/>
                <a:cs typeface="Calibri"/>
                <a:sym typeface="Calibri"/>
              </a:rPr>
              <a:t>MSG</a:t>
            </a:r>
            <a:endParaRPr sz="3600">
              <a:solidFill>
                <a:srgbClr val="FFFF00"/>
              </a:solidFill>
              <a:latin typeface="Calibri"/>
              <a:ea typeface="Calibri"/>
              <a:cs typeface="Calibri"/>
              <a:sym typeface="Calibri"/>
            </a:endParaRPr>
          </a:p>
          <a:p>
            <a:pPr marL="0" lvl="0" indent="0" algn="l" rtl="0">
              <a:spcBef>
                <a:spcPts val="0"/>
              </a:spcBef>
              <a:spcAft>
                <a:spcPts val="0"/>
              </a:spcAft>
              <a:buNone/>
            </a:pPr>
            <a:endParaRPr>
              <a:solidFill>
                <a:srgbClr val="E8BD13"/>
              </a:solidFill>
              <a:latin typeface="Calibri"/>
              <a:ea typeface="Calibri"/>
              <a:cs typeface="Calibri"/>
              <a:sym typeface="Calibri"/>
            </a:endParaRPr>
          </a:p>
          <a:p>
            <a:pPr marL="0" lvl="0" indent="0" algn="l" rtl="0">
              <a:spcBef>
                <a:spcPts val="0"/>
              </a:spcBef>
              <a:spcAft>
                <a:spcPts val="0"/>
              </a:spcAft>
              <a:buNone/>
            </a:pPr>
            <a:endParaRPr>
              <a:solidFill>
                <a:srgbClr val="E8BD13"/>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8"/>
          <p:cNvSpPr txBox="1">
            <a:spLocks noGrp="1"/>
          </p:cNvSpPr>
          <p:nvPr>
            <p:ph type="body" idx="1"/>
          </p:nvPr>
        </p:nvSpPr>
        <p:spPr>
          <a:xfrm>
            <a:off x="618775" y="221925"/>
            <a:ext cx="8219100" cy="4542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2700">
                <a:solidFill>
                  <a:srgbClr val="FFFF00"/>
                </a:solidFill>
                <a:latin typeface="Roboto"/>
                <a:ea typeface="Roboto"/>
                <a:cs typeface="Roboto"/>
                <a:sym typeface="Roboto"/>
              </a:rPr>
              <a:t>Romans 4:16 Therefore, </a:t>
            </a:r>
            <a:r>
              <a:rPr lang="en" sz="2700">
                <a:solidFill>
                  <a:srgbClr val="FF0000"/>
                </a:solidFill>
                <a:latin typeface="Roboto"/>
                <a:ea typeface="Roboto"/>
                <a:cs typeface="Roboto"/>
                <a:sym typeface="Roboto"/>
              </a:rPr>
              <a:t>the promise comes by faith</a:t>
            </a:r>
            <a:r>
              <a:rPr lang="en" sz="2700">
                <a:solidFill>
                  <a:srgbClr val="FFFF00"/>
                </a:solidFill>
                <a:latin typeface="Roboto"/>
                <a:ea typeface="Roboto"/>
                <a:cs typeface="Roboto"/>
                <a:sym typeface="Roboto"/>
              </a:rPr>
              <a:t>, so that it may be by grace and may be guaranteed to all Abraham’s offspring—not only to those who are of the law but also to those who have the faith of Abraham. He is the father of us all. 17 As it is written: “I have made you a father of many nations.”</a:t>
            </a:r>
            <a:r>
              <a:rPr lang="en" sz="2250">
                <a:solidFill>
                  <a:srgbClr val="FFFF00"/>
                </a:solidFill>
                <a:latin typeface="Roboto"/>
                <a:ea typeface="Roboto"/>
                <a:cs typeface="Roboto"/>
                <a:sym typeface="Roboto"/>
              </a:rPr>
              <a:t> </a:t>
            </a:r>
            <a:r>
              <a:rPr lang="en" sz="2700">
                <a:solidFill>
                  <a:srgbClr val="FFFF00"/>
                </a:solidFill>
                <a:latin typeface="Roboto"/>
                <a:ea typeface="Roboto"/>
                <a:cs typeface="Roboto"/>
                <a:sym typeface="Roboto"/>
              </a:rPr>
              <a:t>He is our father in the sight of God, in whom he believed—</a:t>
            </a:r>
            <a:r>
              <a:rPr lang="en" sz="2700">
                <a:solidFill>
                  <a:srgbClr val="008FFF"/>
                </a:solidFill>
                <a:latin typeface="Roboto"/>
                <a:ea typeface="Roboto"/>
                <a:cs typeface="Roboto"/>
                <a:sym typeface="Roboto"/>
              </a:rPr>
              <a:t>the God who gives life to the dead and calls into being things that were not.</a:t>
            </a:r>
            <a:endParaRPr sz="5700">
              <a:solidFill>
                <a:srgbClr val="008F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9"/>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3600" b="1">
                <a:solidFill>
                  <a:srgbClr val="FFFF00"/>
                </a:solidFill>
                <a:latin typeface="Roboto"/>
                <a:ea typeface="Roboto"/>
                <a:cs typeface="Roboto"/>
                <a:sym typeface="Roboto"/>
              </a:rPr>
              <a:t>21 </a:t>
            </a:r>
            <a:r>
              <a:rPr lang="en" sz="3700">
                <a:solidFill>
                  <a:srgbClr val="FFFF00"/>
                </a:solidFill>
                <a:latin typeface="Roboto"/>
                <a:ea typeface="Roboto"/>
                <a:cs typeface="Roboto"/>
                <a:sym typeface="Roboto"/>
              </a:rPr>
              <a:t>Saul answered, “But am I not a Benjamite, from the smallest tribe of Israel, and is not my clan the least of all the clans of the tribe of Benjamin? Why do you say such a thing to me?”</a:t>
            </a:r>
            <a:endParaRPr sz="6700">
              <a:solidFill>
                <a:srgbClr val="FFFF00"/>
              </a:solidFill>
            </a:endParaRPr>
          </a:p>
        </p:txBody>
      </p:sp>
      <p:sp>
        <p:nvSpPr>
          <p:cNvPr id="293" name="Google Shape;293;p49"/>
          <p:cNvSpPr txBox="1"/>
          <p:nvPr/>
        </p:nvSpPr>
        <p:spPr>
          <a:xfrm>
            <a:off x="678850" y="352475"/>
            <a:ext cx="3394200" cy="6657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900" b="1">
                <a:solidFill>
                  <a:schemeClr val="lt1"/>
                </a:solidFill>
                <a:latin typeface="Calibri"/>
                <a:ea typeface="Calibri"/>
                <a:cs typeface="Calibri"/>
                <a:sym typeface="Calibri"/>
              </a:rPr>
              <a:t>1 Samuel 9</a:t>
            </a:r>
            <a:endParaRPr sz="41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0"/>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3000" b="1">
                <a:solidFill>
                  <a:srgbClr val="FFFF00"/>
                </a:solidFill>
                <a:latin typeface="Roboto"/>
                <a:ea typeface="Roboto"/>
                <a:cs typeface="Roboto"/>
                <a:sym typeface="Roboto"/>
              </a:rPr>
              <a:t>1 </a:t>
            </a:r>
            <a:r>
              <a:rPr lang="en" sz="3100">
                <a:solidFill>
                  <a:srgbClr val="FFFF00"/>
                </a:solidFill>
                <a:latin typeface="Roboto"/>
                <a:ea typeface="Roboto"/>
                <a:cs typeface="Roboto"/>
                <a:sym typeface="Roboto"/>
              </a:rPr>
              <a:t>Then Samuel took a flask of olive oil and poured it on Saul’s head and kissed him, saying, “Has not the </a:t>
            </a:r>
            <a:r>
              <a:rPr lang="en" sz="3100" cap="small">
                <a:solidFill>
                  <a:srgbClr val="FFFF00"/>
                </a:solidFill>
                <a:latin typeface="Roboto"/>
                <a:ea typeface="Roboto"/>
                <a:cs typeface="Roboto"/>
                <a:sym typeface="Roboto"/>
              </a:rPr>
              <a:t>Lord</a:t>
            </a:r>
            <a:r>
              <a:rPr lang="en" sz="3100">
                <a:solidFill>
                  <a:srgbClr val="FFFF00"/>
                </a:solidFill>
                <a:latin typeface="Roboto"/>
                <a:ea typeface="Roboto"/>
                <a:cs typeface="Roboto"/>
                <a:sym typeface="Roboto"/>
              </a:rPr>
              <a:t> anointed you ruler over his inheritance?”</a:t>
            </a:r>
            <a:endParaRPr sz="6100">
              <a:solidFill>
                <a:srgbClr val="FFFF00"/>
              </a:solidFill>
            </a:endParaRPr>
          </a:p>
        </p:txBody>
      </p:sp>
      <p:sp>
        <p:nvSpPr>
          <p:cNvPr id="299" name="Google Shape;299;p50"/>
          <p:cNvSpPr txBox="1"/>
          <p:nvPr/>
        </p:nvSpPr>
        <p:spPr>
          <a:xfrm>
            <a:off x="731050" y="652725"/>
            <a:ext cx="4399500" cy="9138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solidFill>
                  <a:schemeClr val="lt1"/>
                </a:solidFill>
                <a:latin typeface="Calibri"/>
                <a:ea typeface="Calibri"/>
                <a:cs typeface="Calibri"/>
                <a:sym typeface="Calibri"/>
              </a:rPr>
              <a:t>1 Samuel 10</a:t>
            </a:r>
            <a:endParaRPr sz="37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1"/>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2800">
                <a:solidFill>
                  <a:srgbClr val="00FFFF"/>
                </a:solidFill>
                <a:latin typeface="Roboto"/>
                <a:ea typeface="Roboto"/>
                <a:cs typeface="Roboto"/>
                <a:sym typeface="Roboto"/>
              </a:rPr>
              <a:t>Septuagint</a:t>
            </a:r>
            <a:r>
              <a:rPr lang="en" sz="2800">
                <a:solidFill>
                  <a:srgbClr val="FFFF00"/>
                </a:solidFill>
                <a:latin typeface="Roboto"/>
                <a:ea typeface="Roboto"/>
                <a:cs typeface="Roboto"/>
                <a:sym typeface="Roboto"/>
              </a:rPr>
              <a:t> and </a:t>
            </a:r>
            <a:r>
              <a:rPr lang="en" sz="2800">
                <a:solidFill>
                  <a:srgbClr val="4A86E8"/>
                </a:solidFill>
                <a:latin typeface="Roboto"/>
                <a:ea typeface="Roboto"/>
                <a:cs typeface="Roboto"/>
                <a:sym typeface="Roboto"/>
              </a:rPr>
              <a:t>Vulgate</a:t>
            </a:r>
            <a:r>
              <a:rPr lang="en" sz="2800">
                <a:solidFill>
                  <a:srgbClr val="FFFF00"/>
                </a:solidFill>
                <a:latin typeface="Roboto"/>
                <a:ea typeface="Roboto"/>
                <a:cs typeface="Roboto"/>
                <a:sym typeface="Roboto"/>
              </a:rPr>
              <a:t> </a:t>
            </a:r>
            <a:r>
              <a:rPr lang="en" sz="3100">
                <a:solidFill>
                  <a:srgbClr val="FFFF00"/>
                </a:solidFill>
                <a:latin typeface="Roboto"/>
                <a:ea typeface="Roboto"/>
                <a:cs typeface="Roboto"/>
                <a:sym typeface="Roboto"/>
              </a:rPr>
              <a:t>“</a:t>
            </a:r>
            <a:r>
              <a:rPr lang="en" sz="3100">
                <a:solidFill>
                  <a:srgbClr val="FF9900"/>
                </a:solidFill>
                <a:latin typeface="Roboto"/>
                <a:ea typeface="Roboto"/>
                <a:cs typeface="Roboto"/>
                <a:sym typeface="Roboto"/>
              </a:rPr>
              <a:t>Has not the </a:t>
            </a:r>
            <a:r>
              <a:rPr lang="en" sz="3100" cap="small">
                <a:solidFill>
                  <a:srgbClr val="FF9900"/>
                </a:solidFill>
                <a:latin typeface="Roboto"/>
                <a:ea typeface="Roboto"/>
                <a:cs typeface="Roboto"/>
                <a:sym typeface="Roboto"/>
              </a:rPr>
              <a:t>Lord</a:t>
            </a:r>
            <a:r>
              <a:rPr lang="en" sz="3100">
                <a:solidFill>
                  <a:srgbClr val="FF9900"/>
                </a:solidFill>
                <a:latin typeface="Roboto"/>
                <a:ea typeface="Roboto"/>
                <a:cs typeface="Roboto"/>
                <a:sym typeface="Roboto"/>
              </a:rPr>
              <a:t> anointed </a:t>
            </a:r>
            <a:r>
              <a:rPr lang="en" sz="2800" i="1">
                <a:solidFill>
                  <a:srgbClr val="FFFF00"/>
                </a:solidFill>
                <a:latin typeface="Roboto"/>
                <a:ea typeface="Roboto"/>
                <a:cs typeface="Roboto"/>
                <a:sym typeface="Roboto"/>
              </a:rPr>
              <a:t>over his people Israel? You will reign over the </a:t>
            </a:r>
            <a:r>
              <a:rPr lang="en" sz="2800" i="1" cap="small">
                <a:solidFill>
                  <a:srgbClr val="FFFF00"/>
                </a:solidFill>
                <a:latin typeface="Roboto"/>
                <a:ea typeface="Roboto"/>
                <a:cs typeface="Roboto"/>
                <a:sym typeface="Roboto"/>
              </a:rPr>
              <a:t>Lord</a:t>
            </a:r>
            <a:r>
              <a:rPr lang="en" sz="2800" i="1">
                <a:solidFill>
                  <a:srgbClr val="FFFF00"/>
                </a:solidFill>
                <a:latin typeface="Roboto"/>
                <a:ea typeface="Roboto"/>
                <a:cs typeface="Roboto"/>
                <a:sym typeface="Roboto"/>
              </a:rPr>
              <a:t>’s people and save them from the power of their enemies round about. And </a:t>
            </a:r>
            <a:r>
              <a:rPr lang="en" sz="2800" i="1" u="sng">
                <a:solidFill>
                  <a:srgbClr val="FFFF00"/>
                </a:solidFill>
                <a:latin typeface="Roboto"/>
                <a:ea typeface="Roboto"/>
                <a:cs typeface="Roboto"/>
                <a:sym typeface="Roboto"/>
              </a:rPr>
              <a:t>this will be a sign to you that the </a:t>
            </a:r>
            <a:r>
              <a:rPr lang="en" sz="2800" i="1" u="sng" cap="small">
                <a:solidFill>
                  <a:srgbClr val="FFFF00"/>
                </a:solidFill>
                <a:latin typeface="Roboto"/>
                <a:ea typeface="Roboto"/>
                <a:cs typeface="Roboto"/>
                <a:sym typeface="Roboto"/>
              </a:rPr>
              <a:t>Lord</a:t>
            </a:r>
            <a:r>
              <a:rPr lang="en" sz="2800" i="1" u="sng">
                <a:solidFill>
                  <a:srgbClr val="FFFF00"/>
                </a:solidFill>
                <a:latin typeface="Roboto"/>
                <a:ea typeface="Roboto"/>
                <a:cs typeface="Roboto"/>
                <a:sym typeface="Roboto"/>
              </a:rPr>
              <a:t> has anointed you ruler over his inheritance:</a:t>
            </a:r>
            <a:endParaRPr sz="5800" u="sng">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4"/>
          <p:cNvSpPr txBox="1">
            <a:spLocks noGrp="1"/>
          </p:cNvSpPr>
          <p:nvPr>
            <p:ph type="body" idx="1"/>
          </p:nvPr>
        </p:nvSpPr>
        <p:spPr>
          <a:xfrm>
            <a:off x="618775" y="6144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t>1 Samuel 9:1-2</a:t>
            </a:r>
            <a:endParaRPr sz="4200"/>
          </a:p>
          <a:p>
            <a:pPr marL="0" lvl="0" indent="0" algn="l" rtl="0">
              <a:spcBef>
                <a:spcPts val="800"/>
              </a:spcBef>
              <a:spcAft>
                <a:spcPts val="800"/>
              </a:spcAft>
              <a:buNone/>
            </a:pPr>
            <a:r>
              <a:rPr lang="en" sz="4200">
                <a:solidFill>
                  <a:srgbClr val="FFFF00"/>
                </a:solidFill>
              </a:rPr>
              <a:t>There was a Benjamite, a man of standing, whose name was </a:t>
            </a:r>
            <a:r>
              <a:rPr lang="en" sz="4200" b="1" u="sng">
                <a:solidFill>
                  <a:srgbClr val="FFFF00"/>
                </a:solidFill>
              </a:rPr>
              <a:t>Kish</a:t>
            </a:r>
            <a:r>
              <a:rPr lang="en" sz="4200">
                <a:solidFill>
                  <a:srgbClr val="FFFF00"/>
                </a:solidFill>
              </a:rPr>
              <a:t> son of Abiel, the son of Zeror, the son of Bekorath, the son of Aphiah of Benjamin.</a:t>
            </a:r>
            <a:r>
              <a:rPr lang="en" sz="4200">
                <a:solidFill>
                  <a:srgbClr val="D5E813"/>
                </a:solidFill>
              </a:rPr>
              <a:t> </a:t>
            </a:r>
            <a:endParaRPr sz="4200">
              <a:solidFill>
                <a:srgbClr val="FFFF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2"/>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4200">
                <a:solidFill>
                  <a:srgbClr val="FFFF00"/>
                </a:solidFill>
              </a:rPr>
              <a:t>The Lord gives Saul several signs to confirm that He is ready and willing to use him to accomplish the deliverance of Israel from their enemies.</a:t>
            </a:r>
            <a:endParaRPr sz="420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3"/>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3300" b="1">
                <a:solidFill>
                  <a:srgbClr val="FFFF00"/>
                </a:solidFill>
                <a:latin typeface="Roboto"/>
                <a:ea typeface="Roboto"/>
                <a:cs typeface="Roboto"/>
                <a:sym typeface="Roboto"/>
              </a:rPr>
              <a:t>2 “</a:t>
            </a:r>
            <a:r>
              <a:rPr lang="en" sz="3400">
                <a:solidFill>
                  <a:srgbClr val="FFFF00"/>
                </a:solidFill>
                <a:latin typeface="Roboto"/>
                <a:ea typeface="Roboto"/>
                <a:cs typeface="Roboto"/>
                <a:sym typeface="Roboto"/>
              </a:rPr>
              <a:t>When you leave me today, you will meet two men near </a:t>
            </a:r>
            <a:r>
              <a:rPr lang="en" sz="3400" u="sng">
                <a:solidFill>
                  <a:srgbClr val="FFFF00"/>
                </a:solidFill>
                <a:latin typeface="Roboto"/>
                <a:ea typeface="Roboto"/>
                <a:cs typeface="Roboto"/>
                <a:sym typeface="Roboto"/>
              </a:rPr>
              <a:t>Rachel’s tomb</a:t>
            </a:r>
            <a:r>
              <a:rPr lang="en" sz="3400">
                <a:solidFill>
                  <a:srgbClr val="FFFF00"/>
                </a:solidFill>
                <a:latin typeface="Roboto"/>
                <a:ea typeface="Roboto"/>
                <a:cs typeface="Roboto"/>
                <a:sym typeface="Roboto"/>
              </a:rPr>
              <a:t>, at </a:t>
            </a:r>
            <a:r>
              <a:rPr lang="en" sz="3400" b="1">
                <a:solidFill>
                  <a:srgbClr val="FFFF00"/>
                </a:solidFill>
                <a:latin typeface="Roboto"/>
                <a:ea typeface="Roboto"/>
                <a:cs typeface="Roboto"/>
                <a:sym typeface="Roboto"/>
              </a:rPr>
              <a:t>Zelzah</a:t>
            </a:r>
            <a:r>
              <a:rPr lang="en" sz="3400">
                <a:solidFill>
                  <a:srgbClr val="FFFF00"/>
                </a:solidFill>
                <a:latin typeface="Roboto"/>
                <a:ea typeface="Roboto"/>
                <a:cs typeface="Roboto"/>
                <a:sym typeface="Roboto"/>
              </a:rPr>
              <a:t> on the border of </a:t>
            </a:r>
            <a:r>
              <a:rPr lang="en" sz="3400" b="1">
                <a:solidFill>
                  <a:srgbClr val="FFFF00"/>
                </a:solidFill>
                <a:latin typeface="Roboto"/>
                <a:ea typeface="Roboto"/>
                <a:cs typeface="Roboto"/>
                <a:sym typeface="Roboto"/>
              </a:rPr>
              <a:t>Benjamin</a:t>
            </a:r>
            <a:r>
              <a:rPr lang="en" sz="3400">
                <a:solidFill>
                  <a:srgbClr val="FFFF00"/>
                </a:solidFill>
                <a:latin typeface="Roboto"/>
                <a:ea typeface="Roboto"/>
                <a:cs typeface="Roboto"/>
                <a:sym typeface="Roboto"/>
              </a:rPr>
              <a:t>. </a:t>
            </a:r>
            <a:endParaRPr sz="6400">
              <a:solidFill>
                <a:srgbClr val="FFFF00"/>
              </a:solidFill>
            </a:endParaRPr>
          </a:p>
        </p:txBody>
      </p:sp>
      <p:sp>
        <p:nvSpPr>
          <p:cNvPr id="315" name="Google Shape;315;p53"/>
          <p:cNvSpPr txBox="1"/>
          <p:nvPr/>
        </p:nvSpPr>
        <p:spPr>
          <a:xfrm>
            <a:off x="887700" y="678850"/>
            <a:ext cx="5313300" cy="8094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chemeClr val="lt1"/>
                </a:solidFill>
                <a:latin typeface="Calibri"/>
                <a:ea typeface="Calibri"/>
                <a:cs typeface="Calibri"/>
                <a:sym typeface="Calibri"/>
              </a:rPr>
              <a:t>First Sign</a:t>
            </a:r>
            <a:endParaRPr sz="40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4"/>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4200">
                <a:solidFill>
                  <a:srgbClr val="FFFF00"/>
                </a:solidFill>
              </a:rPr>
              <a:t>Zelzah- “Shade, protection from the dazzling brightness”.</a:t>
            </a:r>
            <a:endParaRPr sz="4200">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5"/>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solidFill>
                  <a:srgbClr val="FFFF00"/>
                </a:solidFill>
              </a:rPr>
              <a:t>Who is God bringing up in His memory related to Saul and raising him up to be the delivering King?</a:t>
            </a:r>
            <a:endParaRPr sz="4200">
              <a:solidFill>
                <a:srgbClr val="FFFF00"/>
              </a:solidFill>
            </a:endParaRPr>
          </a:p>
          <a:p>
            <a:pPr marL="0" lvl="0" indent="0" algn="l" rtl="0">
              <a:spcBef>
                <a:spcPts val="800"/>
              </a:spcBef>
              <a:spcAft>
                <a:spcPts val="800"/>
              </a:spcAft>
              <a:buNone/>
            </a:pPr>
            <a:endParaRPr sz="4200">
              <a:solidFill>
                <a:srgbClr val="FFFF00"/>
              </a:solidFill>
            </a:endParaRPr>
          </a:p>
        </p:txBody>
      </p:sp>
      <p:sp>
        <p:nvSpPr>
          <p:cNvPr id="326" name="Google Shape;326;p55"/>
          <p:cNvSpPr txBox="1"/>
          <p:nvPr/>
        </p:nvSpPr>
        <p:spPr>
          <a:xfrm>
            <a:off x="1422950" y="3916375"/>
            <a:ext cx="7519500" cy="400200"/>
          </a:xfrm>
          <a:prstGeom prst="rect">
            <a:avLst/>
          </a:prstGeom>
          <a:solidFill>
            <a:srgbClr val="20124D"/>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27" name="Google Shape;327;p55"/>
          <p:cNvSpPr txBox="1"/>
          <p:nvPr/>
        </p:nvSpPr>
        <p:spPr>
          <a:xfrm>
            <a:off x="757175" y="3420300"/>
            <a:ext cx="5496000" cy="9660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a:solidFill>
                  <a:srgbClr val="FFFF00"/>
                </a:solidFill>
                <a:latin typeface="Calibri"/>
                <a:ea typeface="Calibri"/>
                <a:cs typeface="Calibri"/>
                <a:sym typeface="Calibri"/>
              </a:rPr>
              <a:t>Rachel </a:t>
            </a:r>
            <a:endParaRPr sz="4200">
              <a:solidFill>
                <a:srgbClr val="FFFF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anim calcmode="lin" valueType="num">
                                      <p:cBhvr additive="base">
                                        <p:cTn id="7" dur="1100"/>
                                        <p:tgtEl>
                                          <p:spTgt spid="32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6"/>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solidFill>
                  <a:srgbClr val="FFFF00"/>
                </a:solidFill>
              </a:rPr>
              <a:t>1000 years had passed from Rachel to Saul.</a:t>
            </a:r>
            <a:endParaRPr sz="4200">
              <a:solidFill>
                <a:srgbClr val="FFFF00"/>
              </a:solidFill>
            </a:endParaRPr>
          </a:p>
          <a:p>
            <a:pPr marL="0" lvl="0" indent="0" algn="l" rtl="0">
              <a:spcBef>
                <a:spcPts val="800"/>
              </a:spcBef>
              <a:spcAft>
                <a:spcPts val="0"/>
              </a:spcAft>
              <a:buNone/>
            </a:pPr>
            <a:endParaRPr sz="4200">
              <a:solidFill>
                <a:srgbClr val="FFFF00"/>
              </a:solidFill>
            </a:endParaRPr>
          </a:p>
          <a:p>
            <a:pPr marL="0" lvl="0" indent="0" algn="l" rtl="0">
              <a:spcBef>
                <a:spcPts val="800"/>
              </a:spcBef>
              <a:spcAft>
                <a:spcPts val="800"/>
              </a:spcAft>
              <a:buNone/>
            </a:pPr>
            <a:r>
              <a:rPr lang="en" sz="4200">
                <a:solidFill>
                  <a:srgbClr val="FFFF00"/>
                </a:solidFill>
              </a:rPr>
              <a:t>Who is Rachel remembered for?</a:t>
            </a:r>
            <a:endParaRPr sz="4200">
              <a:solidFill>
                <a:srgbClr val="FFFF00"/>
              </a:solidFill>
            </a:endParaRPr>
          </a:p>
        </p:txBody>
      </p:sp>
      <p:sp>
        <p:nvSpPr>
          <p:cNvPr id="333" name="Google Shape;333;p56"/>
          <p:cNvSpPr txBox="1"/>
          <p:nvPr/>
        </p:nvSpPr>
        <p:spPr>
          <a:xfrm>
            <a:off x="770225" y="4073025"/>
            <a:ext cx="5065200" cy="7572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300">
                <a:solidFill>
                  <a:schemeClr val="lt1"/>
                </a:solidFill>
                <a:latin typeface="Calibri"/>
                <a:ea typeface="Calibri"/>
                <a:cs typeface="Calibri"/>
                <a:sym typeface="Calibri"/>
              </a:rPr>
              <a:t>Joseph and Benjamin</a:t>
            </a:r>
            <a:endParaRPr sz="43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 calcmode="lin" valueType="num">
                                      <p:cBhvr additive="base">
                                        <p:cTn id="7" dur="1000"/>
                                        <p:tgtEl>
                                          <p:spTgt spid="33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7"/>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solidFill>
                  <a:srgbClr val="FFFF00"/>
                </a:solidFill>
              </a:rPr>
              <a:t>God says to Saul: “Meet Me at Rachel’s Tomb in the </a:t>
            </a:r>
            <a:r>
              <a:rPr lang="en" sz="4200" b="1">
                <a:solidFill>
                  <a:srgbClr val="FFFF00"/>
                </a:solidFill>
              </a:rPr>
              <a:t>Shade”</a:t>
            </a:r>
            <a:endParaRPr sz="4200" b="1">
              <a:solidFill>
                <a:srgbClr val="FFFF00"/>
              </a:solidFill>
            </a:endParaRPr>
          </a:p>
          <a:p>
            <a:pPr marL="0" lvl="0" indent="0" algn="l" rtl="0">
              <a:spcBef>
                <a:spcPts val="800"/>
              </a:spcBef>
              <a:spcAft>
                <a:spcPts val="0"/>
              </a:spcAft>
              <a:buNone/>
            </a:pPr>
            <a:endParaRPr sz="4200" b="1">
              <a:solidFill>
                <a:srgbClr val="FFFF00"/>
              </a:solidFill>
            </a:endParaRPr>
          </a:p>
          <a:p>
            <a:pPr marL="0" lvl="0" indent="0" algn="l" rtl="0">
              <a:spcBef>
                <a:spcPts val="800"/>
              </a:spcBef>
              <a:spcAft>
                <a:spcPts val="800"/>
              </a:spcAft>
              <a:buNone/>
            </a:pPr>
            <a:r>
              <a:rPr lang="en" sz="4200" b="1"/>
              <a:t>God anticipates a deliverer like Joseph was to Israel!</a:t>
            </a:r>
            <a:endParaRPr sz="4200" b="1"/>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8"/>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2600" b="1">
                <a:solidFill>
                  <a:srgbClr val="FFFF00"/>
                </a:solidFill>
                <a:latin typeface="Roboto"/>
                <a:ea typeface="Roboto"/>
                <a:cs typeface="Roboto"/>
                <a:sym typeface="Roboto"/>
              </a:rPr>
              <a:t>3 </a:t>
            </a:r>
            <a:r>
              <a:rPr lang="en" sz="2600">
                <a:solidFill>
                  <a:srgbClr val="FFFF00"/>
                </a:solidFill>
                <a:latin typeface="Roboto"/>
                <a:ea typeface="Roboto"/>
                <a:cs typeface="Roboto"/>
                <a:sym typeface="Roboto"/>
              </a:rPr>
              <a:t>“Then you will go on from there until you reach the </a:t>
            </a:r>
            <a:r>
              <a:rPr lang="en" sz="2600" u="sng">
                <a:solidFill>
                  <a:srgbClr val="FFFF00"/>
                </a:solidFill>
                <a:latin typeface="Roboto"/>
                <a:ea typeface="Roboto"/>
                <a:cs typeface="Roboto"/>
                <a:sym typeface="Roboto"/>
              </a:rPr>
              <a:t>great tree of Tabor</a:t>
            </a:r>
            <a:r>
              <a:rPr lang="en" sz="2600">
                <a:solidFill>
                  <a:srgbClr val="FFFF00"/>
                </a:solidFill>
                <a:latin typeface="Roboto"/>
                <a:ea typeface="Roboto"/>
                <a:cs typeface="Roboto"/>
                <a:sym typeface="Roboto"/>
              </a:rPr>
              <a:t>. </a:t>
            </a:r>
            <a:r>
              <a:rPr lang="en" sz="2600" b="1">
                <a:solidFill>
                  <a:srgbClr val="FFFF00"/>
                </a:solidFill>
                <a:latin typeface="Roboto"/>
                <a:ea typeface="Roboto"/>
                <a:cs typeface="Roboto"/>
                <a:sym typeface="Roboto"/>
              </a:rPr>
              <a:t>Three men</a:t>
            </a:r>
            <a:r>
              <a:rPr lang="en" sz="2600">
                <a:solidFill>
                  <a:srgbClr val="FFFF00"/>
                </a:solidFill>
                <a:latin typeface="Roboto"/>
                <a:ea typeface="Roboto"/>
                <a:cs typeface="Roboto"/>
                <a:sym typeface="Roboto"/>
              </a:rPr>
              <a:t> going up to worship God at Bethel will meet you there. One will be carrying three young goats, another three loaves of bread, and another a skin of wine. </a:t>
            </a:r>
            <a:r>
              <a:rPr lang="en" sz="2600" b="1">
                <a:solidFill>
                  <a:srgbClr val="FFFF00"/>
                </a:solidFill>
                <a:latin typeface="Roboto"/>
                <a:ea typeface="Roboto"/>
                <a:cs typeface="Roboto"/>
                <a:sym typeface="Roboto"/>
              </a:rPr>
              <a:t>4 </a:t>
            </a:r>
            <a:r>
              <a:rPr lang="en" sz="2600">
                <a:solidFill>
                  <a:srgbClr val="FFFF00"/>
                </a:solidFill>
                <a:latin typeface="Roboto"/>
                <a:ea typeface="Roboto"/>
                <a:cs typeface="Roboto"/>
                <a:sym typeface="Roboto"/>
              </a:rPr>
              <a:t>They will greet you and offer you two loaves of bread, which you will accept from them.</a:t>
            </a:r>
            <a:endParaRPr sz="5600">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9"/>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solidFill>
                  <a:srgbClr val="FFFF00"/>
                </a:solidFill>
              </a:rPr>
              <a:t>“Mount Tabor”</a:t>
            </a:r>
            <a:endParaRPr sz="4200">
              <a:solidFill>
                <a:srgbClr val="FFFF00"/>
              </a:solidFill>
            </a:endParaRPr>
          </a:p>
          <a:p>
            <a:pPr marL="0" lvl="0" indent="0" algn="l" rtl="0">
              <a:spcBef>
                <a:spcPts val="800"/>
              </a:spcBef>
              <a:spcAft>
                <a:spcPts val="0"/>
              </a:spcAft>
              <a:buNone/>
            </a:pPr>
            <a:r>
              <a:rPr lang="en" sz="4200">
                <a:solidFill>
                  <a:srgbClr val="FFFF00"/>
                </a:solidFill>
              </a:rPr>
              <a:t>“Bethel”</a:t>
            </a:r>
            <a:endParaRPr sz="4200">
              <a:solidFill>
                <a:srgbClr val="FFFF00"/>
              </a:solidFill>
            </a:endParaRPr>
          </a:p>
          <a:p>
            <a:pPr marL="0" lvl="0" indent="0" algn="l" rtl="0">
              <a:spcBef>
                <a:spcPts val="800"/>
              </a:spcBef>
              <a:spcAft>
                <a:spcPts val="0"/>
              </a:spcAft>
              <a:buNone/>
            </a:pPr>
            <a:r>
              <a:rPr lang="en" sz="4200">
                <a:solidFill>
                  <a:srgbClr val="FFFF00"/>
                </a:solidFill>
              </a:rPr>
              <a:t>“Three Men” </a:t>
            </a:r>
            <a:endParaRPr sz="4200">
              <a:solidFill>
                <a:srgbClr val="FFFF00"/>
              </a:solidFill>
            </a:endParaRPr>
          </a:p>
          <a:p>
            <a:pPr marL="0" lvl="0" indent="0" algn="l" rtl="0">
              <a:spcBef>
                <a:spcPts val="800"/>
              </a:spcBef>
              <a:spcAft>
                <a:spcPts val="0"/>
              </a:spcAft>
              <a:buNone/>
            </a:pPr>
            <a:r>
              <a:rPr lang="en" sz="4200">
                <a:solidFill>
                  <a:srgbClr val="FFFF00"/>
                </a:solidFill>
              </a:rPr>
              <a:t>“Three loaves of bread” </a:t>
            </a:r>
            <a:endParaRPr sz="4200">
              <a:solidFill>
                <a:srgbClr val="FFFF00"/>
              </a:solidFill>
            </a:endParaRPr>
          </a:p>
          <a:p>
            <a:pPr marL="0" lvl="0" indent="0" algn="l" rtl="0">
              <a:spcBef>
                <a:spcPts val="800"/>
              </a:spcBef>
              <a:spcAft>
                <a:spcPts val="0"/>
              </a:spcAft>
              <a:buNone/>
            </a:pPr>
            <a:r>
              <a:rPr lang="en" sz="4200">
                <a:solidFill>
                  <a:srgbClr val="FFFF00"/>
                </a:solidFill>
              </a:rPr>
              <a:t>“Three young goats”</a:t>
            </a:r>
            <a:endParaRPr sz="4200">
              <a:solidFill>
                <a:srgbClr val="FFFF00"/>
              </a:solidFill>
            </a:endParaRPr>
          </a:p>
          <a:p>
            <a:pPr marL="0" lvl="0" indent="0" algn="l" rtl="0">
              <a:spcBef>
                <a:spcPts val="800"/>
              </a:spcBef>
              <a:spcAft>
                <a:spcPts val="800"/>
              </a:spcAft>
              <a:buNone/>
            </a:pPr>
            <a:r>
              <a:rPr lang="en" sz="4200">
                <a:solidFill>
                  <a:srgbClr val="FFFF00"/>
                </a:solidFill>
              </a:rPr>
              <a:t>“Skin of wine”</a:t>
            </a:r>
            <a:endParaRPr sz="420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0"/>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endParaRPr sz="4200">
              <a:solidFill>
                <a:srgbClr val="FFFF00"/>
              </a:solidFill>
            </a:endParaRPr>
          </a:p>
          <a:p>
            <a:pPr marL="0" lvl="0" indent="0" algn="l" rtl="0">
              <a:spcBef>
                <a:spcPts val="800"/>
              </a:spcBef>
              <a:spcAft>
                <a:spcPts val="0"/>
              </a:spcAft>
              <a:buNone/>
            </a:pPr>
            <a:endParaRPr sz="4200">
              <a:solidFill>
                <a:srgbClr val="FFFF00"/>
              </a:solidFill>
            </a:endParaRPr>
          </a:p>
          <a:p>
            <a:pPr marL="0" lvl="0" indent="0" algn="l" rtl="0">
              <a:spcBef>
                <a:spcPts val="800"/>
              </a:spcBef>
              <a:spcAft>
                <a:spcPts val="0"/>
              </a:spcAft>
              <a:buNone/>
            </a:pPr>
            <a:endParaRPr sz="4200">
              <a:solidFill>
                <a:srgbClr val="FFFF00"/>
              </a:solidFill>
            </a:endParaRPr>
          </a:p>
          <a:p>
            <a:pPr marL="0" lvl="0" indent="0" algn="l" rtl="0">
              <a:spcBef>
                <a:spcPts val="800"/>
              </a:spcBef>
              <a:spcAft>
                <a:spcPts val="0"/>
              </a:spcAft>
              <a:buNone/>
            </a:pPr>
            <a:r>
              <a:rPr lang="en" sz="4200">
                <a:solidFill>
                  <a:srgbClr val="FFFF00"/>
                </a:solidFill>
              </a:rPr>
              <a:t>Tabor-</a:t>
            </a:r>
            <a:r>
              <a:rPr lang="en" sz="2900">
                <a:solidFill>
                  <a:srgbClr val="FFFF00"/>
                </a:solidFill>
                <a:latin typeface="Arial"/>
                <a:ea typeface="Arial"/>
                <a:cs typeface="Arial"/>
                <a:sym typeface="Arial"/>
              </a:rPr>
              <a:t>verb ברר (</a:t>
            </a:r>
            <a:r>
              <a:rPr lang="en" sz="2900" i="1">
                <a:solidFill>
                  <a:srgbClr val="FFFF00"/>
                </a:solidFill>
                <a:latin typeface="Arial"/>
                <a:ea typeface="Arial"/>
                <a:cs typeface="Arial"/>
                <a:sym typeface="Arial"/>
              </a:rPr>
              <a:t>barar</a:t>
            </a:r>
            <a:r>
              <a:rPr lang="en" sz="2900">
                <a:solidFill>
                  <a:srgbClr val="FFFF00"/>
                </a:solidFill>
                <a:latin typeface="Arial"/>
                <a:ea typeface="Arial"/>
                <a:cs typeface="Arial"/>
                <a:sym typeface="Arial"/>
              </a:rPr>
              <a:t>), to purify or clarify</a:t>
            </a:r>
            <a:endParaRPr sz="2900">
              <a:solidFill>
                <a:srgbClr val="FFFF00"/>
              </a:solidFill>
              <a:latin typeface="Arial"/>
              <a:ea typeface="Arial"/>
              <a:cs typeface="Arial"/>
              <a:sym typeface="Arial"/>
            </a:endParaRPr>
          </a:p>
          <a:p>
            <a:pPr marL="0" lvl="0" indent="0" algn="l" rtl="0">
              <a:spcBef>
                <a:spcPts val="800"/>
              </a:spcBef>
              <a:spcAft>
                <a:spcPts val="800"/>
              </a:spcAft>
              <a:buClr>
                <a:schemeClr val="dk1"/>
              </a:buClr>
              <a:buSzPts val="1100"/>
              <a:buFont typeface="Arial"/>
              <a:buNone/>
            </a:pPr>
            <a:r>
              <a:rPr lang="en" sz="2900">
                <a:solidFill>
                  <a:srgbClr val="FFFF00"/>
                </a:solidFill>
                <a:latin typeface="Arial"/>
                <a:ea typeface="Arial"/>
                <a:cs typeface="Arial"/>
                <a:sym typeface="Arial"/>
              </a:rPr>
              <a:t>Also a town given to the </a:t>
            </a:r>
            <a:r>
              <a:rPr lang="en" sz="2900" u="sng">
                <a:solidFill>
                  <a:srgbClr val="FFFF00"/>
                </a:solidFill>
                <a:latin typeface="Arial"/>
                <a:ea typeface="Arial"/>
                <a:cs typeface="Arial"/>
                <a:sym typeface="Arial"/>
              </a:rPr>
              <a:t>Levites</a:t>
            </a:r>
            <a:r>
              <a:rPr lang="en" sz="2900">
                <a:solidFill>
                  <a:srgbClr val="FFFF00"/>
                </a:solidFill>
                <a:latin typeface="Arial"/>
                <a:ea typeface="Arial"/>
                <a:cs typeface="Arial"/>
                <a:sym typeface="Arial"/>
              </a:rPr>
              <a:t> in 1 Chron 6:77.</a:t>
            </a:r>
            <a:endParaRPr sz="5900">
              <a:solidFill>
                <a:srgbClr val="FFFF00"/>
              </a:solidFill>
            </a:endParaRPr>
          </a:p>
        </p:txBody>
      </p:sp>
      <p:pic>
        <p:nvPicPr>
          <p:cNvPr id="354" name="Google Shape;354;p60"/>
          <p:cNvPicPr preferRelativeResize="0"/>
          <p:nvPr/>
        </p:nvPicPr>
        <p:blipFill>
          <a:blip r:embed="rId3">
            <a:alphaModFix/>
          </a:blip>
          <a:stretch>
            <a:fillRect/>
          </a:stretch>
        </p:blipFill>
        <p:spPr>
          <a:xfrm>
            <a:off x="3965125" y="152400"/>
            <a:ext cx="4828500" cy="3051610"/>
          </a:xfrm>
          <a:prstGeom prst="rect">
            <a:avLst/>
          </a:prstGeom>
          <a:noFill/>
          <a:ln>
            <a:noFill/>
          </a:ln>
        </p:spPr>
      </p:pic>
      <p:pic>
        <p:nvPicPr>
          <p:cNvPr id="355" name="Google Shape;355;p60"/>
          <p:cNvPicPr preferRelativeResize="0"/>
          <p:nvPr/>
        </p:nvPicPr>
        <p:blipFill>
          <a:blip r:embed="rId4">
            <a:alphaModFix/>
          </a:blip>
          <a:stretch>
            <a:fillRect/>
          </a:stretch>
        </p:blipFill>
        <p:spPr>
          <a:xfrm>
            <a:off x="481475" y="92229"/>
            <a:ext cx="3483650" cy="2309800"/>
          </a:xfrm>
          <a:prstGeom prst="rect">
            <a:avLst/>
          </a:prstGeom>
          <a:noFill/>
          <a:ln>
            <a:noFill/>
          </a:ln>
        </p:spPr>
      </p:pic>
      <p:sp>
        <p:nvSpPr>
          <p:cNvPr id="356" name="Google Shape;356;p60"/>
          <p:cNvSpPr/>
          <p:nvPr/>
        </p:nvSpPr>
        <p:spPr>
          <a:xfrm>
            <a:off x="2114850" y="678850"/>
            <a:ext cx="39150" cy="535225"/>
          </a:xfrm>
          <a:custGeom>
            <a:avLst/>
            <a:gdLst/>
            <a:ahLst/>
            <a:cxnLst/>
            <a:rect l="l" t="t" r="r" b="b"/>
            <a:pathLst>
              <a:path w="1566" h="21409" extrusionOk="0">
                <a:moveTo>
                  <a:pt x="0" y="21409"/>
                </a:moveTo>
                <a:lnTo>
                  <a:pt x="1566" y="0"/>
                </a:lnTo>
              </a:path>
            </a:pathLst>
          </a:custGeom>
          <a:noFill/>
          <a:ln w="9525" cap="flat" cmpd="sng">
            <a:solidFill>
              <a:schemeClr val="dk2"/>
            </a:solidFill>
            <a:prstDash val="solid"/>
            <a:round/>
            <a:headEnd type="none" w="med" len="med"/>
            <a:tailEnd type="non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1"/>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solidFill>
                  <a:srgbClr val="FFFF00"/>
                </a:solidFill>
              </a:rPr>
              <a:t>-Beth El- (Heb.) “House of God”</a:t>
            </a:r>
            <a:endParaRPr sz="4200">
              <a:solidFill>
                <a:srgbClr val="FFFF00"/>
              </a:solidFill>
            </a:endParaRPr>
          </a:p>
          <a:p>
            <a:pPr marL="0" lvl="0" indent="0" algn="l" rtl="0">
              <a:spcBef>
                <a:spcPts val="800"/>
              </a:spcBef>
              <a:spcAft>
                <a:spcPts val="0"/>
              </a:spcAft>
              <a:buNone/>
            </a:pPr>
            <a:r>
              <a:rPr lang="en" sz="4200">
                <a:solidFill>
                  <a:srgbClr val="FFFF00"/>
                </a:solidFill>
              </a:rPr>
              <a:t>-Jacob built an altar in Genesis 35</a:t>
            </a:r>
            <a:endParaRPr sz="4200">
              <a:solidFill>
                <a:srgbClr val="FFFF00"/>
              </a:solidFill>
            </a:endParaRPr>
          </a:p>
          <a:p>
            <a:pPr marL="0" lvl="0" indent="0" algn="l" rtl="0">
              <a:spcBef>
                <a:spcPts val="800"/>
              </a:spcBef>
              <a:spcAft>
                <a:spcPts val="0"/>
              </a:spcAft>
              <a:buNone/>
            </a:pPr>
            <a:r>
              <a:rPr lang="en" sz="4200">
                <a:solidFill>
                  <a:srgbClr val="FFFF00"/>
                </a:solidFill>
              </a:rPr>
              <a:t>-Jacob’s ladder representing Jesus </a:t>
            </a:r>
            <a:endParaRPr sz="4200">
              <a:solidFill>
                <a:srgbClr val="FFFF00"/>
              </a:solidFill>
            </a:endParaRPr>
          </a:p>
          <a:p>
            <a:pPr marL="0" lvl="0" indent="0" algn="l" rtl="0">
              <a:spcBef>
                <a:spcPts val="800"/>
              </a:spcBef>
              <a:spcAft>
                <a:spcPts val="0"/>
              </a:spcAft>
              <a:buNone/>
            </a:pPr>
            <a:r>
              <a:rPr lang="en" sz="4200">
                <a:solidFill>
                  <a:srgbClr val="FFFF00"/>
                </a:solidFill>
              </a:rPr>
              <a:t>-“Kings would come from you”</a:t>
            </a:r>
            <a:endParaRPr sz="4200">
              <a:solidFill>
                <a:srgbClr val="FFFF00"/>
              </a:solidFill>
            </a:endParaRPr>
          </a:p>
          <a:p>
            <a:pPr marL="0" lvl="0" indent="0" algn="l" rtl="0">
              <a:spcBef>
                <a:spcPts val="800"/>
              </a:spcBef>
              <a:spcAft>
                <a:spcPts val="800"/>
              </a:spcAft>
              <a:buNone/>
            </a:pPr>
            <a:r>
              <a:rPr lang="en" sz="4200" b="1">
                <a:solidFill>
                  <a:srgbClr val="FFFF00"/>
                </a:solidFill>
              </a:rPr>
              <a:t>-Also the birthplace of the King of Kings!  Bethlehem</a:t>
            </a:r>
            <a:endParaRPr sz="4200" b="1">
              <a:solidFill>
                <a:srgbClr val="FF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5"/>
          <p:cNvSpPr txBox="1">
            <a:spLocks noGrp="1"/>
          </p:cNvSpPr>
          <p:nvPr>
            <p:ph type="body" idx="1"/>
          </p:nvPr>
        </p:nvSpPr>
        <p:spPr>
          <a:xfrm>
            <a:off x="618775" y="6144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endParaRPr sz="4200"/>
          </a:p>
          <a:p>
            <a:pPr marL="0" lvl="0" indent="0" algn="l" rtl="0">
              <a:spcBef>
                <a:spcPts val="800"/>
              </a:spcBef>
              <a:spcAft>
                <a:spcPts val="800"/>
              </a:spcAft>
              <a:buNone/>
            </a:pPr>
            <a:endParaRPr sz="4200">
              <a:solidFill>
                <a:srgbClr val="D5E813"/>
              </a:solidFill>
            </a:endParaRPr>
          </a:p>
        </p:txBody>
      </p:sp>
      <p:sp>
        <p:nvSpPr>
          <p:cNvPr id="213" name="Google Shape;213;p35"/>
          <p:cNvSpPr txBox="1"/>
          <p:nvPr/>
        </p:nvSpPr>
        <p:spPr>
          <a:xfrm>
            <a:off x="391625" y="288050"/>
            <a:ext cx="8589900" cy="45813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solidFill>
                  <a:srgbClr val="E8BD13"/>
                </a:solidFill>
                <a:latin typeface="Calibri"/>
                <a:ea typeface="Calibri"/>
                <a:cs typeface="Calibri"/>
                <a:sym typeface="Calibri"/>
              </a:rPr>
              <a:t>“A Benjamite, a mighty man of power.” </a:t>
            </a:r>
            <a:r>
              <a:rPr lang="en" sz="3600">
                <a:solidFill>
                  <a:srgbClr val="FFFF00"/>
                </a:solidFill>
                <a:latin typeface="Calibri"/>
                <a:ea typeface="Calibri"/>
                <a:cs typeface="Calibri"/>
                <a:sym typeface="Calibri"/>
              </a:rPr>
              <a:t>NKJV</a:t>
            </a:r>
            <a:endParaRPr sz="3600">
              <a:solidFill>
                <a:srgbClr val="FFFF00"/>
              </a:solidFill>
              <a:latin typeface="Calibri"/>
              <a:ea typeface="Calibri"/>
              <a:cs typeface="Calibri"/>
              <a:sym typeface="Calibri"/>
            </a:endParaRPr>
          </a:p>
          <a:p>
            <a:pPr marL="0" lvl="0" indent="0" algn="l" rtl="0">
              <a:spcBef>
                <a:spcPts val="0"/>
              </a:spcBef>
              <a:spcAft>
                <a:spcPts val="0"/>
              </a:spcAft>
              <a:buNone/>
            </a:pPr>
            <a:endParaRPr sz="3600">
              <a:solidFill>
                <a:srgbClr val="E8BD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3600">
                <a:solidFill>
                  <a:srgbClr val="E8BD13"/>
                </a:solidFill>
                <a:latin typeface="Calibri"/>
                <a:ea typeface="Calibri"/>
                <a:cs typeface="Calibri"/>
                <a:sym typeface="Calibri"/>
              </a:rPr>
              <a:t>“valiant mighty man.” </a:t>
            </a:r>
            <a:r>
              <a:rPr lang="en" sz="3600">
                <a:solidFill>
                  <a:srgbClr val="FFFF00"/>
                </a:solidFill>
                <a:latin typeface="Calibri"/>
                <a:ea typeface="Calibri"/>
                <a:cs typeface="Calibri"/>
                <a:sym typeface="Calibri"/>
              </a:rPr>
              <a:t>NASB</a:t>
            </a:r>
            <a:endParaRPr sz="3600">
              <a:solidFill>
                <a:srgbClr val="FFFF00"/>
              </a:solidFill>
              <a:latin typeface="Calibri"/>
              <a:ea typeface="Calibri"/>
              <a:cs typeface="Calibri"/>
              <a:sym typeface="Calibri"/>
            </a:endParaRPr>
          </a:p>
          <a:p>
            <a:pPr marL="0" lvl="0" indent="0" algn="l" rtl="0">
              <a:spcBef>
                <a:spcPts val="0"/>
              </a:spcBef>
              <a:spcAft>
                <a:spcPts val="0"/>
              </a:spcAft>
              <a:buNone/>
            </a:pPr>
            <a:endParaRPr sz="3600">
              <a:solidFill>
                <a:srgbClr val="E8BD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3600">
                <a:solidFill>
                  <a:srgbClr val="E8BD13"/>
                </a:solidFill>
                <a:latin typeface="Calibri"/>
                <a:ea typeface="Calibri"/>
                <a:cs typeface="Calibri"/>
                <a:sym typeface="Calibri"/>
              </a:rPr>
              <a:t>“Man of wealth and power” </a:t>
            </a:r>
            <a:r>
              <a:rPr lang="en" sz="3600">
                <a:solidFill>
                  <a:srgbClr val="FFFF00"/>
                </a:solidFill>
                <a:latin typeface="Calibri"/>
                <a:ea typeface="Calibri"/>
                <a:cs typeface="Calibri"/>
                <a:sym typeface="Calibri"/>
              </a:rPr>
              <a:t>RSV</a:t>
            </a:r>
            <a:endParaRPr sz="3600">
              <a:solidFill>
                <a:srgbClr val="FFFF00"/>
              </a:solidFill>
              <a:latin typeface="Calibri"/>
              <a:ea typeface="Calibri"/>
              <a:cs typeface="Calibri"/>
              <a:sym typeface="Calibri"/>
            </a:endParaRPr>
          </a:p>
          <a:p>
            <a:pPr marL="0" lvl="0" indent="0" algn="l" rtl="0">
              <a:spcBef>
                <a:spcPts val="0"/>
              </a:spcBef>
              <a:spcAft>
                <a:spcPts val="0"/>
              </a:spcAft>
              <a:buNone/>
            </a:pPr>
            <a:endParaRPr sz="3600">
              <a:solidFill>
                <a:srgbClr val="E8BD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3600">
                <a:solidFill>
                  <a:srgbClr val="E8BD13"/>
                </a:solidFill>
                <a:latin typeface="Calibri"/>
                <a:ea typeface="Calibri"/>
                <a:cs typeface="Calibri"/>
                <a:sym typeface="Calibri"/>
              </a:rPr>
              <a:t>“a Benjaminite of stalwart character.” </a:t>
            </a:r>
            <a:r>
              <a:rPr lang="en" sz="3600">
                <a:solidFill>
                  <a:srgbClr val="FFFF00"/>
                </a:solidFill>
                <a:latin typeface="Calibri"/>
                <a:ea typeface="Calibri"/>
                <a:cs typeface="Calibri"/>
                <a:sym typeface="Calibri"/>
              </a:rPr>
              <a:t>MSG</a:t>
            </a:r>
            <a:endParaRPr sz="3600">
              <a:solidFill>
                <a:srgbClr val="FFFF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rgbClr val="E8BD13"/>
              </a:solidFill>
              <a:latin typeface="Calibri"/>
              <a:ea typeface="Calibri"/>
              <a:cs typeface="Calibri"/>
              <a:sym typeface="Calibri"/>
            </a:endParaRPr>
          </a:p>
          <a:p>
            <a:pPr marL="0" lvl="0" indent="0" algn="l" rtl="0">
              <a:spcBef>
                <a:spcPts val="0"/>
              </a:spcBef>
              <a:spcAft>
                <a:spcPts val="0"/>
              </a:spcAft>
              <a:buNone/>
            </a:pPr>
            <a:endParaRPr>
              <a:solidFill>
                <a:srgbClr val="E8BD13"/>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62"/>
          <p:cNvSpPr txBox="1">
            <a:spLocks noGrp="1"/>
          </p:cNvSpPr>
          <p:nvPr>
            <p:ph type="body" idx="1"/>
          </p:nvPr>
        </p:nvSpPr>
        <p:spPr>
          <a:xfrm>
            <a:off x="618775" y="195775"/>
            <a:ext cx="8219100" cy="49476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solidFill>
                  <a:srgbClr val="FFFF00"/>
                </a:solidFill>
              </a:rPr>
              <a:t>“Mount Tabor” </a:t>
            </a:r>
            <a:endParaRPr sz="4200">
              <a:solidFill>
                <a:srgbClr val="FFFF00"/>
              </a:solidFill>
            </a:endParaRPr>
          </a:p>
          <a:p>
            <a:pPr marL="0" lvl="0" indent="0" algn="l" rtl="0">
              <a:spcBef>
                <a:spcPts val="800"/>
              </a:spcBef>
              <a:spcAft>
                <a:spcPts val="0"/>
              </a:spcAft>
              <a:buNone/>
            </a:pPr>
            <a:r>
              <a:rPr lang="en" sz="4200">
                <a:solidFill>
                  <a:srgbClr val="FFFF00"/>
                </a:solidFill>
              </a:rPr>
              <a:t>“Bethel” </a:t>
            </a:r>
            <a:endParaRPr sz="4200">
              <a:solidFill>
                <a:srgbClr val="FFFF00"/>
              </a:solidFill>
            </a:endParaRPr>
          </a:p>
          <a:p>
            <a:pPr marL="0" lvl="0" indent="0" algn="l" rtl="0">
              <a:spcBef>
                <a:spcPts val="800"/>
              </a:spcBef>
              <a:spcAft>
                <a:spcPts val="0"/>
              </a:spcAft>
              <a:buNone/>
            </a:pPr>
            <a:r>
              <a:rPr lang="en" sz="4200">
                <a:solidFill>
                  <a:srgbClr val="FFFF00"/>
                </a:solidFill>
              </a:rPr>
              <a:t>“Three Men” </a:t>
            </a:r>
            <a:endParaRPr sz="4200">
              <a:solidFill>
                <a:srgbClr val="FFFF00"/>
              </a:solidFill>
            </a:endParaRPr>
          </a:p>
          <a:p>
            <a:pPr marL="0" lvl="0" indent="0" algn="l" rtl="0">
              <a:spcBef>
                <a:spcPts val="800"/>
              </a:spcBef>
              <a:spcAft>
                <a:spcPts val="0"/>
              </a:spcAft>
              <a:buNone/>
            </a:pPr>
            <a:r>
              <a:rPr lang="en" sz="4200">
                <a:solidFill>
                  <a:srgbClr val="FFFF00"/>
                </a:solidFill>
              </a:rPr>
              <a:t>“Three young goats”</a:t>
            </a:r>
            <a:endParaRPr sz="4200">
              <a:solidFill>
                <a:srgbClr val="FFFF00"/>
              </a:solidFill>
            </a:endParaRPr>
          </a:p>
          <a:p>
            <a:pPr marL="0" lvl="0" indent="0" algn="l" rtl="0">
              <a:spcBef>
                <a:spcPts val="800"/>
              </a:spcBef>
              <a:spcAft>
                <a:spcPts val="0"/>
              </a:spcAft>
              <a:buNone/>
            </a:pPr>
            <a:r>
              <a:rPr lang="en" sz="4200">
                <a:solidFill>
                  <a:srgbClr val="FFFF00"/>
                </a:solidFill>
              </a:rPr>
              <a:t>“Three loaves of bread” </a:t>
            </a:r>
            <a:endParaRPr sz="4200">
              <a:solidFill>
                <a:srgbClr val="FFFF00"/>
              </a:solidFill>
            </a:endParaRPr>
          </a:p>
          <a:p>
            <a:pPr marL="0" lvl="0" indent="0" algn="l" rtl="0">
              <a:spcBef>
                <a:spcPts val="800"/>
              </a:spcBef>
              <a:spcAft>
                <a:spcPts val="800"/>
              </a:spcAft>
              <a:buNone/>
            </a:pPr>
            <a:r>
              <a:rPr lang="en" sz="4200">
                <a:solidFill>
                  <a:srgbClr val="FFFF00"/>
                </a:solidFill>
              </a:rPr>
              <a:t>“Skin of wine”</a:t>
            </a:r>
            <a:endParaRPr sz="4200">
              <a:solidFill>
                <a:srgbClr val="FFFF00"/>
              </a:solidFill>
            </a:endParaRPr>
          </a:p>
        </p:txBody>
      </p:sp>
      <p:sp>
        <p:nvSpPr>
          <p:cNvPr id="367" name="Google Shape;367;p62"/>
          <p:cNvSpPr txBox="1"/>
          <p:nvPr/>
        </p:nvSpPr>
        <p:spPr>
          <a:xfrm>
            <a:off x="4007750" y="195775"/>
            <a:ext cx="4556100" cy="6528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lt1"/>
                </a:solidFill>
                <a:latin typeface="Calibri"/>
                <a:ea typeface="Calibri"/>
                <a:cs typeface="Calibri"/>
                <a:sym typeface="Calibri"/>
              </a:rPr>
              <a:t>Transfiguration,   Levitical town</a:t>
            </a:r>
            <a:endParaRPr sz="2700">
              <a:solidFill>
                <a:schemeClr val="lt1"/>
              </a:solidFill>
              <a:latin typeface="Calibri"/>
              <a:ea typeface="Calibri"/>
              <a:cs typeface="Calibri"/>
              <a:sym typeface="Calibri"/>
            </a:endParaRPr>
          </a:p>
          <a:p>
            <a:pPr marL="0" lvl="0" indent="0" algn="l" rtl="0">
              <a:spcBef>
                <a:spcPts val="0"/>
              </a:spcBef>
              <a:spcAft>
                <a:spcPts val="0"/>
              </a:spcAft>
              <a:buNone/>
            </a:pPr>
            <a:r>
              <a:rPr lang="en" sz="2700">
                <a:solidFill>
                  <a:schemeClr val="lt1"/>
                </a:solidFill>
                <a:latin typeface="Calibri"/>
                <a:ea typeface="Calibri"/>
                <a:cs typeface="Calibri"/>
                <a:sym typeface="Calibri"/>
              </a:rPr>
              <a:t>Clarification, Purification,</a:t>
            </a:r>
            <a:r>
              <a:rPr lang="en" sz="2700">
                <a:solidFill>
                  <a:srgbClr val="FFFF00"/>
                </a:solidFill>
                <a:latin typeface="Calibri"/>
                <a:ea typeface="Calibri"/>
                <a:cs typeface="Calibri"/>
                <a:sym typeface="Calibri"/>
              </a:rPr>
              <a:t> </a:t>
            </a:r>
            <a:endParaRPr sz="2700">
              <a:solidFill>
                <a:srgbClr val="FFFF00"/>
              </a:solidFill>
              <a:latin typeface="Calibri"/>
              <a:ea typeface="Calibri"/>
              <a:cs typeface="Calibri"/>
              <a:sym typeface="Calibri"/>
            </a:endParaRPr>
          </a:p>
          <a:p>
            <a:pPr marL="0" lvl="0" indent="0" algn="l" rtl="0">
              <a:spcBef>
                <a:spcPts val="0"/>
              </a:spcBef>
              <a:spcAft>
                <a:spcPts val="0"/>
              </a:spcAft>
              <a:buNone/>
            </a:pPr>
            <a:endParaRPr sz="2700">
              <a:solidFill>
                <a:srgbClr val="FFFF00"/>
              </a:solidFill>
              <a:latin typeface="Calibri"/>
              <a:ea typeface="Calibri"/>
              <a:cs typeface="Calibri"/>
              <a:sym typeface="Calibri"/>
            </a:endParaRPr>
          </a:p>
        </p:txBody>
      </p:sp>
      <p:sp>
        <p:nvSpPr>
          <p:cNvPr id="368" name="Google Shape;368;p62"/>
          <p:cNvSpPr txBox="1"/>
          <p:nvPr/>
        </p:nvSpPr>
        <p:spPr>
          <a:xfrm>
            <a:off x="3204275" y="1041025"/>
            <a:ext cx="5887500" cy="1139100"/>
          </a:xfrm>
          <a:prstGeom prst="rect">
            <a:avLst/>
          </a:prstGeom>
          <a:solidFill>
            <a:srgbClr val="20124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chemeClr val="lt1"/>
                </a:solidFill>
                <a:latin typeface="Calibri"/>
                <a:ea typeface="Calibri"/>
                <a:cs typeface="Calibri"/>
                <a:sym typeface="Calibri"/>
              </a:rPr>
              <a:t>House of God, Jacob’s Ladder, First King and the Birthplace of Jesus </a:t>
            </a:r>
            <a:endParaRPr sz="3100">
              <a:solidFill>
                <a:schemeClr val="lt1"/>
              </a:solidFill>
              <a:latin typeface="Calibri"/>
              <a:ea typeface="Calibri"/>
              <a:cs typeface="Calibri"/>
              <a:sym typeface="Calibri"/>
            </a:endParaRPr>
          </a:p>
        </p:txBody>
      </p:sp>
      <p:sp>
        <p:nvSpPr>
          <p:cNvPr id="369" name="Google Shape;369;p62"/>
          <p:cNvSpPr txBox="1"/>
          <p:nvPr/>
        </p:nvSpPr>
        <p:spPr>
          <a:xfrm>
            <a:off x="3707475" y="2075700"/>
            <a:ext cx="5522100" cy="4962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lt1"/>
                </a:solidFill>
                <a:latin typeface="Calibri"/>
                <a:ea typeface="Calibri"/>
                <a:cs typeface="Calibri"/>
                <a:sym typeface="Calibri"/>
              </a:rPr>
              <a:t>Three Magi, Three Men who meet Abraham, Father Son, Holy Spirit</a:t>
            </a:r>
            <a:endParaRPr sz="2700">
              <a:solidFill>
                <a:schemeClr val="lt1"/>
              </a:solidFill>
              <a:latin typeface="Calibri"/>
              <a:ea typeface="Calibri"/>
              <a:cs typeface="Calibri"/>
              <a:sym typeface="Calibri"/>
            </a:endParaRPr>
          </a:p>
        </p:txBody>
      </p:sp>
      <p:sp>
        <p:nvSpPr>
          <p:cNvPr id="370" name="Google Shape;370;p62"/>
          <p:cNvSpPr txBox="1"/>
          <p:nvPr/>
        </p:nvSpPr>
        <p:spPr>
          <a:xfrm>
            <a:off x="5527775" y="3106975"/>
            <a:ext cx="3564000" cy="5745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a:solidFill>
                  <a:schemeClr val="lt1"/>
                </a:solidFill>
                <a:latin typeface="Calibri"/>
                <a:ea typeface="Calibri"/>
                <a:cs typeface="Calibri"/>
                <a:sym typeface="Calibri"/>
              </a:rPr>
              <a:t>Burnt offerings</a:t>
            </a:r>
            <a:endParaRPr sz="3500">
              <a:solidFill>
                <a:schemeClr val="lt1"/>
              </a:solidFill>
              <a:latin typeface="Calibri"/>
              <a:ea typeface="Calibri"/>
              <a:cs typeface="Calibri"/>
              <a:sym typeface="Calibri"/>
            </a:endParaRPr>
          </a:p>
          <a:p>
            <a:pPr marL="0" lvl="0" indent="0" algn="l" rtl="0">
              <a:spcBef>
                <a:spcPts val="0"/>
              </a:spcBef>
              <a:spcAft>
                <a:spcPts val="0"/>
              </a:spcAft>
              <a:buNone/>
            </a:pPr>
            <a:r>
              <a:rPr lang="en" sz="3500">
                <a:solidFill>
                  <a:schemeClr val="lt1"/>
                </a:solidFill>
                <a:latin typeface="Calibri"/>
                <a:ea typeface="Calibri"/>
                <a:cs typeface="Calibri"/>
                <a:sym typeface="Calibri"/>
              </a:rPr>
              <a:t>Bread and Blood of the Passover</a:t>
            </a:r>
            <a:endParaRPr sz="35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anim calcmode="lin" valueType="num">
                                      <p:cBhvr additive="base">
                                        <p:cTn id="7" dur="1000"/>
                                        <p:tgtEl>
                                          <p:spTgt spid="36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68"/>
                                        </p:tgtEl>
                                        <p:attrNameLst>
                                          <p:attrName>style.visibility</p:attrName>
                                        </p:attrNameLst>
                                      </p:cBhvr>
                                      <p:to>
                                        <p:strVal val="visible"/>
                                      </p:to>
                                    </p:set>
                                    <p:anim calcmode="lin" valueType="num">
                                      <p:cBhvr additive="base">
                                        <p:cTn id="12" dur="1000"/>
                                        <p:tgtEl>
                                          <p:spTgt spid="36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69"/>
                                        </p:tgtEl>
                                        <p:attrNameLst>
                                          <p:attrName>style.visibility</p:attrName>
                                        </p:attrNameLst>
                                      </p:cBhvr>
                                      <p:to>
                                        <p:strVal val="visible"/>
                                      </p:to>
                                    </p:set>
                                    <p:anim calcmode="lin" valueType="num">
                                      <p:cBhvr additive="base">
                                        <p:cTn id="17" dur="1000"/>
                                        <p:tgtEl>
                                          <p:spTgt spid="369"/>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70"/>
                                        </p:tgtEl>
                                        <p:attrNameLst>
                                          <p:attrName>style.visibility</p:attrName>
                                        </p:attrNameLst>
                                      </p:cBhvr>
                                      <p:to>
                                        <p:strVal val="visible"/>
                                      </p:to>
                                    </p:set>
                                    <p:anim calcmode="lin" valueType="num">
                                      <p:cBhvr additive="base">
                                        <p:cTn id="22" dur="1000"/>
                                        <p:tgtEl>
                                          <p:spTgt spid="37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3"/>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4200">
                <a:solidFill>
                  <a:srgbClr val="FFFF00"/>
                </a:solidFill>
              </a:rPr>
              <a:t>God, who stands outside of time was ready and willing to invest all that was needed to joining his man, who is </a:t>
            </a:r>
            <a:r>
              <a:rPr lang="en" sz="4200" u="sng">
                <a:solidFill>
                  <a:srgbClr val="FFFF00"/>
                </a:solidFill>
              </a:rPr>
              <a:t>Prophet</a:t>
            </a:r>
            <a:r>
              <a:rPr lang="en" sz="4200">
                <a:solidFill>
                  <a:srgbClr val="FFFF00"/>
                </a:solidFill>
              </a:rPr>
              <a:t>, </a:t>
            </a:r>
            <a:r>
              <a:rPr lang="en" sz="4200" u="sng">
                <a:solidFill>
                  <a:srgbClr val="FFFF00"/>
                </a:solidFill>
              </a:rPr>
              <a:t>priest</a:t>
            </a:r>
            <a:r>
              <a:rPr lang="en" sz="4200">
                <a:solidFill>
                  <a:srgbClr val="FFFF00"/>
                </a:solidFill>
              </a:rPr>
              <a:t> and </a:t>
            </a:r>
            <a:r>
              <a:rPr lang="en" sz="4200" u="sng">
                <a:solidFill>
                  <a:srgbClr val="FFFF00"/>
                </a:solidFill>
              </a:rPr>
              <a:t>King</a:t>
            </a:r>
            <a:r>
              <a:rPr lang="en" sz="4200">
                <a:solidFill>
                  <a:srgbClr val="FFFF00"/>
                </a:solidFill>
              </a:rPr>
              <a:t> over all Israel to bring deliverance if he would engage it by obedience and faith. </a:t>
            </a:r>
            <a:endParaRPr sz="4200">
              <a:solidFill>
                <a:srgbClr val="FFFF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4"/>
          <p:cNvSpPr txBox="1">
            <a:spLocks noGrp="1"/>
          </p:cNvSpPr>
          <p:nvPr>
            <p:ph type="body" idx="1"/>
          </p:nvPr>
        </p:nvSpPr>
        <p:spPr>
          <a:xfrm>
            <a:off x="316200" y="274150"/>
            <a:ext cx="8511600" cy="43080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solidFill>
                  <a:srgbClr val="FFFF00"/>
                </a:solidFill>
              </a:rPr>
              <a:t>1 Sam 10:5-7</a:t>
            </a:r>
            <a:endParaRPr sz="4200">
              <a:solidFill>
                <a:srgbClr val="FFFF00"/>
              </a:solidFill>
            </a:endParaRPr>
          </a:p>
          <a:p>
            <a:pPr marL="0" lvl="0" indent="0" algn="l" rtl="0">
              <a:spcBef>
                <a:spcPts val="800"/>
              </a:spcBef>
              <a:spcAft>
                <a:spcPts val="800"/>
              </a:spcAft>
              <a:buNone/>
            </a:pPr>
            <a:r>
              <a:rPr lang="en" sz="2800">
                <a:solidFill>
                  <a:srgbClr val="FFFF00"/>
                </a:solidFill>
                <a:latin typeface="Roboto"/>
                <a:ea typeface="Roboto"/>
                <a:cs typeface="Roboto"/>
                <a:sym typeface="Roboto"/>
              </a:rPr>
              <a:t>“After that you will go to </a:t>
            </a:r>
            <a:r>
              <a:rPr lang="en" sz="2800">
                <a:solidFill>
                  <a:srgbClr val="FF0000"/>
                </a:solidFill>
                <a:latin typeface="Roboto"/>
                <a:ea typeface="Roboto"/>
                <a:cs typeface="Roboto"/>
                <a:sym typeface="Roboto"/>
              </a:rPr>
              <a:t>Gibeah of God, where there is a Philistine outpost. </a:t>
            </a:r>
            <a:r>
              <a:rPr lang="en" sz="2800">
                <a:solidFill>
                  <a:srgbClr val="FFFF00"/>
                </a:solidFill>
                <a:latin typeface="Roboto"/>
                <a:ea typeface="Roboto"/>
                <a:cs typeface="Roboto"/>
                <a:sym typeface="Roboto"/>
              </a:rPr>
              <a:t>As you approach the town, you will meet a procession of prophets coming down from the high place with lyres, timbrels, pipes and harps being played before them, and they will be prophesying. </a:t>
            </a:r>
            <a:r>
              <a:rPr lang="en" sz="2800" b="1">
                <a:solidFill>
                  <a:srgbClr val="FFFF00"/>
                </a:solidFill>
                <a:latin typeface="Roboto"/>
                <a:ea typeface="Roboto"/>
                <a:cs typeface="Roboto"/>
                <a:sym typeface="Roboto"/>
              </a:rPr>
              <a:t>6 </a:t>
            </a:r>
            <a:r>
              <a:rPr lang="en" sz="2800" b="1">
                <a:solidFill>
                  <a:srgbClr val="FF9900"/>
                </a:solidFill>
                <a:latin typeface="Roboto"/>
                <a:ea typeface="Roboto"/>
                <a:cs typeface="Roboto"/>
                <a:sym typeface="Roboto"/>
              </a:rPr>
              <a:t>The Spirit of the </a:t>
            </a:r>
            <a:r>
              <a:rPr lang="en" sz="2800" b="1" cap="small">
                <a:solidFill>
                  <a:srgbClr val="FF9900"/>
                </a:solidFill>
                <a:latin typeface="Roboto"/>
                <a:ea typeface="Roboto"/>
                <a:cs typeface="Roboto"/>
                <a:sym typeface="Roboto"/>
              </a:rPr>
              <a:t>Lord</a:t>
            </a:r>
            <a:r>
              <a:rPr lang="en" sz="2800" b="1">
                <a:solidFill>
                  <a:srgbClr val="FF9900"/>
                </a:solidFill>
                <a:latin typeface="Roboto"/>
                <a:ea typeface="Roboto"/>
                <a:cs typeface="Roboto"/>
                <a:sym typeface="Roboto"/>
              </a:rPr>
              <a:t> will come powerfully upon you, and you will prophesy with them; and you will be changed into a different person. </a:t>
            </a:r>
            <a:r>
              <a:rPr lang="en" sz="2800" b="1">
                <a:solidFill>
                  <a:srgbClr val="FFFF00"/>
                </a:solidFill>
                <a:latin typeface="Roboto"/>
                <a:ea typeface="Roboto"/>
                <a:cs typeface="Roboto"/>
                <a:sym typeface="Roboto"/>
              </a:rPr>
              <a:t>7 </a:t>
            </a:r>
            <a:r>
              <a:rPr lang="en" sz="2800" b="1" u="sng">
                <a:solidFill>
                  <a:srgbClr val="FFFF00"/>
                </a:solidFill>
                <a:latin typeface="Roboto"/>
                <a:ea typeface="Roboto"/>
                <a:cs typeface="Roboto"/>
                <a:sym typeface="Roboto"/>
              </a:rPr>
              <a:t>Once these signs are fulfilled, do whatever your hand finds to do, for God is with you.</a:t>
            </a:r>
            <a:endParaRPr sz="5800" b="1" u="sng">
              <a:solidFill>
                <a:srgbClr val="FFFF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5"/>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solidFill>
                  <a:srgbClr val="FFFF00"/>
                </a:solidFill>
              </a:rPr>
              <a:t>Question for the Church:</a:t>
            </a:r>
            <a:endParaRPr sz="4200">
              <a:solidFill>
                <a:srgbClr val="FFFF00"/>
              </a:solidFill>
            </a:endParaRPr>
          </a:p>
          <a:p>
            <a:pPr marL="0" lvl="0" indent="0" algn="l" rtl="0">
              <a:spcBef>
                <a:spcPts val="800"/>
              </a:spcBef>
              <a:spcAft>
                <a:spcPts val="800"/>
              </a:spcAft>
              <a:buNone/>
            </a:pPr>
            <a:r>
              <a:rPr lang="en" sz="4200">
                <a:solidFill>
                  <a:srgbClr val="FFFF00"/>
                </a:solidFill>
              </a:rPr>
              <a:t>If you knew that God was with you to accomplish whatever your hands find to do, and you couldn’t fail, What would you attempt and accomplish by faith in that promise?</a:t>
            </a:r>
            <a:endParaRPr sz="4200">
              <a:solidFill>
                <a:srgbClr val="FFFF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6"/>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solidFill>
                  <a:srgbClr val="D5E813"/>
                </a:solidFill>
              </a:rPr>
              <a:t>Are you hiding among the baggage, when a </a:t>
            </a:r>
            <a:r>
              <a:rPr lang="en" sz="4200" u="sng">
                <a:solidFill>
                  <a:srgbClr val="D5E813"/>
                </a:solidFill>
              </a:rPr>
              <a:t>King is in you</a:t>
            </a:r>
            <a:r>
              <a:rPr lang="en" sz="4200">
                <a:solidFill>
                  <a:srgbClr val="D5E813"/>
                </a:solidFill>
              </a:rPr>
              <a:t>?</a:t>
            </a:r>
            <a:endParaRPr sz="4200">
              <a:solidFill>
                <a:srgbClr val="D5E813"/>
              </a:solidFill>
            </a:endParaRPr>
          </a:p>
          <a:p>
            <a:pPr marL="0" lvl="0" indent="0" algn="l" rtl="0">
              <a:spcBef>
                <a:spcPts val="800"/>
              </a:spcBef>
              <a:spcAft>
                <a:spcPts val="0"/>
              </a:spcAft>
              <a:buNone/>
            </a:pPr>
            <a:r>
              <a:rPr lang="en" sz="4200">
                <a:solidFill>
                  <a:srgbClr val="D5E813"/>
                </a:solidFill>
              </a:rPr>
              <a:t>Vs.22</a:t>
            </a:r>
            <a:endParaRPr sz="4200">
              <a:solidFill>
                <a:srgbClr val="D5E813"/>
              </a:solidFill>
            </a:endParaRPr>
          </a:p>
          <a:p>
            <a:pPr marL="0" lvl="0" indent="0" algn="l" rtl="0">
              <a:spcBef>
                <a:spcPts val="800"/>
              </a:spcBef>
              <a:spcAft>
                <a:spcPts val="800"/>
              </a:spcAft>
              <a:buNone/>
            </a:pPr>
            <a:r>
              <a:rPr lang="en" sz="4200">
                <a:solidFill>
                  <a:srgbClr val="D5E813"/>
                </a:solidFill>
              </a:rPr>
              <a:t> Is Fear keeping you from walking in obedience to your royal authority?</a:t>
            </a:r>
            <a:endParaRPr sz="4200">
              <a:solidFill>
                <a:srgbClr val="D5E813"/>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7"/>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solidFill>
                  <a:srgbClr val="D5E813"/>
                </a:solidFill>
              </a:rPr>
              <a:t>1 Sam 13:5-10  “When the men of Israel saw that their situation was critical and that their army was hard pressed, they hid in caves and thickets, among the rocks and in pits and cisterns. </a:t>
            </a:r>
            <a:endParaRPr sz="4200">
              <a:solidFill>
                <a:srgbClr val="D5E813"/>
              </a:solidFill>
            </a:endParaRPr>
          </a:p>
          <a:p>
            <a:pPr marL="0" lvl="0" indent="0" algn="l" rtl="0">
              <a:spcBef>
                <a:spcPts val="800"/>
              </a:spcBef>
              <a:spcAft>
                <a:spcPts val="800"/>
              </a:spcAft>
              <a:buNone/>
            </a:pPr>
            <a:endParaRPr sz="4200">
              <a:solidFill>
                <a:srgbClr val="D5E813"/>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8"/>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4200">
                <a:solidFill>
                  <a:srgbClr val="FFFF00"/>
                </a:solidFill>
              </a:rPr>
              <a:t>The progression of the demise of Saul’s rule can be seen in his </a:t>
            </a:r>
            <a:r>
              <a:rPr lang="en" sz="4200" u="sng">
                <a:solidFill>
                  <a:srgbClr val="FFFF00"/>
                </a:solidFill>
              </a:rPr>
              <a:t>tendency to be afraid</a:t>
            </a:r>
            <a:r>
              <a:rPr lang="en" sz="4200">
                <a:solidFill>
                  <a:srgbClr val="FFFF00"/>
                </a:solidFill>
              </a:rPr>
              <a:t>, to </a:t>
            </a:r>
            <a:r>
              <a:rPr lang="en" sz="4200" u="sng">
                <a:solidFill>
                  <a:srgbClr val="FFFF00"/>
                </a:solidFill>
              </a:rPr>
              <a:t>act on his emotions</a:t>
            </a:r>
            <a:r>
              <a:rPr lang="en" sz="4200">
                <a:solidFill>
                  <a:srgbClr val="FFFF00"/>
                </a:solidFill>
              </a:rPr>
              <a:t> and </a:t>
            </a:r>
            <a:r>
              <a:rPr lang="en" sz="4200" u="sng">
                <a:solidFill>
                  <a:srgbClr val="FFFF00"/>
                </a:solidFill>
              </a:rPr>
              <a:t>what he sees</a:t>
            </a:r>
            <a:r>
              <a:rPr lang="en" sz="4200">
                <a:solidFill>
                  <a:srgbClr val="FFFF00"/>
                </a:solidFill>
              </a:rPr>
              <a:t> </a:t>
            </a:r>
            <a:r>
              <a:rPr lang="en" sz="4200">
                <a:solidFill>
                  <a:srgbClr val="FF0000"/>
                </a:solidFill>
              </a:rPr>
              <a:t>rather</a:t>
            </a:r>
            <a:r>
              <a:rPr lang="en" sz="4200">
                <a:solidFill>
                  <a:srgbClr val="FFFF00"/>
                </a:solidFill>
              </a:rPr>
              <a:t> than </a:t>
            </a:r>
            <a:r>
              <a:rPr lang="en" sz="4200">
                <a:solidFill>
                  <a:srgbClr val="00FFFF"/>
                </a:solidFill>
              </a:rPr>
              <a:t>obey the word of God</a:t>
            </a:r>
            <a:r>
              <a:rPr lang="en" sz="4200">
                <a:solidFill>
                  <a:srgbClr val="FFFF00"/>
                </a:solidFill>
              </a:rPr>
              <a:t>. </a:t>
            </a:r>
            <a:endParaRPr sz="4200">
              <a:solidFill>
                <a:srgbClr val="FFFF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9"/>
          <p:cNvSpPr txBox="1">
            <a:spLocks noGrp="1"/>
          </p:cNvSpPr>
          <p:nvPr>
            <p:ph type="body" idx="1"/>
          </p:nvPr>
        </p:nvSpPr>
        <p:spPr>
          <a:xfrm>
            <a:off x="462450" y="731900"/>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lnSpc>
                <a:spcPct val="115000"/>
              </a:lnSpc>
              <a:spcBef>
                <a:spcPts val="1200"/>
              </a:spcBef>
              <a:spcAft>
                <a:spcPts val="0"/>
              </a:spcAft>
              <a:buClr>
                <a:schemeClr val="dk1"/>
              </a:buClr>
              <a:buSzPts val="1100"/>
              <a:buFont typeface="Arial"/>
              <a:buNone/>
            </a:pPr>
            <a:r>
              <a:rPr lang="en" sz="2800">
                <a:solidFill>
                  <a:srgbClr val="FFFF00"/>
                </a:solidFill>
                <a:latin typeface="Roboto"/>
                <a:ea typeface="Roboto"/>
                <a:cs typeface="Roboto"/>
                <a:sym typeface="Roboto"/>
              </a:rPr>
              <a:t>Saul remained at Gilgal, and all the troops with him were quaking with fear. </a:t>
            </a:r>
            <a:r>
              <a:rPr lang="en" sz="2800" b="1">
                <a:solidFill>
                  <a:srgbClr val="FFFF00"/>
                </a:solidFill>
                <a:latin typeface="Roboto"/>
                <a:ea typeface="Roboto"/>
                <a:cs typeface="Roboto"/>
                <a:sym typeface="Roboto"/>
              </a:rPr>
              <a:t>8 </a:t>
            </a:r>
            <a:r>
              <a:rPr lang="en" sz="2800">
                <a:solidFill>
                  <a:srgbClr val="FFFF00"/>
                </a:solidFill>
                <a:latin typeface="Roboto"/>
                <a:ea typeface="Roboto"/>
                <a:cs typeface="Roboto"/>
                <a:sym typeface="Roboto"/>
              </a:rPr>
              <a:t>He waited seven days, the time set by Samuel; but Samuel did not come to Gilgal, and Saul’s men began to scatter. </a:t>
            </a:r>
            <a:r>
              <a:rPr lang="en" sz="2800" b="1">
                <a:solidFill>
                  <a:srgbClr val="FFFF00"/>
                </a:solidFill>
                <a:latin typeface="Roboto"/>
                <a:ea typeface="Roboto"/>
                <a:cs typeface="Roboto"/>
                <a:sym typeface="Roboto"/>
              </a:rPr>
              <a:t>9 </a:t>
            </a:r>
            <a:r>
              <a:rPr lang="en" sz="2800">
                <a:solidFill>
                  <a:srgbClr val="FFFF00"/>
                </a:solidFill>
                <a:latin typeface="Roboto"/>
                <a:ea typeface="Roboto"/>
                <a:cs typeface="Roboto"/>
                <a:sym typeface="Roboto"/>
              </a:rPr>
              <a:t>So he said, “Bring me the burnt offering and the fellowship offerings.” And Saul offered up the burnt offering. </a:t>
            </a:r>
            <a:r>
              <a:rPr lang="en" sz="2800" b="1">
                <a:solidFill>
                  <a:srgbClr val="FFFF00"/>
                </a:solidFill>
                <a:latin typeface="Roboto"/>
                <a:ea typeface="Roboto"/>
                <a:cs typeface="Roboto"/>
                <a:sym typeface="Roboto"/>
              </a:rPr>
              <a:t>10 </a:t>
            </a:r>
            <a:r>
              <a:rPr lang="en" sz="2800">
                <a:solidFill>
                  <a:srgbClr val="FFFF00"/>
                </a:solidFill>
                <a:latin typeface="Roboto"/>
                <a:ea typeface="Roboto"/>
                <a:cs typeface="Roboto"/>
                <a:sym typeface="Roboto"/>
              </a:rPr>
              <a:t>Just as he finished making the offering, Samuel arrived, and Saul went out to greet him.</a:t>
            </a:r>
            <a:endParaRPr sz="2800">
              <a:solidFill>
                <a:srgbClr val="FFFF00"/>
              </a:solidFill>
              <a:latin typeface="Roboto"/>
              <a:ea typeface="Roboto"/>
              <a:cs typeface="Roboto"/>
              <a:sym typeface="Roboto"/>
            </a:endParaRPr>
          </a:p>
          <a:p>
            <a:pPr marL="0" lvl="0" indent="0" algn="l" rtl="0">
              <a:spcBef>
                <a:spcPts val="1200"/>
              </a:spcBef>
              <a:spcAft>
                <a:spcPts val="800"/>
              </a:spcAft>
              <a:buNone/>
            </a:pPr>
            <a:endParaRPr sz="4200">
              <a:solidFill>
                <a:srgbClr val="D5E813"/>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70"/>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lnSpc>
                <a:spcPct val="115000"/>
              </a:lnSpc>
              <a:spcBef>
                <a:spcPts val="1200"/>
              </a:spcBef>
              <a:spcAft>
                <a:spcPts val="0"/>
              </a:spcAft>
              <a:buNone/>
            </a:pPr>
            <a:r>
              <a:rPr lang="en" sz="2900" b="1">
                <a:solidFill>
                  <a:srgbClr val="FFFF00"/>
                </a:solidFill>
                <a:latin typeface="Roboto"/>
                <a:ea typeface="Roboto"/>
                <a:cs typeface="Roboto"/>
                <a:sym typeface="Roboto"/>
              </a:rPr>
              <a:t>11 </a:t>
            </a:r>
            <a:r>
              <a:rPr lang="en" sz="2900">
                <a:solidFill>
                  <a:srgbClr val="FFFF00"/>
                </a:solidFill>
                <a:latin typeface="Roboto"/>
                <a:ea typeface="Roboto"/>
                <a:cs typeface="Roboto"/>
                <a:sym typeface="Roboto"/>
              </a:rPr>
              <a:t>“What have you done?” asked Samuel.</a:t>
            </a:r>
            <a:endParaRPr sz="2900">
              <a:solidFill>
                <a:srgbClr val="FFFF00"/>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2900">
                <a:solidFill>
                  <a:srgbClr val="FFFF00"/>
                </a:solidFill>
                <a:latin typeface="Roboto"/>
                <a:ea typeface="Roboto"/>
                <a:cs typeface="Roboto"/>
                <a:sym typeface="Roboto"/>
              </a:rPr>
              <a:t>Saul replied, “</a:t>
            </a:r>
            <a:r>
              <a:rPr lang="en" sz="2900" b="1">
                <a:solidFill>
                  <a:srgbClr val="FF0000"/>
                </a:solidFill>
                <a:latin typeface="Roboto"/>
                <a:ea typeface="Roboto"/>
                <a:cs typeface="Roboto"/>
                <a:sym typeface="Roboto"/>
              </a:rPr>
              <a:t>When I saw</a:t>
            </a:r>
            <a:r>
              <a:rPr lang="en" sz="2900">
                <a:solidFill>
                  <a:srgbClr val="FFFF00"/>
                </a:solidFill>
                <a:latin typeface="Roboto"/>
                <a:ea typeface="Roboto"/>
                <a:cs typeface="Roboto"/>
                <a:sym typeface="Roboto"/>
              </a:rPr>
              <a:t> that the men were scattering, and that you did not come at the set time, and that the Philistines were assembling at Mikmash, </a:t>
            </a:r>
            <a:r>
              <a:rPr lang="en" sz="2900" b="1">
                <a:solidFill>
                  <a:srgbClr val="FFFF00"/>
                </a:solidFill>
                <a:latin typeface="Roboto"/>
                <a:ea typeface="Roboto"/>
                <a:cs typeface="Roboto"/>
                <a:sym typeface="Roboto"/>
              </a:rPr>
              <a:t>12 </a:t>
            </a:r>
            <a:r>
              <a:rPr lang="en" sz="2900">
                <a:solidFill>
                  <a:srgbClr val="FF0000"/>
                </a:solidFill>
                <a:latin typeface="Roboto"/>
                <a:ea typeface="Roboto"/>
                <a:cs typeface="Roboto"/>
                <a:sym typeface="Roboto"/>
              </a:rPr>
              <a:t>I thought,</a:t>
            </a:r>
            <a:r>
              <a:rPr lang="en" sz="2900">
                <a:solidFill>
                  <a:srgbClr val="FFFF00"/>
                </a:solidFill>
                <a:latin typeface="Roboto"/>
                <a:ea typeface="Roboto"/>
                <a:cs typeface="Roboto"/>
                <a:sym typeface="Roboto"/>
              </a:rPr>
              <a:t> ‘Now the Philistines will come down against me at Gilgal, and I have not sought the </a:t>
            </a:r>
            <a:r>
              <a:rPr lang="en" sz="2900" cap="small">
                <a:solidFill>
                  <a:srgbClr val="FFFF00"/>
                </a:solidFill>
                <a:latin typeface="Roboto"/>
                <a:ea typeface="Roboto"/>
                <a:cs typeface="Roboto"/>
                <a:sym typeface="Roboto"/>
              </a:rPr>
              <a:t>Lord</a:t>
            </a:r>
            <a:r>
              <a:rPr lang="en" sz="2900">
                <a:solidFill>
                  <a:srgbClr val="FFFF00"/>
                </a:solidFill>
                <a:latin typeface="Roboto"/>
                <a:ea typeface="Roboto"/>
                <a:cs typeface="Roboto"/>
                <a:sym typeface="Roboto"/>
              </a:rPr>
              <a:t>’s favor.’ </a:t>
            </a:r>
            <a:r>
              <a:rPr lang="en" sz="2900">
                <a:solidFill>
                  <a:srgbClr val="FF0000"/>
                </a:solidFill>
                <a:latin typeface="Roboto"/>
                <a:ea typeface="Roboto"/>
                <a:cs typeface="Roboto"/>
                <a:sym typeface="Roboto"/>
              </a:rPr>
              <a:t>So I felt</a:t>
            </a:r>
            <a:r>
              <a:rPr lang="en" sz="2900">
                <a:solidFill>
                  <a:srgbClr val="FFFF00"/>
                </a:solidFill>
                <a:latin typeface="Roboto"/>
                <a:ea typeface="Roboto"/>
                <a:cs typeface="Roboto"/>
                <a:sym typeface="Roboto"/>
              </a:rPr>
              <a:t> compelled to offer the burnt offering.”</a:t>
            </a:r>
            <a:endParaRPr sz="2900">
              <a:solidFill>
                <a:srgbClr val="FFFF00"/>
              </a:solidFill>
              <a:latin typeface="Roboto"/>
              <a:ea typeface="Roboto"/>
              <a:cs typeface="Roboto"/>
              <a:sym typeface="Roboto"/>
            </a:endParaRPr>
          </a:p>
          <a:p>
            <a:pPr marL="0" lvl="0" indent="0" algn="l" rtl="0">
              <a:spcBef>
                <a:spcPts val="1200"/>
              </a:spcBef>
              <a:spcAft>
                <a:spcPts val="800"/>
              </a:spcAft>
              <a:buNone/>
            </a:pPr>
            <a:endParaRPr sz="4200">
              <a:solidFill>
                <a:srgbClr val="D5E813"/>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71"/>
          <p:cNvSpPr txBox="1">
            <a:spLocks noGrp="1"/>
          </p:cNvSpPr>
          <p:nvPr>
            <p:ph type="body" idx="1"/>
          </p:nvPr>
        </p:nvSpPr>
        <p:spPr>
          <a:xfrm>
            <a:off x="462450" y="758000"/>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lnSpc>
                <a:spcPct val="115000"/>
              </a:lnSpc>
              <a:spcBef>
                <a:spcPts val="1200"/>
              </a:spcBef>
              <a:spcAft>
                <a:spcPts val="0"/>
              </a:spcAft>
              <a:buClr>
                <a:schemeClr val="dk1"/>
              </a:buClr>
              <a:buSzPts val="1100"/>
              <a:buFont typeface="Arial"/>
              <a:buNone/>
            </a:pPr>
            <a:r>
              <a:rPr lang="en" sz="3000" b="1">
                <a:solidFill>
                  <a:srgbClr val="FFFF00"/>
                </a:solidFill>
                <a:latin typeface="Roboto"/>
                <a:ea typeface="Roboto"/>
                <a:cs typeface="Roboto"/>
                <a:sym typeface="Roboto"/>
              </a:rPr>
              <a:t>13 </a:t>
            </a:r>
            <a:r>
              <a:rPr lang="en" sz="3000">
                <a:solidFill>
                  <a:srgbClr val="FFFF00"/>
                </a:solidFill>
                <a:latin typeface="Roboto"/>
                <a:ea typeface="Roboto"/>
                <a:cs typeface="Roboto"/>
                <a:sym typeface="Roboto"/>
              </a:rPr>
              <a:t>“You have done a foolish thing,” Samuel said. “You have not kept the command the </a:t>
            </a:r>
            <a:r>
              <a:rPr lang="en" sz="3000" cap="small">
                <a:solidFill>
                  <a:srgbClr val="FFFF00"/>
                </a:solidFill>
                <a:latin typeface="Roboto"/>
                <a:ea typeface="Roboto"/>
                <a:cs typeface="Roboto"/>
                <a:sym typeface="Roboto"/>
              </a:rPr>
              <a:t>Lord</a:t>
            </a:r>
            <a:r>
              <a:rPr lang="en" sz="3000">
                <a:solidFill>
                  <a:srgbClr val="FFFF00"/>
                </a:solidFill>
                <a:latin typeface="Roboto"/>
                <a:ea typeface="Roboto"/>
                <a:cs typeface="Roboto"/>
                <a:sym typeface="Roboto"/>
              </a:rPr>
              <a:t> your God gave you; if you had, he would have established your kingdom over Israel for all time. </a:t>
            </a:r>
            <a:r>
              <a:rPr lang="en" sz="3000" b="1">
                <a:solidFill>
                  <a:srgbClr val="FFFF00"/>
                </a:solidFill>
                <a:latin typeface="Roboto"/>
                <a:ea typeface="Roboto"/>
                <a:cs typeface="Roboto"/>
                <a:sym typeface="Roboto"/>
              </a:rPr>
              <a:t>14 </a:t>
            </a:r>
            <a:r>
              <a:rPr lang="en" sz="3000">
                <a:solidFill>
                  <a:srgbClr val="FFFF00"/>
                </a:solidFill>
                <a:latin typeface="Roboto"/>
                <a:ea typeface="Roboto"/>
                <a:cs typeface="Roboto"/>
                <a:sym typeface="Roboto"/>
              </a:rPr>
              <a:t>But now your kingdom will not endure; the </a:t>
            </a:r>
            <a:r>
              <a:rPr lang="en" sz="3000" cap="small">
                <a:solidFill>
                  <a:srgbClr val="FFFF00"/>
                </a:solidFill>
                <a:latin typeface="Roboto"/>
                <a:ea typeface="Roboto"/>
                <a:cs typeface="Roboto"/>
                <a:sym typeface="Roboto"/>
              </a:rPr>
              <a:t>Lord</a:t>
            </a:r>
            <a:r>
              <a:rPr lang="en" sz="3000">
                <a:solidFill>
                  <a:srgbClr val="FFFF00"/>
                </a:solidFill>
                <a:latin typeface="Roboto"/>
                <a:ea typeface="Roboto"/>
                <a:cs typeface="Roboto"/>
                <a:sym typeface="Roboto"/>
              </a:rPr>
              <a:t> has sought out a man after his own heart and appointed him ruler of his people, because you have not kept the </a:t>
            </a:r>
            <a:r>
              <a:rPr lang="en" sz="3000" cap="small">
                <a:solidFill>
                  <a:srgbClr val="FFFF00"/>
                </a:solidFill>
                <a:latin typeface="Roboto"/>
                <a:ea typeface="Roboto"/>
                <a:cs typeface="Roboto"/>
                <a:sym typeface="Roboto"/>
              </a:rPr>
              <a:t>Lord</a:t>
            </a:r>
            <a:r>
              <a:rPr lang="en" sz="3000">
                <a:solidFill>
                  <a:srgbClr val="FFFF00"/>
                </a:solidFill>
                <a:latin typeface="Roboto"/>
                <a:ea typeface="Roboto"/>
                <a:cs typeface="Roboto"/>
                <a:sym typeface="Roboto"/>
              </a:rPr>
              <a:t>’s command.”</a:t>
            </a:r>
            <a:endParaRPr sz="3000">
              <a:solidFill>
                <a:srgbClr val="FFFF00"/>
              </a:solidFill>
              <a:latin typeface="Roboto"/>
              <a:ea typeface="Roboto"/>
              <a:cs typeface="Roboto"/>
              <a:sym typeface="Roboto"/>
            </a:endParaRPr>
          </a:p>
          <a:p>
            <a:pPr marL="0" lvl="0" indent="0" algn="l" rtl="0">
              <a:spcBef>
                <a:spcPts val="1200"/>
              </a:spcBef>
              <a:spcAft>
                <a:spcPts val="800"/>
              </a:spcAft>
              <a:buNone/>
            </a:pPr>
            <a:endParaRPr sz="4200">
              <a:solidFill>
                <a:srgbClr val="D5E813"/>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body" idx="1"/>
          </p:nvPr>
        </p:nvSpPr>
        <p:spPr>
          <a:xfrm>
            <a:off x="618775" y="6144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endParaRPr sz="4200"/>
          </a:p>
          <a:p>
            <a:pPr marL="0" lvl="0" indent="0" algn="l" rtl="0">
              <a:spcBef>
                <a:spcPts val="800"/>
              </a:spcBef>
              <a:spcAft>
                <a:spcPts val="800"/>
              </a:spcAft>
              <a:buNone/>
            </a:pPr>
            <a:endParaRPr sz="4200">
              <a:solidFill>
                <a:srgbClr val="D5E813"/>
              </a:solidFill>
            </a:endParaRPr>
          </a:p>
        </p:txBody>
      </p:sp>
      <p:sp>
        <p:nvSpPr>
          <p:cNvPr id="219" name="Google Shape;219;p36"/>
          <p:cNvSpPr txBox="1"/>
          <p:nvPr/>
        </p:nvSpPr>
        <p:spPr>
          <a:xfrm>
            <a:off x="744125" y="614425"/>
            <a:ext cx="7323600" cy="38763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a:solidFill>
                  <a:schemeClr val="lt1"/>
                </a:solidFill>
                <a:latin typeface="Calibri"/>
                <a:ea typeface="Calibri"/>
                <a:cs typeface="Calibri"/>
                <a:sym typeface="Calibri"/>
              </a:rPr>
              <a:t>1Sam 9:2</a:t>
            </a:r>
            <a:endParaRPr sz="4200">
              <a:solidFill>
                <a:schemeClr val="lt1"/>
              </a:solidFill>
              <a:latin typeface="Calibri"/>
              <a:ea typeface="Calibri"/>
              <a:cs typeface="Calibri"/>
              <a:sym typeface="Calibri"/>
            </a:endParaRPr>
          </a:p>
          <a:p>
            <a:pPr marL="0" lvl="0" indent="0" algn="l" rtl="0">
              <a:spcBef>
                <a:spcPts val="0"/>
              </a:spcBef>
              <a:spcAft>
                <a:spcPts val="0"/>
              </a:spcAft>
              <a:buNone/>
            </a:pPr>
            <a:r>
              <a:rPr lang="en" sz="3700">
                <a:solidFill>
                  <a:srgbClr val="FFFF00"/>
                </a:solidFill>
                <a:latin typeface="Roboto"/>
                <a:ea typeface="Roboto"/>
                <a:cs typeface="Roboto"/>
                <a:sym typeface="Roboto"/>
              </a:rPr>
              <a:t>Kish had a son named Saul, as handsome a young man as could be found anywhere in Israel, and he was a head taller than anyone else.</a:t>
            </a:r>
            <a:endParaRPr sz="3900">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72"/>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t>The final straw:</a:t>
            </a:r>
            <a:endParaRPr sz="4200"/>
          </a:p>
          <a:p>
            <a:pPr marL="0" lvl="0" indent="0" algn="l" rtl="0">
              <a:spcBef>
                <a:spcPts val="800"/>
              </a:spcBef>
              <a:spcAft>
                <a:spcPts val="0"/>
              </a:spcAft>
              <a:buNone/>
            </a:pPr>
            <a:r>
              <a:rPr lang="en" sz="4200">
                <a:solidFill>
                  <a:srgbClr val="FFFF00"/>
                </a:solidFill>
              </a:rPr>
              <a:t>1 Sam 15: Rejection of Saul as King</a:t>
            </a:r>
            <a:endParaRPr sz="4200">
              <a:solidFill>
                <a:srgbClr val="FFFF00"/>
              </a:solidFill>
            </a:endParaRPr>
          </a:p>
          <a:p>
            <a:pPr marL="0" lvl="0" indent="0" algn="l" rtl="0">
              <a:spcBef>
                <a:spcPts val="800"/>
              </a:spcBef>
              <a:spcAft>
                <a:spcPts val="0"/>
              </a:spcAft>
              <a:buNone/>
            </a:pPr>
            <a:r>
              <a:rPr lang="en" sz="4200">
                <a:solidFill>
                  <a:srgbClr val="FFFF00"/>
                </a:solidFill>
              </a:rPr>
              <a:t>Sparing of Agag the Amalekite. </a:t>
            </a:r>
            <a:endParaRPr sz="4200">
              <a:solidFill>
                <a:srgbClr val="FFFF00"/>
              </a:solidFill>
            </a:endParaRPr>
          </a:p>
          <a:p>
            <a:pPr marL="0" lvl="0" indent="0" algn="l" rtl="0">
              <a:spcBef>
                <a:spcPts val="800"/>
              </a:spcBef>
              <a:spcAft>
                <a:spcPts val="0"/>
              </a:spcAft>
              <a:buNone/>
            </a:pPr>
            <a:endParaRPr sz="4200">
              <a:solidFill>
                <a:srgbClr val="FFFF00"/>
              </a:solidFill>
            </a:endParaRPr>
          </a:p>
          <a:p>
            <a:pPr marL="0" lvl="0" indent="0" algn="l" rtl="0">
              <a:spcBef>
                <a:spcPts val="800"/>
              </a:spcBef>
              <a:spcAft>
                <a:spcPts val="0"/>
              </a:spcAft>
              <a:buNone/>
            </a:pPr>
            <a:endParaRPr sz="4200">
              <a:solidFill>
                <a:srgbClr val="FFFF00"/>
              </a:solidFill>
            </a:endParaRPr>
          </a:p>
          <a:p>
            <a:pPr marL="0" lvl="0" indent="0" algn="l" rtl="0">
              <a:spcBef>
                <a:spcPts val="800"/>
              </a:spcBef>
              <a:spcAft>
                <a:spcPts val="800"/>
              </a:spcAft>
              <a:buNone/>
            </a:pPr>
            <a:endParaRPr sz="4200">
              <a:solidFill>
                <a:srgbClr val="FFFF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3"/>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3100" b="1">
                <a:solidFill>
                  <a:srgbClr val="FFFF00"/>
                </a:solidFill>
                <a:latin typeface="Roboto"/>
                <a:ea typeface="Roboto"/>
                <a:cs typeface="Roboto"/>
                <a:sym typeface="Roboto"/>
              </a:rPr>
              <a:t>3 </a:t>
            </a:r>
            <a:r>
              <a:rPr lang="en" sz="3200">
                <a:solidFill>
                  <a:srgbClr val="FFFF00"/>
                </a:solidFill>
                <a:latin typeface="Roboto"/>
                <a:ea typeface="Roboto"/>
                <a:cs typeface="Roboto"/>
                <a:sym typeface="Roboto"/>
              </a:rPr>
              <a:t>Now go, attack the Amalekites and totally destroy all that belongs to them. Do not spare them; put to death men and women, children and infants, cattle and sheep, camels and donkeys.’”</a:t>
            </a:r>
            <a:endParaRPr sz="6200">
              <a:solidFill>
                <a:srgbClr val="FFFF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4"/>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lnSpc>
                <a:spcPct val="115000"/>
              </a:lnSpc>
              <a:spcBef>
                <a:spcPts val="1200"/>
              </a:spcBef>
              <a:spcAft>
                <a:spcPts val="0"/>
              </a:spcAft>
              <a:buNone/>
            </a:pPr>
            <a:r>
              <a:rPr lang="en" sz="2400" b="1">
                <a:solidFill>
                  <a:srgbClr val="FFFF00"/>
                </a:solidFill>
                <a:latin typeface="Roboto"/>
                <a:ea typeface="Roboto"/>
                <a:cs typeface="Roboto"/>
                <a:sym typeface="Roboto"/>
              </a:rPr>
              <a:t>17 </a:t>
            </a:r>
            <a:r>
              <a:rPr lang="en" sz="2400">
                <a:solidFill>
                  <a:srgbClr val="FFFF00"/>
                </a:solidFill>
                <a:latin typeface="Roboto"/>
                <a:ea typeface="Roboto"/>
                <a:cs typeface="Roboto"/>
                <a:sym typeface="Roboto"/>
              </a:rPr>
              <a:t>Samuel said, “Although you were once small in your own eyes, did you not become the head of the tribes of Israel? The </a:t>
            </a:r>
            <a:r>
              <a:rPr lang="en" sz="2400" cap="small">
                <a:solidFill>
                  <a:srgbClr val="FFFF00"/>
                </a:solidFill>
                <a:latin typeface="Roboto"/>
                <a:ea typeface="Roboto"/>
                <a:cs typeface="Roboto"/>
                <a:sym typeface="Roboto"/>
              </a:rPr>
              <a:t>Lord</a:t>
            </a:r>
            <a:r>
              <a:rPr lang="en" sz="2400">
                <a:solidFill>
                  <a:srgbClr val="FFFF00"/>
                </a:solidFill>
                <a:latin typeface="Roboto"/>
                <a:ea typeface="Roboto"/>
                <a:cs typeface="Roboto"/>
                <a:sym typeface="Roboto"/>
              </a:rPr>
              <a:t> anointed you king over Israel. </a:t>
            </a:r>
            <a:r>
              <a:rPr lang="en" sz="2400" b="1">
                <a:solidFill>
                  <a:srgbClr val="FFFF00"/>
                </a:solidFill>
                <a:latin typeface="Roboto"/>
                <a:ea typeface="Roboto"/>
                <a:cs typeface="Roboto"/>
                <a:sym typeface="Roboto"/>
              </a:rPr>
              <a:t>18 </a:t>
            </a:r>
            <a:r>
              <a:rPr lang="en" sz="2400">
                <a:solidFill>
                  <a:srgbClr val="FFFF00"/>
                </a:solidFill>
                <a:latin typeface="Roboto"/>
                <a:ea typeface="Roboto"/>
                <a:cs typeface="Roboto"/>
                <a:sym typeface="Roboto"/>
              </a:rPr>
              <a:t>And he sent you on a mission, saying, ‘Go and completely destroy those wicked people, the Amalekites; wage war against them until you have wiped them out.’ </a:t>
            </a:r>
            <a:endParaRPr sz="2400">
              <a:solidFill>
                <a:srgbClr val="FFFF00"/>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2400" b="1">
                <a:solidFill>
                  <a:srgbClr val="FFFF00"/>
                </a:solidFill>
                <a:latin typeface="Roboto"/>
                <a:ea typeface="Roboto"/>
                <a:cs typeface="Roboto"/>
                <a:sym typeface="Roboto"/>
              </a:rPr>
              <a:t>19 </a:t>
            </a:r>
            <a:r>
              <a:rPr lang="en" sz="2400">
                <a:solidFill>
                  <a:srgbClr val="FFFF00"/>
                </a:solidFill>
                <a:latin typeface="Roboto"/>
                <a:ea typeface="Roboto"/>
                <a:cs typeface="Roboto"/>
                <a:sym typeface="Roboto"/>
              </a:rPr>
              <a:t>Why did you not obey the </a:t>
            </a:r>
            <a:r>
              <a:rPr lang="en" sz="2400" cap="small">
                <a:solidFill>
                  <a:srgbClr val="FFFF00"/>
                </a:solidFill>
                <a:latin typeface="Roboto"/>
                <a:ea typeface="Roboto"/>
                <a:cs typeface="Roboto"/>
                <a:sym typeface="Roboto"/>
              </a:rPr>
              <a:t>Lord</a:t>
            </a:r>
            <a:r>
              <a:rPr lang="en" sz="2400">
                <a:solidFill>
                  <a:srgbClr val="FFFF00"/>
                </a:solidFill>
                <a:latin typeface="Roboto"/>
                <a:ea typeface="Roboto"/>
                <a:cs typeface="Roboto"/>
                <a:sym typeface="Roboto"/>
              </a:rPr>
              <a:t>? Why did you pounce on the plunder and do evil in the eyes of the </a:t>
            </a:r>
            <a:r>
              <a:rPr lang="en" sz="2400" cap="small">
                <a:solidFill>
                  <a:srgbClr val="FFFF00"/>
                </a:solidFill>
                <a:latin typeface="Roboto"/>
                <a:ea typeface="Roboto"/>
                <a:cs typeface="Roboto"/>
                <a:sym typeface="Roboto"/>
              </a:rPr>
              <a:t>Lord</a:t>
            </a:r>
            <a:r>
              <a:rPr lang="en" sz="2400">
                <a:solidFill>
                  <a:srgbClr val="FFFF00"/>
                </a:solidFill>
                <a:latin typeface="Roboto"/>
                <a:ea typeface="Roboto"/>
                <a:cs typeface="Roboto"/>
                <a:sym typeface="Roboto"/>
              </a:rPr>
              <a:t>?”</a:t>
            </a:r>
            <a:endParaRPr sz="2400">
              <a:solidFill>
                <a:srgbClr val="FFFF00"/>
              </a:solidFill>
              <a:latin typeface="Roboto"/>
              <a:ea typeface="Roboto"/>
              <a:cs typeface="Roboto"/>
              <a:sym typeface="Roboto"/>
            </a:endParaRPr>
          </a:p>
          <a:p>
            <a:pPr marL="508000" lvl="0" indent="0" algn="l" rtl="0">
              <a:lnSpc>
                <a:spcPct val="115000"/>
              </a:lnSpc>
              <a:spcBef>
                <a:spcPts val="1200"/>
              </a:spcBef>
              <a:spcAft>
                <a:spcPts val="0"/>
              </a:spcAft>
              <a:buClr>
                <a:schemeClr val="dk1"/>
              </a:buClr>
              <a:buSzPts val="1100"/>
              <a:buFont typeface="Arial"/>
              <a:buNone/>
            </a:pPr>
            <a:endParaRPr sz="1200">
              <a:solidFill>
                <a:schemeClr val="dk1"/>
              </a:solidFill>
              <a:highlight>
                <a:srgbClr val="FFFFFF"/>
              </a:highlight>
              <a:latin typeface="Roboto"/>
              <a:ea typeface="Roboto"/>
              <a:cs typeface="Roboto"/>
              <a:sym typeface="Roboto"/>
            </a:endParaRPr>
          </a:p>
          <a:p>
            <a:pPr marL="0" lvl="0" indent="0" algn="l" rtl="0">
              <a:spcBef>
                <a:spcPts val="1100"/>
              </a:spcBef>
              <a:spcAft>
                <a:spcPts val="800"/>
              </a:spcAft>
              <a:buNone/>
            </a:pPr>
            <a:endParaRPr sz="1100">
              <a:solidFill>
                <a:srgbClr val="D5E813"/>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5"/>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lnSpc>
                <a:spcPct val="115000"/>
              </a:lnSpc>
              <a:spcBef>
                <a:spcPts val="1200"/>
              </a:spcBef>
              <a:spcAft>
                <a:spcPts val="0"/>
              </a:spcAft>
              <a:buClr>
                <a:schemeClr val="dk1"/>
              </a:buClr>
              <a:buSzPts val="1100"/>
              <a:buFont typeface="Arial"/>
              <a:buNone/>
            </a:pPr>
            <a:r>
              <a:rPr lang="en" sz="3100" b="1">
                <a:solidFill>
                  <a:srgbClr val="FFFF00"/>
                </a:solidFill>
                <a:latin typeface="Roboto"/>
                <a:ea typeface="Roboto"/>
                <a:cs typeface="Roboto"/>
                <a:sym typeface="Roboto"/>
              </a:rPr>
              <a:t>20 </a:t>
            </a:r>
            <a:r>
              <a:rPr lang="en" sz="3100">
                <a:solidFill>
                  <a:srgbClr val="FFFF00"/>
                </a:solidFill>
                <a:latin typeface="Roboto"/>
                <a:ea typeface="Roboto"/>
                <a:cs typeface="Roboto"/>
                <a:sym typeface="Roboto"/>
              </a:rPr>
              <a:t>“But I did obey the </a:t>
            </a:r>
            <a:r>
              <a:rPr lang="en" sz="3100" cap="small">
                <a:solidFill>
                  <a:srgbClr val="FFFF00"/>
                </a:solidFill>
                <a:latin typeface="Roboto"/>
                <a:ea typeface="Roboto"/>
                <a:cs typeface="Roboto"/>
                <a:sym typeface="Roboto"/>
              </a:rPr>
              <a:t>Lord</a:t>
            </a:r>
            <a:r>
              <a:rPr lang="en" sz="3100">
                <a:solidFill>
                  <a:srgbClr val="FFFF00"/>
                </a:solidFill>
                <a:latin typeface="Roboto"/>
                <a:ea typeface="Roboto"/>
                <a:cs typeface="Roboto"/>
                <a:sym typeface="Roboto"/>
              </a:rPr>
              <a:t>,” Saul said. “I went on the mission the </a:t>
            </a:r>
            <a:r>
              <a:rPr lang="en" sz="3100" cap="small">
                <a:solidFill>
                  <a:srgbClr val="FFFF00"/>
                </a:solidFill>
                <a:latin typeface="Roboto"/>
                <a:ea typeface="Roboto"/>
                <a:cs typeface="Roboto"/>
                <a:sym typeface="Roboto"/>
              </a:rPr>
              <a:t>Lord</a:t>
            </a:r>
            <a:r>
              <a:rPr lang="en" sz="3100">
                <a:solidFill>
                  <a:srgbClr val="FFFF00"/>
                </a:solidFill>
                <a:latin typeface="Roboto"/>
                <a:ea typeface="Roboto"/>
                <a:cs typeface="Roboto"/>
                <a:sym typeface="Roboto"/>
              </a:rPr>
              <a:t> assigned me. I completely destroyed the Amalekites and brought back Agag their king. </a:t>
            </a:r>
            <a:r>
              <a:rPr lang="en" sz="3100" b="1">
                <a:solidFill>
                  <a:srgbClr val="FFFF00"/>
                </a:solidFill>
                <a:latin typeface="Roboto"/>
                <a:ea typeface="Roboto"/>
                <a:cs typeface="Roboto"/>
                <a:sym typeface="Roboto"/>
              </a:rPr>
              <a:t>21 </a:t>
            </a:r>
            <a:r>
              <a:rPr lang="en" sz="3100">
                <a:solidFill>
                  <a:srgbClr val="FFFF00"/>
                </a:solidFill>
                <a:latin typeface="Roboto"/>
                <a:ea typeface="Roboto"/>
                <a:cs typeface="Roboto"/>
                <a:sym typeface="Roboto"/>
              </a:rPr>
              <a:t>The soldiers took sheep and cattle from the plunder, the best of what was devoted to God, in order to sacrifice them to the </a:t>
            </a:r>
            <a:r>
              <a:rPr lang="en" sz="3100" cap="small">
                <a:solidFill>
                  <a:srgbClr val="FFFF00"/>
                </a:solidFill>
                <a:latin typeface="Roboto"/>
                <a:ea typeface="Roboto"/>
                <a:cs typeface="Roboto"/>
                <a:sym typeface="Roboto"/>
              </a:rPr>
              <a:t>Lord</a:t>
            </a:r>
            <a:r>
              <a:rPr lang="en" sz="3100">
                <a:solidFill>
                  <a:srgbClr val="FFFF00"/>
                </a:solidFill>
                <a:latin typeface="Roboto"/>
                <a:ea typeface="Roboto"/>
                <a:cs typeface="Roboto"/>
                <a:sym typeface="Roboto"/>
              </a:rPr>
              <a:t> your God at Gilgal.”</a:t>
            </a:r>
            <a:endParaRPr sz="3100">
              <a:solidFill>
                <a:srgbClr val="FFFF00"/>
              </a:solidFill>
              <a:latin typeface="Roboto"/>
              <a:ea typeface="Roboto"/>
              <a:cs typeface="Roboto"/>
              <a:sym typeface="Roboto"/>
            </a:endParaRPr>
          </a:p>
          <a:p>
            <a:pPr marL="508000" lvl="0" indent="0" algn="l" rtl="0">
              <a:lnSpc>
                <a:spcPct val="115000"/>
              </a:lnSpc>
              <a:spcBef>
                <a:spcPts val="1200"/>
              </a:spcBef>
              <a:spcAft>
                <a:spcPts val="1100"/>
              </a:spcAft>
              <a:buClr>
                <a:schemeClr val="dk1"/>
              </a:buClr>
              <a:buSzPts val="1100"/>
              <a:buFont typeface="Arial"/>
              <a:buNone/>
            </a:pPr>
            <a:endParaRPr sz="4200">
              <a:solidFill>
                <a:srgbClr val="FFFF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76"/>
          <p:cNvSpPr txBox="1">
            <a:spLocks noGrp="1"/>
          </p:cNvSpPr>
          <p:nvPr>
            <p:ph type="body" idx="1"/>
          </p:nvPr>
        </p:nvSpPr>
        <p:spPr>
          <a:xfrm>
            <a:off x="409900" y="718850"/>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lnSpc>
                <a:spcPct val="115000"/>
              </a:lnSpc>
              <a:spcBef>
                <a:spcPts val="1200"/>
              </a:spcBef>
              <a:spcAft>
                <a:spcPts val="0"/>
              </a:spcAft>
              <a:buClr>
                <a:schemeClr val="dk1"/>
              </a:buClr>
              <a:buSzPts val="1100"/>
              <a:buFont typeface="Arial"/>
              <a:buNone/>
            </a:pPr>
            <a:r>
              <a:rPr lang="en" sz="3300" b="1">
                <a:solidFill>
                  <a:srgbClr val="FFFF00"/>
                </a:solidFill>
                <a:latin typeface="Roboto"/>
                <a:ea typeface="Roboto"/>
                <a:cs typeface="Roboto"/>
                <a:sym typeface="Roboto"/>
              </a:rPr>
              <a:t>22 </a:t>
            </a:r>
            <a:r>
              <a:rPr lang="en" sz="3300">
                <a:solidFill>
                  <a:srgbClr val="FFFF00"/>
                </a:solidFill>
                <a:latin typeface="Roboto"/>
                <a:ea typeface="Roboto"/>
                <a:cs typeface="Roboto"/>
                <a:sym typeface="Roboto"/>
              </a:rPr>
              <a:t>But Samuel replied:</a:t>
            </a:r>
            <a:endParaRPr sz="3300">
              <a:solidFill>
                <a:srgbClr val="FFFF00"/>
              </a:solidFill>
              <a:latin typeface="Roboto"/>
              <a:ea typeface="Roboto"/>
              <a:cs typeface="Roboto"/>
              <a:sym typeface="Roboto"/>
            </a:endParaRPr>
          </a:p>
          <a:p>
            <a:pPr marL="508000" lvl="0" indent="0" algn="l" rtl="0">
              <a:lnSpc>
                <a:spcPct val="115000"/>
              </a:lnSpc>
              <a:spcBef>
                <a:spcPts val="1200"/>
              </a:spcBef>
              <a:spcAft>
                <a:spcPts val="0"/>
              </a:spcAft>
              <a:buClr>
                <a:schemeClr val="dk1"/>
              </a:buClr>
              <a:buSzPts val="1100"/>
              <a:buFont typeface="Arial"/>
              <a:buNone/>
            </a:pPr>
            <a:r>
              <a:rPr lang="en" sz="3300">
                <a:solidFill>
                  <a:srgbClr val="FFFF00"/>
                </a:solidFill>
                <a:latin typeface="Roboto"/>
                <a:ea typeface="Roboto"/>
                <a:cs typeface="Roboto"/>
                <a:sym typeface="Roboto"/>
              </a:rPr>
              <a:t>“Does the </a:t>
            </a:r>
            <a:r>
              <a:rPr lang="en" sz="3300" cap="small">
                <a:solidFill>
                  <a:srgbClr val="FFFF00"/>
                </a:solidFill>
                <a:latin typeface="Roboto"/>
                <a:ea typeface="Roboto"/>
                <a:cs typeface="Roboto"/>
                <a:sym typeface="Roboto"/>
              </a:rPr>
              <a:t>Lord</a:t>
            </a:r>
            <a:r>
              <a:rPr lang="en" sz="3300">
                <a:solidFill>
                  <a:srgbClr val="FFFF00"/>
                </a:solidFill>
                <a:latin typeface="Roboto"/>
                <a:ea typeface="Roboto"/>
                <a:cs typeface="Roboto"/>
                <a:sym typeface="Roboto"/>
              </a:rPr>
              <a:t> delight in burnt offerings and sacrifices</a:t>
            </a:r>
            <a:br>
              <a:rPr lang="en" sz="3300">
                <a:solidFill>
                  <a:srgbClr val="FFFF00"/>
                </a:solidFill>
                <a:latin typeface="Roboto"/>
                <a:ea typeface="Roboto"/>
                <a:cs typeface="Roboto"/>
                <a:sym typeface="Roboto"/>
              </a:rPr>
            </a:br>
            <a:r>
              <a:rPr lang="en" sz="2600">
                <a:solidFill>
                  <a:srgbClr val="FFFF00"/>
                </a:solidFill>
                <a:latin typeface="Courier New"/>
                <a:ea typeface="Courier New"/>
                <a:cs typeface="Courier New"/>
                <a:sym typeface="Courier New"/>
              </a:rPr>
              <a:t>    </a:t>
            </a:r>
            <a:r>
              <a:rPr lang="en" sz="3300">
                <a:solidFill>
                  <a:srgbClr val="FFFF00"/>
                </a:solidFill>
                <a:latin typeface="Roboto"/>
                <a:ea typeface="Roboto"/>
                <a:cs typeface="Roboto"/>
                <a:sym typeface="Roboto"/>
              </a:rPr>
              <a:t>as much as in obeying the </a:t>
            </a:r>
            <a:r>
              <a:rPr lang="en" sz="3300" cap="small">
                <a:solidFill>
                  <a:srgbClr val="FFFF00"/>
                </a:solidFill>
                <a:latin typeface="Roboto"/>
                <a:ea typeface="Roboto"/>
                <a:cs typeface="Roboto"/>
                <a:sym typeface="Roboto"/>
              </a:rPr>
              <a:t>Lord</a:t>
            </a:r>
            <a:r>
              <a:rPr lang="en" sz="3300">
                <a:solidFill>
                  <a:srgbClr val="FFFF00"/>
                </a:solidFill>
                <a:latin typeface="Roboto"/>
                <a:ea typeface="Roboto"/>
                <a:cs typeface="Roboto"/>
                <a:sym typeface="Roboto"/>
              </a:rPr>
              <a:t>?</a:t>
            </a:r>
            <a:br>
              <a:rPr lang="en" sz="3300">
                <a:solidFill>
                  <a:srgbClr val="FFFF00"/>
                </a:solidFill>
                <a:latin typeface="Roboto"/>
                <a:ea typeface="Roboto"/>
                <a:cs typeface="Roboto"/>
                <a:sym typeface="Roboto"/>
              </a:rPr>
            </a:br>
            <a:r>
              <a:rPr lang="en" sz="3300">
                <a:solidFill>
                  <a:srgbClr val="FFFF00"/>
                </a:solidFill>
                <a:latin typeface="Roboto"/>
                <a:ea typeface="Roboto"/>
                <a:cs typeface="Roboto"/>
                <a:sym typeface="Roboto"/>
              </a:rPr>
              <a:t>To obey is better than sacrifice,</a:t>
            </a:r>
            <a:br>
              <a:rPr lang="en" sz="3300">
                <a:solidFill>
                  <a:srgbClr val="FFFF00"/>
                </a:solidFill>
                <a:latin typeface="Roboto"/>
                <a:ea typeface="Roboto"/>
                <a:cs typeface="Roboto"/>
                <a:sym typeface="Roboto"/>
              </a:rPr>
            </a:br>
            <a:r>
              <a:rPr lang="en" sz="2600">
                <a:solidFill>
                  <a:srgbClr val="FFFF00"/>
                </a:solidFill>
                <a:latin typeface="Courier New"/>
                <a:ea typeface="Courier New"/>
                <a:cs typeface="Courier New"/>
                <a:sym typeface="Courier New"/>
              </a:rPr>
              <a:t>    </a:t>
            </a:r>
            <a:r>
              <a:rPr lang="en" sz="3300">
                <a:solidFill>
                  <a:srgbClr val="FFFF00"/>
                </a:solidFill>
                <a:latin typeface="Roboto"/>
                <a:ea typeface="Roboto"/>
                <a:cs typeface="Roboto"/>
                <a:sym typeface="Roboto"/>
              </a:rPr>
              <a:t>and to heed is better than the fat of rams.</a:t>
            </a:r>
            <a:br>
              <a:rPr lang="en" sz="3300">
                <a:solidFill>
                  <a:srgbClr val="FFFF00"/>
                </a:solidFill>
                <a:latin typeface="Roboto"/>
                <a:ea typeface="Roboto"/>
                <a:cs typeface="Roboto"/>
                <a:sym typeface="Roboto"/>
              </a:rPr>
            </a:br>
            <a:endParaRPr sz="3300">
              <a:solidFill>
                <a:srgbClr val="FFFF00"/>
              </a:solidFill>
              <a:latin typeface="Roboto"/>
              <a:ea typeface="Roboto"/>
              <a:cs typeface="Roboto"/>
              <a:sym typeface="Roboto"/>
            </a:endParaRPr>
          </a:p>
          <a:p>
            <a:pPr marL="0" lvl="0" indent="0" algn="l" rtl="0">
              <a:spcBef>
                <a:spcPts val="1100"/>
              </a:spcBef>
              <a:spcAft>
                <a:spcPts val="800"/>
              </a:spcAft>
              <a:buNone/>
            </a:pPr>
            <a:endParaRPr sz="4200">
              <a:solidFill>
                <a:srgbClr val="D5E813"/>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77"/>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508000" lvl="0" indent="0" algn="l" rtl="0">
              <a:lnSpc>
                <a:spcPct val="115000"/>
              </a:lnSpc>
              <a:spcBef>
                <a:spcPts val="1100"/>
              </a:spcBef>
              <a:spcAft>
                <a:spcPts val="0"/>
              </a:spcAft>
              <a:buNone/>
            </a:pPr>
            <a:r>
              <a:rPr lang="en" sz="3600" b="1">
                <a:solidFill>
                  <a:srgbClr val="FFFF00"/>
                </a:solidFill>
                <a:latin typeface="Roboto"/>
                <a:ea typeface="Roboto"/>
                <a:cs typeface="Roboto"/>
                <a:sym typeface="Roboto"/>
              </a:rPr>
              <a:t>23 </a:t>
            </a:r>
            <a:r>
              <a:rPr lang="en" sz="3600">
                <a:solidFill>
                  <a:srgbClr val="FFFF00"/>
                </a:solidFill>
                <a:latin typeface="Roboto"/>
                <a:ea typeface="Roboto"/>
                <a:cs typeface="Roboto"/>
                <a:sym typeface="Roboto"/>
              </a:rPr>
              <a:t>For rebellion is like the sin of divination,</a:t>
            </a:r>
            <a:br>
              <a:rPr lang="en" sz="3600">
                <a:solidFill>
                  <a:srgbClr val="FFFF00"/>
                </a:solidFill>
                <a:latin typeface="Roboto"/>
                <a:ea typeface="Roboto"/>
                <a:cs typeface="Roboto"/>
                <a:sym typeface="Roboto"/>
              </a:rPr>
            </a:br>
            <a:r>
              <a:rPr lang="en" sz="2900">
                <a:solidFill>
                  <a:srgbClr val="FFFF00"/>
                </a:solidFill>
                <a:latin typeface="Courier New"/>
                <a:ea typeface="Courier New"/>
                <a:cs typeface="Courier New"/>
                <a:sym typeface="Courier New"/>
              </a:rPr>
              <a:t>    </a:t>
            </a:r>
            <a:r>
              <a:rPr lang="en" sz="3600">
                <a:solidFill>
                  <a:srgbClr val="FFFF00"/>
                </a:solidFill>
                <a:latin typeface="Roboto"/>
                <a:ea typeface="Roboto"/>
                <a:cs typeface="Roboto"/>
                <a:sym typeface="Roboto"/>
              </a:rPr>
              <a:t>and arrogance like the evil of idolatry.</a:t>
            </a:r>
            <a:br>
              <a:rPr lang="en" sz="3600">
                <a:solidFill>
                  <a:srgbClr val="FFFF00"/>
                </a:solidFill>
                <a:latin typeface="Roboto"/>
                <a:ea typeface="Roboto"/>
                <a:cs typeface="Roboto"/>
                <a:sym typeface="Roboto"/>
              </a:rPr>
            </a:br>
            <a:r>
              <a:rPr lang="en" sz="3600">
                <a:solidFill>
                  <a:srgbClr val="FFFF00"/>
                </a:solidFill>
                <a:latin typeface="Roboto"/>
                <a:ea typeface="Roboto"/>
                <a:cs typeface="Roboto"/>
                <a:sym typeface="Roboto"/>
              </a:rPr>
              <a:t>Because you have rejected the word of the </a:t>
            </a:r>
            <a:r>
              <a:rPr lang="en" sz="3600" cap="small">
                <a:solidFill>
                  <a:srgbClr val="FFFF00"/>
                </a:solidFill>
                <a:latin typeface="Roboto"/>
                <a:ea typeface="Roboto"/>
                <a:cs typeface="Roboto"/>
                <a:sym typeface="Roboto"/>
              </a:rPr>
              <a:t>Lord</a:t>
            </a:r>
            <a:r>
              <a:rPr lang="en" sz="3600">
                <a:solidFill>
                  <a:srgbClr val="FFFF00"/>
                </a:solidFill>
                <a:latin typeface="Roboto"/>
                <a:ea typeface="Roboto"/>
                <a:cs typeface="Roboto"/>
                <a:sym typeface="Roboto"/>
              </a:rPr>
              <a:t>,</a:t>
            </a:r>
            <a:br>
              <a:rPr lang="en" sz="3600">
                <a:solidFill>
                  <a:srgbClr val="FFFF00"/>
                </a:solidFill>
                <a:latin typeface="Roboto"/>
                <a:ea typeface="Roboto"/>
                <a:cs typeface="Roboto"/>
                <a:sym typeface="Roboto"/>
              </a:rPr>
            </a:br>
            <a:r>
              <a:rPr lang="en" sz="2900">
                <a:solidFill>
                  <a:srgbClr val="FFFF00"/>
                </a:solidFill>
                <a:latin typeface="Courier New"/>
                <a:ea typeface="Courier New"/>
                <a:cs typeface="Courier New"/>
                <a:sym typeface="Courier New"/>
              </a:rPr>
              <a:t>    </a:t>
            </a:r>
            <a:r>
              <a:rPr lang="en" sz="3600">
                <a:solidFill>
                  <a:srgbClr val="FFFF00"/>
                </a:solidFill>
                <a:latin typeface="Roboto"/>
                <a:ea typeface="Roboto"/>
                <a:cs typeface="Roboto"/>
                <a:sym typeface="Roboto"/>
              </a:rPr>
              <a:t>he has rejected you as king.”</a:t>
            </a:r>
            <a:endParaRPr sz="6600">
              <a:solidFill>
                <a:srgbClr val="FFFF00"/>
              </a:solidFill>
            </a:endParaRPr>
          </a:p>
          <a:p>
            <a:pPr marL="0" lvl="0" indent="0" algn="l" rtl="0">
              <a:spcBef>
                <a:spcPts val="1100"/>
              </a:spcBef>
              <a:spcAft>
                <a:spcPts val="800"/>
              </a:spcAft>
              <a:buNone/>
            </a:pPr>
            <a:endParaRPr sz="4200">
              <a:solidFill>
                <a:srgbClr val="D5E813"/>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8"/>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3500" b="1">
                <a:solidFill>
                  <a:srgbClr val="FFFF00"/>
                </a:solidFill>
                <a:latin typeface="Roboto"/>
                <a:ea typeface="Roboto"/>
                <a:cs typeface="Roboto"/>
                <a:sym typeface="Roboto"/>
              </a:rPr>
              <a:t>24 </a:t>
            </a:r>
            <a:r>
              <a:rPr lang="en" sz="3500">
                <a:solidFill>
                  <a:srgbClr val="FFFF00"/>
                </a:solidFill>
                <a:latin typeface="Roboto"/>
                <a:ea typeface="Roboto"/>
                <a:cs typeface="Roboto"/>
                <a:sym typeface="Roboto"/>
              </a:rPr>
              <a:t>Then Saul said to Samuel, “I have sinned. I violated the </a:t>
            </a:r>
            <a:r>
              <a:rPr lang="en" sz="3500" cap="small">
                <a:solidFill>
                  <a:srgbClr val="FFFF00"/>
                </a:solidFill>
                <a:latin typeface="Roboto"/>
                <a:ea typeface="Roboto"/>
                <a:cs typeface="Roboto"/>
                <a:sym typeface="Roboto"/>
              </a:rPr>
              <a:t>Lord</a:t>
            </a:r>
            <a:r>
              <a:rPr lang="en" sz="3500">
                <a:solidFill>
                  <a:srgbClr val="FFFF00"/>
                </a:solidFill>
                <a:latin typeface="Roboto"/>
                <a:ea typeface="Roboto"/>
                <a:cs typeface="Roboto"/>
                <a:sym typeface="Roboto"/>
              </a:rPr>
              <a:t>’s command and your instructions. </a:t>
            </a:r>
            <a:r>
              <a:rPr lang="en" sz="3500" u="sng">
                <a:solidFill>
                  <a:srgbClr val="FFFF00"/>
                </a:solidFill>
                <a:latin typeface="Roboto"/>
                <a:ea typeface="Roboto"/>
                <a:cs typeface="Roboto"/>
                <a:sym typeface="Roboto"/>
              </a:rPr>
              <a:t>I was afraid of the men and so I gave in to them.</a:t>
            </a:r>
            <a:r>
              <a:rPr lang="en" sz="3500">
                <a:solidFill>
                  <a:srgbClr val="FFFF00"/>
                </a:solidFill>
                <a:latin typeface="Roboto"/>
                <a:ea typeface="Roboto"/>
                <a:cs typeface="Roboto"/>
                <a:sym typeface="Roboto"/>
              </a:rPr>
              <a:t> </a:t>
            </a:r>
            <a:r>
              <a:rPr lang="en" sz="3500" b="1">
                <a:solidFill>
                  <a:srgbClr val="FFFF00"/>
                </a:solidFill>
                <a:latin typeface="Roboto"/>
                <a:ea typeface="Roboto"/>
                <a:cs typeface="Roboto"/>
                <a:sym typeface="Roboto"/>
              </a:rPr>
              <a:t>25 </a:t>
            </a:r>
            <a:r>
              <a:rPr lang="en" sz="3500">
                <a:solidFill>
                  <a:srgbClr val="FFFF00"/>
                </a:solidFill>
                <a:latin typeface="Roboto"/>
                <a:ea typeface="Roboto"/>
                <a:cs typeface="Roboto"/>
                <a:sym typeface="Roboto"/>
              </a:rPr>
              <a:t>Now I beg you, forgive my sin and come back with me, so that I may worship the </a:t>
            </a:r>
            <a:r>
              <a:rPr lang="en" sz="3500" cap="small">
                <a:solidFill>
                  <a:srgbClr val="FFFF00"/>
                </a:solidFill>
                <a:latin typeface="Roboto"/>
                <a:ea typeface="Roboto"/>
                <a:cs typeface="Roboto"/>
                <a:sym typeface="Roboto"/>
              </a:rPr>
              <a:t>Lord</a:t>
            </a:r>
            <a:r>
              <a:rPr lang="en" sz="3500">
                <a:solidFill>
                  <a:srgbClr val="FFFF00"/>
                </a:solidFill>
                <a:latin typeface="Roboto"/>
                <a:ea typeface="Roboto"/>
                <a:cs typeface="Roboto"/>
                <a:sym typeface="Roboto"/>
              </a:rPr>
              <a:t>.”</a:t>
            </a:r>
            <a:endParaRPr sz="3700">
              <a:solidFill>
                <a:srgbClr val="FFFF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9"/>
          <p:cNvSpPr txBox="1">
            <a:spLocks noGrp="1"/>
          </p:cNvSpPr>
          <p:nvPr>
            <p:ph type="body" idx="1"/>
          </p:nvPr>
        </p:nvSpPr>
        <p:spPr>
          <a:xfrm>
            <a:off x="309750" y="261100"/>
            <a:ext cx="8524500" cy="4817100"/>
          </a:xfrm>
          <a:prstGeom prst="rect">
            <a:avLst/>
          </a:prstGeom>
          <a:solidFill>
            <a:srgbClr val="20124D"/>
          </a:solidFill>
        </p:spPr>
        <p:txBody>
          <a:bodyPr spcFirstLastPara="1" wrap="square" lIns="68575" tIns="34275" rIns="68575" bIns="34275" anchor="ctr" anchorCtr="0">
            <a:noAutofit/>
          </a:bodyPr>
          <a:lstStyle/>
          <a:p>
            <a:pPr marL="508000" lvl="0" indent="0" algn="l" rtl="0">
              <a:lnSpc>
                <a:spcPct val="100000"/>
              </a:lnSpc>
              <a:spcBef>
                <a:spcPts val="0"/>
              </a:spcBef>
              <a:spcAft>
                <a:spcPts val="0"/>
              </a:spcAft>
              <a:buNone/>
            </a:pPr>
            <a:r>
              <a:rPr lang="en" sz="4800">
                <a:solidFill>
                  <a:srgbClr val="FFFF00"/>
                </a:solidFill>
              </a:rPr>
              <a:t>Whatever is not Transformed by God will be transferred to the next generation.</a:t>
            </a:r>
            <a:endParaRPr sz="4800">
              <a:solidFill>
                <a:srgbClr val="FFFF00"/>
              </a:solidFill>
            </a:endParaRPr>
          </a:p>
          <a:p>
            <a:pPr marL="508000" lvl="0" indent="0" algn="l" rtl="0">
              <a:lnSpc>
                <a:spcPct val="100000"/>
              </a:lnSpc>
              <a:spcBef>
                <a:spcPts val="1100"/>
              </a:spcBef>
              <a:spcAft>
                <a:spcPts val="0"/>
              </a:spcAft>
              <a:buNone/>
            </a:pPr>
            <a:r>
              <a:rPr lang="en" sz="4400">
                <a:solidFill>
                  <a:srgbClr val="FFFF00"/>
                </a:solidFill>
              </a:rPr>
              <a:t>Ex 20:5</a:t>
            </a:r>
            <a:endParaRPr sz="4400">
              <a:solidFill>
                <a:srgbClr val="FFFF00"/>
              </a:solidFill>
            </a:endParaRPr>
          </a:p>
          <a:p>
            <a:pPr marL="508000" lvl="0" indent="0" algn="l" rtl="0">
              <a:lnSpc>
                <a:spcPct val="100000"/>
              </a:lnSpc>
              <a:spcBef>
                <a:spcPts val="1100"/>
              </a:spcBef>
              <a:spcAft>
                <a:spcPts val="0"/>
              </a:spcAft>
              <a:buNone/>
            </a:pPr>
            <a:r>
              <a:rPr lang="en" sz="4400">
                <a:solidFill>
                  <a:srgbClr val="FFFF00"/>
                </a:solidFill>
              </a:rPr>
              <a:t>Prov 3:33 </a:t>
            </a:r>
            <a:endParaRPr sz="4400">
              <a:solidFill>
                <a:srgbClr val="FFFF00"/>
              </a:solidFill>
            </a:endParaRPr>
          </a:p>
          <a:p>
            <a:pPr marL="508000" lvl="0" indent="0" algn="l" rtl="0">
              <a:lnSpc>
                <a:spcPct val="100000"/>
              </a:lnSpc>
              <a:spcBef>
                <a:spcPts val="1100"/>
              </a:spcBef>
              <a:spcAft>
                <a:spcPts val="0"/>
              </a:spcAft>
              <a:buNone/>
            </a:pPr>
            <a:r>
              <a:rPr lang="en" sz="4400">
                <a:solidFill>
                  <a:srgbClr val="FFFF00"/>
                </a:solidFill>
              </a:rPr>
              <a:t>2 Timothy 1:5-7</a:t>
            </a:r>
            <a:endParaRPr sz="4400">
              <a:solidFill>
                <a:srgbClr val="FFFF00"/>
              </a:solidFill>
            </a:endParaRPr>
          </a:p>
          <a:p>
            <a:pPr marL="0" lvl="0" indent="0" algn="l" rtl="0">
              <a:spcBef>
                <a:spcPts val="1100"/>
              </a:spcBef>
              <a:spcAft>
                <a:spcPts val="800"/>
              </a:spcAft>
              <a:buNone/>
            </a:pPr>
            <a:endParaRPr sz="4200">
              <a:solidFill>
                <a:srgbClr val="D5E813"/>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80"/>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508000" lvl="0" indent="0" algn="l" rtl="0">
              <a:lnSpc>
                <a:spcPct val="115000"/>
              </a:lnSpc>
              <a:spcBef>
                <a:spcPts val="1100"/>
              </a:spcBef>
              <a:spcAft>
                <a:spcPts val="0"/>
              </a:spcAft>
              <a:buNone/>
            </a:pPr>
            <a:r>
              <a:rPr lang="en" sz="4800">
                <a:solidFill>
                  <a:srgbClr val="FFFF00"/>
                </a:solidFill>
              </a:rPr>
              <a:t>Proverbs 3:33</a:t>
            </a:r>
            <a:endParaRPr sz="4800">
              <a:solidFill>
                <a:srgbClr val="FFFF00"/>
              </a:solidFill>
            </a:endParaRPr>
          </a:p>
          <a:p>
            <a:pPr marL="508000" lvl="0" indent="0" algn="l" rtl="0">
              <a:lnSpc>
                <a:spcPct val="115000"/>
              </a:lnSpc>
              <a:spcBef>
                <a:spcPts val="1100"/>
              </a:spcBef>
              <a:spcAft>
                <a:spcPts val="0"/>
              </a:spcAft>
              <a:buClr>
                <a:schemeClr val="dk1"/>
              </a:buClr>
              <a:buSzPts val="1100"/>
              <a:buFont typeface="Arial"/>
              <a:buNone/>
            </a:pPr>
            <a:r>
              <a:rPr lang="en" sz="3800">
                <a:solidFill>
                  <a:srgbClr val="FFFF00"/>
                </a:solidFill>
                <a:latin typeface="Roboto"/>
                <a:ea typeface="Roboto"/>
                <a:cs typeface="Roboto"/>
                <a:sym typeface="Roboto"/>
              </a:rPr>
              <a:t>The </a:t>
            </a:r>
            <a:r>
              <a:rPr lang="en" sz="3800" cap="small">
                <a:solidFill>
                  <a:srgbClr val="FFFF00"/>
                </a:solidFill>
                <a:latin typeface="Roboto"/>
                <a:ea typeface="Roboto"/>
                <a:cs typeface="Roboto"/>
                <a:sym typeface="Roboto"/>
              </a:rPr>
              <a:t>Lord</a:t>
            </a:r>
            <a:r>
              <a:rPr lang="en" sz="3800">
                <a:solidFill>
                  <a:srgbClr val="FFFF00"/>
                </a:solidFill>
                <a:latin typeface="Roboto"/>
                <a:ea typeface="Roboto"/>
                <a:cs typeface="Roboto"/>
                <a:sym typeface="Roboto"/>
              </a:rPr>
              <a:t>’s curse is on the house of the wicked,</a:t>
            </a:r>
            <a:endParaRPr sz="3800">
              <a:solidFill>
                <a:srgbClr val="FFFF00"/>
              </a:solidFill>
              <a:latin typeface="Roboto"/>
              <a:ea typeface="Roboto"/>
              <a:cs typeface="Roboto"/>
              <a:sym typeface="Roboto"/>
            </a:endParaRPr>
          </a:p>
          <a:p>
            <a:pPr marL="508000" lvl="0" indent="0" algn="l" rtl="0">
              <a:lnSpc>
                <a:spcPct val="115000"/>
              </a:lnSpc>
              <a:spcBef>
                <a:spcPts val="1100"/>
              </a:spcBef>
              <a:spcAft>
                <a:spcPts val="0"/>
              </a:spcAft>
              <a:buNone/>
            </a:pPr>
            <a:r>
              <a:rPr lang="en" sz="3100">
                <a:solidFill>
                  <a:srgbClr val="FFFF00"/>
                </a:solidFill>
                <a:latin typeface="Courier New"/>
                <a:ea typeface="Courier New"/>
                <a:cs typeface="Courier New"/>
                <a:sym typeface="Courier New"/>
              </a:rPr>
              <a:t>    </a:t>
            </a:r>
            <a:r>
              <a:rPr lang="en" sz="3800">
                <a:solidFill>
                  <a:srgbClr val="FFFF00"/>
                </a:solidFill>
                <a:latin typeface="Roboto"/>
                <a:ea typeface="Roboto"/>
                <a:cs typeface="Roboto"/>
                <a:sym typeface="Roboto"/>
              </a:rPr>
              <a:t>but he blesses the home of the righteous.</a:t>
            </a:r>
            <a:endParaRPr sz="7400">
              <a:solidFill>
                <a:srgbClr val="FFFF00"/>
              </a:solidFill>
            </a:endParaRPr>
          </a:p>
          <a:p>
            <a:pPr marL="508000" lvl="0" indent="0" algn="l" rtl="0">
              <a:lnSpc>
                <a:spcPct val="115000"/>
              </a:lnSpc>
              <a:spcBef>
                <a:spcPts val="1100"/>
              </a:spcBef>
              <a:spcAft>
                <a:spcPts val="0"/>
              </a:spcAft>
              <a:buNone/>
            </a:pPr>
            <a:endParaRPr sz="4800">
              <a:solidFill>
                <a:srgbClr val="FFFF00"/>
              </a:solidFill>
            </a:endParaRPr>
          </a:p>
          <a:p>
            <a:pPr marL="0" lvl="0" indent="0" algn="l" rtl="0">
              <a:spcBef>
                <a:spcPts val="1100"/>
              </a:spcBef>
              <a:spcAft>
                <a:spcPts val="800"/>
              </a:spcAft>
              <a:buNone/>
            </a:pPr>
            <a:endParaRPr sz="4200">
              <a:solidFill>
                <a:srgbClr val="FFFF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81"/>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lnSpc>
                <a:spcPct val="115000"/>
              </a:lnSpc>
              <a:spcBef>
                <a:spcPts val="1200"/>
              </a:spcBef>
              <a:spcAft>
                <a:spcPts val="0"/>
              </a:spcAft>
              <a:buClr>
                <a:schemeClr val="dk1"/>
              </a:buClr>
              <a:buSzPts val="1100"/>
              <a:buFont typeface="Arial"/>
              <a:buNone/>
            </a:pPr>
            <a:r>
              <a:rPr lang="en" sz="2100" b="1">
                <a:solidFill>
                  <a:srgbClr val="FFFF00"/>
                </a:solidFill>
                <a:latin typeface="Roboto"/>
                <a:ea typeface="Roboto"/>
                <a:cs typeface="Roboto"/>
                <a:sym typeface="Roboto"/>
              </a:rPr>
              <a:t>2 Tim 1:5 </a:t>
            </a:r>
            <a:r>
              <a:rPr lang="en" sz="2100">
                <a:solidFill>
                  <a:srgbClr val="FFFF00"/>
                </a:solidFill>
                <a:latin typeface="Roboto"/>
                <a:ea typeface="Roboto"/>
                <a:cs typeface="Roboto"/>
                <a:sym typeface="Roboto"/>
              </a:rPr>
              <a:t>I am reminded of your sincere faith, which first lived in your grandmother Lois and in your mother Eunice and, I am persuaded, now lives in you also.</a:t>
            </a:r>
            <a:endParaRPr sz="5900" b="1">
              <a:solidFill>
                <a:srgbClr val="FFFF00"/>
              </a:solidFill>
              <a:latin typeface="Roboto"/>
              <a:ea typeface="Roboto"/>
              <a:cs typeface="Roboto"/>
              <a:sym typeface="Roboto"/>
            </a:endParaRPr>
          </a:p>
          <a:p>
            <a:pPr marL="0" lvl="0" indent="0" algn="l" rtl="0">
              <a:lnSpc>
                <a:spcPct val="115000"/>
              </a:lnSpc>
              <a:spcBef>
                <a:spcPts val="1200"/>
              </a:spcBef>
              <a:spcAft>
                <a:spcPts val="1200"/>
              </a:spcAft>
              <a:buClr>
                <a:schemeClr val="dk1"/>
              </a:buClr>
              <a:buSzPts val="1100"/>
              <a:buFont typeface="Arial"/>
              <a:buNone/>
            </a:pPr>
            <a:r>
              <a:rPr lang="en" sz="2100" b="1">
                <a:solidFill>
                  <a:srgbClr val="FFFF00"/>
                </a:solidFill>
                <a:latin typeface="Roboto"/>
                <a:ea typeface="Roboto"/>
                <a:cs typeface="Roboto"/>
                <a:sym typeface="Roboto"/>
              </a:rPr>
              <a:t>6 </a:t>
            </a:r>
            <a:r>
              <a:rPr lang="en" sz="2100">
                <a:solidFill>
                  <a:srgbClr val="FFFF00"/>
                </a:solidFill>
                <a:latin typeface="Roboto"/>
                <a:ea typeface="Roboto"/>
                <a:cs typeface="Roboto"/>
                <a:sym typeface="Roboto"/>
              </a:rPr>
              <a:t>For this reason I remind you to fan into flame the gift of God, which is in you through the laying on of my hands. </a:t>
            </a:r>
            <a:r>
              <a:rPr lang="en" sz="2100" b="1">
                <a:solidFill>
                  <a:srgbClr val="FFFF00"/>
                </a:solidFill>
                <a:latin typeface="Roboto"/>
                <a:ea typeface="Roboto"/>
                <a:cs typeface="Roboto"/>
                <a:sym typeface="Roboto"/>
              </a:rPr>
              <a:t>7 </a:t>
            </a:r>
            <a:r>
              <a:rPr lang="en" sz="2100">
                <a:solidFill>
                  <a:srgbClr val="FFFF00"/>
                </a:solidFill>
                <a:latin typeface="Roboto"/>
                <a:ea typeface="Roboto"/>
                <a:cs typeface="Roboto"/>
                <a:sym typeface="Roboto"/>
              </a:rPr>
              <a:t>For the Spirit God gave us does not make us timid, but gives us power, love and self-discipline. </a:t>
            </a:r>
            <a:r>
              <a:rPr lang="en" sz="2100" b="1">
                <a:solidFill>
                  <a:srgbClr val="FFFF00"/>
                </a:solidFill>
                <a:latin typeface="Roboto"/>
                <a:ea typeface="Roboto"/>
                <a:cs typeface="Roboto"/>
                <a:sym typeface="Roboto"/>
              </a:rPr>
              <a:t>8 </a:t>
            </a:r>
            <a:r>
              <a:rPr lang="en" sz="2100">
                <a:solidFill>
                  <a:srgbClr val="FFFF00"/>
                </a:solidFill>
                <a:latin typeface="Roboto"/>
                <a:ea typeface="Roboto"/>
                <a:cs typeface="Roboto"/>
                <a:sym typeface="Roboto"/>
              </a:rPr>
              <a:t>So do not be ashamed of the testimony about our Lord or of me his prisoner. Rather, join with me in suffering for the gospel, by the power of God</a:t>
            </a:r>
            <a:r>
              <a:rPr lang="en" sz="2100">
                <a:solidFill>
                  <a:schemeClr val="dk1"/>
                </a:solidFill>
                <a:latin typeface="Roboto"/>
                <a:ea typeface="Roboto"/>
                <a:cs typeface="Roboto"/>
                <a:sym typeface="Roboto"/>
              </a:rPr>
              <a:t>. </a:t>
            </a:r>
            <a:endParaRPr sz="2100">
              <a:solidFill>
                <a:schemeClr val="dk1"/>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7"/>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endParaRPr sz="4200">
              <a:solidFill>
                <a:srgbClr val="D5E813"/>
              </a:solidFill>
            </a:endParaRPr>
          </a:p>
        </p:txBody>
      </p:sp>
      <p:pic>
        <p:nvPicPr>
          <p:cNvPr id="225" name="Google Shape;225;p37"/>
          <p:cNvPicPr preferRelativeResize="0"/>
          <p:nvPr/>
        </p:nvPicPr>
        <p:blipFill>
          <a:blip r:embed="rId3">
            <a:alphaModFix/>
          </a:blip>
          <a:stretch>
            <a:fillRect/>
          </a:stretch>
        </p:blipFill>
        <p:spPr>
          <a:xfrm>
            <a:off x="1031299" y="0"/>
            <a:ext cx="6400051" cy="5756301"/>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82"/>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508000" lvl="0" indent="0" algn="l" rtl="0">
              <a:lnSpc>
                <a:spcPct val="115000"/>
              </a:lnSpc>
              <a:spcBef>
                <a:spcPts val="1100"/>
              </a:spcBef>
              <a:spcAft>
                <a:spcPts val="0"/>
              </a:spcAft>
              <a:buNone/>
            </a:pPr>
            <a:r>
              <a:rPr lang="en" sz="4800">
                <a:solidFill>
                  <a:srgbClr val="FFFF00"/>
                </a:solidFill>
              </a:rPr>
              <a:t>Esther 2:5 </a:t>
            </a:r>
            <a:endParaRPr sz="4800">
              <a:solidFill>
                <a:srgbClr val="FFFF00"/>
              </a:solidFill>
            </a:endParaRPr>
          </a:p>
          <a:p>
            <a:pPr marL="508000" lvl="0" indent="0" algn="l" rtl="0">
              <a:lnSpc>
                <a:spcPct val="115000"/>
              </a:lnSpc>
              <a:spcBef>
                <a:spcPts val="1100"/>
              </a:spcBef>
              <a:spcAft>
                <a:spcPts val="0"/>
              </a:spcAft>
              <a:buNone/>
            </a:pPr>
            <a:r>
              <a:rPr lang="en" sz="3300">
                <a:solidFill>
                  <a:srgbClr val="FFFF00"/>
                </a:solidFill>
                <a:latin typeface="Roboto"/>
                <a:ea typeface="Roboto"/>
                <a:cs typeface="Roboto"/>
                <a:sym typeface="Roboto"/>
              </a:rPr>
              <a:t>Now there was in the citadel of Susa a Jew of the tribe of Benjamin, named Mordecai son of Jair, the son of Shimei, the son of </a:t>
            </a:r>
            <a:r>
              <a:rPr lang="en" sz="3300">
                <a:solidFill>
                  <a:srgbClr val="00FFFF"/>
                </a:solidFill>
                <a:latin typeface="Roboto"/>
                <a:ea typeface="Roboto"/>
                <a:cs typeface="Roboto"/>
                <a:sym typeface="Roboto"/>
              </a:rPr>
              <a:t>Kish</a:t>
            </a:r>
            <a:endParaRPr sz="6900">
              <a:solidFill>
                <a:srgbClr val="00FFFF"/>
              </a:solidFill>
            </a:endParaRPr>
          </a:p>
          <a:p>
            <a:pPr marL="508000" lvl="0" indent="0" algn="l" rtl="0">
              <a:lnSpc>
                <a:spcPct val="115000"/>
              </a:lnSpc>
              <a:spcBef>
                <a:spcPts val="1100"/>
              </a:spcBef>
              <a:spcAft>
                <a:spcPts val="0"/>
              </a:spcAft>
              <a:buNone/>
            </a:pPr>
            <a:endParaRPr sz="4800">
              <a:solidFill>
                <a:srgbClr val="FFFF00"/>
              </a:solidFill>
            </a:endParaRPr>
          </a:p>
          <a:p>
            <a:pPr marL="0" lvl="0" indent="0" algn="l" rtl="0">
              <a:spcBef>
                <a:spcPts val="1100"/>
              </a:spcBef>
              <a:spcAft>
                <a:spcPts val="800"/>
              </a:spcAft>
              <a:buNone/>
            </a:pPr>
            <a:endParaRPr sz="4200">
              <a:solidFill>
                <a:srgbClr val="D5E813"/>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83"/>
          <p:cNvSpPr txBox="1">
            <a:spLocks noGrp="1"/>
          </p:cNvSpPr>
          <p:nvPr>
            <p:ph type="body" idx="1"/>
          </p:nvPr>
        </p:nvSpPr>
        <p:spPr>
          <a:xfrm>
            <a:off x="483025" y="130550"/>
            <a:ext cx="8341800" cy="476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2900" b="1">
                <a:solidFill>
                  <a:srgbClr val="FFFF00"/>
                </a:solidFill>
                <a:latin typeface="Roboto"/>
                <a:ea typeface="Roboto"/>
                <a:cs typeface="Roboto"/>
                <a:sym typeface="Roboto"/>
              </a:rPr>
              <a:t>3 </a:t>
            </a:r>
            <a:r>
              <a:rPr lang="en" sz="2900">
                <a:solidFill>
                  <a:srgbClr val="FFFF00"/>
                </a:solidFill>
                <a:latin typeface="Roboto"/>
                <a:ea typeface="Roboto"/>
                <a:cs typeface="Roboto"/>
                <a:sym typeface="Roboto"/>
              </a:rPr>
              <a:t>After these events, King Xerxes honored </a:t>
            </a:r>
            <a:r>
              <a:rPr lang="en" sz="2900" b="1" u="sng">
                <a:solidFill>
                  <a:srgbClr val="FFFF00"/>
                </a:solidFill>
                <a:latin typeface="Roboto"/>
                <a:ea typeface="Roboto"/>
                <a:cs typeface="Roboto"/>
                <a:sym typeface="Roboto"/>
              </a:rPr>
              <a:t>Haman son of Hammedatha, the Agagite</a:t>
            </a:r>
            <a:r>
              <a:rPr lang="en" sz="2900">
                <a:solidFill>
                  <a:srgbClr val="FFFF00"/>
                </a:solidFill>
                <a:latin typeface="Roboto"/>
                <a:ea typeface="Roboto"/>
                <a:cs typeface="Roboto"/>
                <a:sym typeface="Roboto"/>
              </a:rPr>
              <a:t>, elevating him and giving him a seat of honor higher than that of all the other nobles. </a:t>
            </a:r>
            <a:endParaRPr sz="2900">
              <a:solidFill>
                <a:srgbClr val="FFFF00"/>
              </a:solidFill>
              <a:latin typeface="Roboto"/>
              <a:ea typeface="Roboto"/>
              <a:cs typeface="Roboto"/>
              <a:sym typeface="Roboto"/>
            </a:endParaRPr>
          </a:p>
          <a:p>
            <a:pPr marL="0" lvl="0" indent="0" algn="l" rtl="0">
              <a:spcBef>
                <a:spcPts val="800"/>
              </a:spcBef>
              <a:spcAft>
                <a:spcPts val="800"/>
              </a:spcAft>
              <a:buNone/>
            </a:pPr>
            <a:r>
              <a:rPr lang="en" sz="2900" b="1">
                <a:solidFill>
                  <a:srgbClr val="FFFF00"/>
                </a:solidFill>
                <a:latin typeface="Roboto"/>
                <a:ea typeface="Roboto"/>
                <a:cs typeface="Roboto"/>
                <a:sym typeface="Roboto"/>
              </a:rPr>
              <a:t>2 </a:t>
            </a:r>
            <a:r>
              <a:rPr lang="en" sz="2900">
                <a:solidFill>
                  <a:srgbClr val="FFFF00"/>
                </a:solidFill>
                <a:latin typeface="Roboto"/>
                <a:ea typeface="Roboto"/>
                <a:cs typeface="Roboto"/>
                <a:sym typeface="Roboto"/>
              </a:rPr>
              <a:t>All the royal officials at the king’s gate knelt down and paid honor to Haman, for the king had commanded this concerning him. </a:t>
            </a:r>
            <a:r>
              <a:rPr lang="en" sz="2900">
                <a:solidFill>
                  <a:srgbClr val="00FFFF"/>
                </a:solidFill>
                <a:latin typeface="Roboto"/>
                <a:ea typeface="Roboto"/>
                <a:cs typeface="Roboto"/>
                <a:sym typeface="Roboto"/>
              </a:rPr>
              <a:t>But Mordecai would not kneel down or pay him honor.</a:t>
            </a:r>
            <a:endParaRPr sz="3100">
              <a:solidFill>
                <a:srgbClr val="00FFFF"/>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84"/>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508000" lvl="0" indent="0" algn="l" rtl="0">
              <a:lnSpc>
                <a:spcPct val="115000"/>
              </a:lnSpc>
              <a:spcBef>
                <a:spcPts val="1100"/>
              </a:spcBef>
              <a:spcAft>
                <a:spcPts val="0"/>
              </a:spcAft>
              <a:buNone/>
            </a:pPr>
            <a:endParaRPr sz="2600">
              <a:solidFill>
                <a:srgbClr val="FFFF00"/>
              </a:solidFill>
              <a:latin typeface="Roboto"/>
              <a:ea typeface="Roboto"/>
              <a:cs typeface="Roboto"/>
              <a:sym typeface="Roboto"/>
            </a:endParaRPr>
          </a:p>
          <a:p>
            <a:pPr marL="508000" lvl="0" indent="0" algn="l" rtl="0">
              <a:lnSpc>
                <a:spcPct val="115000"/>
              </a:lnSpc>
              <a:spcBef>
                <a:spcPts val="1100"/>
              </a:spcBef>
              <a:spcAft>
                <a:spcPts val="0"/>
              </a:spcAft>
              <a:buNone/>
            </a:pPr>
            <a:r>
              <a:rPr lang="en" sz="3400" b="1">
                <a:solidFill>
                  <a:srgbClr val="FFFF00"/>
                </a:solidFill>
                <a:latin typeface="Roboto"/>
                <a:ea typeface="Roboto"/>
                <a:cs typeface="Roboto"/>
                <a:sym typeface="Roboto"/>
              </a:rPr>
              <a:t>Esther 4 13-14</a:t>
            </a:r>
            <a:endParaRPr sz="3400" b="1">
              <a:solidFill>
                <a:srgbClr val="FFFF00"/>
              </a:solidFill>
              <a:latin typeface="Roboto"/>
              <a:ea typeface="Roboto"/>
              <a:cs typeface="Roboto"/>
              <a:sym typeface="Roboto"/>
            </a:endParaRPr>
          </a:p>
          <a:p>
            <a:pPr marL="508000" lvl="0" indent="0" algn="l" rtl="0">
              <a:lnSpc>
                <a:spcPct val="115000"/>
              </a:lnSpc>
              <a:spcBef>
                <a:spcPts val="1100"/>
              </a:spcBef>
              <a:spcAft>
                <a:spcPts val="0"/>
              </a:spcAft>
              <a:buNone/>
            </a:pPr>
            <a:r>
              <a:rPr lang="en" sz="2600" b="1">
                <a:solidFill>
                  <a:srgbClr val="FFFF00"/>
                </a:solidFill>
                <a:latin typeface="Roboto"/>
                <a:ea typeface="Roboto"/>
                <a:cs typeface="Roboto"/>
                <a:sym typeface="Roboto"/>
              </a:rPr>
              <a:t>13</a:t>
            </a:r>
            <a:r>
              <a:rPr lang="en" sz="2600">
                <a:solidFill>
                  <a:srgbClr val="FFFF00"/>
                </a:solidFill>
                <a:latin typeface="Roboto"/>
                <a:ea typeface="Roboto"/>
                <a:cs typeface="Roboto"/>
                <a:sym typeface="Roboto"/>
              </a:rPr>
              <a:t>“Do not think that because you are in the king’s house you alone of all the Jews will escape. </a:t>
            </a:r>
            <a:endParaRPr sz="2600">
              <a:solidFill>
                <a:srgbClr val="FFFF00"/>
              </a:solidFill>
              <a:latin typeface="Roboto"/>
              <a:ea typeface="Roboto"/>
              <a:cs typeface="Roboto"/>
              <a:sym typeface="Roboto"/>
            </a:endParaRPr>
          </a:p>
          <a:p>
            <a:pPr marL="508000" lvl="0" indent="0" algn="l" rtl="0">
              <a:lnSpc>
                <a:spcPct val="115000"/>
              </a:lnSpc>
              <a:spcBef>
                <a:spcPts val="1100"/>
              </a:spcBef>
              <a:spcAft>
                <a:spcPts val="0"/>
              </a:spcAft>
              <a:buNone/>
            </a:pPr>
            <a:r>
              <a:rPr lang="en" sz="2600" b="1">
                <a:solidFill>
                  <a:srgbClr val="FFFF00"/>
                </a:solidFill>
                <a:latin typeface="Roboto"/>
                <a:ea typeface="Roboto"/>
                <a:cs typeface="Roboto"/>
                <a:sym typeface="Roboto"/>
              </a:rPr>
              <a:t>14 </a:t>
            </a:r>
            <a:r>
              <a:rPr lang="en" sz="2600">
                <a:solidFill>
                  <a:srgbClr val="00FFFF"/>
                </a:solidFill>
                <a:latin typeface="Roboto"/>
                <a:ea typeface="Roboto"/>
                <a:cs typeface="Roboto"/>
                <a:sym typeface="Roboto"/>
              </a:rPr>
              <a:t>For if you remain silent at this time, relief and deliverance for the Jews will arise from another place,</a:t>
            </a:r>
            <a:r>
              <a:rPr lang="en" sz="2600">
                <a:solidFill>
                  <a:srgbClr val="FFFF00"/>
                </a:solidFill>
                <a:latin typeface="Roboto"/>
                <a:ea typeface="Roboto"/>
                <a:cs typeface="Roboto"/>
                <a:sym typeface="Roboto"/>
              </a:rPr>
              <a:t> but you and your father’s family will perish. And </a:t>
            </a:r>
            <a:r>
              <a:rPr lang="en" sz="2600">
                <a:solidFill>
                  <a:srgbClr val="FF0000"/>
                </a:solidFill>
                <a:latin typeface="Roboto"/>
                <a:ea typeface="Roboto"/>
                <a:cs typeface="Roboto"/>
                <a:sym typeface="Roboto"/>
              </a:rPr>
              <a:t>who knows</a:t>
            </a:r>
            <a:r>
              <a:rPr lang="en" sz="2600">
                <a:solidFill>
                  <a:srgbClr val="00FFFF"/>
                </a:solidFill>
                <a:latin typeface="Roboto"/>
                <a:ea typeface="Roboto"/>
                <a:cs typeface="Roboto"/>
                <a:sym typeface="Roboto"/>
              </a:rPr>
              <a:t> but that you have come to your royal position for such a time as this?”</a:t>
            </a:r>
            <a:endParaRPr sz="8300">
              <a:solidFill>
                <a:srgbClr val="00FFFF"/>
              </a:solidFill>
            </a:endParaRPr>
          </a:p>
          <a:p>
            <a:pPr marL="508000" lvl="0" indent="0" algn="l" rtl="0">
              <a:lnSpc>
                <a:spcPct val="115000"/>
              </a:lnSpc>
              <a:spcBef>
                <a:spcPts val="1100"/>
              </a:spcBef>
              <a:spcAft>
                <a:spcPts val="0"/>
              </a:spcAft>
              <a:buNone/>
            </a:pPr>
            <a:endParaRPr sz="4800">
              <a:solidFill>
                <a:srgbClr val="FFFF00"/>
              </a:solidFill>
            </a:endParaRPr>
          </a:p>
          <a:p>
            <a:pPr marL="0" lvl="0" indent="0" algn="l" rtl="0">
              <a:spcBef>
                <a:spcPts val="1100"/>
              </a:spcBef>
              <a:spcAft>
                <a:spcPts val="800"/>
              </a:spcAft>
              <a:buNone/>
            </a:pPr>
            <a:endParaRPr sz="4200">
              <a:solidFill>
                <a:srgbClr val="FFFF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85"/>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508000" lvl="0" indent="0" algn="l" rtl="0">
              <a:lnSpc>
                <a:spcPct val="115000"/>
              </a:lnSpc>
              <a:spcBef>
                <a:spcPts val="1100"/>
              </a:spcBef>
              <a:spcAft>
                <a:spcPts val="0"/>
              </a:spcAft>
              <a:buNone/>
            </a:pPr>
            <a:endParaRPr sz="6900">
              <a:solidFill>
                <a:srgbClr val="FFFF00"/>
              </a:solidFill>
            </a:endParaRPr>
          </a:p>
          <a:p>
            <a:pPr marL="508000" lvl="0" indent="0" algn="l" rtl="0">
              <a:lnSpc>
                <a:spcPct val="115000"/>
              </a:lnSpc>
              <a:spcBef>
                <a:spcPts val="1100"/>
              </a:spcBef>
              <a:spcAft>
                <a:spcPts val="0"/>
              </a:spcAft>
              <a:buNone/>
            </a:pPr>
            <a:endParaRPr sz="4800">
              <a:solidFill>
                <a:srgbClr val="FFFF00"/>
              </a:solidFill>
            </a:endParaRPr>
          </a:p>
          <a:p>
            <a:pPr marL="0" lvl="0" indent="0" algn="l" rtl="0">
              <a:spcBef>
                <a:spcPts val="1100"/>
              </a:spcBef>
              <a:spcAft>
                <a:spcPts val="800"/>
              </a:spcAft>
              <a:buNone/>
            </a:pPr>
            <a:endParaRPr sz="4200">
              <a:solidFill>
                <a:srgbClr val="FFFF00"/>
              </a:solidFill>
            </a:endParaRPr>
          </a:p>
        </p:txBody>
      </p:sp>
      <p:sp>
        <p:nvSpPr>
          <p:cNvPr id="486" name="Google Shape;486;p85"/>
          <p:cNvSpPr txBox="1"/>
          <p:nvPr/>
        </p:nvSpPr>
        <p:spPr>
          <a:xfrm>
            <a:off x="913825" y="1135750"/>
            <a:ext cx="6892800" cy="12402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4200">
                <a:solidFill>
                  <a:srgbClr val="FFFF00"/>
                </a:solidFill>
                <a:latin typeface="Calibri"/>
                <a:ea typeface="Calibri"/>
                <a:cs typeface="Calibri"/>
                <a:sym typeface="Calibri"/>
              </a:rPr>
              <a:t>Don’t allow the enemy to keep you from the destiny God has for you!</a:t>
            </a:r>
            <a:endParaRPr sz="4200">
              <a:solidFill>
                <a:srgbClr val="FFFF00"/>
              </a:solidFill>
              <a:latin typeface="Calibri"/>
              <a:ea typeface="Calibri"/>
              <a:cs typeface="Calibri"/>
              <a:sym typeface="Calibri"/>
            </a:endParaRPr>
          </a:p>
          <a:p>
            <a:pPr marL="0" lvl="0" indent="0" algn="l" rtl="0">
              <a:spcBef>
                <a:spcPts val="800"/>
              </a:spcBef>
              <a:spcAft>
                <a:spcPts val="0"/>
              </a:spcAft>
              <a:buNone/>
            </a:pPr>
            <a:endParaRPr>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86"/>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4200">
                <a:solidFill>
                  <a:srgbClr val="FFFF00"/>
                </a:solidFill>
              </a:rPr>
              <a:t>Don’t approach a spiritual problem with a natural or human solution. </a:t>
            </a:r>
            <a:endParaRPr sz="4200">
              <a:solidFill>
                <a:srgbClr val="FFFF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87"/>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3000" b="1">
                <a:solidFill>
                  <a:srgbClr val="FFFF00"/>
                </a:solidFill>
                <a:latin typeface="Roboto"/>
                <a:ea typeface="Roboto"/>
                <a:cs typeface="Roboto"/>
                <a:sym typeface="Roboto"/>
              </a:rPr>
              <a:t>15 </a:t>
            </a:r>
            <a:r>
              <a:rPr lang="en" sz="3000">
                <a:solidFill>
                  <a:srgbClr val="FFFF00"/>
                </a:solidFill>
                <a:latin typeface="Roboto"/>
                <a:ea typeface="Roboto"/>
                <a:cs typeface="Roboto"/>
                <a:sym typeface="Roboto"/>
              </a:rPr>
              <a:t>Then Esther sent this reply to Mordecai: </a:t>
            </a:r>
            <a:r>
              <a:rPr lang="en" sz="3000" b="1">
                <a:solidFill>
                  <a:srgbClr val="FFFF00"/>
                </a:solidFill>
                <a:latin typeface="Roboto"/>
                <a:ea typeface="Roboto"/>
                <a:cs typeface="Roboto"/>
                <a:sym typeface="Roboto"/>
              </a:rPr>
              <a:t>16 </a:t>
            </a:r>
            <a:r>
              <a:rPr lang="en" sz="3000">
                <a:solidFill>
                  <a:srgbClr val="FFFF00"/>
                </a:solidFill>
                <a:latin typeface="Roboto"/>
                <a:ea typeface="Roboto"/>
                <a:cs typeface="Roboto"/>
                <a:sym typeface="Roboto"/>
              </a:rPr>
              <a:t>“Go, gather together all the Jews who are in Susa, and fast for me. Do not eat or drink for three days, night or day. I and my attendants will fast as you do. When this is done, I will go to the king, even though it is against the law. And if I perish, I perish.”</a:t>
            </a:r>
            <a:endParaRPr sz="3200">
              <a:solidFill>
                <a:srgbClr val="FFFF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88"/>
          <p:cNvSpPr txBox="1">
            <a:spLocks noGrp="1"/>
          </p:cNvSpPr>
          <p:nvPr>
            <p:ph type="body" idx="1"/>
          </p:nvPr>
        </p:nvSpPr>
        <p:spPr>
          <a:xfrm>
            <a:off x="261100" y="640525"/>
            <a:ext cx="8563800" cy="4254900"/>
          </a:xfrm>
          <a:prstGeom prst="rect">
            <a:avLst/>
          </a:prstGeom>
          <a:solidFill>
            <a:srgbClr val="20124D"/>
          </a:solidFill>
        </p:spPr>
        <p:txBody>
          <a:bodyPr spcFirstLastPara="1" wrap="square" lIns="68575" tIns="34275" rIns="68575" bIns="34275" anchor="ctr" anchorCtr="0">
            <a:noAutofit/>
          </a:bodyPr>
          <a:lstStyle/>
          <a:p>
            <a:pPr marL="508000" lvl="0" indent="0" algn="l" rtl="0">
              <a:lnSpc>
                <a:spcPct val="115000"/>
              </a:lnSpc>
              <a:spcBef>
                <a:spcPts val="1100"/>
              </a:spcBef>
              <a:spcAft>
                <a:spcPts val="0"/>
              </a:spcAft>
              <a:buNone/>
            </a:pPr>
            <a:endParaRPr sz="4800">
              <a:solidFill>
                <a:srgbClr val="FFFF00"/>
              </a:solidFill>
            </a:endParaRPr>
          </a:p>
          <a:p>
            <a:pPr marL="508000" lvl="0" indent="0" algn="l" rtl="0">
              <a:lnSpc>
                <a:spcPct val="115000"/>
              </a:lnSpc>
              <a:spcBef>
                <a:spcPts val="1100"/>
              </a:spcBef>
              <a:spcAft>
                <a:spcPts val="0"/>
              </a:spcAft>
              <a:buNone/>
            </a:pPr>
            <a:r>
              <a:rPr lang="en" sz="4800">
                <a:solidFill>
                  <a:srgbClr val="FFFF00"/>
                </a:solidFill>
              </a:rPr>
              <a:t>When your problems are spiritual, you can’t legislate them, medicate, psychoanalyze them, positive mind them away. </a:t>
            </a:r>
            <a:endParaRPr sz="4800">
              <a:solidFill>
                <a:srgbClr val="FFFF00"/>
              </a:solidFill>
            </a:endParaRPr>
          </a:p>
          <a:p>
            <a:pPr marL="508000" lvl="0" indent="0" algn="l" rtl="0">
              <a:lnSpc>
                <a:spcPct val="115000"/>
              </a:lnSpc>
              <a:spcBef>
                <a:spcPts val="1100"/>
              </a:spcBef>
              <a:spcAft>
                <a:spcPts val="0"/>
              </a:spcAft>
              <a:buNone/>
            </a:pPr>
            <a:r>
              <a:rPr lang="en" sz="3200">
                <a:solidFill>
                  <a:srgbClr val="FFFF00"/>
                </a:solidFill>
              </a:rPr>
              <a:t>Spider web vs spider, snakes need ground vs. eagle.  Fasting brings the snake into the air. </a:t>
            </a:r>
            <a:endParaRPr sz="3200">
              <a:solidFill>
                <a:srgbClr val="FFFF00"/>
              </a:solidFill>
            </a:endParaRPr>
          </a:p>
          <a:p>
            <a:pPr marL="508000" lvl="0" indent="0" algn="l" rtl="0">
              <a:lnSpc>
                <a:spcPct val="115000"/>
              </a:lnSpc>
              <a:spcBef>
                <a:spcPts val="1100"/>
              </a:spcBef>
              <a:spcAft>
                <a:spcPts val="0"/>
              </a:spcAft>
              <a:buNone/>
            </a:pPr>
            <a:endParaRPr sz="4800">
              <a:solidFill>
                <a:srgbClr val="FFFF00"/>
              </a:solidFill>
            </a:endParaRPr>
          </a:p>
          <a:p>
            <a:pPr marL="0" lvl="0" indent="0" algn="l" rtl="0">
              <a:spcBef>
                <a:spcPts val="1100"/>
              </a:spcBef>
              <a:spcAft>
                <a:spcPts val="800"/>
              </a:spcAft>
              <a:buNone/>
            </a:pPr>
            <a:endParaRPr sz="4200">
              <a:solidFill>
                <a:srgbClr val="FFFF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89"/>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solidFill>
                  <a:srgbClr val="FFFF00"/>
                </a:solidFill>
              </a:rPr>
              <a:t>Dress up in Royalty, not dress down in Rags.  </a:t>
            </a:r>
            <a:endParaRPr sz="4200">
              <a:solidFill>
                <a:srgbClr val="FFFF00"/>
              </a:solidFill>
            </a:endParaRPr>
          </a:p>
          <a:p>
            <a:pPr marL="0" lvl="0" indent="0" algn="l" rtl="0">
              <a:spcBef>
                <a:spcPts val="800"/>
              </a:spcBef>
              <a:spcAft>
                <a:spcPts val="0"/>
              </a:spcAft>
              <a:buNone/>
            </a:pPr>
            <a:endParaRPr sz="4200">
              <a:solidFill>
                <a:srgbClr val="FFFF00"/>
              </a:solidFill>
            </a:endParaRPr>
          </a:p>
          <a:p>
            <a:pPr marL="0" lvl="0" indent="0" algn="l" rtl="0">
              <a:spcBef>
                <a:spcPts val="800"/>
              </a:spcBef>
              <a:spcAft>
                <a:spcPts val="0"/>
              </a:spcAft>
              <a:buNone/>
            </a:pPr>
            <a:endParaRPr sz="4200">
              <a:solidFill>
                <a:srgbClr val="FFFF00"/>
              </a:solidFill>
            </a:endParaRPr>
          </a:p>
          <a:p>
            <a:pPr marL="0" lvl="0" indent="0" algn="l" rtl="0">
              <a:spcBef>
                <a:spcPts val="800"/>
              </a:spcBef>
              <a:spcAft>
                <a:spcPts val="0"/>
              </a:spcAft>
              <a:buNone/>
            </a:pPr>
            <a:endParaRPr sz="4200">
              <a:solidFill>
                <a:srgbClr val="FFFF00"/>
              </a:solidFill>
            </a:endParaRPr>
          </a:p>
          <a:p>
            <a:pPr marL="0" lvl="0" indent="0" algn="l" rtl="0">
              <a:spcBef>
                <a:spcPts val="800"/>
              </a:spcBef>
              <a:spcAft>
                <a:spcPts val="800"/>
              </a:spcAft>
              <a:buNone/>
            </a:pPr>
            <a:endParaRPr sz="4200">
              <a:solidFill>
                <a:srgbClr val="FFFF00"/>
              </a:solidFill>
            </a:endParaRPr>
          </a:p>
        </p:txBody>
      </p:sp>
      <p:pic>
        <p:nvPicPr>
          <p:cNvPr id="507" name="Google Shape;507;p89"/>
          <p:cNvPicPr preferRelativeResize="0"/>
          <p:nvPr/>
        </p:nvPicPr>
        <p:blipFill>
          <a:blip r:embed="rId3">
            <a:alphaModFix/>
          </a:blip>
          <a:stretch>
            <a:fillRect/>
          </a:stretch>
        </p:blipFill>
        <p:spPr>
          <a:xfrm>
            <a:off x="4571996" y="1292400"/>
            <a:ext cx="2441800" cy="3337376"/>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90"/>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Clr>
                <a:schemeClr val="dk1"/>
              </a:buClr>
              <a:buSzPts val="1100"/>
              <a:buFont typeface="Arial"/>
              <a:buNone/>
            </a:pPr>
            <a:r>
              <a:rPr lang="en" sz="3000" b="1">
                <a:solidFill>
                  <a:srgbClr val="FFFF00"/>
                </a:solidFill>
                <a:latin typeface="Roboto"/>
                <a:ea typeface="Roboto"/>
                <a:cs typeface="Roboto"/>
                <a:sym typeface="Roboto"/>
              </a:rPr>
              <a:t>5 </a:t>
            </a:r>
            <a:r>
              <a:rPr lang="en" sz="3000">
                <a:solidFill>
                  <a:srgbClr val="FFFF00"/>
                </a:solidFill>
                <a:latin typeface="Roboto"/>
                <a:ea typeface="Roboto"/>
                <a:cs typeface="Roboto"/>
                <a:sym typeface="Roboto"/>
              </a:rPr>
              <a:t>On the third day Esther put on her royal robes and stood in the inner court of the palace, in front of the king’s hall. The king was sitting on his royal throne in the hall, facing the entrance. </a:t>
            </a:r>
            <a:r>
              <a:rPr lang="en" sz="3000" b="1">
                <a:solidFill>
                  <a:srgbClr val="FFFF00"/>
                </a:solidFill>
                <a:latin typeface="Roboto"/>
                <a:ea typeface="Roboto"/>
                <a:cs typeface="Roboto"/>
                <a:sym typeface="Roboto"/>
              </a:rPr>
              <a:t>2 </a:t>
            </a:r>
            <a:r>
              <a:rPr lang="en" sz="3000">
                <a:solidFill>
                  <a:srgbClr val="FFFF00"/>
                </a:solidFill>
                <a:latin typeface="Roboto"/>
                <a:ea typeface="Roboto"/>
                <a:cs typeface="Roboto"/>
                <a:sym typeface="Roboto"/>
              </a:rPr>
              <a:t>When he saw Queen Esther standing in the court, he was pleased with her and held out to her the gold scepter that was in his hand. So Esther approached and touched the tip of the scepter.</a:t>
            </a:r>
            <a:endParaRPr sz="3200">
              <a:solidFill>
                <a:srgbClr val="FFFF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91"/>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4200">
                <a:solidFill>
                  <a:srgbClr val="FFFF00"/>
                </a:solidFill>
              </a:rPr>
              <a:t>Haman had access to the King . </a:t>
            </a:r>
            <a:endParaRPr sz="4200">
              <a:solidFill>
                <a:srgbClr val="FFFF00"/>
              </a:solidFill>
            </a:endParaRPr>
          </a:p>
        </p:txBody>
      </p:sp>
      <p:sp>
        <p:nvSpPr>
          <p:cNvPr id="518" name="Google Shape;518;p91"/>
          <p:cNvSpPr txBox="1"/>
          <p:nvPr/>
        </p:nvSpPr>
        <p:spPr>
          <a:xfrm>
            <a:off x="757175" y="3289750"/>
            <a:ext cx="7532400" cy="11880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a:solidFill>
                  <a:srgbClr val="FFFF00"/>
                </a:solidFill>
                <a:latin typeface="Calibri"/>
                <a:ea typeface="Calibri"/>
                <a:cs typeface="Calibri"/>
                <a:sym typeface="Calibri"/>
              </a:rPr>
              <a:t>Esther had Authority!!!</a:t>
            </a:r>
            <a:endParaRPr sz="4600">
              <a:solidFill>
                <a:srgbClr val="FFFF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8"/>
                                        </p:tgtEl>
                                        <p:attrNameLst>
                                          <p:attrName>style.visibility</p:attrName>
                                        </p:attrNameLst>
                                      </p:cBhvr>
                                      <p:to>
                                        <p:strVal val="visible"/>
                                      </p:to>
                                    </p:set>
                                    <p:anim calcmode="lin" valueType="num">
                                      <p:cBhvr additive="base">
                                        <p:cTn id="7" dur="1000"/>
                                        <p:tgtEl>
                                          <p:spTgt spid="5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8"/>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3500">
                <a:solidFill>
                  <a:srgbClr val="FFFF00"/>
                </a:solidFill>
                <a:latin typeface="Roboto"/>
                <a:ea typeface="Roboto"/>
                <a:cs typeface="Roboto"/>
                <a:sym typeface="Roboto"/>
              </a:rPr>
              <a:t>Now the donkeys belonging to Saul’s father Kish were lost, and Kish said to his son Saul, “Take one of the servants with you and go and look for the donkeys.”</a:t>
            </a:r>
            <a:endParaRPr sz="6500">
              <a:solidFill>
                <a:srgbClr val="FFFF00"/>
              </a:solidFill>
            </a:endParaRPr>
          </a:p>
        </p:txBody>
      </p:sp>
      <p:sp>
        <p:nvSpPr>
          <p:cNvPr id="231" name="Google Shape;231;p38"/>
          <p:cNvSpPr txBox="1"/>
          <p:nvPr/>
        </p:nvSpPr>
        <p:spPr>
          <a:xfrm>
            <a:off x="678850" y="522175"/>
            <a:ext cx="4634400" cy="744000"/>
          </a:xfrm>
          <a:prstGeom prst="rect">
            <a:avLst/>
          </a:prstGeom>
          <a:solidFill>
            <a:srgbClr val="20124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a:solidFill>
                  <a:schemeClr val="lt1"/>
                </a:solidFill>
                <a:latin typeface="Calibri"/>
                <a:ea typeface="Calibri"/>
                <a:cs typeface="Calibri"/>
                <a:sym typeface="Calibri"/>
              </a:rPr>
              <a:t>1 Samuel 9:3</a:t>
            </a:r>
            <a:endParaRPr sz="42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92"/>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lnSpc>
                <a:spcPct val="115000"/>
              </a:lnSpc>
              <a:spcBef>
                <a:spcPts val="1100"/>
              </a:spcBef>
              <a:spcAft>
                <a:spcPts val="0"/>
              </a:spcAft>
              <a:buNone/>
            </a:pPr>
            <a:r>
              <a:rPr lang="en" sz="4800">
                <a:solidFill>
                  <a:srgbClr val="FFFF00"/>
                </a:solidFill>
              </a:rPr>
              <a:t>You need to eat in the presence of your enemy (Psalm 23:5)</a:t>
            </a:r>
            <a:endParaRPr sz="4800">
              <a:solidFill>
                <a:srgbClr val="FFFF00"/>
              </a:solidFill>
            </a:endParaRPr>
          </a:p>
          <a:p>
            <a:pPr marL="0" lvl="0" indent="0" algn="l" rtl="0">
              <a:lnSpc>
                <a:spcPct val="115000"/>
              </a:lnSpc>
              <a:spcBef>
                <a:spcPts val="1100"/>
              </a:spcBef>
              <a:spcAft>
                <a:spcPts val="0"/>
              </a:spcAft>
              <a:buNone/>
            </a:pPr>
            <a:r>
              <a:rPr lang="en" sz="4800">
                <a:solidFill>
                  <a:srgbClr val="FFFF00"/>
                </a:solidFill>
              </a:rPr>
              <a:t>Don’t use God as a means to a goal.  Make him your goal!</a:t>
            </a:r>
            <a:endParaRPr sz="4800">
              <a:solidFill>
                <a:srgbClr val="FFFF00"/>
              </a:solidFill>
            </a:endParaRPr>
          </a:p>
          <a:p>
            <a:pPr marL="508000" lvl="0" indent="0" algn="l" rtl="0">
              <a:lnSpc>
                <a:spcPct val="115000"/>
              </a:lnSpc>
              <a:spcBef>
                <a:spcPts val="1100"/>
              </a:spcBef>
              <a:spcAft>
                <a:spcPts val="0"/>
              </a:spcAft>
              <a:buNone/>
            </a:pPr>
            <a:endParaRPr sz="4800">
              <a:solidFill>
                <a:srgbClr val="FFFF00"/>
              </a:solidFill>
            </a:endParaRPr>
          </a:p>
          <a:p>
            <a:pPr marL="0" lvl="0" indent="0" algn="l" rtl="0">
              <a:spcBef>
                <a:spcPts val="1100"/>
              </a:spcBef>
              <a:spcAft>
                <a:spcPts val="800"/>
              </a:spcAft>
              <a:buNone/>
            </a:pPr>
            <a:endParaRPr sz="4200">
              <a:solidFill>
                <a:srgbClr val="FFFF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93"/>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solidFill>
                  <a:srgbClr val="FFFF00"/>
                </a:solidFill>
              </a:rPr>
              <a:t>Whatever God hasn’t removed, he has empowered you to resist!</a:t>
            </a:r>
            <a:endParaRPr sz="4200">
              <a:solidFill>
                <a:srgbClr val="FFFF00"/>
              </a:solidFill>
            </a:endParaRPr>
          </a:p>
          <a:p>
            <a:pPr marL="0" lvl="0" indent="0" algn="l" rtl="0">
              <a:spcBef>
                <a:spcPts val="800"/>
              </a:spcBef>
              <a:spcAft>
                <a:spcPts val="0"/>
              </a:spcAft>
              <a:buNone/>
            </a:pPr>
            <a:r>
              <a:rPr lang="en" sz="4200">
                <a:solidFill>
                  <a:srgbClr val="FFFF00"/>
                </a:solidFill>
              </a:rPr>
              <a:t>Esther 8:11</a:t>
            </a:r>
            <a:endParaRPr sz="4200">
              <a:solidFill>
                <a:srgbClr val="FFFF00"/>
              </a:solidFill>
            </a:endParaRPr>
          </a:p>
          <a:p>
            <a:pPr marL="0" lvl="0" indent="0" algn="l" rtl="0">
              <a:spcBef>
                <a:spcPts val="800"/>
              </a:spcBef>
              <a:spcAft>
                <a:spcPts val="0"/>
              </a:spcAft>
              <a:buNone/>
            </a:pPr>
            <a:endParaRPr sz="4200">
              <a:solidFill>
                <a:srgbClr val="FFFF00"/>
              </a:solidFill>
            </a:endParaRPr>
          </a:p>
          <a:p>
            <a:pPr marL="0" lvl="0" indent="0" algn="l" rtl="0">
              <a:spcBef>
                <a:spcPts val="800"/>
              </a:spcBef>
              <a:spcAft>
                <a:spcPts val="0"/>
              </a:spcAft>
              <a:buNone/>
            </a:pPr>
            <a:endParaRPr sz="4200">
              <a:solidFill>
                <a:srgbClr val="FFFF00"/>
              </a:solidFill>
            </a:endParaRPr>
          </a:p>
          <a:p>
            <a:pPr marL="0" lvl="0" indent="0" algn="l" rtl="0">
              <a:spcBef>
                <a:spcPts val="800"/>
              </a:spcBef>
              <a:spcAft>
                <a:spcPts val="800"/>
              </a:spcAft>
              <a:buNone/>
            </a:pPr>
            <a:endParaRPr sz="4200">
              <a:solidFill>
                <a:srgbClr val="FFFF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94"/>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508000" lvl="0" indent="0" algn="l" rtl="0">
              <a:lnSpc>
                <a:spcPct val="115000"/>
              </a:lnSpc>
              <a:spcBef>
                <a:spcPts val="1100"/>
              </a:spcBef>
              <a:spcAft>
                <a:spcPts val="0"/>
              </a:spcAft>
              <a:buNone/>
            </a:pPr>
            <a:endParaRPr sz="3300" b="1">
              <a:solidFill>
                <a:srgbClr val="FFFF00"/>
              </a:solidFill>
              <a:latin typeface="Roboto"/>
              <a:ea typeface="Roboto"/>
              <a:cs typeface="Roboto"/>
              <a:sym typeface="Roboto"/>
            </a:endParaRPr>
          </a:p>
          <a:p>
            <a:pPr marL="508000" lvl="0" indent="0" algn="l" rtl="0">
              <a:lnSpc>
                <a:spcPct val="115000"/>
              </a:lnSpc>
              <a:spcBef>
                <a:spcPts val="1100"/>
              </a:spcBef>
              <a:spcAft>
                <a:spcPts val="0"/>
              </a:spcAft>
              <a:buNone/>
            </a:pPr>
            <a:endParaRPr sz="3300" b="1">
              <a:solidFill>
                <a:srgbClr val="FFFF00"/>
              </a:solidFill>
              <a:latin typeface="Roboto"/>
              <a:ea typeface="Roboto"/>
              <a:cs typeface="Roboto"/>
              <a:sym typeface="Roboto"/>
            </a:endParaRPr>
          </a:p>
          <a:p>
            <a:pPr marL="508000" lvl="0" indent="0" algn="l" rtl="0">
              <a:lnSpc>
                <a:spcPct val="115000"/>
              </a:lnSpc>
              <a:spcBef>
                <a:spcPts val="1100"/>
              </a:spcBef>
              <a:spcAft>
                <a:spcPts val="0"/>
              </a:spcAft>
              <a:buNone/>
            </a:pPr>
            <a:r>
              <a:rPr lang="en" sz="3300" b="1">
                <a:solidFill>
                  <a:srgbClr val="FFFF00"/>
                </a:solidFill>
                <a:latin typeface="Roboto"/>
                <a:ea typeface="Roboto"/>
                <a:cs typeface="Roboto"/>
                <a:sym typeface="Roboto"/>
              </a:rPr>
              <a:t>8:11 </a:t>
            </a:r>
            <a:r>
              <a:rPr lang="en" sz="3300">
                <a:solidFill>
                  <a:srgbClr val="FFFF00"/>
                </a:solidFill>
                <a:latin typeface="Roboto"/>
                <a:ea typeface="Roboto"/>
                <a:cs typeface="Roboto"/>
                <a:sym typeface="Roboto"/>
              </a:rPr>
              <a:t>The king’s edict granted the Jews in every city the right to assemble and protect themselves; to destroy, kill and annihilate the armed men of any nationality or province who might attack them and their women and children,</a:t>
            </a:r>
            <a:r>
              <a:rPr lang="en" sz="2850">
                <a:solidFill>
                  <a:srgbClr val="FFFF00"/>
                </a:solidFill>
                <a:latin typeface="Roboto"/>
                <a:ea typeface="Roboto"/>
                <a:cs typeface="Roboto"/>
                <a:sym typeface="Roboto"/>
              </a:rPr>
              <a:t>[</a:t>
            </a:r>
            <a:r>
              <a:rPr lang="en" sz="2850" u="sng">
                <a:solidFill>
                  <a:srgbClr val="FFFF00"/>
                </a:solidFill>
                <a:latin typeface="Roboto"/>
                <a:ea typeface="Roboto"/>
                <a:cs typeface="Roboto"/>
                <a:sym typeface="Robo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t>
            </a:r>
            <a:r>
              <a:rPr lang="en" sz="2850">
                <a:solidFill>
                  <a:srgbClr val="FFFF00"/>
                </a:solidFill>
                <a:latin typeface="Roboto"/>
                <a:ea typeface="Roboto"/>
                <a:cs typeface="Roboto"/>
                <a:sym typeface="Roboto"/>
              </a:rPr>
              <a:t>]</a:t>
            </a:r>
            <a:r>
              <a:rPr lang="en" sz="3300">
                <a:solidFill>
                  <a:srgbClr val="FFFF00"/>
                </a:solidFill>
                <a:latin typeface="Roboto"/>
                <a:ea typeface="Roboto"/>
                <a:cs typeface="Roboto"/>
                <a:sym typeface="Roboto"/>
              </a:rPr>
              <a:t> and to plunder the property of their enemies. </a:t>
            </a:r>
            <a:endParaRPr sz="9000">
              <a:solidFill>
                <a:srgbClr val="FFFF00"/>
              </a:solidFill>
            </a:endParaRPr>
          </a:p>
          <a:p>
            <a:pPr marL="508000" lvl="0" indent="0" algn="l" rtl="0">
              <a:lnSpc>
                <a:spcPct val="115000"/>
              </a:lnSpc>
              <a:spcBef>
                <a:spcPts val="1100"/>
              </a:spcBef>
              <a:spcAft>
                <a:spcPts val="0"/>
              </a:spcAft>
              <a:buNone/>
            </a:pPr>
            <a:endParaRPr sz="4800">
              <a:solidFill>
                <a:srgbClr val="FFFF00"/>
              </a:solidFill>
            </a:endParaRPr>
          </a:p>
          <a:p>
            <a:pPr marL="0" lvl="0" indent="0" algn="l" rtl="0">
              <a:spcBef>
                <a:spcPts val="1100"/>
              </a:spcBef>
              <a:spcAft>
                <a:spcPts val="800"/>
              </a:spcAft>
              <a:buNone/>
            </a:pPr>
            <a:endParaRPr sz="4200">
              <a:solidFill>
                <a:srgbClr val="FFFF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95"/>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508000" lvl="0" indent="0" algn="l" rtl="0">
              <a:lnSpc>
                <a:spcPct val="115000"/>
              </a:lnSpc>
              <a:spcBef>
                <a:spcPts val="1100"/>
              </a:spcBef>
              <a:spcAft>
                <a:spcPts val="0"/>
              </a:spcAft>
              <a:buNone/>
            </a:pPr>
            <a:r>
              <a:rPr lang="en" sz="4800">
                <a:solidFill>
                  <a:srgbClr val="FFFF00"/>
                </a:solidFill>
              </a:rPr>
              <a:t>Warfare is fought with the word and worship. </a:t>
            </a:r>
            <a:endParaRPr sz="4800">
              <a:solidFill>
                <a:srgbClr val="FFFF00"/>
              </a:solidFill>
            </a:endParaRPr>
          </a:p>
          <a:p>
            <a:pPr marL="508000" lvl="0" indent="0" algn="l" rtl="0">
              <a:lnSpc>
                <a:spcPct val="115000"/>
              </a:lnSpc>
              <a:spcBef>
                <a:spcPts val="1100"/>
              </a:spcBef>
              <a:spcAft>
                <a:spcPts val="0"/>
              </a:spcAft>
              <a:buNone/>
            </a:pPr>
            <a:r>
              <a:rPr lang="en" sz="4800">
                <a:solidFill>
                  <a:srgbClr val="FFFF00"/>
                </a:solidFill>
              </a:rPr>
              <a:t>Psalm 149:5-9</a:t>
            </a:r>
            <a:endParaRPr sz="4800">
              <a:solidFill>
                <a:srgbClr val="FFFF00"/>
              </a:solidFill>
            </a:endParaRPr>
          </a:p>
          <a:p>
            <a:pPr marL="508000" lvl="0" indent="0" algn="l" rtl="0">
              <a:lnSpc>
                <a:spcPct val="115000"/>
              </a:lnSpc>
              <a:spcBef>
                <a:spcPts val="1100"/>
              </a:spcBef>
              <a:spcAft>
                <a:spcPts val="0"/>
              </a:spcAft>
              <a:buNone/>
            </a:pPr>
            <a:endParaRPr sz="4800">
              <a:solidFill>
                <a:srgbClr val="FFFF00"/>
              </a:solidFill>
            </a:endParaRPr>
          </a:p>
          <a:p>
            <a:pPr marL="0" lvl="0" indent="0" algn="l" rtl="0">
              <a:spcBef>
                <a:spcPts val="1100"/>
              </a:spcBef>
              <a:spcAft>
                <a:spcPts val="800"/>
              </a:spcAft>
              <a:buNone/>
            </a:pPr>
            <a:endParaRPr sz="4200">
              <a:solidFill>
                <a:srgbClr val="FFFF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96"/>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a:solidFill>
                  <a:srgbClr val="FFFF00"/>
                </a:solidFill>
              </a:rPr>
              <a:t>What is it that the LORD is telling you to do today that you have not been willing to obey?</a:t>
            </a:r>
            <a:endParaRPr sz="4200">
              <a:solidFill>
                <a:srgbClr val="FFFF00"/>
              </a:solidFill>
            </a:endParaRPr>
          </a:p>
          <a:p>
            <a:pPr marL="0" lvl="0" indent="0" algn="l" rtl="0">
              <a:spcBef>
                <a:spcPts val="800"/>
              </a:spcBef>
              <a:spcAft>
                <a:spcPts val="800"/>
              </a:spcAft>
              <a:buNone/>
            </a:pPr>
            <a:r>
              <a:rPr lang="en" sz="4200">
                <a:solidFill>
                  <a:srgbClr val="FFFF00"/>
                </a:solidFill>
              </a:rPr>
              <a:t>Who do you fear and want to please more? Man or God?</a:t>
            </a:r>
            <a:endParaRPr sz="4200">
              <a:solidFill>
                <a:srgbClr val="FFFF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97"/>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508000" lvl="0" indent="0" algn="l" rtl="0">
              <a:lnSpc>
                <a:spcPct val="115000"/>
              </a:lnSpc>
              <a:spcBef>
                <a:spcPts val="1100"/>
              </a:spcBef>
              <a:spcAft>
                <a:spcPts val="0"/>
              </a:spcAft>
              <a:buNone/>
            </a:pPr>
            <a:endParaRPr sz="6900">
              <a:solidFill>
                <a:srgbClr val="FFFF00"/>
              </a:solidFill>
              <a:highlight>
                <a:srgbClr val="FFFF00"/>
              </a:highlight>
            </a:endParaRPr>
          </a:p>
          <a:p>
            <a:pPr marL="0" lvl="0" indent="0" algn="l" rtl="0">
              <a:lnSpc>
                <a:spcPct val="115000"/>
              </a:lnSpc>
              <a:spcBef>
                <a:spcPts val="1100"/>
              </a:spcBef>
              <a:spcAft>
                <a:spcPts val="0"/>
              </a:spcAft>
              <a:buNone/>
            </a:pPr>
            <a:r>
              <a:rPr lang="en" sz="4800">
                <a:solidFill>
                  <a:srgbClr val="FFFF00"/>
                </a:solidFill>
              </a:rPr>
              <a:t>What are the things that have been excused by you as “passed down to me from my parents”?</a:t>
            </a:r>
            <a:endParaRPr sz="4800">
              <a:solidFill>
                <a:srgbClr val="FFFF00"/>
              </a:solidFill>
            </a:endParaRPr>
          </a:p>
          <a:p>
            <a:pPr marL="0" lvl="0" indent="0" algn="l" rtl="0">
              <a:spcBef>
                <a:spcPts val="1100"/>
              </a:spcBef>
              <a:spcAft>
                <a:spcPts val="800"/>
              </a:spcAft>
              <a:buNone/>
            </a:pPr>
            <a:endParaRPr sz="4200">
              <a:solidFill>
                <a:srgbClr val="FFFF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98"/>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lnSpc>
                <a:spcPct val="80000"/>
              </a:lnSpc>
              <a:spcBef>
                <a:spcPts val="0"/>
              </a:spcBef>
              <a:spcAft>
                <a:spcPts val="0"/>
              </a:spcAft>
              <a:buClr>
                <a:schemeClr val="dk1"/>
              </a:buClr>
              <a:buSzPts val="1100"/>
              <a:buFont typeface="Arial"/>
              <a:buNone/>
            </a:pPr>
            <a:r>
              <a:rPr lang="en" sz="2800" b="1">
                <a:solidFill>
                  <a:srgbClr val="FFFF00"/>
                </a:solidFill>
                <a:latin typeface="Roboto"/>
                <a:ea typeface="Roboto"/>
                <a:cs typeface="Roboto"/>
                <a:sym typeface="Roboto"/>
              </a:rPr>
              <a:t>Proverbs 6 </a:t>
            </a:r>
            <a:endParaRPr sz="2800" b="1">
              <a:solidFill>
                <a:srgbClr val="FFFF00"/>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2800">
                <a:solidFill>
                  <a:srgbClr val="FFFF00"/>
                </a:solidFill>
                <a:latin typeface="Roboto"/>
                <a:ea typeface="Roboto"/>
                <a:cs typeface="Roboto"/>
                <a:sym typeface="Roboto"/>
              </a:rPr>
              <a:t>My son, if you have put up security for your neighbor,</a:t>
            </a:r>
            <a:endParaRPr sz="2800">
              <a:solidFill>
                <a:srgbClr val="FFFF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2100">
                <a:solidFill>
                  <a:srgbClr val="FFFF00"/>
                </a:solidFill>
                <a:latin typeface="Courier New"/>
                <a:ea typeface="Courier New"/>
                <a:cs typeface="Courier New"/>
                <a:sym typeface="Courier New"/>
              </a:rPr>
              <a:t>    </a:t>
            </a:r>
            <a:r>
              <a:rPr lang="en" sz="2800">
                <a:solidFill>
                  <a:srgbClr val="FFFF00"/>
                </a:solidFill>
                <a:latin typeface="Roboto"/>
                <a:ea typeface="Roboto"/>
                <a:cs typeface="Roboto"/>
                <a:sym typeface="Roboto"/>
              </a:rPr>
              <a:t>if you have shaken hands in pledge for a stranger,</a:t>
            </a:r>
            <a:endParaRPr sz="2800">
              <a:solidFill>
                <a:srgbClr val="FFFF00"/>
              </a:solidFill>
              <a:latin typeface="Roboto"/>
              <a:ea typeface="Roboto"/>
              <a:cs typeface="Roboto"/>
              <a:sym typeface="Roboto"/>
            </a:endParaRPr>
          </a:p>
          <a:p>
            <a:pPr marL="0" lvl="0" indent="0" algn="l" rtl="0">
              <a:lnSpc>
                <a:spcPct val="115000"/>
              </a:lnSpc>
              <a:spcBef>
                <a:spcPts val="800"/>
              </a:spcBef>
              <a:spcAft>
                <a:spcPts val="0"/>
              </a:spcAft>
              <a:buClr>
                <a:schemeClr val="dk1"/>
              </a:buClr>
              <a:buSzPts val="1100"/>
              <a:buFont typeface="Arial"/>
              <a:buNone/>
            </a:pPr>
            <a:r>
              <a:rPr lang="en" sz="2800" b="1">
                <a:solidFill>
                  <a:srgbClr val="FFFF00"/>
                </a:solidFill>
                <a:latin typeface="Roboto"/>
                <a:ea typeface="Roboto"/>
                <a:cs typeface="Roboto"/>
                <a:sym typeface="Roboto"/>
              </a:rPr>
              <a:t>2 </a:t>
            </a:r>
            <a:endParaRPr sz="2800" b="1">
              <a:solidFill>
                <a:srgbClr val="FFFF00"/>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2800">
                <a:solidFill>
                  <a:srgbClr val="FFFF00"/>
                </a:solidFill>
                <a:latin typeface="Roboto"/>
                <a:ea typeface="Roboto"/>
                <a:cs typeface="Roboto"/>
                <a:sym typeface="Roboto"/>
              </a:rPr>
              <a:t>you have been trapped by what you said,</a:t>
            </a:r>
            <a:endParaRPr sz="2800">
              <a:solidFill>
                <a:srgbClr val="FFFF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2100">
                <a:solidFill>
                  <a:srgbClr val="FFFF00"/>
                </a:solidFill>
                <a:latin typeface="Courier New"/>
                <a:ea typeface="Courier New"/>
                <a:cs typeface="Courier New"/>
                <a:sym typeface="Courier New"/>
              </a:rPr>
              <a:t>    </a:t>
            </a:r>
            <a:r>
              <a:rPr lang="en" sz="2800">
                <a:solidFill>
                  <a:srgbClr val="FFFF00"/>
                </a:solidFill>
                <a:latin typeface="Roboto"/>
                <a:ea typeface="Roboto"/>
                <a:cs typeface="Roboto"/>
                <a:sym typeface="Roboto"/>
              </a:rPr>
              <a:t>ensnared by the words of your mouth.</a:t>
            </a:r>
            <a:endParaRPr sz="2800">
              <a:solidFill>
                <a:srgbClr val="FFFF00"/>
              </a:solidFill>
              <a:latin typeface="Roboto"/>
              <a:ea typeface="Roboto"/>
              <a:cs typeface="Roboto"/>
              <a:sym typeface="Roboto"/>
            </a:endParaRPr>
          </a:p>
          <a:p>
            <a:pPr marL="0" lvl="0" indent="0" algn="l" rtl="0">
              <a:spcBef>
                <a:spcPts val="800"/>
              </a:spcBef>
              <a:spcAft>
                <a:spcPts val="800"/>
              </a:spcAft>
              <a:buNone/>
            </a:pPr>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99"/>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endParaRPr sz="3600" b="1">
              <a:solidFill>
                <a:srgbClr val="FFFF00"/>
              </a:solidFill>
              <a:latin typeface="Roboto"/>
              <a:ea typeface="Roboto"/>
              <a:cs typeface="Roboto"/>
              <a:sym typeface="Roboto"/>
            </a:endParaRPr>
          </a:p>
          <a:p>
            <a:pPr marL="0" lvl="0" indent="0" algn="l" rtl="0">
              <a:lnSpc>
                <a:spcPct val="115000"/>
              </a:lnSpc>
              <a:spcBef>
                <a:spcPts val="0"/>
              </a:spcBef>
              <a:spcAft>
                <a:spcPts val="0"/>
              </a:spcAft>
              <a:buNone/>
            </a:pPr>
            <a:endParaRPr sz="3600" b="1">
              <a:solidFill>
                <a:srgbClr val="FFFF00"/>
              </a:solidFill>
              <a:latin typeface="Roboto"/>
              <a:ea typeface="Roboto"/>
              <a:cs typeface="Roboto"/>
              <a:sym typeface="Roboto"/>
            </a:endParaRPr>
          </a:p>
          <a:p>
            <a:pPr marL="0" lvl="0" indent="0" algn="l" rtl="0">
              <a:lnSpc>
                <a:spcPct val="115000"/>
              </a:lnSpc>
              <a:spcBef>
                <a:spcPts val="0"/>
              </a:spcBef>
              <a:spcAft>
                <a:spcPts val="0"/>
              </a:spcAft>
              <a:buNone/>
            </a:pPr>
            <a:endParaRPr sz="3600" b="1">
              <a:solidFill>
                <a:srgbClr val="FFFF00"/>
              </a:solidFill>
              <a:latin typeface="Roboto"/>
              <a:ea typeface="Roboto"/>
              <a:cs typeface="Roboto"/>
              <a:sym typeface="Roboto"/>
            </a:endParaRPr>
          </a:p>
          <a:p>
            <a:pPr marL="0" lvl="0" indent="0" algn="l" rtl="0">
              <a:lnSpc>
                <a:spcPct val="115000"/>
              </a:lnSpc>
              <a:spcBef>
                <a:spcPts val="0"/>
              </a:spcBef>
              <a:spcAft>
                <a:spcPts val="0"/>
              </a:spcAft>
              <a:buNone/>
            </a:pPr>
            <a:r>
              <a:rPr lang="en" sz="3600" b="1">
                <a:solidFill>
                  <a:srgbClr val="FFFF00"/>
                </a:solidFill>
                <a:latin typeface="Roboto"/>
                <a:ea typeface="Roboto"/>
                <a:cs typeface="Roboto"/>
                <a:sym typeface="Roboto"/>
              </a:rPr>
              <a:t>3 </a:t>
            </a:r>
            <a:endParaRPr sz="3600" b="1">
              <a:solidFill>
                <a:srgbClr val="FFFF00"/>
              </a:solidFill>
              <a:latin typeface="Roboto"/>
              <a:ea typeface="Roboto"/>
              <a:cs typeface="Roboto"/>
              <a:sym typeface="Roboto"/>
            </a:endParaRPr>
          </a:p>
          <a:p>
            <a:pPr marL="0" lvl="0" indent="0" algn="l" rtl="0">
              <a:lnSpc>
                <a:spcPct val="115000"/>
              </a:lnSpc>
              <a:spcBef>
                <a:spcPts val="0"/>
              </a:spcBef>
              <a:spcAft>
                <a:spcPts val="0"/>
              </a:spcAft>
              <a:buNone/>
            </a:pPr>
            <a:r>
              <a:rPr lang="en" sz="3600">
                <a:solidFill>
                  <a:srgbClr val="FFFF00"/>
                </a:solidFill>
                <a:latin typeface="Roboto"/>
                <a:ea typeface="Roboto"/>
                <a:cs typeface="Roboto"/>
                <a:sym typeface="Roboto"/>
              </a:rPr>
              <a:t>So do this, my son, to free yourself,</a:t>
            </a:r>
            <a:endParaRPr sz="3600">
              <a:solidFill>
                <a:srgbClr val="FFFF00"/>
              </a:solidFill>
              <a:latin typeface="Roboto"/>
              <a:ea typeface="Roboto"/>
              <a:cs typeface="Roboto"/>
              <a:sym typeface="Roboto"/>
            </a:endParaRPr>
          </a:p>
          <a:p>
            <a:pPr marL="0" lvl="0" indent="0" algn="l" rtl="0">
              <a:spcBef>
                <a:spcPts val="0"/>
              </a:spcBef>
              <a:spcAft>
                <a:spcPts val="0"/>
              </a:spcAft>
              <a:buNone/>
            </a:pPr>
            <a:r>
              <a:rPr lang="en" sz="2900">
                <a:solidFill>
                  <a:srgbClr val="FFFF00"/>
                </a:solidFill>
                <a:latin typeface="Courier New"/>
                <a:ea typeface="Courier New"/>
                <a:cs typeface="Courier New"/>
                <a:sym typeface="Courier New"/>
              </a:rPr>
              <a:t>    </a:t>
            </a:r>
            <a:r>
              <a:rPr lang="en" sz="3600">
                <a:solidFill>
                  <a:srgbClr val="FFFF00"/>
                </a:solidFill>
                <a:latin typeface="Roboto"/>
                <a:ea typeface="Roboto"/>
                <a:cs typeface="Roboto"/>
                <a:sym typeface="Roboto"/>
              </a:rPr>
              <a:t>since you have fallen into your neighbor’s hands:</a:t>
            </a:r>
            <a:endParaRPr sz="3600">
              <a:solidFill>
                <a:srgbClr val="FFFF00"/>
              </a:solidFill>
              <a:latin typeface="Roboto"/>
              <a:ea typeface="Roboto"/>
              <a:cs typeface="Roboto"/>
              <a:sym typeface="Roboto"/>
            </a:endParaRPr>
          </a:p>
          <a:p>
            <a:pPr marL="0" lvl="0" indent="0" algn="l" rtl="0">
              <a:spcBef>
                <a:spcPts val="800"/>
              </a:spcBef>
              <a:spcAft>
                <a:spcPts val="0"/>
              </a:spcAft>
              <a:buNone/>
            </a:pPr>
            <a:r>
              <a:rPr lang="en" sz="3600">
                <a:solidFill>
                  <a:srgbClr val="FFFF00"/>
                </a:solidFill>
                <a:latin typeface="Roboto"/>
                <a:ea typeface="Roboto"/>
                <a:cs typeface="Roboto"/>
                <a:sym typeface="Roboto"/>
              </a:rPr>
              <a:t>Go—to the point of exhaustion—</a:t>
            </a:r>
            <a:endParaRPr sz="3150">
              <a:solidFill>
                <a:srgbClr val="FFFF00"/>
              </a:solidFill>
              <a:latin typeface="Roboto"/>
              <a:ea typeface="Roboto"/>
              <a:cs typeface="Roboto"/>
              <a:sym typeface="Roboto"/>
            </a:endParaRPr>
          </a:p>
          <a:p>
            <a:pPr marL="0" lvl="0" indent="0" algn="l" rtl="0">
              <a:spcBef>
                <a:spcPts val="800"/>
              </a:spcBef>
              <a:spcAft>
                <a:spcPts val="0"/>
              </a:spcAft>
              <a:buNone/>
            </a:pPr>
            <a:r>
              <a:rPr lang="en" sz="2900">
                <a:solidFill>
                  <a:srgbClr val="FFFF00"/>
                </a:solidFill>
                <a:latin typeface="Courier New"/>
                <a:ea typeface="Courier New"/>
                <a:cs typeface="Courier New"/>
                <a:sym typeface="Courier New"/>
              </a:rPr>
              <a:t>    </a:t>
            </a:r>
            <a:r>
              <a:rPr lang="en" sz="3600">
                <a:solidFill>
                  <a:srgbClr val="FFFF00"/>
                </a:solidFill>
                <a:latin typeface="Roboto"/>
                <a:ea typeface="Roboto"/>
                <a:cs typeface="Roboto"/>
                <a:sym typeface="Roboto"/>
              </a:rPr>
              <a:t>and give your neighbor no rest!</a:t>
            </a:r>
            <a:endParaRPr sz="3600">
              <a:solidFill>
                <a:srgbClr val="FFFF00"/>
              </a:solidFill>
              <a:latin typeface="Roboto"/>
              <a:ea typeface="Roboto"/>
              <a:cs typeface="Roboto"/>
              <a:sym typeface="Roboto"/>
            </a:endParaRPr>
          </a:p>
          <a:p>
            <a:pPr marL="508000" lvl="0" indent="0" algn="l" rtl="0">
              <a:lnSpc>
                <a:spcPct val="115000"/>
              </a:lnSpc>
              <a:spcBef>
                <a:spcPts val="1100"/>
              </a:spcBef>
              <a:spcAft>
                <a:spcPts val="0"/>
              </a:spcAft>
              <a:buNone/>
            </a:pPr>
            <a:endParaRPr sz="3600">
              <a:solidFill>
                <a:srgbClr val="FFFF00"/>
              </a:solidFill>
            </a:endParaRPr>
          </a:p>
          <a:p>
            <a:pPr marL="508000" lvl="0" indent="0" algn="l" rtl="0">
              <a:lnSpc>
                <a:spcPct val="115000"/>
              </a:lnSpc>
              <a:spcBef>
                <a:spcPts val="1100"/>
              </a:spcBef>
              <a:spcAft>
                <a:spcPts val="0"/>
              </a:spcAft>
              <a:buNone/>
            </a:pPr>
            <a:endParaRPr sz="4800">
              <a:solidFill>
                <a:srgbClr val="FFFF00"/>
              </a:solidFill>
            </a:endParaRPr>
          </a:p>
          <a:p>
            <a:pPr marL="0" lvl="0" indent="0" algn="l" rtl="0">
              <a:spcBef>
                <a:spcPts val="1100"/>
              </a:spcBef>
              <a:spcAft>
                <a:spcPts val="800"/>
              </a:spcAft>
              <a:buNone/>
            </a:pPr>
            <a:endParaRPr sz="4200">
              <a:solidFill>
                <a:srgbClr val="FFFF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100"/>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endParaRPr sz="2800" b="1">
              <a:solidFill>
                <a:srgbClr val="FFFF00"/>
              </a:solidFill>
              <a:latin typeface="Roboto"/>
              <a:ea typeface="Roboto"/>
              <a:cs typeface="Roboto"/>
              <a:sym typeface="Roboto"/>
            </a:endParaRPr>
          </a:p>
          <a:p>
            <a:pPr marL="0" lvl="0" indent="0" algn="l" rtl="0">
              <a:lnSpc>
                <a:spcPct val="115000"/>
              </a:lnSpc>
              <a:spcBef>
                <a:spcPts val="0"/>
              </a:spcBef>
              <a:spcAft>
                <a:spcPts val="0"/>
              </a:spcAft>
              <a:buNone/>
            </a:pPr>
            <a:endParaRPr sz="2800" b="1">
              <a:solidFill>
                <a:srgbClr val="FFFF00"/>
              </a:solidFill>
              <a:latin typeface="Roboto"/>
              <a:ea typeface="Roboto"/>
              <a:cs typeface="Roboto"/>
              <a:sym typeface="Roboto"/>
            </a:endParaRPr>
          </a:p>
          <a:p>
            <a:pPr marL="0" lvl="0" indent="0" algn="l" rtl="0">
              <a:lnSpc>
                <a:spcPct val="115000"/>
              </a:lnSpc>
              <a:spcBef>
                <a:spcPts val="0"/>
              </a:spcBef>
              <a:spcAft>
                <a:spcPts val="0"/>
              </a:spcAft>
              <a:buNone/>
            </a:pPr>
            <a:endParaRPr sz="2800" b="1">
              <a:solidFill>
                <a:srgbClr val="FFFF00"/>
              </a:solidFill>
              <a:latin typeface="Roboto"/>
              <a:ea typeface="Roboto"/>
              <a:cs typeface="Roboto"/>
              <a:sym typeface="Roboto"/>
            </a:endParaRPr>
          </a:p>
          <a:p>
            <a:pPr marL="0" lvl="0" indent="0" algn="l" rtl="0">
              <a:lnSpc>
                <a:spcPct val="115000"/>
              </a:lnSpc>
              <a:spcBef>
                <a:spcPts val="0"/>
              </a:spcBef>
              <a:spcAft>
                <a:spcPts val="0"/>
              </a:spcAft>
              <a:buNone/>
            </a:pPr>
            <a:endParaRPr sz="2800" b="1">
              <a:solidFill>
                <a:srgbClr val="FFFF00"/>
              </a:solidFill>
              <a:latin typeface="Roboto"/>
              <a:ea typeface="Roboto"/>
              <a:cs typeface="Roboto"/>
              <a:sym typeface="Roboto"/>
            </a:endParaRPr>
          </a:p>
          <a:p>
            <a:pPr marL="0" lvl="0" indent="0" algn="l" rtl="0">
              <a:lnSpc>
                <a:spcPct val="115000"/>
              </a:lnSpc>
              <a:spcBef>
                <a:spcPts val="0"/>
              </a:spcBef>
              <a:spcAft>
                <a:spcPts val="0"/>
              </a:spcAft>
              <a:buNone/>
            </a:pPr>
            <a:endParaRPr sz="2800" b="1">
              <a:solidFill>
                <a:srgbClr val="FFFF00"/>
              </a:solidFill>
              <a:latin typeface="Roboto"/>
              <a:ea typeface="Roboto"/>
              <a:cs typeface="Roboto"/>
              <a:sym typeface="Roboto"/>
            </a:endParaRPr>
          </a:p>
          <a:p>
            <a:pPr marL="0" lvl="0" indent="0" algn="l" rtl="0">
              <a:lnSpc>
                <a:spcPct val="115000"/>
              </a:lnSpc>
              <a:spcBef>
                <a:spcPts val="0"/>
              </a:spcBef>
              <a:spcAft>
                <a:spcPts val="0"/>
              </a:spcAft>
              <a:buNone/>
            </a:pPr>
            <a:r>
              <a:rPr lang="en" sz="2800" b="1">
                <a:solidFill>
                  <a:srgbClr val="FFFF00"/>
                </a:solidFill>
                <a:latin typeface="Roboto"/>
                <a:ea typeface="Roboto"/>
                <a:cs typeface="Roboto"/>
                <a:sym typeface="Roboto"/>
              </a:rPr>
              <a:t>4 </a:t>
            </a:r>
            <a:endParaRPr sz="2800" b="1">
              <a:solidFill>
                <a:srgbClr val="FFFF00"/>
              </a:solidFill>
              <a:latin typeface="Roboto"/>
              <a:ea typeface="Roboto"/>
              <a:cs typeface="Roboto"/>
              <a:sym typeface="Roboto"/>
            </a:endParaRPr>
          </a:p>
          <a:p>
            <a:pPr marL="0" lvl="0" indent="0" algn="l" rtl="0">
              <a:lnSpc>
                <a:spcPct val="115000"/>
              </a:lnSpc>
              <a:spcBef>
                <a:spcPts val="0"/>
              </a:spcBef>
              <a:spcAft>
                <a:spcPts val="0"/>
              </a:spcAft>
              <a:buNone/>
            </a:pPr>
            <a:r>
              <a:rPr lang="en" sz="2800">
                <a:solidFill>
                  <a:srgbClr val="FFFF00"/>
                </a:solidFill>
                <a:latin typeface="Roboto"/>
                <a:ea typeface="Roboto"/>
                <a:cs typeface="Roboto"/>
                <a:sym typeface="Roboto"/>
              </a:rPr>
              <a:t>Allow no sleep to your eyes,</a:t>
            </a:r>
            <a:endParaRPr sz="2800">
              <a:solidFill>
                <a:srgbClr val="FFFF00"/>
              </a:solidFill>
              <a:latin typeface="Roboto"/>
              <a:ea typeface="Roboto"/>
              <a:cs typeface="Roboto"/>
              <a:sym typeface="Roboto"/>
            </a:endParaRPr>
          </a:p>
          <a:p>
            <a:pPr marL="0" lvl="0" indent="0" algn="l" rtl="0">
              <a:spcBef>
                <a:spcPts val="0"/>
              </a:spcBef>
              <a:spcAft>
                <a:spcPts val="0"/>
              </a:spcAft>
              <a:buNone/>
            </a:pPr>
            <a:r>
              <a:rPr lang="en" sz="2100">
                <a:solidFill>
                  <a:srgbClr val="FFFF00"/>
                </a:solidFill>
                <a:latin typeface="Courier New"/>
                <a:ea typeface="Courier New"/>
                <a:cs typeface="Courier New"/>
                <a:sym typeface="Courier New"/>
              </a:rPr>
              <a:t>    </a:t>
            </a:r>
            <a:r>
              <a:rPr lang="en" sz="2800">
                <a:solidFill>
                  <a:srgbClr val="FFFF00"/>
                </a:solidFill>
                <a:latin typeface="Roboto"/>
                <a:ea typeface="Roboto"/>
                <a:cs typeface="Roboto"/>
                <a:sym typeface="Roboto"/>
              </a:rPr>
              <a:t>no slumber to your eyelids.</a:t>
            </a:r>
            <a:endParaRPr sz="2800">
              <a:solidFill>
                <a:srgbClr val="FFFF00"/>
              </a:solidFill>
              <a:latin typeface="Roboto"/>
              <a:ea typeface="Roboto"/>
              <a:cs typeface="Roboto"/>
              <a:sym typeface="Roboto"/>
            </a:endParaRPr>
          </a:p>
          <a:p>
            <a:pPr marL="0" lvl="0" indent="0" algn="l" rtl="0">
              <a:lnSpc>
                <a:spcPct val="115000"/>
              </a:lnSpc>
              <a:spcBef>
                <a:spcPts val="800"/>
              </a:spcBef>
              <a:spcAft>
                <a:spcPts val="0"/>
              </a:spcAft>
              <a:buNone/>
            </a:pPr>
            <a:r>
              <a:rPr lang="en" sz="2800" b="1">
                <a:solidFill>
                  <a:srgbClr val="FFFF00"/>
                </a:solidFill>
                <a:latin typeface="Roboto"/>
                <a:ea typeface="Roboto"/>
                <a:cs typeface="Roboto"/>
                <a:sym typeface="Roboto"/>
              </a:rPr>
              <a:t>5 </a:t>
            </a:r>
            <a:endParaRPr sz="2800" b="1">
              <a:solidFill>
                <a:srgbClr val="FFFF00"/>
              </a:solidFill>
              <a:latin typeface="Roboto"/>
              <a:ea typeface="Roboto"/>
              <a:cs typeface="Roboto"/>
              <a:sym typeface="Roboto"/>
            </a:endParaRPr>
          </a:p>
          <a:p>
            <a:pPr marL="0" lvl="0" indent="0" algn="l" rtl="0">
              <a:lnSpc>
                <a:spcPct val="115000"/>
              </a:lnSpc>
              <a:spcBef>
                <a:spcPts val="0"/>
              </a:spcBef>
              <a:spcAft>
                <a:spcPts val="0"/>
              </a:spcAft>
              <a:buNone/>
            </a:pPr>
            <a:r>
              <a:rPr lang="en" sz="2800">
                <a:solidFill>
                  <a:srgbClr val="FFFF00"/>
                </a:solidFill>
                <a:latin typeface="Roboto"/>
                <a:ea typeface="Roboto"/>
                <a:cs typeface="Roboto"/>
                <a:sym typeface="Roboto"/>
              </a:rPr>
              <a:t>Free yourself, like a gazelle from the hand of the hunter,</a:t>
            </a:r>
            <a:endParaRPr sz="2800">
              <a:solidFill>
                <a:srgbClr val="FFFF00"/>
              </a:solidFill>
              <a:latin typeface="Roboto"/>
              <a:ea typeface="Roboto"/>
              <a:cs typeface="Roboto"/>
              <a:sym typeface="Roboto"/>
            </a:endParaRPr>
          </a:p>
          <a:p>
            <a:pPr marL="0" lvl="0" indent="0" algn="l" rtl="0">
              <a:spcBef>
                <a:spcPts val="0"/>
              </a:spcBef>
              <a:spcAft>
                <a:spcPts val="0"/>
              </a:spcAft>
              <a:buNone/>
            </a:pPr>
            <a:r>
              <a:rPr lang="en" sz="2100">
                <a:solidFill>
                  <a:srgbClr val="FFFF00"/>
                </a:solidFill>
                <a:latin typeface="Courier New"/>
                <a:ea typeface="Courier New"/>
                <a:cs typeface="Courier New"/>
                <a:sym typeface="Courier New"/>
              </a:rPr>
              <a:t>    </a:t>
            </a:r>
            <a:r>
              <a:rPr lang="en" sz="2800">
                <a:solidFill>
                  <a:srgbClr val="FFFF00"/>
                </a:solidFill>
                <a:latin typeface="Roboto"/>
                <a:ea typeface="Roboto"/>
                <a:cs typeface="Roboto"/>
                <a:sym typeface="Roboto"/>
              </a:rPr>
              <a:t>like a bird from the snare of the fowler.</a:t>
            </a:r>
            <a:endParaRPr sz="3000">
              <a:solidFill>
                <a:srgbClr val="FFFF00"/>
              </a:solidFill>
            </a:endParaRPr>
          </a:p>
          <a:p>
            <a:pPr marL="508000" lvl="0" indent="0" algn="l" rtl="0">
              <a:lnSpc>
                <a:spcPct val="115000"/>
              </a:lnSpc>
              <a:spcBef>
                <a:spcPts val="1100"/>
              </a:spcBef>
              <a:spcAft>
                <a:spcPts val="0"/>
              </a:spcAft>
              <a:buNone/>
            </a:pPr>
            <a:endParaRPr sz="4800">
              <a:solidFill>
                <a:srgbClr val="FFFF00"/>
              </a:solidFill>
            </a:endParaRPr>
          </a:p>
          <a:p>
            <a:pPr marL="508000" lvl="0" indent="0" algn="l" rtl="0">
              <a:lnSpc>
                <a:spcPct val="115000"/>
              </a:lnSpc>
              <a:spcBef>
                <a:spcPts val="1100"/>
              </a:spcBef>
              <a:spcAft>
                <a:spcPts val="0"/>
              </a:spcAft>
              <a:buNone/>
            </a:pPr>
            <a:endParaRPr sz="4800">
              <a:solidFill>
                <a:srgbClr val="FFFF00"/>
              </a:solidFill>
            </a:endParaRPr>
          </a:p>
          <a:p>
            <a:pPr marL="0" lvl="0" indent="0" algn="l" rtl="0">
              <a:spcBef>
                <a:spcPts val="1100"/>
              </a:spcBef>
              <a:spcAft>
                <a:spcPts val="800"/>
              </a:spcAft>
              <a:buNone/>
            </a:pPr>
            <a:endParaRPr sz="4200">
              <a:solidFill>
                <a:srgbClr val="FFFF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101"/>
          <p:cNvSpPr txBox="1">
            <a:spLocks noGrp="1"/>
          </p:cNvSpPr>
          <p:nvPr>
            <p:ph type="body" idx="1"/>
          </p:nvPr>
        </p:nvSpPr>
        <p:spPr>
          <a:xfrm>
            <a:off x="605700" y="64052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3000" b="1">
                <a:solidFill>
                  <a:srgbClr val="FFFF00"/>
                </a:solidFill>
                <a:latin typeface="Roboto"/>
                <a:ea typeface="Roboto"/>
                <a:cs typeface="Roboto"/>
                <a:sym typeface="Roboto"/>
              </a:rPr>
              <a:t>Proverbs 29:25 </a:t>
            </a:r>
            <a:endParaRPr sz="3000" b="1">
              <a:solidFill>
                <a:srgbClr val="FFFF00"/>
              </a:solidFill>
              <a:latin typeface="Roboto"/>
              <a:ea typeface="Roboto"/>
              <a:cs typeface="Roboto"/>
              <a:sym typeface="Roboto"/>
            </a:endParaRPr>
          </a:p>
          <a:p>
            <a:pPr marL="0" lvl="0" indent="0" algn="l" rtl="0">
              <a:lnSpc>
                <a:spcPct val="115000"/>
              </a:lnSpc>
              <a:spcBef>
                <a:spcPts val="0"/>
              </a:spcBef>
              <a:spcAft>
                <a:spcPts val="0"/>
              </a:spcAft>
              <a:buNone/>
            </a:pPr>
            <a:r>
              <a:rPr lang="en" sz="3000">
                <a:solidFill>
                  <a:srgbClr val="FFFF00"/>
                </a:solidFill>
                <a:latin typeface="Roboto"/>
                <a:ea typeface="Roboto"/>
                <a:cs typeface="Roboto"/>
                <a:sym typeface="Roboto"/>
              </a:rPr>
              <a:t>Fear of man will prove to be a snare,</a:t>
            </a:r>
            <a:endParaRPr sz="3000">
              <a:solidFill>
                <a:srgbClr val="FFFF00"/>
              </a:solidFill>
              <a:latin typeface="Roboto"/>
              <a:ea typeface="Roboto"/>
              <a:cs typeface="Roboto"/>
              <a:sym typeface="Roboto"/>
            </a:endParaRPr>
          </a:p>
          <a:p>
            <a:pPr marL="508000" lvl="0" indent="0" algn="l" rtl="0">
              <a:lnSpc>
                <a:spcPct val="115000"/>
              </a:lnSpc>
              <a:spcBef>
                <a:spcPts val="1100"/>
              </a:spcBef>
              <a:spcAft>
                <a:spcPts val="0"/>
              </a:spcAft>
              <a:buNone/>
            </a:pPr>
            <a:r>
              <a:rPr lang="en" sz="2300">
                <a:solidFill>
                  <a:srgbClr val="FFFF00"/>
                </a:solidFill>
                <a:latin typeface="Courier New"/>
                <a:ea typeface="Courier New"/>
                <a:cs typeface="Courier New"/>
                <a:sym typeface="Courier New"/>
              </a:rPr>
              <a:t>    </a:t>
            </a:r>
            <a:r>
              <a:rPr lang="en" sz="3000">
                <a:solidFill>
                  <a:srgbClr val="FFFF00"/>
                </a:solidFill>
                <a:latin typeface="Roboto"/>
                <a:ea typeface="Roboto"/>
                <a:cs typeface="Roboto"/>
                <a:sym typeface="Roboto"/>
              </a:rPr>
              <a:t>but whoever trusts in the </a:t>
            </a:r>
            <a:r>
              <a:rPr lang="en" sz="3000" cap="small">
                <a:solidFill>
                  <a:srgbClr val="FFFF00"/>
                </a:solidFill>
                <a:latin typeface="Roboto"/>
                <a:ea typeface="Roboto"/>
                <a:cs typeface="Roboto"/>
                <a:sym typeface="Roboto"/>
              </a:rPr>
              <a:t>Lord</a:t>
            </a:r>
            <a:r>
              <a:rPr lang="en" sz="3000">
                <a:solidFill>
                  <a:srgbClr val="FFFF00"/>
                </a:solidFill>
                <a:latin typeface="Roboto"/>
                <a:ea typeface="Roboto"/>
                <a:cs typeface="Roboto"/>
                <a:sym typeface="Roboto"/>
              </a:rPr>
              <a:t> is kept safe.</a:t>
            </a:r>
            <a:endParaRPr sz="6600">
              <a:solidFill>
                <a:srgbClr val="FFFF00"/>
              </a:solidFill>
            </a:endParaRPr>
          </a:p>
          <a:p>
            <a:pPr marL="508000" lvl="0" indent="0" algn="l" rtl="0">
              <a:lnSpc>
                <a:spcPct val="115000"/>
              </a:lnSpc>
              <a:spcBef>
                <a:spcPts val="1100"/>
              </a:spcBef>
              <a:spcAft>
                <a:spcPts val="0"/>
              </a:spcAft>
              <a:buNone/>
            </a:pPr>
            <a:endParaRPr sz="4800">
              <a:solidFill>
                <a:srgbClr val="FFFF00"/>
              </a:solidFill>
            </a:endParaRPr>
          </a:p>
          <a:p>
            <a:pPr marL="0" lvl="0" indent="0" algn="l" rtl="0">
              <a:spcBef>
                <a:spcPts val="1100"/>
              </a:spcBef>
              <a:spcAft>
                <a:spcPts val="800"/>
              </a:spcAft>
              <a:buNone/>
            </a:pPr>
            <a:endParaRPr sz="4200">
              <a:solidFill>
                <a:srgbClr val="FF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9"/>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4200">
                <a:solidFill>
                  <a:srgbClr val="FFFF00"/>
                </a:solidFill>
              </a:rPr>
              <a:t>Saul (Heb.) “Asked for”, “Prayed for”</a:t>
            </a:r>
            <a:endParaRPr sz="420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0"/>
          <p:cNvSpPr txBox="1">
            <a:spLocks noGrp="1"/>
          </p:cNvSpPr>
          <p:nvPr>
            <p:ph type="body" idx="1"/>
          </p:nvPr>
        </p:nvSpPr>
        <p:spPr>
          <a:xfrm>
            <a:off x="618775" y="509975"/>
            <a:ext cx="82191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800"/>
              </a:spcAft>
              <a:buNone/>
            </a:pPr>
            <a:r>
              <a:rPr lang="en" sz="4200">
                <a:solidFill>
                  <a:srgbClr val="FFFF00"/>
                </a:solidFill>
              </a:rPr>
              <a:t>Samuel judged Israel and throughout his life, all the cities and territories stolen from the Amorites were restored to them and Israel delivered the neighboring territories from the power of the Philistines. They had peace with the Amorites.</a:t>
            </a:r>
            <a:endParaRPr sz="420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1"/>
          <p:cNvSpPr txBox="1">
            <a:spLocks noGrp="1"/>
          </p:cNvSpPr>
          <p:nvPr>
            <p:ph type="body" idx="1"/>
          </p:nvPr>
        </p:nvSpPr>
        <p:spPr>
          <a:xfrm>
            <a:off x="391625" y="509975"/>
            <a:ext cx="8668200" cy="4254900"/>
          </a:xfrm>
          <a:prstGeom prst="rect">
            <a:avLst/>
          </a:prstGeom>
          <a:solidFill>
            <a:srgbClr val="20124D"/>
          </a:solidFill>
        </p:spPr>
        <p:txBody>
          <a:bodyPr spcFirstLastPara="1" wrap="square" lIns="68575" tIns="34275" rIns="68575" bIns="34275" anchor="ctr" anchorCtr="0">
            <a:noAutofit/>
          </a:bodyPr>
          <a:lstStyle/>
          <a:p>
            <a:pPr marL="0" lvl="0" indent="0" algn="l" rtl="0">
              <a:spcBef>
                <a:spcPts val="0"/>
              </a:spcBef>
              <a:spcAft>
                <a:spcPts val="0"/>
              </a:spcAft>
              <a:buNone/>
            </a:pPr>
            <a:r>
              <a:rPr lang="en" sz="4200" b="1">
                <a:solidFill>
                  <a:srgbClr val="00FF00"/>
                </a:solidFill>
              </a:rPr>
              <a:t>Then they asked for a King.  1 Sam 8</a:t>
            </a:r>
            <a:endParaRPr sz="4200" b="1">
              <a:solidFill>
                <a:srgbClr val="00FF00"/>
              </a:solidFill>
            </a:endParaRPr>
          </a:p>
          <a:p>
            <a:pPr marL="0" lvl="0" indent="0" algn="l" rtl="0">
              <a:spcBef>
                <a:spcPts val="800"/>
              </a:spcBef>
              <a:spcAft>
                <a:spcPts val="0"/>
              </a:spcAft>
              <a:buNone/>
            </a:pPr>
            <a:r>
              <a:rPr lang="en" sz="3800" b="1">
                <a:solidFill>
                  <a:srgbClr val="FFFF00"/>
                </a:solidFill>
                <a:latin typeface="Roboto"/>
                <a:ea typeface="Roboto"/>
                <a:cs typeface="Roboto"/>
                <a:sym typeface="Roboto"/>
              </a:rPr>
              <a:t>5 </a:t>
            </a:r>
            <a:r>
              <a:rPr lang="en" sz="3900">
                <a:solidFill>
                  <a:srgbClr val="FFFF00"/>
                </a:solidFill>
                <a:latin typeface="Roboto"/>
                <a:ea typeface="Roboto"/>
                <a:cs typeface="Roboto"/>
                <a:sym typeface="Roboto"/>
              </a:rPr>
              <a:t>They said to him, “You are old, and your sons do not follow your ways; now appoint a king to lead us, such as all the other nations have.”</a:t>
            </a:r>
            <a:endParaRPr sz="6900" b="1">
              <a:solidFill>
                <a:srgbClr val="FFFF00"/>
              </a:solidFill>
            </a:endParaRPr>
          </a:p>
          <a:p>
            <a:pPr marL="0" lvl="0" indent="0" algn="l" rtl="0">
              <a:spcBef>
                <a:spcPts val="800"/>
              </a:spcBef>
              <a:spcAft>
                <a:spcPts val="800"/>
              </a:spcAft>
              <a:buNone/>
            </a:pPr>
            <a:endParaRPr sz="4200">
              <a:solidFill>
                <a:srgbClr val="FFFF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elestial">
  <a:themeElements>
    <a:clrScheme name="Celestial">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TotalTime>
  <Words>2772</Words>
  <Application>Microsoft Office PowerPoint</Application>
  <PresentationFormat>On-screen Show (16:9)</PresentationFormat>
  <Paragraphs>179</Paragraphs>
  <Slides>69</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Courier New</vt:lpstr>
      <vt:lpstr>Roboto</vt:lpstr>
      <vt:lpstr>Celestial</vt:lpstr>
      <vt:lpstr>You and I were Made to Deliver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and I were Made to Deliver</dc:title>
  <dc:creator>LifeGate</dc:creator>
  <cp:lastModifiedBy>LifeGate</cp:lastModifiedBy>
  <cp:revision>3</cp:revision>
  <dcterms:modified xsi:type="dcterms:W3CDTF">2023-08-13T15:42:56Z</dcterms:modified>
</cp:coreProperties>
</file>