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675" r:id="rId3"/>
    <p:sldId id="648" r:id="rId4"/>
    <p:sldId id="676" r:id="rId5"/>
    <p:sldId id="670" r:id="rId6"/>
    <p:sldId id="661" r:id="rId7"/>
    <p:sldId id="671" r:id="rId8"/>
    <p:sldId id="673" r:id="rId9"/>
    <p:sldId id="674" r:id="rId10"/>
    <p:sldId id="678" r:id="rId11"/>
    <p:sldId id="669" r:id="rId12"/>
    <p:sldId id="652" r:id="rId13"/>
    <p:sldId id="651" r:id="rId14"/>
    <p:sldId id="677" r:id="rId15"/>
  </p:sldIdLst>
  <p:sldSz cx="9144000" cy="6858000" type="screen4x3"/>
  <p:notesSz cx="7099300" cy="93853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A0000"/>
    <a:srgbClr val="A80000"/>
    <a:srgbClr val="DCC2AE"/>
    <a:srgbClr val="FFCC99"/>
    <a:srgbClr val="FCCBA2"/>
    <a:srgbClr val="FDD8B9"/>
    <a:srgbClr val="B92D14"/>
    <a:srgbClr val="4D4D4D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46" autoAdjust="0"/>
    <p:restoredTop sz="95636" autoAdjust="0"/>
  </p:normalViewPr>
  <p:slideViewPr>
    <p:cSldViewPr>
      <p:cViewPr>
        <p:scale>
          <a:sx n="60" d="100"/>
          <a:sy n="60" d="100"/>
        </p:scale>
        <p:origin x="-3000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7B0B04-992D-429C-9899-1036119F3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326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7A5E5-653B-4F68-BB4A-EB3733C4913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87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52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41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65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8160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Sunday, December 31,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24589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For LifeGate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96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Message 2023</a:t>
            </a:r>
          </a:p>
        </p:txBody>
      </p:sp>
      <p:pic>
        <p:nvPicPr>
          <p:cNvPr id="1026" name="Picture 2" descr="Was Jesus really born in Bethlehem? Why the Gospels disagree on Christ's  bi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33400"/>
            <a:ext cx="52006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764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Philip</a:t>
            </a:r>
            <a:r>
              <a:rPr lang="en-US" dirty="0"/>
              <a:t>, like Andrew and Peter, was from the town of Bethsaida. </a:t>
            </a:r>
            <a:r>
              <a:rPr lang="en-US" baseline="30000" dirty="0"/>
              <a:t>45 </a:t>
            </a:r>
            <a:r>
              <a:rPr lang="en-US" dirty="0"/>
              <a:t> Philip found Nathanael and told him, "We have found the one Moses wrote about in the Law, and about whom the prophets also wrote--Jesus of Nazareth, the son of Joseph." </a:t>
            </a:r>
            <a:r>
              <a:rPr lang="en-US" baseline="30000" dirty="0"/>
              <a:t>46 </a:t>
            </a: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"Nazareth! Can anything good come from there?" </a:t>
            </a:r>
            <a:r>
              <a:rPr lang="en-US" dirty="0"/>
              <a:t>Nathanael asked</a:t>
            </a:r>
            <a:r>
              <a:rPr lang="en-US" b="1" dirty="0">
                <a:solidFill>
                  <a:srgbClr val="FFFF00"/>
                </a:solidFill>
              </a:rPr>
              <a:t>. "Come and see,"</a:t>
            </a:r>
            <a:r>
              <a:rPr lang="en-US" dirty="0"/>
              <a:t> said Philip. </a:t>
            </a:r>
            <a:r>
              <a:rPr lang="en-US" b="1" dirty="0"/>
              <a:t>John 1:44-46 (NIV)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3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Anything Good Come Nazareth?</a:t>
            </a:r>
            <a:endParaRPr lang="en-US" sz="33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The Chosen – season two, episode two - by Peter T Chattaw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r="12282"/>
          <a:stretch/>
        </p:blipFill>
        <p:spPr bwMode="auto">
          <a:xfrm>
            <a:off x="5181600" y="3200400"/>
            <a:ext cx="3505200" cy="24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2362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 and See!</a:t>
            </a:r>
            <a:endParaRPr lang="en-US" sz="3600" b="1" dirty="0">
              <a:ln w="11430"/>
              <a:solidFill>
                <a:srgbClr val="FF99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8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8991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Creator  Invades And Ministers Out of  This</a:t>
            </a:r>
          </a:p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 Town and it gets Connected to Him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3689002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"About </a:t>
            </a:r>
            <a:r>
              <a:rPr lang="en-US" dirty="0"/>
              <a:t>noon as I came near Damascus, suddenly a bright light from heaven flashed around me. </a:t>
            </a:r>
            <a:r>
              <a:rPr lang="en-US" baseline="30000" dirty="0"/>
              <a:t>7 </a:t>
            </a:r>
            <a:r>
              <a:rPr lang="en-US" dirty="0"/>
              <a:t> I fell to the ground and heard a voice say to me, 'Saul! Saul! Why do you persecute me?' </a:t>
            </a:r>
            <a:r>
              <a:rPr lang="en-US" baseline="30000" dirty="0"/>
              <a:t>8 </a:t>
            </a:r>
            <a:r>
              <a:rPr lang="en-US" dirty="0"/>
              <a:t> "'Who are you, Lord?' I asked. "</a:t>
            </a:r>
            <a:r>
              <a:rPr lang="en-US" b="1" dirty="0">
                <a:solidFill>
                  <a:srgbClr val="FFFF00"/>
                </a:solidFill>
              </a:rPr>
              <a:t>'I am Jesus of Nazareth,</a:t>
            </a:r>
            <a:r>
              <a:rPr lang="en-US" dirty="0"/>
              <a:t> whom you are persecuting,' he replied. </a:t>
            </a:r>
            <a:r>
              <a:rPr lang="en-US" b="1" dirty="0"/>
              <a:t>Acts 22:6-8 (NIV) </a:t>
            </a:r>
            <a:endParaRPr lang="en-US" dirty="0"/>
          </a:p>
        </p:txBody>
      </p:sp>
      <p:pic>
        <p:nvPicPr>
          <p:cNvPr id="10242" name="Picture 2" descr="Acts 22 - Paul Sees the L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/>
          <a:stretch/>
        </p:blipFill>
        <p:spPr bwMode="auto">
          <a:xfrm>
            <a:off x="304800" y="3810000"/>
            <a:ext cx="2590800" cy="28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474" y="1524000"/>
            <a:ext cx="4602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Pilate had a notice prepared and fastened to the cross. It read: JESUS OF NAZARETH, THE KING OF THE JEWS. </a:t>
            </a:r>
            <a:r>
              <a:rPr lang="en-US" b="1" dirty="0"/>
              <a:t>John 19:19 (NIV)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4" name="Picture 4" descr="Search results for: 'jesus on cross' - GoodSa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8" b="50000"/>
          <a:stretch/>
        </p:blipFill>
        <p:spPr bwMode="auto">
          <a:xfrm>
            <a:off x="5105400" y="1524000"/>
            <a:ext cx="28578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5240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Identifies with The Nobodies </a:t>
            </a:r>
          </a:p>
          <a:p>
            <a:pPr algn="ctr"/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</a:t>
            </a:r>
            <a:endParaRPr lang="en-US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840307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cap="small" dirty="0"/>
              <a:t>LORD</a:t>
            </a:r>
            <a:r>
              <a:rPr lang="en-US" sz="4000" dirty="0"/>
              <a:t> builds up Jerusalem; He gathers the </a:t>
            </a:r>
            <a:r>
              <a:rPr lang="en-US" sz="4000" dirty="0">
                <a:solidFill>
                  <a:srgbClr val="FFFF00"/>
                </a:solidFill>
              </a:rPr>
              <a:t>outcasts</a:t>
            </a:r>
            <a:r>
              <a:rPr lang="en-US" sz="4000" dirty="0"/>
              <a:t> of Israel. </a:t>
            </a:r>
            <a:r>
              <a:rPr lang="en-US" sz="4000" b="1" dirty="0"/>
              <a:t>Psalm </a:t>
            </a:r>
            <a:r>
              <a:rPr lang="en-US" sz="4000" b="1" dirty="0" smtClean="0"/>
              <a:t>147:2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57200" y="3779299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He came and preached peace to you who were far away and peace to those who were near. </a:t>
            </a:r>
            <a:r>
              <a:rPr lang="en-US" sz="3200" baseline="30000" dirty="0"/>
              <a:t>18 </a:t>
            </a:r>
            <a:r>
              <a:rPr lang="en-US" sz="3200" dirty="0"/>
              <a:t> For through him we both have access to the Father by one Spirit. </a:t>
            </a:r>
            <a:r>
              <a:rPr lang="en-US" sz="3200" b="1" dirty="0"/>
              <a:t>Ephesians 2:17-18 (NIV)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8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599"/>
            <a:ext cx="8610600" cy="1290221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No Longer A Baby In A Manger</a:t>
            </a:r>
          </a:p>
          <a:p>
            <a:pPr algn="ctr"/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Still Comes To No Name Towns</a:t>
            </a:r>
          </a:p>
          <a:p>
            <a:pPr algn="ctr"/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Comes To The  Rebels To Win Them</a:t>
            </a: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18821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/>
              <a:t> Now all the tax collectors and the sinners were coming near Him to listen to Him. </a:t>
            </a:r>
            <a:r>
              <a:rPr lang="en-US" baseline="30000" dirty="0"/>
              <a:t>2 </a:t>
            </a:r>
            <a:r>
              <a:rPr lang="en-US" dirty="0"/>
              <a:t> Both the Pharisees and the scribes </a:t>
            </a:r>
            <a:r>
              <a:rPr lang="en-US" i="1" dirty="0"/>
              <a:t>began</a:t>
            </a:r>
            <a:r>
              <a:rPr lang="en-US" dirty="0"/>
              <a:t> to grumble, saying, "</a:t>
            </a:r>
            <a:r>
              <a:rPr lang="en-US" b="1" dirty="0">
                <a:solidFill>
                  <a:srgbClr val="FFFF00"/>
                </a:solidFill>
              </a:rPr>
              <a:t>This man receives sinners and eats with them."</a:t>
            </a:r>
            <a:r>
              <a:rPr lang="en-US" dirty="0"/>
              <a:t> </a:t>
            </a:r>
            <a:r>
              <a:rPr lang="en-US" baseline="30000" dirty="0"/>
              <a:t>3 </a:t>
            </a:r>
            <a:r>
              <a:rPr lang="en-US" dirty="0"/>
              <a:t> So He told them this parable, saying, </a:t>
            </a:r>
            <a:r>
              <a:rPr lang="en-US" baseline="30000" dirty="0"/>
              <a:t>4 </a:t>
            </a:r>
            <a:r>
              <a:rPr lang="en-US" dirty="0"/>
              <a:t> "What man among you, if he has a hundred sheep and has lost one of them, does not leave the ninety-nine in the open pasture and go after the one which is lost until he finds it? </a:t>
            </a:r>
            <a:r>
              <a:rPr lang="en-US" baseline="30000" dirty="0"/>
              <a:t>5 </a:t>
            </a:r>
            <a:r>
              <a:rPr lang="en-US" dirty="0"/>
              <a:t> "When he has found it, he lays it on his shoulders, rejoicing. </a:t>
            </a:r>
            <a:r>
              <a:rPr lang="en-US" baseline="30000" dirty="0"/>
              <a:t>6 </a:t>
            </a:r>
            <a:r>
              <a:rPr lang="en-US" dirty="0"/>
              <a:t> "And when he comes home, he calls together his friends and his neighbors, saying to them, 'Rejoice with me, for I have found my sheep which was lost!' </a:t>
            </a:r>
            <a:r>
              <a:rPr lang="en-US" baseline="30000" dirty="0"/>
              <a:t>7 </a:t>
            </a:r>
            <a:r>
              <a:rPr lang="en-US" dirty="0"/>
              <a:t> "</a:t>
            </a:r>
            <a:r>
              <a:rPr lang="en-US" b="1" dirty="0">
                <a:solidFill>
                  <a:srgbClr val="FFFF00"/>
                </a:solidFill>
              </a:rPr>
              <a:t>I tell you that in the same way, there will be </a:t>
            </a:r>
            <a:r>
              <a:rPr lang="en-US" b="1" i="1" dirty="0">
                <a:solidFill>
                  <a:srgbClr val="FFFF00"/>
                </a:solidFill>
              </a:rPr>
              <a:t>more</a:t>
            </a:r>
            <a:r>
              <a:rPr lang="en-US" b="1" dirty="0">
                <a:solidFill>
                  <a:srgbClr val="FFFF00"/>
                </a:solidFill>
              </a:rPr>
              <a:t> joy in heaven over one sinner who repents than over ninety-nine righteous persons who need no repentance</a:t>
            </a:r>
            <a:r>
              <a:rPr lang="en-US" dirty="0"/>
              <a:t>. </a:t>
            </a:r>
            <a:r>
              <a:rPr lang="en-US" b="1" dirty="0"/>
              <a:t>Luke 15:1-7 (</a:t>
            </a:r>
            <a:r>
              <a:rPr lang="en-US" b="1" dirty="0" err="1"/>
              <a:t>NASB</a:t>
            </a:r>
            <a:r>
              <a:rPr lang="en-US" b="1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Still Looking For Obedience </a:t>
            </a:r>
          </a:p>
          <a:p>
            <a:pPr algn="ctr"/>
            <a:r>
              <a:rPr lang="en-US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Surrendered Servants </a:t>
            </a:r>
            <a:endParaRPr lang="en-US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9624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/>
              <a:t>Joseph woke up, he did what the angel of the Lord had commanded him and took Mary home as his wife. </a:t>
            </a:r>
            <a:r>
              <a:rPr lang="en-US" sz="3600" b="1" dirty="0"/>
              <a:t>Matthew 1:24 (NIV)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"I </a:t>
            </a:r>
            <a:r>
              <a:rPr lang="en-US" sz="3200" dirty="0"/>
              <a:t>am the Lord's servant," Mary answered. "May it be to me as you have said." Then the angel left her. </a:t>
            </a:r>
            <a:r>
              <a:rPr lang="en-US" sz="3200" b="1" dirty="0"/>
              <a:t>Luke 1:38 (NIV)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643497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Therefore the Lord </a:t>
            </a:r>
            <a:r>
              <a:rPr lang="en-US" sz="3200" dirty="0" smtClean="0"/>
              <a:t>Himself </a:t>
            </a:r>
            <a:r>
              <a:rPr lang="en-US" sz="3200" dirty="0"/>
              <a:t>shall give you a sign; Behold, a virgin shall conceive, and bear a son, and shall call </a:t>
            </a:r>
            <a:r>
              <a:rPr lang="en-US" sz="3200" dirty="0" smtClean="0"/>
              <a:t>His </a:t>
            </a:r>
            <a:r>
              <a:rPr lang="en-US" sz="3200" dirty="0"/>
              <a:t>name Immanuel. </a:t>
            </a:r>
            <a:r>
              <a:rPr lang="en-US" sz="3200" b="1" dirty="0"/>
              <a:t>Isaiah 7:14 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pic>
        <p:nvPicPr>
          <p:cNvPr id="3074" name="Picture 2" descr="Christmas Nativity 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7"/>
          <a:stretch/>
        </p:blipFill>
        <p:spPr bwMode="auto">
          <a:xfrm>
            <a:off x="1752600" y="228600"/>
            <a:ext cx="5891153" cy="42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Familiar Christmas Passage 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" y="18288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unto us a </a:t>
            </a:r>
            <a:r>
              <a:rPr lang="en-US" sz="2800" dirty="0" smtClean="0"/>
              <a:t>Child </a:t>
            </a:r>
            <a:r>
              <a:rPr lang="en-US" sz="2800" dirty="0"/>
              <a:t>is born, unto us a </a:t>
            </a:r>
            <a:r>
              <a:rPr lang="en-US" sz="2800" dirty="0" smtClean="0"/>
              <a:t>Son </a:t>
            </a:r>
            <a:r>
              <a:rPr lang="en-US" sz="2800" dirty="0"/>
              <a:t>is given: and the government shall be upon </a:t>
            </a:r>
            <a:r>
              <a:rPr lang="en-US" sz="2800" dirty="0" smtClean="0"/>
              <a:t>His </a:t>
            </a:r>
            <a:r>
              <a:rPr lang="en-US" sz="2800" dirty="0"/>
              <a:t>shoulder: and </a:t>
            </a:r>
            <a:r>
              <a:rPr lang="en-US" sz="2800" dirty="0" smtClean="0"/>
              <a:t>His </a:t>
            </a:r>
            <a:r>
              <a:rPr lang="en-US" sz="2800" dirty="0"/>
              <a:t>name shall be called Wonderful, Counsellor, The mighty God, The everlasting Father, The Prince of Peace. 7  Of the increase of </a:t>
            </a:r>
            <a:r>
              <a:rPr lang="en-US" sz="2800" dirty="0" smtClean="0"/>
              <a:t>His </a:t>
            </a:r>
            <a:r>
              <a:rPr lang="en-US" sz="2800" dirty="0"/>
              <a:t>government and peace there shall be no end, upon the throne of David, and upon </a:t>
            </a:r>
            <a:r>
              <a:rPr lang="en-US" sz="2800" dirty="0" smtClean="0"/>
              <a:t>His </a:t>
            </a:r>
            <a:r>
              <a:rPr lang="en-US" sz="2800" dirty="0"/>
              <a:t>kingdom, to order it, and to establish it with judgment and with justice from henceforth even for ever. </a:t>
            </a:r>
            <a:r>
              <a:rPr lang="en-US" sz="2800" b="1" dirty="0">
                <a:solidFill>
                  <a:srgbClr val="FFFF00"/>
                </a:solidFill>
              </a:rPr>
              <a:t>The zeal of the LORD of hosts will perform this. </a:t>
            </a:r>
            <a:r>
              <a:rPr lang="en-US" sz="2800" dirty="0"/>
              <a:t>Isaiah 9:6-7 (KJV)</a:t>
            </a:r>
          </a:p>
        </p:txBody>
      </p:sp>
    </p:spTree>
    <p:extLst>
      <p:ext uri="{BB962C8B-B14F-4D97-AF65-F5344CB8AC3E}">
        <p14:creationId xmlns:p14="http://schemas.microsoft.com/office/powerpoint/2010/main" val="19596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Fulfills Multiple Prophesies </a:t>
            </a:r>
          </a:p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Birth and Early Childhood 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72084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"</a:t>
            </a:r>
            <a:r>
              <a:rPr lang="en-US" dirty="0">
                <a:solidFill>
                  <a:srgbClr val="FFFF00"/>
                </a:solidFill>
              </a:rPr>
              <a:t>But you, </a:t>
            </a:r>
            <a:r>
              <a:rPr lang="en-US" sz="3200" b="1" dirty="0">
                <a:solidFill>
                  <a:srgbClr val="FFFF00"/>
                </a:solidFill>
              </a:rPr>
              <a:t>Bethlehem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Ephrathah</a:t>
            </a:r>
            <a:r>
              <a:rPr lang="en-US" dirty="0">
                <a:solidFill>
                  <a:srgbClr val="FFFF00"/>
                </a:solidFill>
              </a:rPr>
              <a:t>, though you are small among the clans of Judah, out of you will come for me one who will be ruler over Israel, whose origins are from of old</a:t>
            </a:r>
            <a:r>
              <a:rPr lang="en-US" dirty="0"/>
              <a:t>, from ancient times." </a:t>
            </a:r>
            <a:r>
              <a:rPr lang="en-US" b="1" dirty="0"/>
              <a:t>Micah 5:2 (NIV)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663100"/>
            <a:ext cx="8534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Nevertheless</a:t>
            </a:r>
            <a:r>
              <a:rPr lang="en-US" dirty="0"/>
              <a:t>, there will be no more gloom for those who were in distress. In the past he humbled the land of Zebulun and the land of Naphtali, </a:t>
            </a:r>
            <a:r>
              <a:rPr lang="en-US" b="1" dirty="0">
                <a:solidFill>
                  <a:srgbClr val="FFFF00"/>
                </a:solidFill>
              </a:rPr>
              <a:t>but in the future </a:t>
            </a:r>
            <a:r>
              <a:rPr lang="en-US" sz="3200" b="1" dirty="0" smtClean="0">
                <a:solidFill>
                  <a:srgbClr val="FFFF00"/>
                </a:solidFill>
              </a:rPr>
              <a:t>He </a:t>
            </a:r>
            <a:r>
              <a:rPr lang="en-US" sz="3200" b="1" dirty="0">
                <a:solidFill>
                  <a:srgbClr val="FFFF00"/>
                </a:solidFill>
              </a:rPr>
              <a:t>will honor Galilee of the Gentiles</a:t>
            </a:r>
            <a:r>
              <a:rPr lang="en-US" b="1" dirty="0">
                <a:solidFill>
                  <a:srgbClr val="FFFF00"/>
                </a:solidFill>
              </a:rPr>
              <a:t>, by the way of the sea</a:t>
            </a:r>
            <a:r>
              <a:rPr lang="en-US" dirty="0"/>
              <a:t>, along the Jordan-- </a:t>
            </a:r>
            <a:r>
              <a:rPr lang="en-US" baseline="30000" dirty="0"/>
              <a:t>2 </a:t>
            </a:r>
            <a:r>
              <a:rPr lang="en-US" dirty="0"/>
              <a:t> The people walking in darkness have seen a great light; on those living in the land of the shadow of death a light has dawned. </a:t>
            </a:r>
            <a:r>
              <a:rPr lang="en-US" b="1" dirty="0"/>
              <a:t>Isaiah 9:1-2 (NIV)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Providential Timing and Order of God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uman History Time-Line: God's Seven Millenial Days of Human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5043"/>
            <a:ext cx="9025250" cy="39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Abraham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797" y="5715000"/>
            <a:ext cx="12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David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Jesus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1842" y="5715000"/>
            <a:ext cx="108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14 Gen.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307" y="5715000"/>
            <a:ext cx="108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14 Gen.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6907" y="5715000"/>
            <a:ext cx="108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14 Gen.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Exile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084332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Matthew 1:17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The Magi Figure Out The Date 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162" y="4889718"/>
            <a:ext cx="84050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1. Seven </a:t>
            </a:r>
            <a:r>
              <a:rPr lang="en-US" sz="2800" dirty="0"/>
              <a:t>weeks, that is, forty-nine years.</a:t>
            </a:r>
          </a:p>
          <a:p>
            <a:pPr algn="l"/>
            <a:r>
              <a:rPr lang="en-US" sz="2800" dirty="0"/>
              <a:t>2. Sixty-two weeks, that is, four hundred and thirty-four years.</a:t>
            </a:r>
          </a:p>
          <a:p>
            <a:pPr algn="l"/>
            <a:r>
              <a:rPr lang="en-US" sz="2800" dirty="0"/>
              <a:t>3. One week, that is, seven years</a:t>
            </a:r>
            <a:r>
              <a:rPr lang="en-US" sz="2800" dirty="0" smtClean="0"/>
              <a:t>. (Daniel 9:20-27)</a:t>
            </a:r>
            <a:endParaRPr lang="en-US" sz="2800" dirty="0"/>
          </a:p>
        </p:txBody>
      </p:sp>
      <p:pic>
        <p:nvPicPr>
          <p:cNvPr id="2052" name="Picture 4" descr="How the Star of Bethlehem Moved | Catholic Answers Podca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43000"/>
            <a:ext cx="762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85800" y="3886200"/>
            <a:ext cx="78486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989384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David/ Solomon – 1</a:t>
            </a:r>
            <a:r>
              <a:rPr lang="en-US" sz="1800" baseline="30000" dirty="0" smtClean="0">
                <a:solidFill>
                  <a:srgbClr val="FF0000"/>
                </a:solidFill>
              </a:rPr>
              <a:t>st</a:t>
            </a:r>
            <a:r>
              <a:rPr lang="en-US" sz="1800" dirty="0" smtClean="0">
                <a:solidFill>
                  <a:srgbClr val="FF0000"/>
                </a:solidFill>
              </a:rPr>
              <a:t> Temple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Jesus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Exile –  rebuilt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Second Temple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41935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Exodus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058721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 yrs.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09146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 yrs.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4091464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 yrs.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77200" y="41220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  <a:p>
            <a:r>
              <a:rPr lang="en-US" dirty="0" smtClean="0"/>
              <a:t> yrs.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  <p:bldP spid="11" grpId="0"/>
      <p:bldP spid="6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28600"/>
            <a:ext cx="8839200" cy="14478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This Precision – God Invades A</a:t>
            </a:r>
          </a:p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– No Name Town Looking For</a:t>
            </a:r>
          </a:p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Conduits To use for His Providential Fulfillment 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The message to Mary about Jesus' birth - The identity of Jesus - CCEA -  GCSE Religious Studies Revision - CCEA - BBC Bitesi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 r="11201"/>
          <a:stretch/>
        </p:blipFill>
        <p:spPr bwMode="auto">
          <a:xfrm>
            <a:off x="228600" y="3254488"/>
            <a:ext cx="3886200" cy="335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3681497"/>
            <a:ext cx="4876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In the sixth month, God sent the angel Gabriel to </a:t>
            </a:r>
            <a:r>
              <a:rPr lang="en-US" b="1" dirty="0">
                <a:solidFill>
                  <a:srgbClr val="FFFF00"/>
                </a:solidFill>
              </a:rPr>
              <a:t>Nazareth</a:t>
            </a:r>
            <a:r>
              <a:rPr lang="en-US" sz="2000" dirty="0"/>
              <a:t>, a town in Galilee, </a:t>
            </a:r>
            <a:r>
              <a:rPr lang="en-US" sz="2000" baseline="30000" dirty="0"/>
              <a:t>27 </a:t>
            </a:r>
            <a:r>
              <a:rPr lang="en-US" sz="2000" dirty="0"/>
              <a:t> to a virgin pledged to be married to a man named Joseph, a descendant of David. The virgin's name was Mary. </a:t>
            </a:r>
            <a:r>
              <a:rPr lang="en-US" sz="2000" baseline="30000" dirty="0"/>
              <a:t>28 </a:t>
            </a:r>
            <a:r>
              <a:rPr lang="en-US" sz="2000" dirty="0"/>
              <a:t> The angel went to her and said, "Greetings, you who are highly favored! The Lord is with you." </a:t>
            </a:r>
            <a:r>
              <a:rPr lang="en-US" sz="2000" b="1" dirty="0"/>
              <a:t>Luke 1:26-28 (NIV) </a:t>
            </a:r>
            <a:endParaRPr lang="en-US" sz="2000" dirty="0"/>
          </a:p>
        </p:txBody>
      </p:sp>
      <p:pic>
        <p:nvPicPr>
          <p:cNvPr id="7172" name="Picture 4" descr="Glenwood Springs Trivia: The Naming of No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0652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905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Glenwood Canyon</a:t>
            </a:r>
          </a:p>
          <a:p>
            <a:r>
              <a:rPr lang="en-US" dirty="0" smtClean="0"/>
              <a:t>Colorado is a small village</a:t>
            </a:r>
            <a:endParaRPr lang="en-US" dirty="0"/>
          </a:p>
        </p:txBody>
      </p:sp>
      <p:sp>
        <p:nvSpPr>
          <p:cNvPr id="4" name="AutoShape 6" descr="Greenseam 90 Degree Elbow, 10 in Duct Dia, 26 ga, 13 in W, 14 in L, 13 in H, Galvanized Steel GRAE1090GA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14487"/>
            <a:ext cx="2236516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Born In a Prestigious Town (Town of David) - But Raised in a Backwater Town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The Early Life of Jesus in Nazareth - Spirit Filled Life : r/JesusCh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16105"/>
          <a:stretch/>
        </p:blipFill>
        <p:spPr bwMode="auto">
          <a:xfrm>
            <a:off x="4876800" y="2590800"/>
            <a:ext cx="378519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284" y="2209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When </a:t>
            </a:r>
            <a:r>
              <a:rPr lang="en-US" sz="2800" dirty="0">
                <a:solidFill>
                  <a:srgbClr val="FFFF00"/>
                </a:solidFill>
              </a:rPr>
              <a:t>Joseph and Mary had done everything required by the Law of the Lord, they returned to Galilee to their own town of Nazareth. </a:t>
            </a:r>
            <a:r>
              <a:rPr lang="en-US" sz="2800" baseline="30000" dirty="0">
                <a:solidFill>
                  <a:srgbClr val="FFFF00"/>
                </a:solidFill>
              </a:rPr>
              <a:t>40 </a:t>
            </a:r>
            <a:r>
              <a:rPr lang="en-US" sz="2800" dirty="0">
                <a:solidFill>
                  <a:srgbClr val="FFFF00"/>
                </a:solidFill>
              </a:rPr>
              <a:t> And the child grew and became strong; he was filled with wisdom, and the grace of God was upon him. </a:t>
            </a:r>
            <a:r>
              <a:rPr lang="en-US" sz="2800" b="1" dirty="0">
                <a:solidFill>
                  <a:srgbClr val="FFFF00"/>
                </a:solidFill>
              </a:rPr>
              <a:t>Luke </a:t>
            </a:r>
            <a:r>
              <a:rPr lang="en-US" sz="2800" b="1" dirty="0" smtClean="0">
                <a:solidFill>
                  <a:srgbClr val="FFFF00"/>
                </a:solidFill>
              </a:rPr>
              <a:t>2:39-40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447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Backwater </a:t>
            </a:r>
            <a:r>
              <a:rPr lang="en-US" dirty="0" smtClean="0"/>
              <a:t>- </a:t>
            </a:r>
            <a:r>
              <a:rPr lang="en-US" dirty="0"/>
              <a:t>a place or condition in which no development or progress is taking place.</a:t>
            </a:r>
          </a:p>
        </p:txBody>
      </p:sp>
    </p:spTree>
    <p:extLst>
      <p:ext uri="{BB962C8B-B14F-4D97-AF65-F5344CB8AC3E}">
        <p14:creationId xmlns:p14="http://schemas.microsoft.com/office/powerpoint/2010/main" val="38451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8610600" cy="15240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an Unknown Town – God Raises His own Son up to Redeem not Only Nazareth </a:t>
            </a:r>
          </a:p>
          <a:p>
            <a:pPr algn="ctr"/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WHOLE WORLD </a:t>
            </a: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05000"/>
            <a:ext cx="53464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Nazareth </a:t>
            </a:r>
            <a:r>
              <a:rPr lang="en-US" dirty="0" smtClean="0"/>
              <a:t> (population 650) was</a:t>
            </a:r>
            <a:r>
              <a:rPr lang="en-US" dirty="0"/>
              <a:t> set in a small basin surrounded by hills and wasn't very accessible. It did have a water supply from what is called today Mary's Well, and there is evidence of some limited terraced agriculture, as well as pasture fields.</a:t>
            </a:r>
          </a:p>
        </p:txBody>
      </p:sp>
      <p:pic>
        <p:nvPicPr>
          <p:cNvPr id="4" name="Picture 2" descr="The Early Life of Jesus in Nazareth - Spirit Filled Life : r/JesusCh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45872" b="25530"/>
          <a:stretch/>
        </p:blipFill>
        <p:spPr bwMode="auto">
          <a:xfrm>
            <a:off x="5560829" y="1905000"/>
            <a:ext cx="3253562" cy="25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1" b="10177"/>
          <a:stretch/>
        </p:blipFill>
        <p:spPr bwMode="auto">
          <a:xfrm>
            <a:off x="3625703" y="4648200"/>
            <a:ext cx="5181600" cy="19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96020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Miles to Galilee</a:t>
            </a:r>
          </a:p>
          <a:p>
            <a:r>
              <a:rPr lang="en-US" dirty="0" smtClean="0"/>
              <a:t>90 Miles to Bethlehem</a:t>
            </a:r>
          </a:p>
          <a:p>
            <a:r>
              <a:rPr lang="en-US" dirty="0" smtClean="0"/>
              <a:t>36 Miles to </a:t>
            </a:r>
            <a:r>
              <a:rPr lang="en-US" dirty="0"/>
              <a:t>Bethsaida</a:t>
            </a:r>
          </a:p>
        </p:txBody>
      </p:sp>
    </p:spTree>
    <p:extLst>
      <p:ext uri="{BB962C8B-B14F-4D97-AF65-F5344CB8AC3E}">
        <p14:creationId xmlns:p14="http://schemas.microsoft.com/office/powerpoint/2010/main" val="38451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5004CC"/>
      </a:lt2>
      <a:accent1>
        <a:srgbClr val="7E27C1"/>
      </a:accent1>
      <a:accent2>
        <a:srgbClr val="C63E96"/>
      </a:accent2>
      <a:accent3>
        <a:srgbClr val="FFFFFF"/>
      </a:accent3>
      <a:accent4>
        <a:srgbClr val="DADADA"/>
      </a:accent4>
      <a:accent5>
        <a:srgbClr val="C0ACDD"/>
      </a:accent5>
      <a:accent6>
        <a:srgbClr val="B33787"/>
      </a:accent6>
      <a:hlink>
        <a:srgbClr val="FFA11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122801</TotalTime>
  <Words>596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Don Lamb</dc:creator>
  <cp:lastModifiedBy>LifeGate</cp:lastModifiedBy>
  <cp:revision>1088</cp:revision>
  <cp:lastPrinted>2023-10-01T12:35:11Z</cp:lastPrinted>
  <dcterms:created xsi:type="dcterms:W3CDTF">2019-07-16T01:08:30Z</dcterms:created>
  <dcterms:modified xsi:type="dcterms:W3CDTF">2023-12-24T16:28:14Z</dcterms:modified>
</cp:coreProperties>
</file>