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0" r:id="rId3"/>
    <p:sldId id="303" r:id="rId4"/>
    <p:sldId id="304" r:id="rId5"/>
    <p:sldId id="307" r:id="rId6"/>
    <p:sldId id="296" r:id="rId7"/>
    <p:sldId id="297" r:id="rId8"/>
    <p:sldId id="273" r:id="rId9"/>
    <p:sldId id="305" r:id="rId10"/>
    <p:sldId id="306" r:id="rId11"/>
    <p:sldId id="299" r:id="rId12"/>
    <p:sldId id="298" r:id="rId13"/>
    <p:sldId id="293" r:id="rId14"/>
    <p:sldId id="301" r:id="rId15"/>
    <p:sldId id="300" r:id="rId16"/>
    <p:sldId id="288" r:id="rId17"/>
    <p:sldId id="286" r:id="rId18"/>
    <p:sldId id="287" r:id="rId19"/>
    <p:sldId id="294" r:id="rId20"/>
    <p:sldId id="289" r:id="rId21"/>
    <p:sldId id="295" r:id="rId22"/>
    <p:sldId id="309" r:id="rId23"/>
    <p:sldId id="311" r:id="rId24"/>
    <p:sldId id="308" r:id="rId25"/>
    <p:sldId id="279" r:id="rId26"/>
    <p:sldId id="29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308A87-7833-4A53-AED0-D5B4D5EAFC0E}" v="22" dt="2024-01-28T12:43:52.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9" d="100"/>
          <a:sy n="69" d="100"/>
        </p:scale>
        <p:origin x="-2106" y="-9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lade" userId="a0f30abecd459ac6" providerId="LiveId" clId="{6E308A87-7833-4A53-AED0-D5B4D5EAFC0E}"/>
    <pc:docChg chg="undo custSel addSld delSld modSld sldOrd">
      <pc:chgData name="Daniel Slade" userId="a0f30abecd459ac6" providerId="LiveId" clId="{6E308A87-7833-4A53-AED0-D5B4D5EAFC0E}" dt="2024-01-28T13:31:23.663" v="6567" actId="20577"/>
      <pc:docMkLst>
        <pc:docMk/>
      </pc:docMkLst>
      <pc:sldChg chg="modSp mod">
        <pc:chgData name="Daniel Slade" userId="a0f30abecd459ac6" providerId="LiveId" clId="{6E308A87-7833-4A53-AED0-D5B4D5EAFC0E}" dt="2024-01-28T13:29:12.912" v="6560" actId="20577"/>
        <pc:sldMkLst>
          <pc:docMk/>
          <pc:sldMk cId="703911112" sldId="256"/>
        </pc:sldMkLst>
        <pc:spChg chg="mod">
          <ac:chgData name="Daniel Slade" userId="a0f30abecd459ac6" providerId="LiveId" clId="{6E308A87-7833-4A53-AED0-D5B4D5EAFC0E}" dt="2024-01-28T13:13:53.730" v="6456" actId="20577"/>
          <ac:spMkLst>
            <pc:docMk/>
            <pc:sldMk cId="703911112" sldId="256"/>
            <ac:spMk id="2" creationId="{5F0CDA8B-200E-17EF-B143-EC12A68D285D}"/>
          </ac:spMkLst>
        </pc:spChg>
        <pc:spChg chg="mod">
          <ac:chgData name="Daniel Slade" userId="a0f30abecd459ac6" providerId="LiveId" clId="{6E308A87-7833-4A53-AED0-D5B4D5EAFC0E}" dt="2024-01-28T13:29:12.912" v="6560" actId="20577"/>
          <ac:spMkLst>
            <pc:docMk/>
            <pc:sldMk cId="703911112" sldId="256"/>
            <ac:spMk id="3" creationId="{68871DDA-0B21-78EA-D697-F5D672230032}"/>
          </ac:spMkLst>
        </pc:spChg>
      </pc:sldChg>
      <pc:sldChg chg="modSp mod ord">
        <pc:chgData name="Daniel Slade" userId="a0f30abecd459ac6" providerId="LiveId" clId="{6E308A87-7833-4A53-AED0-D5B4D5EAFC0E}" dt="2024-01-28T01:59:49.682" v="1567" actId="20577"/>
        <pc:sldMkLst>
          <pc:docMk/>
          <pc:sldMk cId="1657645933" sldId="273"/>
        </pc:sldMkLst>
        <pc:spChg chg="mod">
          <ac:chgData name="Daniel Slade" userId="a0f30abecd459ac6" providerId="LiveId" clId="{6E308A87-7833-4A53-AED0-D5B4D5EAFC0E}" dt="2024-01-28T01:59:49.682" v="1567" actId="20577"/>
          <ac:spMkLst>
            <pc:docMk/>
            <pc:sldMk cId="1657645933" sldId="273"/>
            <ac:spMk id="3" creationId="{F6FA78D2-5780-43A7-63C0-62017C74FB61}"/>
          </ac:spMkLst>
        </pc:spChg>
      </pc:sldChg>
      <pc:sldChg chg="modSp mod">
        <pc:chgData name="Daniel Slade" userId="a0f30abecd459ac6" providerId="LiveId" clId="{6E308A87-7833-4A53-AED0-D5B4D5EAFC0E}" dt="2024-01-28T13:07:30.239" v="6454" actId="20577"/>
        <pc:sldMkLst>
          <pc:docMk/>
          <pc:sldMk cId="385417746" sldId="279"/>
        </pc:sldMkLst>
        <pc:spChg chg="mod">
          <ac:chgData name="Daniel Slade" userId="a0f30abecd459ac6" providerId="LiveId" clId="{6E308A87-7833-4A53-AED0-D5B4D5EAFC0E}" dt="2024-01-28T13:07:30.239" v="6454" actId="20577"/>
          <ac:spMkLst>
            <pc:docMk/>
            <pc:sldMk cId="385417746" sldId="279"/>
            <ac:spMk id="2" creationId="{0D3F9214-4E60-FA3C-D530-A7D4A4D49610}"/>
          </ac:spMkLst>
        </pc:spChg>
      </pc:sldChg>
      <pc:sldChg chg="modSp mod ord">
        <pc:chgData name="Daniel Slade" userId="a0f30abecd459ac6" providerId="LiveId" clId="{6E308A87-7833-4A53-AED0-D5B4D5EAFC0E}" dt="2024-01-28T12:18:36.986" v="4737" actId="313"/>
        <pc:sldMkLst>
          <pc:docMk/>
          <pc:sldMk cId="1864198009" sldId="286"/>
        </pc:sldMkLst>
        <pc:spChg chg="mod">
          <ac:chgData name="Daniel Slade" userId="a0f30abecd459ac6" providerId="LiveId" clId="{6E308A87-7833-4A53-AED0-D5B4D5EAFC0E}" dt="2024-01-27T22:58:18.571" v="468" actId="114"/>
          <ac:spMkLst>
            <pc:docMk/>
            <pc:sldMk cId="1864198009" sldId="286"/>
            <ac:spMk id="2" creationId="{5D164556-74F2-4E8B-E11E-DDA049483B3E}"/>
          </ac:spMkLst>
        </pc:spChg>
        <pc:spChg chg="mod">
          <ac:chgData name="Daniel Slade" userId="a0f30abecd459ac6" providerId="LiveId" clId="{6E308A87-7833-4A53-AED0-D5B4D5EAFC0E}" dt="2024-01-28T12:18:36.986" v="4737" actId="313"/>
          <ac:spMkLst>
            <pc:docMk/>
            <pc:sldMk cId="1864198009" sldId="286"/>
            <ac:spMk id="3" creationId="{886BCF74-9539-2FED-6328-D1AEC733C2E5}"/>
          </ac:spMkLst>
        </pc:spChg>
      </pc:sldChg>
      <pc:sldChg chg="modSp mod ord">
        <pc:chgData name="Daniel Slade" userId="a0f30abecd459ac6" providerId="LiveId" clId="{6E308A87-7833-4A53-AED0-D5B4D5EAFC0E}" dt="2024-01-27T23:09:39.498" v="504" actId="114"/>
        <pc:sldMkLst>
          <pc:docMk/>
          <pc:sldMk cId="4096288803" sldId="287"/>
        </pc:sldMkLst>
        <pc:spChg chg="mod">
          <ac:chgData name="Daniel Slade" userId="a0f30abecd459ac6" providerId="LiveId" clId="{6E308A87-7833-4A53-AED0-D5B4D5EAFC0E}" dt="2024-01-27T22:58:12.025" v="467" actId="114"/>
          <ac:spMkLst>
            <pc:docMk/>
            <pc:sldMk cId="4096288803" sldId="287"/>
            <ac:spMk id="2" creationId="{EE7E305E-B3CC-CFE3-FA10-9AB8FE8BD4B9}"/>
          </ac:spMkLst>
        </pc:spChg>
        <pc:spChg chg="mod">
          <ac:chgData name="Daniel Slade" userId="a0f30abecd459ac6" providerId="LiveId" clId="{6E308A87-7833-4A53-AED0-D5B4D5EAFC0E}" dt="2024-01-27T23:09:39.498" v="504" actId="114"/>
          <ac:spMkLst>
            <pc:docMk/>
            <pc:sldMk cId="4096288803" sldId="287"/>
            <ac:spMk id="3" creationId="{CB6D16B4-041E-D8FC-A96D-144106B1AA32}"/>
          </ac:spMkLst>
        </pc:spChg>
      </pc:sldChg>
      <pc:sldChg chg="modSp add mod">
        <pc:chgData name="Daniel Slade" userId="a0f30abecd459ac6" providerId="LiveId" clId="{6E308A87-7833-4A53-AED0-D5B4D5EAFC0E}" dt="2024-01-27T22:53:28.223" v="458" actId="20577"/>
        <pc:sldMkLst>
          <pc:docMk/>
          <pc:sldMk cId="1824113698" sldId="288"/>
        </pc:sldMkLst>
        <pc:spChg chg="mod">
          <ac:chgData name="Daniel Slade" userId="a0f30abecd459ac6" providerId="LiveId" clId="{6E308A87-7833-4A53-AED0-D5B4D5EAFC0E}" dt="2024-01-27T22:53:28.223" v="458" actId="20577"/>
          <ac:spMkLst>
            <pc:docMk/>
            <pc:sldMk cId="1824113698" sldId="288"/>
            <ac:spMk id="3" creationId="{2E0A51E1-8FD8-931A-1A56-0914C3339C1E}"/>
          </ac:spMkLst>
        </pc:spChg>
      </pc:sldChg>
      <pc:sldChg chg="modSp mod">
        <pc:chgData name="Daniel Slade" userId="a0f30abecd459ac6" providerId="LiveId" clId="{6E308A87-7833-4A53-AED0-D5B4D5EAFC0E}" dt="2024-01-27T22:58:36.910" v="470" actId="114"/>
        <pc:sldMkLst>
          <pc:docMk/>
          <pc:sldMk cId="3120846830" sldId="289"/>
        </pc:sldMkLst>
        <pc:spChg chg="mod">
          <ac:chgData name="Daniel Slade" userId="a0f30abecd459ac6" providerId="LiveId" clId="{6E308A87-7833-4A53-AED0-D5B4D5EAFC0E}" dt="2024-01-27T22:58:36.910" v="470" actId="114"/>
          <ac:spMkLst>
            <pc:docMk/>
            <pc:sldMk cId="3120846830" sldId="289"/>
            <ac:spMk id="2" creationId="{51699159-F503-E475-A632-156C89D0F53E}"/>
          </ac:spMkLst>
        </pc:spChg>
        <pc:spChg chg="mod">
          <ac:chgData name="Daniel Slade" userId="a0f30abecd459ac6" providerId="LiveId" clId="{6E308A87-7833-4A53-AED0-D5B4D5EAFC0E}" dt="2024-01-27T22:43:16.393" v="92" actId="255"/>
          <ac:spMkLst>
            <pc:docMk/>
            <pc:sldMk cId="3120846830" sldId="289"/>
            <ac:spMk id="3" creationId="{A321ECC9-4D4E-4944-8187-8294FD53F23E}"/>
          </ac:spMkLst>
        </pc:spChg>
      </pc:sldChg>
      <pc:sldChg chg="modSp mod">
        <pc:chgData name="Daniel Slade" userId="a0f30abecd459ac6" providerId="LiveId" clId="{6E308A87-7833-4A53-AED0-D5B4D5EAFC0E}" dt="2024-01-27T22:45:57.336" v="116" actId="20577"/>
        <pc:sldMkLst>
          <pc:docMk/>
          <pc:sldMk cId="2960432527" sldId="292"/>
        </pc:sldMkLst>
        <pc:spChg chg="mod">
          <ac:chgData name="Daniel Slade" userId="a0f30abecd459ac6" providerId="LiveId" clId="{6E308A87-7833-4A53-AED0-D5B4D5EAFC0E}" dt="2024-01-27T22:45:57.336" v="116" actId="20577"/>
          <ac:spMkLst>
            <pc:docMk/>
            <pc:sldMk cId="2960432527" sldId="292"/>
            <ac:spMk id="2" creationId="{B8397814-3EA8-ED17-FBD7-FF6E729CE7E6}"/>
          </ac:spMkLst>
        </pc:spChg>
      </pc:sldChg>
      <pc:sldChg chg="modSp ord">
        <pc:chgData name="Daniel Slade" userId="a0f30abecd459ac6" providerId="LiveId" clId="{6E308A87-7833-4A53-AED0-D5B4D5EAFC0E}" dt="2024-01-28T00:05:40.474" v="1400"/>
        <pc:sldMkLst>
          <pc:docMk/>
          <pc:sldMk cId="3201407279" sldId="293"/>
        </pc:sldMkLst>
        <pc:spChg chg="mod">
          <ac:chgData name="Daniel Slade" userId="a0f30abecd459ac6" providerId="LiveId" clId="{6E308A87-7833-4A53-AED0-D5B4D5EAFC0E}" dt="2024-01-27T22:59:13.045" v="472" actId="20578"/>
          <ac:spMkLst>
            <pc:docMk/>
            <pc:sldMk cId="3201407279" sldId="293"/>
            <ac:spMk id="3" creationId="{F21B9D63-7A32-68DF-6695-42AB484337D1}"/>
          </ac:spMkLst>
        </pc:spChg>
      </pc:sldChg>
      <pc:sldChg chg="modSp new mod">
        <pc:chgData name="Daniel Slade" userId="a0f30abecd459ac6" providerId="LiveId" clId="{6E308A87-7833-4A53-AED0-D5B4D5EAFC0E}" dt="2024-01-28T12:23:38.706" v="4758" actId="20577"/>
        <pc:sldMkLst>
          <pc:docMk/>
          <pc:sldMk cId="3364362951" sldId="294"/>
        </pc:sldMkLst>
        <pc:spChg chg="mod">
          <ac:chgData name="Daniel Slade" userId="a0f30abecd459ac6" providerId="LiveId" clId="{6E308A87-7833-4A53-AED0-D5B4D5EAFC0E}" dt="2024-01-27T22:58:25.366" v="469" actId="114"/>
          <ac:spMkLst>
            <pc:docMk/>
            <pc:sldMk cId="3364362951" sldId="294"/>
            <ac:spMk id="2" creationId="{2A6E4012-B025-9653-974D-A2EA2EC7B323}"/>
          </ac:spMkLst>
        </pc:spChg>
        <pc:spChg chg="mod">
          <ac:chgData name="Daniel Slade" userId="a0f30abecd459ac6" providerId="LiveId" clId="{6E308A87-7833-4A53-AED0-D5B4D5EAFC0E}" dt="2024-01-28T12:23:38.706" v="4758" actId="20577"/>
          <ac:spMkLst>
            <pc:docMk/>
            <pc:sldMk cId="3364362951" sldId="294"/>
            <ac:spMk id="3" creationId="{9D087A77-BB31-793A-C19F-0561B18CE413}"/>
          </ac:spMkLst>
        </pc:spChg>
      </pc:sldChg>
      <pc:sldChg chg="modSp new del mod">
        <pc:chgData name="Daniel Slade" userId="a0f30abecd459ac6" providerId="LiveId" clId="{6E308A87-7833-4A53-AED0-D5B4D5EAFC0E}" dt="2024-01-27T22:52:13.989" v="451" actId="2696"/>
        <pc:sldMkLst>
          <pc:docMk/>
          <pc:sldMk cId="1408335504" sldId="295"/>
        </pc:sldMkLst>
        <pc:spChg chg="mod">
          <ac:chgData name="Daniel Slade" userId="a0f30abecd459ac6" providerId="LiveId" clId="{6E308A87-7833-4A53-AED0-D5B4D5EAFC0E}" dt="2024-01-27T22:48:32.648" v="204" actId="20577"/>
          <ac:spMkLst>
            <pc:docMk/>
            <pc:sldMk cId="1408335504" sldId="295"/>
            <ac:spMk id="2" creationId="{20EA464F-CFB0-368D-951C-AD4822C1470C}"/>
          </ac:spMkLst>
        </pc:spChg>
        <pc:spChg chg="mod">
          <ac:chgData name="Daniel Slade" userId="a0f30abecd459ac6" providerId="LiveId" clId="{6E308A87-7833-4A53-AED0-D5B4D5EAFC0E}" dt="2024-01-27T22:49:41.215" v="415" actId="20577"/>
          <ac:spMkLst>
            <pc:docMk/>
            <pc:sldMk cId="1408335504" sldId="295"/>
            <ac:spMk id="3" creationId="{10C91701-1B58-636D-3F7D-ED85BAAADCEF}"/>
          </ac:spMkLst>
        </pc:spChg>
      </pc:sldChg>
      <pc:sldChg chg="add del">
        <pc:chgData name="Daniel Slade" userId="a0f30abecd459ac6" providerId="LiveId" clId="{6E308A87-7833-4A53-AED0-D5B4D5EAFC0E}" dt="2024-01-27T22:52:25.642" v="454"/>
        <pc:sldMkLst>
          <pc:docMk/>
          <pc:sldMk cId="2192660034" sldId="295"/>
        </pc:sldMkLst>
      </pc:sldChg>
      <pc:sldChg chg="modSp new mod ord">
        <pc:chgData name="Daniel Slade" userId="a0f30abecd459ac6" providerId="LiveId" clId="{6E308A87-7833-4A53-AED0-D5B4D5EAFC0E}" dt="2024-01-28T12:06:59.224" v="4423"/>
        <pc:sldMkLst>
          <pc:docMk/>
          <pc:sldMk cId="3874849861" sldId="295"/>
        </pc:sldMkLst>
        <pc:spChg chg="mod">
          <ac:chgData name="Daniel Slade" userId="a0f30abecd459ac6" providerId="LiveId" clId="{6E308A87-7833-4A53-AED0-D5B4D5EAFC0E}" dt="2024-01-27T23:08:15.793" v="493" actId="20577"/>
          <ac:spMkLst>
            <pc:docMk/>
            <pc:sldMk cId="3874849861" sldId="295"/>
            <ac:spMk id="2" creationId="{54B5C814-FBA4-AF5F-679D-F3C7C963D865}"/>
          </ac:spMkLst>
        </pc:spChg>
        <pc:spChg chg="mod">
          <ac:chgData name="Daniel Slade" userId="a0f30abecd459ac6" providerId="LiveId" clId="{6E308A87-7833-4A53-AED0-D5B4D5EAFC0E}" dt="2024-01-27T23:07:59.402" v="489" actId="113"/>
          <ac:spMkLst>
            <pc:docMk/>
            <pc:sldMk cId="3874849861" sldId="295"/>
            <ac:spMk id="3" creationId="{4835BBF4-93E3-F05B-768A-C622EA894053}"/>
          </ac:spMkLst>
        </pc:spChg>
      </pc:sldChg>
      <pc:sldChg chg="modSp new mod">
        <pc:chgData name="Daniel Slade" userId="a0f30abecd459ac6" providerId="LiveId" clId="{6E308A87-7833-4A53-AED0-D5B4D5EAFC0E}" dt="2024-01-28T00:14:02.199" v="1510" actId="13926"/>
        <pc:sldMkLst>
          <pc:docMk/>
          <pc:sldMk cId="847593935" sldId="296"/>
        </pc:sldMkLst>
        <pc:spChg chg="mod">
          <ac:chgData name="Daniel Slade" userId="a0f30abecd459ac6" providerId="LiveId" clId="{6E308A87-7833-4A53-AED0-D5B4D5EAFC0E}" dt="2024-01-28T00:13:36.734" v="1508" actId="20577"/>
          <ac:spMkLst>
            <pc:docMk/>
            <pc:sldMk cId="847593935" sldId="296"/>
            <ac:spMk id="2" creationId="{58D4C7F2-B2DA-8851-36A2-2867D90EF2EE}"/>
          </ac:spMkLst>
        </pc:spChg>
        <pc:spChg chg="mod">
          <ac:chgData name="Daniel Slade" userId="a0f30abecd459ac6" providerId="LiveId" clId="{6E308A87-7833-4A53-AED0-D5B4D5EAFC0E}" dt="2024-01-28T00:14:02.199" v="1510" actId="13926"/>
          <ac:spMkLst>
            <pc:docMk/>
            <pc:sldMk cId="847593935" sldId="296"/>
            <ac:spMk id="3" creationId="{3D08E384-4EAA-3BED-1931-0FDE666241C9}"/>
          </ac:spMkLst>
        </pc:spChg>
      </pc:sldChg>
      <pc:sldChg chg="modSp new del mod ord">
        <pc:chgData name="Daniel Slade" userId="a0f30abecd459ac6" providerId="LiveId" clId="{6E308A87-7833-4A53-AED0-D5B4D5EAFC0E}" dt="2024-01-27T22:55:07.714" v="461" actId="2696"/>
        <pc:sldMkLst>
          <pc:docMk/>
          <pc:sldMk cId="3823194162" sldId="296"/>
        </pc:sldMkLst>
        <pc:spChg chg="mod">
          <ac:chgData name="Daniel Slade" userId="a0f30abecd459ac6" providerId="LiveId" clId="{6E308A87-7833-4A53-AED0-D5B4D5EAFC0E}" dt="2024-01-27T22:50:32.067" v="449" actId="20577"/>
          <ac:spMkLst>
            <pc:docMk/>
            <pc:sldMk cId="3823194162" sldId="296"/>
            <ac:spMk id="2" creationId="{090B5D60-9731-7A99-49E4-ADA4FF344FF0}"/>
          </ac:spMkLst>
        </pc:spChg>
      </pc:sldChg>
      <pc:sldChg chg="modSp add del mod">
        <pc:chgData name="Daniel Slade" userId="a0f30abecd459ac6" providerId="LiveId" clId="{6E308A87-7833-4A53-AED0-D5B4D5EAFC0E}" dt="2024-01-27T22:56:51.255" v="462" actId="2696"/>
        <pc:sldMkLst>
          <pc:docMk/>
          <pc:sldMk cId="280745876" sldId="297"/>
        </pc:sldMkLst>
        <pc:spChg chg="mod">
          <ac:chgData name="Daniel Slade" userId="a0f30abecd459ac6" providerId="LiveId" clId="{6E308A87-7833-4A53-AED0-D5B4D5EAFC0E}" dt="2024-01-27T22:54:42.671" v="460" actId="20577"/>
          <ac:spMkLst>
            <pc:docMk/>
            <pc:sldMk cId="280745876" sldId="297"/>
            <ac:spMk id="2" creationId="{CBBB8CAB-30B2-00F8-E0FC-EA8CB3163CC0}"/>
          </ac:spMkLst>
        </pc:spChg>
      </pc:sldChg>
      <pc:sldChg chg="modSp new mod">
        <pc:chgData name="Daniel Slade" userId="a0f30abecd459ac6" providerId="LiveId" clId="{6E308A87-7833-4A53-AED0-D5B4D5EAFC0E}" dt="2024-01-28T13:19:57.352" v="6505" actId="20577"/>
        <pc:sldMkLst>
          <pc:docMk/>
          <pc:sldMk cId="2918815085" sldId="297"/>
        </pc:sldMkLst>
        <pc:spChg chg="mod">
          <ac:chgData name="Daniel Slade" userId="a0f30abecd459ac6" providerId="LiveId" clId="{6E308A87-7833-4A53-AED0-D5B4D5EAFC0E}" dt="2024-01-28T13:19:57.352" v="6505" actId="20577"/>
          <ac:spMkLst>
            <pc:docMk/>
            <pc:sldMk cId="2918815085" sldId="297"/>
            <ac:spMk id="2" creationId="{F20AF9B7-AF1B-67F2-66C7-049D966B9C73}"/>
          </ac:spMkLst>
        </pc:spChg>
        <pc:spChg chg="mod">
          <ac:chgData name="Daniel Slade" userId="a0f30abecd459ac6" providerId="LiveId" clId="{6E308A87-7833-4A53-AED0-D5B4D5EAFC0E}" dt="2024-01-28T12:05:26.252" v="4421" actId="114"/>
          <ac:spMkLst>
            <pc:docMk/>
            <pc:sldMk cId="2918815085" sldId="297"/>
            <ac:spMk id="3" creationId="{4B991019-8B27-A50B-9CCD-8283D834CB4E}"/>
          </ac:spMkLst>
        </pc:spChg>
      </pc:sldChg>
      <pc:sldChg chg="modSp new mod">
        <pc:chgData name="Daniel Slade" userId="a0f30abecd459ac6" providerId="LiveId" clId="{6E308A87-7833-4A53-AED0-D5B4D5EAFC0E}" dt="2024-01-28T12:46:54.503" v="4795" actId="313"/>
        <pc:sldMkLst>
          <pc:docMk/>
          <pc:sldMk cId="4141909505" sldId="298"/>
        </pc:sldMkLst>
        <pc:spChg chg="mod">
          <ac:chgData name="Daniel Slade" userId="a0f30abecd459ac6" providerId="LiveId" clId="{6E308A87-7833-4A53-AED0-D5B4D5EAFC0E}" dt="2024-01-28T12:46:54.503" v="4795" actId="313"/>
          <ac:spMkLst>
            <pc:docMk/>
            <pc:sldMk cId="4141909505" sldId="298"/>
            <ac:spMk id="2" creationId="{53C715E4-AF2F-1580-4F5D-86A517B3EBD4}"/>
          </ac:spMkLst>
        </pc:spChg>
        <pc:spChg chg="mod">
          <ac:chgData name="Daniel Slade" userId="a0f30abecd459ac6" providerId="LiveId" clId="{6E308A87-7833-4A53-AED0-D5B4D5EAFC0E}" dt="2024-01-28T12:08:57.261" v="4435" actId="20577"/>
          <ac:spMkLst>
            <pc:docMk/>
            <pc:sldMk cId="4141909505" sldId="298"/>
            <ac:spMk id="3" creationId="{121D1B6A-1A20-13D7-0C18-DD0CE9B79BAE}"/>
          </ac:spMkLst>
        </pc:spChg>
      </pc:sldChg>
      <pc:sldChg chg="modSp new mod ord">
        <pc:chgData name="Daniel Slade" userId="a0f30abecd459ac6" providerId="LiveId" clId="{6E308A87-7833-4A53-AED0-D5B4D5EAFC0E}" dt="2024-01-28T13:26:48.550" v="6547"/>
        <pc:sldMkLst>
          <pc:docMk/>
          <pc:sldMk cId="555435015" sldId="299"/>
        </pc:sldMkLst>
        <pc:spChg chg="mod">
          <ac:chgData name="Daniel Slade" userId="a0f30abecd459ac6" providerId="LiveId" clId="{6E308A87-7833-4A53-AED0-D5B4D5EAFC0E}" dt="2024-01-28T13:21:18.390" v="6538" actId="20577"/>
          <ac:spMkLst>
            <pc:docMk/>
            <pc:sldMk cId="555435015" sldId="299"/>
            <ac:spMk id="2" creationId="{7B13A410-0DAB-905D-E6A3-E514F05AD5F2}"/>
          </ac:spMkLst>
        </pc:spChg>
        <pc:spChg chg="mod">
          <ac:chgData name="Daniel Slade" userId="a0f30abecd459ac6" providerId="LiveId" clId="{6E308A87-7833-4A53-AED0-D5B4D5EAFC0E}" dt="2024-01-28T13:26:24.661" v="6545" actId="13926"/>
          <ac:spMkLst>
            <pc:docMk/>
            <pc:sldMk cId="555435015" sldId="299"/>
            <ac:spMk id="3" creationId="{EB3A4ADD-B1F7-AF55-E1D7-F23D714AD5D7}"/>
          </ac:spMkLst>
        </pc:spChg>
      </pc:sldChg>
      <pc:sldChg chg="modSp new mod">
        <pc:chgData name="Daniel Slade" userId="a0f30abecd459ac6" providerId="LiveId" clId="{6E308A87-7833-4A53-AED0-D5B4D5EAFC0E}" dt="2024-01-28T00:08:49.118" v="1455" actId="20577"/>
        <pc:sldMkLst>
          <pc:docMk/>
          <pc:sldMk cId="665205775" sldId="300"/>
        </pc:sldMkLst>
        <pc:spChg chg="mod">
          <ac:chgData name="Daniel Slade" userId="a0f30abecd459ac6" providerId="LiveId" clId="{6E308A87-7833-4A53-AED0-D5B4D5EAFC0E}" dt="2024-01-28T00:02:41.957" v="1398" actId="20577"/>
          <ac:spMkLst>
            <pc:docMk/>
            <pc:sldMk cId="665205775" sldId="300"/>
            <ac:spMk id="2" creationId="{A1F84154-A1D9-7E02-2AB3-64ED363CE44C}"/>
          </ac:spMkLst>
        </pc:spChg>
        <pc:spChg chg="mod">
          <ac:chgData name="Daniel Slade" userId="a0f30abecd459ac6" providerId="LiveId" clId="{6E308A87-7833-4A53-AED0-D5B4D5EAFC0E}" dt="2024-01-28T00:08:49.118" v="1455" actId="20577"/>
          <ac:spMkLst>
            <pc:docMk/>
            <pc:sldMk cId="665205775" sldId="300"/>
            <ac:spMk id="3" creationId="{B2B7E661-03EF-652C-DFA9-58B52F537343}"/>
          </ac:spMkLst>
        </pc:spChg>
      </pc:sldChg>
      <pc:sldChg chg="modSp new mod">
        <pc:chgData name="Daniel Slade" userId="a0f30abecd459ac6" providerId="LiveId" clId="{6E308A87-7833-4A53-AED0-D5B4D5EAFC0E}" dt="2024-01-28T00:08:07.346" v="1417" actId="255"/>
        <pc:sldMkLst>
          <pc:docMk/>
          <pc:sldMk cId="3281071869" sldId="301"/>
        </pc:sldMkLst>
        <pc:spChg chg="mod">
          <ac:chgData name="Daniel Slade" userId="a0f30abecd459ac6" providerId="LiveId" clId="{6E308A87-7833-4A53-AED0-D5B4D5EAFC0E}" dt="2024-01-28T00:07:13.051" v="1414" actId="20577"/>
          <ac:spMkLst>
            <pc:docMk/>
            <pc:sldMk cId="3281071869" sldId="301"/>
            <ac:spMk id="2" creationId="{E3176EAD-EEFB-6A93-C6C4-90338A4CA1B2}"/>
          </ac:spMkLst>
        </pc:spChg>
        <pc:spChg chg="mod">
          <ac:chgData name="Daniel Slade" userId="a0f30abecd459ac6" providerId="LiveId" clId="{6E308A87-7833-4A53-AED0-D5B4D5EAFC0E}" dt="2024-01-28T00:08:07.346" v="1417" actId="255"/>
          <ac:spMkLst>
            <pc:docMk/>
            <pc:sldMk cId="3281071869" sldId="301"/>
            <ac:spMk id="3" creationId="{9EAF8507-B940-F9FC-6F67-DF3C003BF570}"/>
          </ac:spMkLst>
        </pc:spChg>
      </pc:sldChg>
      <pc:sldChg chg="modSp new del mod">
        <pc:chgData name="Daniel Slade" userId="a0f30abecd459ac6" providerId="LiveId" clId="{6E308A87-7833-4A53-AED0-D5B4D5EAFC0E}" dt="2024-01-28T11:00:50.693" v="2633" actId="2696"/>
        <pc:sldMkLst>
          <pc:docMk/>
          <pc:sldMk cId="900403499" sldId="302"/>
        </pc:sldMkLst>
        <pc:spChg chg="mod">
          <ac:chgData name="Daniel Slade" userId="a0f30abecd459ac6" providerId="LiveId" clId="{6E308A87-7833-4A53-AED0-D5B4D5EAFC0E}" dt="2024-01-28T02:05:21.223" v="1602" actId="20577"/>
          <ac:spMkLst>
            <pc:docMk/>
            <pc:sldMk cId="900403499" sldId="302"/>
            <ac:spMk id="2" creationId="{18532B84-11B6-8B3D-D245-66E99685CC5F}"/>
          </ac:spMkLst>
        </pc:spChg>
      </pc:sldChg>
      <pc:sldChg chg="modSp new mod ord">
        <pc:chgData name="Daniel Slade" userId="a0f30abecd459ac6" providerId="LiveId" clId="{6E308A87-7833-4A53-AED0-D5B4D5EAFC0E}" dt="2024-01-28T11:47:30.792" v="3556"/>
        <pc:sldMkLst>
          <pc:docMk/>
          <pc:sldMk cId="1054435401" sldId="303"/>
        </pc:sldMkLst>
        <pc:spChg chg="mod">
          <ac:chgData name="Daniel Slade" userId="a0f30abecd459ac6" providerId="LiveId" clId="{6E308A87-7833-4A53-AED0-D5B4D5EAFC0E}" dt="2024-01-28T02:15:26.660" v="1725" actId="20577"/>
          <ac:spMkLst>
            <pc:docMk/>
            <pc:sldMk cId="1054435401" sldId="303"/>
            <ac:spMk id="2" creationId="{622326A2-9B1B-55FF-4D43-380F22C73BFB}"/>
          </ac:spMkLst>
        </pc:spChg>
        <pc:spChg chg="mod">
          <ac:chgData name="Daniel Slade" userId="a0f30abecd459ac6" providerId="LiveId" clId="{6E308A87-7833-4A53-AED0-D5B4D5EAFC0E}" dt="2024-01-28T10:53:45.692" v="2587" actId="113"/>
          <ac:spMkLst>
            <pc:docMk/>
            <pc:sldMk cId="1054435401" sldId="303"/>
            <ac:spMk id="3" creationId="{757C10B3-C11D-BCCA-9CE3-33E936429237}"/>
          </ac:spMkLst>
        </pc:spChg>
      </pc:sldChg>
      <pc:sldChg chg="modSp new mod ord">
        <pc:chgData name="Daniel Slade" userId="a0f30abecd459ac6" providerId="LiveId" clId="{6E308A87-7833-4A53-AED0-D5B4D5EAFC0E}" dt="2024-01-28T12:04:36.635" v="4417" actId="255"/>
        <pc:sldMkLst>
          <pc:docMk/>
          <pc:sldMk cId="1297786113" sldId="304"/>
        </pc:sldMkLst>
        <pc:spChg chg="mod">
          <ac:chgData name="Daniel Slade" userId="a0f30abecd459ac6" providerId="LiveId" clId="{6E308A87-7833-4A53-AED0-D5B4D5EAFC0E}" dt="2024-01-28T10:44:14.558" v="2259" actId="27636"/>
          <ac:spMkLst>
            <pc:docMk/>
            <pc:sldMk cId="1297786113" sldId="304"/>
            <ac:spMk id="2" creationId="{B7476D44-AA20-4541-D881-494ABAFF28FC}"/>
          </ac:spMkLst>
        </pc:spChg>
        <pc:spChg chg="mod">
          <ac:chgData name="Daniel Slade" userId="a0f30abecd459ac6" providerId="LiveId" clId="{6E308A87-7833-4A53-AED0-D5B4D5EAFC0E}" dt="2024-01-28T12:04:36.635" v="4417" actId="255"/>
          <ac:spMkLst>
            <pc:docMk/>
            <pc:sldMk cId="1297786113" sldId="304"/>
            <ac:spMk id="3" creationId="{BDD29954-3370-7B35-50F6-4B73BDEC6700}"/>
          </ac:spMkLst>
        </pc:spChg>
      </pc:sldChg>
      <pc:sldChg chg="modSp new mod">
        <pc:chgData name="Daniel Slade" userId="a0f30abecd459ac6" providerId="LiveId" clId="{6E308A87-7833-4A53-AED0-D5B4D5EAFC0E}" dt="2024-01-28T13:24:22.531" v="6544" actId="114"/>
        <pc:sldMkLst>
          <pc:docMk/>
          <pc:sldMk cId="1725699301" sldId="305"/>
        </pc:sldMkLst>
        <pc:spChg chg="mod">
          <ac:chgData name="Daniel Slade" userId="a0f30abecd459ac6" providerId="LiveId" clId="{6E308A87-7833-4A53-AED0-D5B4D5EAFC0E}" dt="2024-01-28T11:08:53.007" v="2817" actId="20577"/>
          <ac:spMkLst>
            <pc:docMk/>
            <pc:sldMk cId="1725699301" sldId="305"/>
            <ac:spMk id="2" creationId="{BC746D97-200A-9816-A6D8-7A9939C48BCD}"/>
          </ac:spMkLst>
        </pc:spChg>
        <pc:spChg chg="mod">
          <ac:chgData name="Daniel Slade" userId="a0f30abecd459ac6" providerId="LiveId" clId="{6E308A87-7833-4A53-AED0-D5B4D5EAFC0E}" dt="2024-01-28T13:24:22.531" v="6544" actId="114"/>
          <ac:spMkLst>
            <pc:docMk/>
            <pc:sldMk cId="1725699301" sldId="305"/>
            <ac:spMk id="3" creationId="{1CA3B80F-05E4-7DAC-7FA0-BA5DFE11DDC5}"/>
          </ac:spMkLst>
        </pc:spChg>
      </pc:sldChg>
      <pc:sldChg chg="modSp new mod">
        <pc:chgData name="Daniel Slade" userId="a0f30abecd459ac6" providerId="LiveId" clId="{6E308A87-7833-4A53-AED0-D5B4D5EAFC0E}" dt="2024-01-28T12:45:27.924" v="4789" actId="20577"/>
        <pc:sldMkLst>
          <pc:docMk/>
          <pc:sldMk cId="1922550890" sldId="306"/>
        </pc:sldMkLst>
        <pc:spChg chg="mod">
          <ac:chgData name="Daniel Slade" userId="a0f30abecd459ac6" providerId="LiveId" clId="{6E308A87-7833-4A53-AED0-D5B4D5EAFC0E}" dt="2024-01-28T11:30:55.896" v="3191" actId="20577"/>
          <ac:spMkLst>
            <pc:docMk/>
            <pc:sldMk cId="1922550890" sldId="306"/>
            <ac:spMk id="2" creationId="{44E6DFD0-9340-1A44-8941-9A74FC446D12}"/>
          </ac:spMkLst>
        </pc:spChg>
        <pc:spChg chg="mod">
          <ac:chgData name="Daniel Slade" userId="a0f30abecd459ac6" providerId="LiveId" clId="{6E308A87-7833-4A53-AED0-D5B4D5EAFC0E}" dt="2024-01-28T12:45:27.924" v="4789" actId="20577"/>
          <ac:spMkLst>
            <pc:docMk/>
            <pc:sldMk cId="1922550890" sldId="306"/>
            <ac:spMk id="3" creationId="{8920BF62-FBDC-C890-8CB5-5B2A985F5DEE}"/>
          </ac:spMkLst>
        </pc:spChg>
      </pc:sldChg>
      <pc:sldChg chg="modSp new del mod">
        <pc:chgData name="Daniel Slade" userId="a0f30abecd459ac6" providerId="LiveId" clId="{6E308A87-7833-4A53-AED0-D5B4D5EAFC0E}" dt="2024-01-28T11:20:21.147" v="2989" actId="2696"/>
        <pc:sldMkLst>
          <pc:docMk/>
          <pc:sldMk cId="3006219272" sldId="306"/>
        </pc:sldMkLst>
        <pc:spChg chg="mod">
          <ac:chgData name="Daniel Slade" userId="a0f30abecd459ac6" providerId="LiveId" clId="{6E308A87-7833-4A53-AED0-D5B4D5EAFC0E}" dt="2024-01-28T11:18:56.287" v="2982"/>
          <ac:spMkLst>
            <pc:docMk/>
            <pc:sldMk cId="3006219272" sldId="306"/>
            <ac:spMk id="3" creationId="{24900C2D-588E-D2C6-1D87-56488359DE18}"/>
          </ac:spMkLst>
        </pc:spChg>
      </pc:sldChg>
      <pc:sldChg chg="modSp new mod ord">
        <pc:chgData name="Daniel Slade" userId="a0f30abecd459ac6" providerId="LiveId" clId="{6E308A87-7833-4A53-AED0-D5B4D5EAFC0E}" dt="2024-01-28T13:19:26.450" v="6503" actId="20577"/>
        <pc:sldMkLst>
          <pc:docMk/>
          <pc:sldMk cId="3168154417" sldId="307"/>
        </pc:sldMkLst>
        <pc:spChg chg="mod">
          <ac:chgData name="Daniel Slade" userId="a0f30abecd459ac6" providerId="LiveId" clId="{6E308A87-7833-4A53-AED0-D5B4D5EAFC0E}" dt="2024-01-28T11:50:54.321" v="3653" actId="20577"/>
          <ac:spMkLst>
            <pc:docMk/>
            <pc:sldMk cId="3168154417" sldId="307"/>
            <ac:spMk id="2" creationId="{A8CCFD72-63A2-27FA-7645-743BB13DA079}"/>
          </ac:spMkLst>
        </pc:spChg>
        <pc:spChg chg="mod">
          <ac:chgData name="Daniel Slade" userId="a0f30abecd459ac6" providerId="LiveId" clId="{6E308A87-7833-4A53-AED0-D5B4D5EAFC0E}" dt="2024-01-28T13:19:26.450" v="6503" actId="20577"/>
          <ac:spMkLst>
            <pc:docMk/>
            <pc:sldMk cId="3168154417" sldId="307"/>
            <ac:spMk id="3" creationId="{A1B13703-571F-6850-3C68-720535DD183C}"/>
          </ac:spMkLst>
        </pc:spChg>
      </pc:sldChg>
      <pc:sldChg chg="modSp mod ord">
        <pc:chgData name="Daniel Slade" userId="a0f30abecd459ac6" providerId="LiveId" clId="{6E308A87-7833-4A53-AED0-D5B4D5EAFC0E}" dt="2024-01-28T13:31:23.663" v="6567" actId="20577"/>
        <pc:sldMkLst>
          <pc:docMk/>
          <pc:sldMk cId="138430449" sldId="308"/>
        </pc:sldMkLst>
        <pc:spChg chg="mod">
          <ac:chgData name="Daniel Slade" userId="a0f30abecd459ac6" providerId="LiveId" clId="{6E308A87-7833-4A53-AED0-D5B4D5EAFC0E}" dt="2024-01-28T13:31:23.663" v="6567" actId="20577"/>
          <ac:spMkLst>
            <pc:docMk/>
            <pc:sldMk cId="138430449" sldId="308"/>
            <ac:spMk id="3" creationId="{2E0A51E1-8FD8-931A-1A56-0914C3339C1E}"/>
          </ac:spMkLst>
        </pc:spChg>
      </pc:sldChg>
      <pc:sldChg chg="modSp new mod">
        <pc:chgData name="Daniel Slade" userId="a0f30abecd459ac6" providerId="LiveId" clId="{6E308A87-7833-4A53-AED0-D5B4D5EAFC0E}" dt="2024-01-28T13:06:27.434" v="6447" actId="20577"/>
        <pc:sldMkLst>
          <pc:docMk/>
          <pc:sldMk cId="1977041925" sldId="309"/>
        </pc:sldMkLst>
        <pc:spChg chg="mod">
          <ac:chgData name="Daniel Slade" userId="a0f30abecd459ac6" providerId="LiveId" clId="{6E308A87-7833-4A53-AED0-D5B4D5EAFC0E}" dt="2024-01-28T12:29:18.576" v="4784" actId="20577"/>
          <ac:spMkLst>
            <pc:docMk/>
            <pc:sldMk cId="1977041925" sldId="309"/>
            <ac:spMk id="2" creationId="{32C70337-9FD8-B225-E617-ABBFB0C58E0A}"/>
          </ac:spMkLst>
        </pc:spChg>
        <pc:spChg chg="mod">
          <ac:chgData name="Daniel Slade" userId="a0f30abecd459ac6" providerId="LiveId" clId="{6E308A87-7833-4A53-AED0-D5B4D5EAFC0E}" dt="2024-01-28T13:06:27.434" v="6447" actId="20577"/>
          <ac:spMkLst>
            <pc:docMk/>
            <pc:sldMk cId="1977041925" sldId="309"/>
            <ac:spMk id="3" creationId="{64386134-F652-31AC-05DC-A07C6C81A825}"/>
          </ac:spMkLst>
        </pc:spChg>
      </pc:sldChg>
      <pc:sldChg chg="add">
        <pc:chgData name="Daniel Slade" userId="a0f30abecd459ac6" providerId="LiveId" clId="{6E308A87-7833-4A53-AED0-D5B4D5EAFC0E}" dt="2024-01-28T12:43:52.923" v="4785"/>
        <pc:sldMkLst>
          <pc:docMk/>
          <pc:sldMk cId="468716110" sldId="310"/>
        </pc:sldMkLst>
      </pc:sldChg>
      <pc:sldChg chg="modSp new mod">
        <pc:chgData name="Daniel Slade" userId="a0f30abecd459ac6" providerId="LiveId" clId="{6E308A87-7833-4A53-AED0-D5B4D5EAFC0E}" dt="2024-01-28T13:28:45.054" v="6558" actId="20577"/>
        <pc:sldMkLst>
          <pc:docMk/>
          <pc:sldMk cId="374301343" sldId="311"/>
        </pc:sldMkLst>
        <pc:spChg chg="mod">
          <ac:chgData name="Daniel Slade" userId="a0f30abecd459ac6" providerId="LiveId" clId="{6E308A87-7833-4A53-AED0-D5B4D5EAFC0E}" dt="2024-01-28T12:59:51.641" v="5871" actId="20577"/>
          <ac:spMkLst>
            <pc:docMk/>
            <pc:sldMk cId="374301343" sldId="311"/>
            <ac:spMk id="2" creationId="{80D082C3-B0C3-45FB-EAA1-EF4E6BB31644}"/>
          </ac:spMkLst>
        </pc:spChg>
        <pc:spChg chg="mod">
          <ac:chgData name="Daniel Slade" userId="a0f30abecd459ac6" providerId="LiveId" clId="{6E308A87-7833-4A53-AED0-D5B4D5EAFC0E}" dt="2024-01-28T13:28:45.054" v="6558" actId="20577"/>
          <ac:spMkLst>
            <pc:docMk/>
            <pc:sldMk cId="374301343" sldId="311"/>
            <ac:spMk id="3" creationId="{95BE7BB8-8EDC-11FC-DB43-FED19624788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1/28/2024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1/28/2024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1/28/2024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Ephesians+4:30&amp;version=NLT#fen-NLT-29263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Acts+2:38-39&amp;version=NLT#fen-NLT-26954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Acts+19&amp;version=NLT#fen-NLT-27555b" TargetMode="External"/><Relationship Id="rId2" Type="http://schemas.openxmlformats.org/officeDocument/2006/relationships/hyperlink" Target="https://www.biblegateway.com/passage/?search=Acts+19&amp;version=NLT#fen-NLT-27550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iblegateway.com/passage/?search=Acts+19&amp;version=NLT#fen-NLT-27555b" TargetMode="External"/><Relationship Id="rId2" Type="http://schemas.openxmlformats.org/officeDocument/2006/relationships/hyperlink" Target="https://www.biblegateway.com/passage/?search=Acts+19&amp;version=NLT#fen-NLT-27550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1+Corinthians+2:1-5&amp;version=NLT#fen-NLT-28356b" TargetMode="External"/><Relationship Id="rId2" Type="http://schemas.openxmlformats.org/officeDocument/2006/relationships/hyperlink" Target="https://www.biblegateway.com/passage/?search=1+Corinthians+2:1-5&amp;version=NLT#fen-NLT-28356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Luke+11&amp;version=NLT#fen-NLT-25382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0CDA8B-200E-17EF-B143-EC12A68D285D}"/>
              </a:ext>
            </a:extLst>
          </p:cNvPr>
          <p:cNvSpPr>
            <a:spLocks noGrp="1"/>
          </p:cNvSpPr>
          <p:nvPr>
            <p:ph type="ctrTitle"/>
          </p:nvPr>
        </p:nvSpPr>
        <p:spPr/>
        <p:txBody>
          <a:bodyPr>
            <a:normAutofit fontScale="90000"/>
          </a:bodyPr>
          <a:lstStyle/>
          <a:p>
            <a:r>
              <a:rPr lang="en-US" dirty="0"/>
              <a:t>Be Filled with the Holy Spirit—seeking the Baptism of the Holy Spirit</a:t>
            </a:r>
          </a:p>
        </p:txBody>
      </p:sp>
      <p:sp>
        <p:nvSpPr>
          <p:cNvPr id="3" name="Subtitle 2">
            <a:extLst>
              <a:ext uri="{FF2B5EF4-FFF2-40B4-BE49-F238E27FC236}">
                <a16:creationId xmlns:a16="http://schemas.microsoft.com/office/drawing/2014/main" xmlns="" id="{68871DDA-0B21-78EA-D697-F5D672230032}"/>
              </a:ext>
            </a:extLst>
          </p:cNvPr>
          <p:cNvSpPr>
            <a:spLocks noGrp="1"/>
          </p:cNvSpPr>
          <p:nvPr>
            <p:ph type="subTitle" idx="1"/>
          </p:nvPr>
        </p:nvSpPr>
        <p:spPr/>
        <p:txBody>
          <a:bodyPr/>
          <a:lstStyle/>
          <a:p>
            <a:r>
              <a:rPr lang="en-US" dirty="0"/>
              <a:t>1/28/24</a:t>
            </a:r>
          </a:p>
        </p:txBody>
      </p:sp>
    </p:spTree>
    <p:extLst>
      <p:ext uri="{BB962C8B-B14F-4D97-AF65-F5344CB8AC3E}">
        <p14:creationId xmlns:p14="http://schemas.microsoft.com/office/powerpoint/2010/main" val="703911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E6DFD0-9340-1A44-8941-9A74FC446D12}"/>
              </a:ext>
            </a:extLst>
          </p:cNvPr>
          <p:cNvSpPr>
            <a:spLocks noGrp="1"/>
          </p:cNvSpPr>
          <p:nvPr>
            <p:ph type="title"/>
          </p:nvPr>
        </p:nvSpPr>
        <p:spPr/>
        <p:txBody>
          <a:bodyPr/>
          <a:lstStyle/>
          <a:p>
            <a:r>
              <a:rPr lang="en-US" dirty="0"/>
              <a:t>Do not grieve or quench/stifle the Holy Spirit</a:t>
            </a:r>
          </a:p>
        </p:txBody>
      </p:sp>
      <p:sp>
        <p:nvSpPr>
          <p:cNvPr id="3" name="Content Placeholder 2">
            <a:extLst>
              <a:ext uri="{FF2B5EF4-FFF2-40B4-BE49-F238E27FC236}">
                <a16:creationId xmlns:a16="http://schemas.microsoft.com/office/drawing/2014/main" xmlns="" id="{8920BF62-FBDC-C890-8CB5-5B2A985F5DEE}"/>
              </a:ext>
            </a:extLst>
          </p:cNvPr>
          <p:cNvSpPr>
            <a:spLocks noGrp="1"/>
          </p:cNvSpPr>
          <p:nvPr>
            <p:ph idx="1"/>
          </p:nvPr>
        </p:nvSpPr>
        <p:spPr>
          <a:xfrm>
            <a:off x="1097280" y="1845733"/>
            <a:ext cx="10058400" cy="4388811"/>
          </a:xfrm>
        </p:spPr>
        <p:txBody>
          <a:bodyPr>
            <a:noAutofit/>
          </a:bodyPr>
          <a:lstStyle/>
          <a:p>
            <a:r>
              <a:rPr lang="en-US" sz="3200" dirty="0"/>
              <a:t>Grieving the Holy Spirit is similar to “quenching” the Holy Spirit (</a:t>
            </a:r>
            <a:r>
              <a:rPr lang="en-US" sz="3200" i="1" dirty="0"/>
              <a:t>1 Thessalonians 5:19</a:t>
            </a:r>
            <a:r>
              <a:rPr lang="en-US" sz="3200" dirty="0"/>
              <a:t>) in that both negatively impact the believer, the church, and the world. Because in that moment the individual is opposing the Spirit’s desire to reveal Himself as He wants to, through the fruit: “love, joy, peace, patience, kindness, goodness, faithfulness, gentleness and self-control” </a:t>
            </a:r>
            <a:r>
              <a:rPr lang="en-US" sz="3200" i="1" dirty="0"/>
              <a:t>(Galatians 5:22–23</a:t>
            </a:r>
            <a:r>
              <a:rPr lang="en-US" sz="3200" dirty="0"/>
              <a:t>); or through suppressing the empowering/use of “the gifts of the Holy Spirit” (</a:t>
            </a:r>
            <a:r>
              <a:rPr lang="en-US" sz="3200" i="1" dirty="0"/>
              <a:t>1 Corinthians 12</a:t>
            </a:r>
            <a:r>
              <a:rPr lang="en-US" sz="3200" dirty="0"/>
              <a:t>).</a:t>
            </a:r>
          </a:p>
        </p:txBody>
      </p:sp>
    </p:spTree>
    <p:extLst>
      <p:ext uri="{BB962C8B-B14F-4D97-AF65-F5344CB8AC3E}">
        <p14:creationId xmlns:p14="http://schemas.microsoft.com/office/powerpoint/2010/main" val="1922550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3A410-0DAB-905D-E6A3-E514F05AD5F2}"/>
              </a:ext>
            </a:extLst>
          </p:cNvPr>
          <p:cNvSpPr>
            <a:spLocks noGrp="1"/>
          </p:cNvSpPr>
          <p:nvPr>
            <p:ph type="title"/>
          </p:nvPr>
        </p:nvSpPr>
        <p:spPr/>
        <p:txBody>
          <a:bodyPr/>
          <a:lstStyle/>
          <a:p>
            <a:r>
              <a:rPr lang="en-US" dirty="0"/>
              <a:t>It is possible for us to grieve the </a:t>
            </a:r>
            <a:br>
              <a:rPr lang="en-US" dirty="0"/>
            </a:br>
            <a:r>
              <a:rPr lang="en-US" dirty="0"/>
              <a:t>Holy Spirit.</a:t>
            </a:r>
          </a:p>
        </p:txBody>
      </p:sp>
      <p:sp>
        <p:nvSpPr>
          <p:cNvPr id="3" name="Content Placeholder 2">
            <a:extLst>
              <a:ext uri="{FF2B5EF4-FFF2-40B4-BE49-F238E27FC236}">
                <a16:creationId xmlns:a16="http://schemas.microsoft.com/office/drawing/2014/main" xmlns="" id="{EB3A4ADD-B1F7-AF55-E1D7-F23D714AD5D7}"/>
              </a:ext>
            </a:extLst>
          </p:cNvPr>
          <p:cNvSpPr>
            <a:spLocks noGrp="1"/>
          </p:cNvSpPr>
          <p:nvPr>
            <p:ph idx="1"/>
          </p:nvPr>
        </p:nvSpPr>
        <p:spPr/>
        <p:txBody>
          <a:bodyPr>
            <a:normAutofit/>
          </a:bodyPr>
          <a:lstStyle/>
          <a:p>
            <a:pPr marL="0" indent="0">
              <a:buNone/>
            </a:pPr>
            <a:r>
              <a:rPr lang="en-US" sz="3200" b="0" i="0" dirty="0">
                <a:solidFill>
                  <a:srgbClr val="000000"/>
                </a:solidFill>
                <a:effectLst/>
                <a:latin typeface="system-ui"/>
              </a:rPr>
              <a:t>Ephesians 4:30</a:t>
            </a:r>
          </a:p>
          <a:p>
            <a:pPr marL="0" indent="0">
              <a:buNone/>
            </a:pPr>
            <a:r>
              <a:rPr lang="en-US" sz="3200" b="1" baseline="30000" dirty="0">
                <a:solidFill>
                  <a:srgbClr val="000000"/>
                </a:solidFill>
                <a:latin typeface="system-ui"/>
              </a:rPr>
              <a:t>30 </a:t>
            </a:r>
            <a:r>
              <a:rPr lang="en-US" sz="3200" dirty="0">
                <a:solidFill>
                  <a:srgbClr val="000000"/>
                </a:solidFill>
                <a:latin typeface="system-ui"/>
              </a:rPr>
              <a:t>And do not bring sorrow to God’s Holy Spirit by the way you live. Remember, he has identified you as his own,</a:t>
            </a:r>
            <a:r>
              <a:rPr lang="en-US" sz="3200" baseline="30000" dirty="0">
                <a:solidFill>
                  <a:srgbClr val="000000"/>
                </a:solidFill>
                <a:latin typeface="system-ui"/>
              </a:rPr>
              <a:t>[</a:t>
            </a:r>
            <a:r>
              <a:rPr lang="en-US" sz="3200" baseline="30000" dirty="0">
                <a:solidFill>
                  <a:srgbClr val="4A4A4A"/>
                </a:solidFill>
                <a:latin typeface="system-ui"/>
                <a:hlinkClick r:id="rId2" tooltip="See footnote a"/>
              </a:rPr>
              <a:t>a</a:t>
            </a:r>
            <a:r>
              <a:rPr lang="en-US" sz="3200" baseline="30000" dirty="0">
                <a:solidFill>
                  <a:srgbClr val="000000"/>
                </a:solidFill>
                <a:latin typeface="system-ui"/>
              </a:rPr>
              <a:t>]</a:t>
            </a:r>
            <a:r>
              <a:rPr lang="en-US" sz="3200" dirty="0">
                <a:solidFill>
                  <a:srgbClr val="000000"/>
                </a:solidFill>
                <a:latin typeface="system-ui"/>
              </a:rPr>
              <a:t> guaranteeing that you will be saved on the day of redemption.</a:t>
            </a:r>
          </a:p>
          <a:p>
            <a:pPr marL="0" indent="0">
              <a:buNone/>
            </a:pPr>
            <a:r>
              <a:rPr lang="en-US" sz="3200" b="1" i="0" baseline="30000" dirty="0">
                <a:solidFill>
                  <a:srgbClr val="000000"/>
                </a:solidFill>
                <a:effectLst/>
                <a:latin typeface="system-ui"/>
              </a:rPr>
              <a:t>31 </a:t>
            </a:r>
            <a:r>
              <a:rPr lang="en-US" sz="3200" b="0" i="0" dirty="0">
                <a:solidFill>
                  <a:srgbClr val="000000"/>
                </a:solidFill>
                <a:effectLst/>
                <a:highlight>
                  <a:srgbClr val="FFFF00"/>
                </a:highlight>
                <a:latin typeface="system-ui"/>
              </a:rPr>
              <a:t>Get rid of all bitterness, rage, anger, harsh words, and slander, as well as all types of evil behavior.</a:t>
            </a:r>
            <a:endParaRPr lang="en-US" sz="3200" dirty="0">
              <a:highlight>
                <a:srgbClr val="FFFF00"/>
              </a:highlight>
            </a:endParaRPr>
          </a:p>
        </p:txBody>
      </p:sp>
    </p:spTree>
    <p:extLst>
      <p:ext uri="{BB962C8B-B14F-4D97-AF65-F5344CB8AC3E}">
        <p14:creationId xmlns:p14="http://schemas.microsoft.com/office/powerpoint/2010/main" val="555435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C715E4-AF2F-1580-4F5D-86A517B3EBD4}"/>
              </a:ext>
            </a:extLst>
          </p:cNvPr>
          <p:cNvSpPr>
            <a:spLocks noGrp="1"/>
          </p:cNvSpPr>
          <p:nvPr>
            <p:ph type="title"/>
          </p:nvPr>
        </p:nvSpPr>
        <p:spPr/>
        <p:txBody>
          <a:bodyPr/>
          <a:lstStyle/>
          <a:p>
            <a:r>
              <a:rPr lang="en-US" dirty="0"/>
              <a:t>Beware of “hyper-analysis” of the Holy Spirit’s Presence</a:t>
            </a:r>
          </a:p>
        </p:txBody>
      </p:sp>
      <p:sp>
        <p:nvSpPr>
          <p:cNvPr id="3" name="Content Placeholder 2">
            <a:extLst>
              <a:ext uri="{FF2B5EF4-FFF2-40B4-BE49-F238E27FC236}">
                <a16:creationId xmlns:a16="http://schemas.microsoft.com/office/drawing/2014/main" xmlns="" id="{121D1B6A-1A20-13D7-0C18-DD0CE9B79BAE}"/>
              </a:ext>
            </a:extLst>
          </p:cNvPr>
          <p:cNvSpPr>
            <a:spLocks noGrp="1"/>
          </p:cNvSpPr>
          <p:nvPr>
            <p:ph idx="1"/>
          </p:nvPr>
        </p:nvSpPr>
        <p:spPr>
          <a:xfrm>
            <a:off x="1097280" y="1845734"/>
            <a:ext cx="10058400" cy="4347248"/>
          </a:xfrm>
        </p:spPr>
        <p:txBody>
          <a:bodyPr>
            <a:normAutofit fontScale="92500" lnSpcReduction="10000"/>
          </a:bodyPr>
          <a:lstStyle/>
          <a:p>
            <a:r>
              <a:rPr lang="en-US" sz="2800" dirty="0"/>
              <a:t>Hyper-analysis of something that cannot be measured—shifts your attention from seeking His presence and submitting to Him to your own subjective appraisal.</a:t>
            </a:r>
          </a:p>
          <a:p>
            <a:r>
              <a:rPr lang="en-US" sz="2400" b="1" dirty="0"/>
              <a:t>Proverbs 3:5-6.</a:t>
            </a:r>
            <a:endParaRPr lang="en-US" sz="2400" b="1" i="0" baseline="30000" dirty="0">
              <a:solidFill>
                <a:srgbClr val="000000"/>
              </a:solidFill>
              <a:effectLst/>
              <a:latin typeface="system-ui"/>
            </a:endParaRPr>
          </a:p>
          <a:p>
            <a:r>
              <a:rPr lang="en-US" sz="2600" b="1" i="0" baseline="30000" dirty="0">
                <a:solidFill>
                  <a:srgbClr val="000000"/>
                </a:solidFill>
                <a:effectLst/>
                <a:latin typeface="system-ui"/>
              </a:rPr>
              <a:t>5 </a:t>
            </a:r>
            <a:r>
              <a:rPr lang="en-US" sz="2600" b="1" i="0" dirty="0">
                <a:solidFill>
                  <a:srgbClr val="000000"/>
                </a:solidFill>
                <a:effectLst/>
                <a:latin typeface="system-ui"/>
              </a:rPr>
              <a:t>Trust in the </a:t>
            </a:r>
            <a:r>
              <a:rPr lang="en-US" sz="2600" b="1" i="0" cap="small" dirty="0">
                <a:solidFill>
                  <a:srgbClr val="000000"/>
                </a:solidFill>
                <a:effectLst/>
                <a:latin typeface="system-ui"/>
              </a:rPr>
              <a:t>Lord</a:t>
            </a:r>
            <a:r>
              <a:rPr lang="en-US" sz="2600" b="1" i="0" dirty="0">
                <a:solidFill>
                  <a:srgbClr val="000000"/>
                </a:solidFill>
                <a:effectLst/>
                <a:latin typeface="system-ui"/>
              </a:rPr>
              <a:t> with all your heart;</a:t>
            </a:r>
            <a:r>
              <a:rPr lang="en-US" sz="2600" b="1" dirty="0"/>
              <a:t/>
            </a:r>
            <a:br>
              <a:rPr lang="en-US" sz="2600" b="1" dirty="0"/>
            </a:br>
            <a:r>
              <a:rPr lang="en-US" sz="2600" b="1" i="0" dirty="0">
                <a:solidFill>
                  <a:srgbClr val="000000"/>
                </a:solidFill>
                <a:effectLst/>
                <a:latin typeface="Courier New" panose="02070309020205020404" pitchFamily="49" charset="0"/>
              </a:rPr>
              <a:t>    </a:t>
            </a:r>
            <a:r>
              <a:rPr lang="en-US" sz="2600" b="1" i="0" dirty="0">
                <a:solidFill>
                  <a:srgbClr val="000000"/>
                </a:solidFill>
                <a:effectLst/>
                <a:latin typeface="system-ui"/>
              </a:rPr>
              <a:t>do not depend on your own understanding.</a:t>
            </a:r>
            <a:r>
              <a:rPr lang="en-US" sz="2600" b="1" dirty="0"/>
              <a:t/>
            </a:r>
            <a:br>
              <a:rPr lang="en-US" sz="2600" b="1" dirty="0"/>
            </a:br>
            <a:r>
              <a:rPr lang="en-US" sz="2600" b="1" i="0" baseline="30000" dirty="0">
                <a:solidFill>
                  <a:srgbClr val="000000"/>
                </a:solidFill>
                <a:effectLst/>
                <a:latin typeface="system-ui"/>
              </a:rPr>
              <a:t>6 </a:t>
            </a:r>
            <a:r>
              <a:rPr lang="en-US" sz="2600" b="1" i="0" dirty="0">
                <a:solidFill>
                  <a:srgbClr val="000000"/>
                </a:solidFill>
                <a:effectLst/>
                <a:latin typeface="system-ui"/>
              </a:rPr>
              <a:t>Seek his will in all you do,</a:t>
            </a:r>
            <a:r>
              <a:rPr lang="en-US" sz="2600" b="1" dirty="0"/>
              <a:t/>
            </a:r>
            <a:br>
              <a:rPr lang="en-US" sz="2600" b="1" dirty="0"/>
            </a:br>
            <a:r>
              <a:rPr lang="en-US" sz="2600" b="1" i="0" dirty="0">
                <a:solidFill>
                  <a:srgbClr val="000000"/>
                </a:solidFill>
                <a:effectLst/>
                <a:latin typeface="Courier New" panose="02070309020205020404" pitchFamily="49" charset="0"/>
              </a:rPr>
              <a:t>    </a:t>
            </a:r>
            <a:r>
              <a:rPr lang="en-US" sz="2600" b="1" i="0" dirty="0">
                <a:solidFill>
                  <a:srgbClr val="000000"/>
                </a:solidFill>
                <a:effectLst/>
                <a:latin typeface="system-ui"/>
              </a:rPr>
              <a:t>and he will show you which path to take.</a:t>
            </a:r>
          </a:p>
          <a:p>
            <a:r>
              <a:rPr lang="en-US" sz="3200" dirty="0">
                <a:solidFill>
                  <a:srgbClr val="000000"/>
                </a:solidFill>
                <a:highlight>
                  <a:srgbClr val="FFFF00"/>
                </a:highlight>
                <a:latin typeface="system-ui"/>
              </a:rPr>
              <a:t>Hyper-analysis may be rooted in fear, pride, doubt/lack of trust, and is a hinderance yielding to the Spirit and stepping out in faith.</a:t>
            </a:r>
            <a:endParaRPr lang="en-US" sz="3200" dirty="0">
              <a:highlight>
                <a:srgbClr val="FFFF00"/>
              </a:highlight>
            </a:endParaRPr>
          </a:p>
        </p:txBody>
      </p:sp>
    </p:spTree>
    <p:extLst>
      <p:ext uri="{BB962C8B-B14F-4D97-AF65-F5344CB8AC3E}">
        <p14:creationId xmlns:p14="http://schemas.microsoft.com/office/powerpoint/2010/main" val="4141909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BB8CAB-30B2-00F8-E0FC-EA8CB3163CC0}"/>
              </a:ext>
            </a:extLst>
          </p:cNvPr>
          <p:cNvSpPr>
            <a:spLocks noGrp="1"/>
          </p:cNvSpPr>
          <p:nvPr>
            <p:ph type="title"/>
          </p:nvPr>
        </p:nvSpPr>
        <p:spPr/>
        <p:txBody>
          <a:bodyPr/>
          <a:lstStyle/>
          <a:p>
            <a:r>
              <a:rPr lang="en-US" dirty="0"/>
              <a:t>How to then take a leap of faith?:</a:t>
            </a:r>
          </a:p>
        </p:txBody>
      </p:sp>
      <p:sp>
        <p:nvSpPr>
          <p:cNvPr id="3" name="Content Placeholder 2">
            <a:extLst>
              <a:ext uri="{FF2B5EF4-FFF2-40B4-BE49-F238E27FC236}">
                <a16:creationId xmlns:a16="http://schemas.microsoft.com/office/drawing/2014/main" xmlns="" id="{F21B9D63-7A32-68DF-6695-42AB484337D1}"/>
              </a:ext>
            </a:extLst>
          </p:cNvPr>
          <p:cNvSpPr>
            <a:spLocks noGrp="1"/>
          </p:cNvSpPr>
          <p:nvPr>
            <p:ph idx="1"/>
          </p:nvPr>
        </p:nvSpPr>
        <p:spPr/>
        <p:txBody>
          <a:bodyPr>
            <a:normAutofit/>
          </a:bodyPr>
          <a:lstStyle/>
          <a:p>
            <a:pPr lvl="1"/>
            <a:r>
              <a:rPr lang="en-US" sz="3600" dirty="0"/>
              <a:t>Yielding is the catalyst in receiving God</a:t>
            </a:r>
          </a:p>
          <a:p>
            <a:pPr lvl="1"/>
            <a:r>
              <a:rPr lang="en-US" sz="3600" dirty="0"/>
              <a:t>Yielding is an act of surrender and cooperation to the Holy Spirit</a:t>
            </a:r>
          </a:p>
          <a:p>
            <a:pPr lvl="1"/>
            <a:r>
              <a:rPr lang="en-US" sz="3600" dirty="0"/>
              <a:t>Yielding is active not passive</a:t>
            </a:r>
          </a:p>
          <a:p>
            <a:pPr lvl="1"/>
            <a:r>
              <a:rPr lang="en-US" sz="3600" dirty="0"/>
              <a:t>The leap of faith is actively yielding your speech to the direction of the Holy Spirit.</a:t>
            </a:r>
          </a:p>
        </p:txBody>
      </p:sp>
    </p:spTree>
    <p:extLst>
      <p:ext uri="{BB962C8B-B14F-4D97-AF65-F5344CB8AC3E}">
        <p14:creationId xmlns:p14="http://schemas.microsoft.com/office/powerpoint/2010/main" val="3201407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176EAD-EEFB-6A93-C6C4-90338A4CA1B2}"/>
              </a:ext>
            </a:extLst>
          </p:cNvPr>
          <p:cNvSpPr>
            <a:spLocks noGrp="1"/>
          </p:cNvSpPr>
          <p:nvPr>
            <p:ph type="title"/>
          </p:nvPr>
        </p:nvSpPr>
        <p:spPr/>
        <p:txBody>
          <a:bodyPr/>
          <a:lstStyle/>
          <a:p>
            <a:r>
              <a:rPr lang="en-US" dirty="0"/>
              <a:t>Acts 2:38-39</a:t>
            </a:r>
          </a:p>
        </p:txBody>
      </p:sp>
      <p:sp>
        <p:nvSpPr>
          <p:cNvPr id="3" name="Content Placeholder 2">
            <a:extLst>
              <a:ext uri="{FF2B5EF4-FFF2-40B4-BE49-F238E27FC236}">
                <a16:creationId xmlns:a16="http://schemas.microsoft.com/office/drawing/2014/main" xmlns="" id="{9EAF8507-B940-F9FC-6F67-DF3C003BF570}"/>
              </a:ext>
            </a:extLst>
          </p:cNvPr>
          <p:cNvSpPr>
            <a:spLocks noGrp="1"/>
          </p:cNvSpPr>
          <p:nvPr>
            <p:ph idx="1"/>
          </p:nvPr>
        </p:nvSpPr>
        <p:spPr/>
        <p:txBody>
          <a:bodyPr>
            <a:normAutofit/>
          </a:bodyPr>
          <a:lstStyle/>
          <a:p>
            <a:r>
              <a:rPr lang="en-US" sz="3600" b="1" i="0" baseline="30000" dirty="0">
                <a:solidFill>
                  <a:srgbClr val="000000"/>
                </a:solidFill>
                <a:effectLst/>
                <a:latin typeface="system-ui"/>
              </a:rPr>
              <a:t>38 </a:t>
            </a:r>
            <a:r>
              <a:rPr lang="en-US" sz="3600" b="0" i="0" dirty="0">
                <a:solidFill>
                  <a:srgbClr val="000000"/>
                </a:solidFill>
                <a:effectLst/>
                <a:latin typeface="system-ui"/>
              </a:rPr>
              <a:t>Peter replied, “Each of you must repent of your sins and turn to God, and be baptized in the name of Jesus Christ for the forgiveness of your sins. Then you will receive the gift of the Holy Spirit. </a:t>
            </a:r>
            <a:r>
              <a:rPr lang="en-US" sz="3600" b="1" i="0" baseline="30000" dirty="0">
                <a:solidFill>
                  <a:srgbClr val="000000"/>
                </a:solidFill>
                <a:effectLst/>
                <a:latin typeface="system-ui"/>
              </a:rPr>
              <a:t>39 </a:t>
            </a:r>
            <a:r>
              <a:rPr lang="en-US" sz="3600" b="0" i="0" dirty="0">
                <a:solidFill>
                  <a:srgbClr val="000000"/>
                </a:solidFill>
                <a:effectLst/>
                <a:latin typeface="system-ui"/>
              </a:rPr>
              <a:t>This promise is to you, to your children, and to those far away</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2" tooltip="See footnote a"/>
              </a:rPr>
              <a:t>a</a:t>
            </a:r>
            <a:r>
              <a:rPr lang="en-US" sz="3600" b="0" i="0" baseline="30000" dirty="0">
                <a:solidFill>
                  <a:srgbClr val="000000"/>
                </a:solidFill>
                <a:effectLst/>
                <a:latin typeface="system-ui"/>
              </a:rPr>
              <a:t>]</a:t>
            </a:r>
            <a:r>
              <a:rPr lang="en-US" sz="3600" b="0" i="0" dirty="0">
                <a:solidFill>
                  <a:srgbClr val="000000"/>
                </a:solidFill>
                <a:effectLst/>
                <a:latin typeface="system-ui"/>
              </a:rPr>
              <a:t>—all who have been called by the Lord our God.”</a:t>
            </a:r>
            <a:endParaRPr lang="en-US" sz="3600" dirty="0"/>
          </a:p>
        </p:txBody>
      </p:sp>
    </p:spTree>
    <p:extLst>
      <p:ext uri="{BB962C8B-B14F-4D97-AF65-F5344CB8AC3E}">
        <p14:creationId xmlns:p14="http://schemas.microsoft.com/office/powerpoint/2010/main" val="3281071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F84154-A1D9-7E02-2AB3-64ED363CE44C}"/>
              </a:ext>
            </a:extLst>
          </p:cNvPr>
          <p:cNvSpPr>
            <a:spLocks noGrp="1"/>
          </p:cNvSpPr>
          <p:nvPr>
            <p:ph type="title"/>
          </p:nvPr>
        </p:nvSpPr>
        <p:spPr/>
        <p:txBody>
          <a:bodyPr/>
          <a:lstStyle/>
          <a:p>
            <a:r>
              <a:rPr lang="en-US" b="1" dirty="0"/>
              <a:t>Make Room for Him</a:t>
            </a:r>
          </a:p>
        </p:txBody>
      </p:sp>
      <p:sp>
        <p:nvSpPr>
          <p:cNvPr id="3" name="Content Placeholder 2">
            <a:extLst>
              <a:ext uri="{FF2B5EF4-FFF2-40B4-BE49-F238E27FC236}">
                <a16:creationId xmlns:a16="http://schemas.microsoft.com/office/drawing/2014/main" xmlns="" id="{B2B7E661-03EF-652C-DFA9-58B52F537343}"/>
              </a:ext>
            </a:extLst>
          </p:cNvPr>
          <p:cNvSpPr>
            <a:spLocks noGrp="1"/>
          </p:cNvSpPr>
          <p:nvPr>
            <p:ph idx="1"/>
          </p:nvPr>
        </p:nvSpPr>
        <p:spPr/>
        <p:txBody>
          <a:bodyPr>
            <a:normAutofit/>
          </a:bodyPr>
          <a:lstStyle/>
          <a:p>
            <a:r>
              <a:rPr lang="en-US" sz="5400" dirty="0"/>
              <a:t>1. Repent</a:t>
            </a:r>
          </a:p>
          <a:p>
            <a:r>
              <a:rPr lang="en-US" sz="5400" dirty="0"/>
              <a:t>2. Renounce</a:t>
            </a:r>
          </a:p>
          <a:p>
            <a:r>
              <a:rPr lang="en-US" sz="5400" dirty="0"/>
              <a:t>3. Replace</a:t>
            </a:r>
          </a:p>
        </p:txBody>
      </p:sp>
    </p:spTree>
    <p:extLst>
      <p:ext uri="{BB962C8B-B14F-4D97-AF65-F5344CB8AC3E}">
        <p14:creationId xmlns:p14="http://schemas.microsoft.com/office/powerpoint/2010/main" val="665205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DD8B8B-1169-ACE9-9D97-0077A5A155B4}"/>
              </a:ext>
            </a:extLst>
          </p:cNvPr>
          <p:cNvSpPr>
            <a:spLocks noGrp="1"/>
          </p:cNvSpPr>
          <p:nvPr>
            <p:ph type="title"/>
          </p:nvPr>
        </p:nvSpPr>
        <p:spPr/>
        <p:txBody>
          <a:bodyPr/>
          <a:lstStyle/>
          <a:p>
            <a:r>
              <a:rPr lang="en-US" dirty="0"/>
              <a:t>How do I start? How do I receive?</a:t>
            </a:r>
          </a:p>
        </p:txBody>
      </p:sp>
      <p:sp>
        <p:nvSpPr>
          <p:cNvPr id="3" name="Content Placeholder 2">
            <a:extLst>
              <a:ext uri="{FF2B5EF4-FFF2-40B4-BE49-F238E27FC236}">
                <a16:creationId xmlns:a16="http://schemas.microsoft.com/office/drawing/2014/main" xmlns="" id="{2E0A51E1-8FD8-931A-1A56-0914C3339C1E}"/>
              </a:ext>
            </a:extLst>
          </p:cNvPr>
          <p:cNvSpPr>
            <a:spLocks noGrp="1"/>
          </p:cNvSpPr>
          <p:nvPr>
            <p:ph idx="1"/>
          </p:nvPr>
        </p:nvSpPr>
        <p:spPr/>
        <p:txBody>
          <a:bodyPr>
            <a:normAutofit/>
          </a:bodyPr>
          <a:lstStyle/>
          <a:p>
            <a:r>
              <a:rPr lang="en-US" sz="2800" b="1" u="sng" dirty="0"/>
              <a:t>Here are three 3 steps:</a:t>
            </a:r>
          </a:p>
          <a:p>
            <a:r>
              <a:rPr lang="en-US" sz="2800" i="1" dirty="0"/>
              <a:t>1. Pursue Jesus</a:t>
            </a:r>
          </a:p>
          <a:p>
            <a:r>
              <a:rPr lang="en-US" sz="2800" i="1" dirty="0"/>
              <a:t>2. The Holy Spirit will then fall upon you.</a:t>
            </a:r>
          </a:p>
          <a:p>
            <a:r>
              <a:rPr lang="en-US" sz="2800" i="1" dirty="0"/>
              <a:t>3. You must then cooperate (partner) with the Spirit by beginning to speak as He enables you.</a:t>
            </a:r>
          </a:p>
        </p:txBody>
      </p:sp>
    </p:spTree>
    <p:extLst>
      <p:ext uri="{BB962C8B-B14F-4D97-AF65-F5344CB8AC3E}">
        <p14:creationId xmlns:p14="http://schemas.microsoft.com/office/powerpoint/2010/main" val="1824113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164556-74F2-4E8B-E11E-DDA049483B3E}"/>
              </a:ext>
            </a:extLst>
          </p:cNvPr>
          <p:cNvSpPr>
            <a:spLocks noGrp="1"/>
          </p:cNvSpPr>
          <p:nvPr>
            <p:ph type="title"/>
          </p:nvPr>
        </p:nvSpPr>
        <p:spPr/>
        <p:txBody>
          <a:bodyPr/>
          <a:lstStyle/>
          <a:p>
            <a:r>
              <a:rPr lang="en-US" i="1" dirty="0"/>
              <a:t>How do I receive? </a:t>
            </a:r>
          </a:p>
        </p:txBody>
      </p:sp>
      <p:sp>
        <p:nvSpPr>
          <p:cNvPr id="3" name="Content Placeholder 2">
            <a:extLst>
              <a:ext uri="{FF2B5EF4-FFF2-40B4-BE49-F238E27FC236}">
                <a16:creationId xmlns:a16="http://schemas.microsoft.com/office/drawing/2014/main" xmlns="" id="{886BCF74-9539-2FED-6328-D1AEC733C2E5}"/>
              </a:ext>
            </a:extLst>
          </p:cNvPr>
          <p:cNvSpPr>
            <a:spLocks noGrp="1"/>
          </p:cNvSpPr>
          <p:nvPr>
            <p:ph idx="1"/>
          </p:nvPr>
        </p:nvSpPr>
        <p:spPr/>
        <p:txBody>
          <a:bodyPr>
            <a:normAutofit/>
          </a:bodyPr>
          <a:lstStyle/>
          <a:p>
            <a:r>
              <a:rPr lang="en-US" sz="4000" dirty="0"/>
              <a:t>1. </a:t>
            </a:r>
            <a:r>
              <a:rPr lang="en-US" sz="4000" b="1" dirty="0"/>
              <a:t>Pursue Jesus</a:t>
            </a:r>
            <a:r>
              <a:rPr lang="en-US" sz="4000" dirty="0"/>
              <a:t>.</a:t>
            </a:r>
            <a:r>
              <a:rPr lang="en-US" sz="4800" dirty="0"/>
              <a:t> </a:t>
            </a:r>
            <a:r>
              <a:rPr lang="en-US" sz="4800" i="1" u="sng" dirty="0"/>
              <a:t>Obediently pursue Jesus</a:t>
            </a:r>
            <a:r>
              <a:rPr lang="en-US" sz="4800" dirty="0"/>
              <a:t>.</a:t>
            </a:r>
            <a:r>
              <a:rPr lang="en-US" sz="2400" dirty="0"/>
              <a:t/>
            </a:r>
            <a:br>
              <a:rPr lang="en-US" sz="2400" dirty="0"/>
            </a:br>
            <a:r>
              <a:rPr lang="en-US" sz="2400" dirty="0"/>
              <a:t> </a:t>
            </a:r>
            <a:br>
              <a:rPr lang="en-US" sz="2400" dirty="0"/>
            </a:br>
            <a:r>
              <a:rPr lang="en-US" sz="2400" i="1" dirty="0"/>
              <a:t>Acts 2</a:t>
            </a:r>
            <a:r>
              <a:rPr lang="en-US" sz="2400" dirty="0"/>
              <a:t>—waiting, worshiping, obeying (see also Luke 24:53)</a:t>
            </a:r>
            <a:br>
              <a:rPr lang="en-US" sz="2400" dirty="0"/>
            </a:br>
            <a:r>
              <a:rPr lang="en-US" sz="2400" dirty="0"/>
              <a:t/>
            </a:r>
            <a:br>
              <a:rPr lang="en-US" sz="2400" dirty="0"/>
            </a:br>
            <a:r>
              <a:rPr lang="en-US" sz="2400" i="1" dirty="0"/>
              <a:t>Acts 10</a:t>
            </a:r>
            <a:r>
              <a:rPr lang="en-US" sz="2400" dirty="0"/>
              <a:t>—the gentiles—A Caesarean named Cornelius saw a vision of an angel of the Lord telling him to send for Peter. </a:t>
            </a:r>
            <a:r>
              <a:rPr lang="en-US" sz="2400" b="1" i="1" dirty="0"/>
              <a:t>He obeyed </a:t>
            </a:r>
            <a:r>
              <a:rPr lang="en-US" sz="2400" dirty="0"/>
              <a:t>and sent met to retrieve him.</a:t>
            </a:r>
            <a:br>
              <a:rPr lang="en-US" sz="2400" dirty="0"/>
            </a:br>
            <a:r>
              <a:rPr lang="en-US" sz="2400" dirty="0"/>
              <a:t/>
            </a:r>
            <a:br>
              <a:rPr lang="en-US" sz="2400" dirty="0"/>
            </a:br>
            <a:r>
              <a:rPr lang="en-US" sz="2400" i="1" dirty="0"/>
              <a:t>Acts 19</a:t>
            </a:r>
            <a:r>
              <a:rPr lang="en-US" sz="2400" dirty="0"/>
              <a:t>—</a:t>
            </a:r>
            <a:r>
              <a:rPr lang="en-US" sz="2400" b="1" i="1" dirty="0"/>
              <a:t>New Christians grew hungry to grow in their relationship with	Jesus</a:t>
            </a:r>
            <a:r>
              <a:rPr lang="en-US" sz="2400" dirty="0"/>
              <a:t>. The disciples, “upon hearing…Paul laid hands on them, and the Holy Spirit came upon them…”</a:t>
            </a:r>
            <a:endParaRPr lang="en-US" sz="2400" b="1" i="1" dirty="0"/>
          </a:p>
        </p:txBody>
      </p:sp>
    </p:spTree>
    <p:extLst>
      <p:ext uri="{BB962C8B-B14F-4D97-AF65-F5344CB8AC3E}">
        <p14:creationId xmlns:p14="http://schemas.microsoft.com/office/powerpoint/2010/main" val="1864198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7E305E-B3CC-CFE3-FA10-9AB8FE8BD4B9}"/>
              </a:ext>
            </a:extLst>
          </p:cNvPr>
          <p:cNvSpPr>
            <a:spLocks noGrp="1"/>
          </p:cNvSpPr>
          <p:nvPr>
            <p:ph type="title"/>
          </p:nvPr>
        </p:nvSpPr>
        <p:spPr/>
        <p:txBody>
          <a:bodyPr/>
          <a:lstStyle/>
          <a:p>
            <a:r>
              <a:rPr lang="en-US" i="1" dirty="0"/>
              <a:t>How do I receive?</a:t>
            </a:r>
          </a:p>
        </p:txBody>
      </p:sp>
      <p:sp>
        <p:nvSpPr>
          <p:cNvPr id="3" name="Content Placeholder 2">
            <a:extLst>
              <a:ext uri="{FF2B5EF4-FFF2-40B4-BE49-F238E27FC236}">
                <a16:creationId xmlns:a16="http://schemas.microsoft.com/office/drawing/2014/main" xmlns="" id="{CB6D16B4-041E-D8FC-A96D-144106B1AA32}"/>
              </a:ext>
            </a:extLst>
          </p:cNvPr>
          <p:cNvSpPr>
            <a:spLocks noGrp="1"/>
          </p:cNvSpPr>
          <p:nvPr>
            <p:ph idx="1"/>
          </p:nvPr>
        </p:nvSpPr>
        <p:spPr>
          <a:xfrm>
            <a:off x="1097280" y="1737359"/>
            <a:ext cx="10058400" cy="4497186"/>
          </a:xfrm>
        </p:spPr>
        <p:txBody>
          <a:bodyPr>
            <a:normAutofit/>
          </a:bodyPr>
          <a:lstStyle/>
          <a:p>
            <a:r>
              <a:rPr lang="en-US" sz="3600" dirty="0"/>
              <a:t>2. The Holy Spirit will then fall upon you. </a:t>
            </a:r>
            <a:br>
              <a:rPr lang="en-US" sz="3600" dirty="0"/>
            </a:br>
            <a:r>
              <a:rPr lang="en-US" sz="3600" dirty="0"/>
              <a:t>	</a:t>
            </a:r>
            <a:r>
              <a:rPr lang="en-US" sz="3600" u="sng" dirty="0"/>
              <a:t>As you seek, He responds</a:t>
            </a:r>
            <a:r>
              <a:rPr lang="en-US" sz="3600" dirty="0"/>
              <a:t>.</a:t>
            </a:r>
          </a:p>
          <a:p>
            <a:pPr lvl="1"/>
            <a:r>
              <a:rPr lang="en-US" sz="3600" b="1" i="1" dirty="0"/>
              <a:t>You Seek</a:t>
            </a:r>
          </a:p>
          <a:p>
            <a:pPr lvl="2"/>
            <a:r>
              <a:rPr lang="en-US" sz="2400" i="1" dirty="0"/>
              <a:t>2 Chronicles 7:14 </a:t>
            </a:r>
            <a:r>
              <a:rPr lang="en-US" sz="2400" dirty="0"/>
              <a:t>Seek His face (Humble yourself and repent)</a:t>
            </a:r>
          </a:p>
          <a:p>
            <a:pPr lvl="2"/>
            <a:r>
              <a:rPr lang="en-US" sz="2400" i="1" dirty="0"/>
              <a:t>Hebrews 11:6 </a:t>
            </a:r>
            <a:r>
              <a:rPr lang="en-US" sz="2400" dirty="0"/>
              <a:t>He rewards those who seek Him</a:t>
            </a:r>
          </a:p>
          <a:p>
            <a:pPr lvl="2"/>
            <a:r>
              <a:rPr lang="en-US" sz="2400" i="1" dirty="0"/>
              <a:t>James 4:8 </a:t>
            </a:r>
            <a:r>
              <a:rPr lang="en-US" sz="2400" dirty="0"/>
              <a:t>Come near to God and He will come near to you</a:t>
            </a:r>
          </a:p>
          <a:p>
            <a:pPr lvl="2"/>
            <a:r>
              <a:rPr lang="en-US" sz="2400" i="1" dirty="0"/>
              <a:t>1 John 1:9 </a:t>
            </a:r>
            <a:r>
              <a:rPr lang="en-US" sz="2400" dirty="0"/>
              <a:t>Confession and repentance leads to forgiveness and purification</a:t>
            </a:r>
          </a:p>
          <a:p>
            <a:pPr lvl="2"/>
            <a:r>
              <a:rPr lang="en-US" sz="2400" i="1" dirty="0"/>
              <a:t>Revelation 3:20 </a:t>
            </a:r>
            <a:r>
              <a:rPr lang="en-US" sz="2400" dirty="0"/>
              <a:t>Jesus knocks… listen and open the door</a:t>
            </a:r>
          </a:p>
          <a:p>
            <a:pPr lvl="2"/>
            <a:endParaRPr lang="en-US" dirty="0"/>
          </a:p>
        </p:txBody>
      </p:sp>
    </p:spTree>
    <p:extLst>
      <p:ext uri="{BB962C8B-B14F-4D97-AF65-F5344CB8AC3E}">
        <p14:creationId xmlns:p14="http://schemas.microsoft.com/office/powerpoint/2010/main" val="4096288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6E4012-B025-9653-974D-A2EA2EC7B323}"/>
              </a:ext>
            </a:extLst>
          </p:cNvPr>
          <p:cNvSpPr>
            <a:spLocks noGrp="1"/>
          </p:cNvSpPr>
          <p:nvPr>
            <p:ph type="title"/>
          </p:nvPr>
        </p:nvSpPr>
        <p:spPr/>
        <p:txBody>
          <a:bodyPr/>
          <a:lstStyle/>
          <a:p>
            <a:r>
              <a:rPr lang="en-US" i="1" dirty="0"/>
              <a:t>How do I receive? </a:t>
            </a:r>
            <a:r>
              <a:rPr lang="en-US" dirty="0"/>
              <a:t/>
            </a:r>
            <a:br>
              <a:rPr lang="en-US" dirty="0"/>
            </a:br>
            <a:r>
              <a:rPr lang="en-US" dirty="0"/>
              <a:t>(you seek, He responds)</a:t>
            </a:r>
          </a:p>
        </p:txBody>
      </p:sp>
      <p:sp>
        <p:nvSpPr>
          <p:cNvPr id="3" name="Content Placeholder 2">
            <a:extLst>
              <a:ext uri="{FF2B5EF4-FFF2-40B4-BE49-F238E27FC236}">
                <a16:creationId xmlns:a16="http://schemas.microsoft.com/office/drawing/2014/main" xmlns="" id="{9D087A77-BB31-793A-C19F-0561B18CE413}"/>
              </a:ext>
            </a:extLst>
          </p:cNvPr>
          <p:cNvSpPr>
            <a:spLocks noGrp="1"/>
          </p:cNvSpPr>
          <p:nvPr>
            <p:ph idx="1"/>
          </p:nvPr>
        </p:nvSpPr>
        <p:spPr/>
        <p:txBody>
          <a:bodyPr>
            <a:normAutofit lnSpcReduction="10000"/>
          </a:bodyPr>
          <a:lstStyle/>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40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He Responds</a:t>
            </a: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Acts 2:2-3 Spirit came like a wind; tongues of fire</a:t>
            </a: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Acts 10:44 hearers of the word filled with the Holy Spirit</a:t>
            </a: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Acts 19:6a Paul placed his hands on them, Spirit came upon them</a:t>
            </a: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1 Cor 3:16 Every believer is the temple</a:t>
            </a: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Romans 8:9 The spirit lives inside the believer (baptism is different then salvation)</a:t>
            </a: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Acts 1:8 you will receive power when the Holy Spirit comes upon you</a:t>
            </a:r>
          </a:p>
          <a:p>
            <a:endParaRPr lang="en-US" dirty="0"/>
          </a:p>
        </p:txBody>
      </p:sp>
    </p:spTree>
    <p:extLst>
      <p:ext uri="{BB962C8B-B14F-4D97-AF65-F5344CB8AC3E}">
        <p14:creationId xmlns:p14="http://schemas.microsoft.com/office/powerpoint/2010/main" val="3364362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5C814-FBA4-AF5F-679D-F3C7C963D865}"/>
              </a:ext>
            </a:extLst>
          </p:cNvPr>
          <p:cNvSpPr>
            <a:spLocks noGrp="1"/>
          </p:cNvSpPr>
          <p:nvPr>
            <p:ph type="title"/>
          </p:nvPr>
        </p:nvSpPr>
        <p:spPr/>
        <p:txBody>
          <a:bodyPr/>
          <a:lstStyle/>
          <a:p>
            <a:r>
              <a:rPr lang="en-US" dirty="0"/>
              <a:t>Acts 19:1-6</a:t>
            </a:r>
          </a:p>
        </p:txBody>
      </p:sp>
      <p:sp>
        <p:nvSpPr>
          <p:cNvPr id="3" name="Content Placeholder 2">
            <a:extLst>
              <a:ext uri="{FF2B5EF4-FFF2-40B4-BE49-F238E27FC236}">
                <a16:creationId xmlns:a16="http://schemas.microsoft.com/office/drawing/2014/main" xmlns="" id="{4835BBF4-93E3-F05B-768A-C622EA894053}"/>
              </a:ext>
            </a:extLst>
          </p:cNvPr>
          <p:cNvSpPr>
            <a:spLocks noGrp="1"/>
          </p:cNvSpPr>
          <p:nvPr>
            <p:ph idx="1"/>
          </p:nvPr>
        </p:nvSpPr>
        <p:spPr/>
        <p:txBody>
          <a:bodyPr/>
          <a:lstStyle/>
          <a:p>
            <a:pPr algn="l"/>
            <a:r>
              <a:rPr lang="en-US" b="1" i="0" dirty="0">
                <a:solidFill>
                  <a:srgbClr val="000000"/>
                </a:solidFill>
                <a:effectLst/>
                <a:latin typeface="system-ui"/>
              </a:rPr>
              <a:t>19 </a:t>
            </a:r>
            <a:r>
              <a:rPr lang="en-US" b="0" i="0" dirty="0">
                <a:solidFill>
                  <a:srgbClr val="000000"/>
                </a:solidFill>
                <a:effectLst/>
                <a:latin typeface="system-ui"/>
              </a:rPr>
              <a:t>While Apollos was in Corinth, Paul traveled through the interior regions until he reached Ephesus, on the coast</a:t>
            </a:r>
            <a:r>
              <a:rPr lang="en-US" b="0" i="0" dirty="0">
                <a:solidFill>
                  <a:srgbClr val="000000"/>
                </a:solidFill>
                <a:effectLst/>
                <a:highlight>
                  <a:srgbClr val="FFFF00"/>
                </a:highlight>
                <a:latin typeface="system-ui"/>
              </a:rPr>
              <a:t>, </a:t>
            </a:r>
            <a:r>
              <a:rPr lang="en-US" b="1" i="0" dirty="0">
                <a:solidFill>
                  <a:srgbClr val="000000"/>
                </a:solidFill>
                <a:effectLst/>
                <a:highlight>
                  <a:srgbClr val="FFFF00"/>
                </a:highlight>
                <a:latin typeface="system-ui"/>
              </a:rPr>
              <a:t>where he found several believers</a:t>
            </a:r>
            <a:r>
              <a:rPr lang="en-US" b="0" i="0" dirty="0">
                <a:solidFill>
                  <a:srgbClr val="000000"/>
                </a:solidFill>
                <a:effectLst/>
                <a:latin typeface="system-ui"/>
              </a:rPr>
              <a:t>.</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 </a:t>
            </a:r>
            <a:r>
              <a:rPr lang="en-US" b="1" i="0" baseline="30000" dirty="0">
                <a:solidFill>
                  <a:srgbClr val="000000"/>
                </a:solidFill>
                <a:effectLst/>
                <a:latin typeface="system-ui"/>
              </a:rPr>
              <a:t>2 </a:t>
            </a:r>
            <a:r>
              <a:rPr lang="en-US" b="0" i="0" dirty="0">
                <a:solidFill>
                  <a:srgbClr val="000000"/>
                </a:solidFill>
                <a:effectLst/>
                <a:highlight>
                  <a:srgbClr val="FFFF00"/>
                </a:highlight>
                <a:latin typeface="system-ui"/>
              </a:rPr>
              <a:t>“Did you receive the Holy Spirit when you believed?” he asked them.</a:t>
            </a:r>
          </a:p>
          <a:p>
            <a:pPr algn="l"/>
            <a:r>
              <a:rPr lang="en-US" b="0" i="0" dirty="0">
                <a:solidFill>
                  <a:srgbClr val="000000"/>
                </a:solidFill>
                <a:effectLst/>
                <a:latin typeface="system-ui"/>
              </a:rPr>
              <a:t>“No,” they replied, “we haven’t even heard that there is a Holy Spirit.”</a:t>
            </a:r>
          </a:p>
          <a:p>
            <a:pPr algn="l"/>
            <a:r>
              <a:rPr lang="en-US" b="1" i="0" baseline="30000" dirty="0">
                <a:solidFill>
                  <a:srgbClr val="000000"/>
                </a:solidFill>
                <a:effectLst/>
                <a:latin typeface="system-ui"/>
              </a:rPr>
              <a:t>3 </a:t>
            </a:r>
            <a:r>
              <a:rPr lang="en-US" b="0" i="0" dirty="0">
                <a:solidFill>
                  <a:srgbClr val="000000"/>
                </a:solidFill>
                <a:effectLst/>
                <a:latin typeface="system-ui"/>
              </a:rPr>
              <a:t>“Then what baptism did you experience?” he asked.</a:t>
            </a:r>
          </a:p>
          <a:p>
            <a:pPr algn="l"/>
            <a:r>
              <a:rPr lang="en-US" b="0" i="0" dirty="0">
                <a:solidFill>
                  <a:srgbClr val="000000"/>
                </a:solidFill>
                <a:effectLst/>
                <a:latin typeface="system-ui"/>
              </a:rPr>
              <a:t>And they replied, “The baptism of John.”</a:t>
            </a:r>
          </a:p>
          <a:p>
            <a:pPr algn="l"/>
            <a:r>
              <a:rPr lang="en-US" b="1" i="0" baseline="30000" dirty="0">
                <a:solidFill>
                  <a:srgbClr val="000000"/>
                </a:solidFill>
                <a:effectLst/>
                <a:latin typeface="system-ui"/>
              </a:rPr>
              <a:t>4 </a:t>
            </a:r>
            <a:r>
              <a:rPr lang="en-US" b="0" i="0" dirty="0">
                <a:solidFill>
                  <a:srgbClr val="000000"/>
                </a:solidFill>
                <a:effectLst/>
                <a:latin typeface="system-ui"/>
              </a:rPr>
              <a:t>Paul said, “John’s baptism called for repentance from sin. But John himself told the people to believe in the one who would come later, meaning Jesus.”</a:t>
            </a:r>
          </a:p>
          <a:p>
            <a:pPr algn="l"/>
            <a:r>
              <a:rPr lang="en-US" b="1" i="0" baseline="30000" dirty="0">
                <a:solidFill>
                  <a:srgbClr val="000000"/>
                </a:solidFill>
                <a:effectLst/>
                <a:latin typeface="system-ui"/>
              </a:rPr>
              <a:t>5 </a:t>
            </a:r>
            <a:r>
              <a:rPr lang="en-US" b="0" i="0" dirty="0">
                <a:solidFill>
                  <a:srgbClr val="000000"/>
                </a:solidFill>
                <a:effectLst/>
                <a:latin typeface="system-ui"/>
              </a:rPr>
              <a:t>As soon as they heard this, they were baptized in the name of the Lord Jesus. </a:t>
            </a:r>
            <a:r>
              <a:rPr lang="en-US" b="1" i="0" baseline="30000" dirty="0">
                <a:solidFill>
                  <a:srgbClr val="000000"/>
                </a:solidFill>
                <a:effectLst/>
                <a:latin typeface="system-ui"/>
              </a:rPr>
              <a:t>6</a:t>
            </a:r>
            <a:r>
              <a:rPr lang="en-US" b="1" i="0" baseline="30000" dirty="0">
                <a:solidFill>
                  <a:srgbClr val="000000"/>
                </a:solidFill>
                <a:effectLst/>
                <a:highlight>
                  <a:srgbClr val="FFFF00"/>
                </a:highlight>
                <a:latin typeface="system-ui"/>
              </a:rPr>
              <a:t> </a:t>
            </a:r>
            <a:r>
              <a:rPr lang="en-US" b="1" i="0" dirty="0">
                <a:solidFill>
                  <a:srgbClr val="000000"/>
                </a:solidFill>
                <a:effectLst/>
                <a:highlight>
                  <a:srgbClr val="FFFF00"/>
                </a:highlight>
                <a:latin typeface="system-ui"/>
              </a:rPr>
              <a:t>Then when Paul laid his hands on them, the Holy Spirit came on them, and they spoke in other tongues</a:t>
            </a:r>
            <a:r>
              <a:rPr lang="en-US" b="1" i="0" baseline="30000" dirty="0">
                <a:solidFill>
                  <a:srgbClr val="000000"/>
                </a:solidFill>
                <a:effectLst/>
                <a:highlight>
                  <a:srgbClr val="FFFF00"/>
                </a:highlight>
                <a:latin typeface="system-ui"/>
              </a:rPr>
              <a:t>[</a:t>
            </a:r>
            <a:r>
              <a:rPr lang="en-US" b="1" i="0" baseline="30000" dirty="0">
                <a:solidFill>
                  <a:srgbClr val="4A4A4A"/>
                </a:solidFill>
                <a:effectLst/>
                <a:highlight>
                  <a:srgbClr val="FFFF00"/>
                </a:highlight>
                <a:latin typeface="system-ui"/>
                <a:hlinkClick r:id="rId3" tooltip="See footnote b"/>
              </a:rPr>
              <a:t>b</a:t>
            </a:r>
            <a:r>
              <a:rPr lang="en-US" b="1" i="0" baseline="30000" dirty="0">
                <a:solidFill>
                  <a:srgbClr val="000000"/>
                </a:solidFill>
                <a:effectLst/>
                <a:highlight>
                  <a:srgbClr val="FFFF00"/>
                </a:highlight>
                <a:latin typeface="system-ui"/>
              </a:rPr>
              <a:t>]</a:t>
            </a:r>
            <a:r>
              <a:rPr lang="en-US" b="1" i="0" dirty="0">
                <a:solidFill>
                  <a:srgbClr val="000000"/>
                </a:solidFill>
                <a:effectLst/>
                <a:highlight>
                  <a:srgbClr val="FFFF00"/>
                </a:highlight>
                <a:latin typeface="system-ui"/>
              </a:rPr>
              <a:t> and prophesied. </a:t>
            </a:r>
            <a:r>
              <a:rPr lang="en-US" b="1" i="0" baseline="30000" dirty="0">
                <a:solidFill>
                  <a:srgbClr val="000000"/>
                </a:solidFill>
                <a:effectLst/>
                <a:highlight>
                  <a:srgbClr val="FFFF00"/>
                </a:highlight>
                <a:latin typeface="system-ui"/>
              </a:rPr>
              <a:t>7 </a:t>
            </a:r>
            <a:r>
              <a:rPr lang="en-US" b="1" i="0" dirty="0">
                <a:solidFill>
                  <a:srgbClr val="000000"/>
                </a:solidFill>
                <a:effectLst/>
                <a:highlight>
                  <a:srgbClr val="FFFF00"/>
                </a:highlight>
                <a:latin typeface="system-ui"/>
              </a:rPr>
              <a:t>There were about twelve men in all.</a:t>
            </a:r>
          </a:p>
          <a:p>
            <a:endParaRPr lang="en-US" dirty="0"/>
          </a:p>
        </p:txBody>
      </p:sp>
    </p:spTree>
    <p:extLst>
      <p:ext uri="{BB962C8B-B14F-4D97-AF65-F5344CB8AC3E}">
        <p14:creationId xmlns:p14="http://schemas.microsoft.com/office/powerpoint/2010/main" val="468716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99159-F503-E475-A632-156C89D0F53E}"/>
              </a:ext>
            </a:extLst>
          </p:cNvPr>
          <p:cNvSpPr>
            <a:spLocks noGrp="1"/>
          </p:cNvSpPr>
          <p:nvPr>
            <p:ph type="title"/>
          </p:nvPr>
        </p:nvSpPr>
        <p:spPr/>
        <p:txBody>
          <a:bodyPr/>
          <a:lstStyle/>
          <a:p>
            <a:r>
              <a:rPr lang="en-US" i="1" dirty="0"/>
              <a:t>How do I receive?</a:t>
            </a:r>
          </a:p>
        </p:txBody>
      </p:sp>
      <p:sp>
        <p:nvSpPr>
          <p:cNvPr id="3" name="Content Placeholder 2">
            <a:extLst>
              <a:ext uri="{FF2B5EF4-FFF2-40B4-BE49-F238E27FC236}">
                <a16:creationId xmlns:a16="http://schemas.microsoft.com/office/drawing/2014/main" xmlns="" id="{A321ECC9-4D4E-4944-8187-8294FD53F23E}"/>
              </a:ext>
            </a:extLst>
          </p:cNvPr>
          <p:cNvSpPr>
            <a:spLocks noGrp="1"/>
          </p:cNvSpPr>
          <p:nvPr>
            <p:ph idx="1"/>
          </p:nvPr>
        </p:nvSpPr>
        <p:spPr/>
        <p:txBody>
          <a:bodyPr>
            <a:normAutofit/>
          </a:bodyPr>
          <a:lstStyle/>
          <a:p>
            <a:r>
              <a:rPr lang="en-US" sz="3200" dirty="0"/>
              <a:t>3. </a:t>
            </a:r>
            <a:r>
              <a:rPr lang="en-US" sz="3200" b="1" dirty="0"/>
              <a:t>You must cooperate (partner) with the Spirit by beginning to speak as he enables you (a leap of faith and obedience).</a:t>
            </a:r>
          </a:p>
          <a:p>
            <a:pPr lvl="1"/>
            <a:r>
              <a:rPr lang="en-US" sz="2400" dirty="0"/>
              <a:t>Acts 2:4 Speak as the Spirit gives utterance [</a:t>
            </a:r>
            <a:r>
              <a:rPr lang="en-US" sz="2400" i="1" dirty="0"/>
              <a:t>step out in faith, as your feel the Holy Spirit—start/take the leap</a:t>
            </a:r>
            <a:r>
              <a:rPr lang="en-US" sz="2400" dirty="0"/>
              <a:t>]</a:t>
            </a:r>
          </a:p>
          <a:p>
            <a:pPr lvl="1"/>
            <a:r>
              <a:rPr lang="en-US" sz="2400" dirty="0"/>
              <a:t>Acts 10:46 Spirit fell on gentiles, who spoke in tongues [</a:t>
            </a:r>
            <a:r>
              <a:rPr lang="en-US" sz="2400" i="1" dirty="0"/>
              <a:t>you don’t have to be a “super-saint”</a:t>
            </a:r>
            <a:r>
              <a:rPr lang="en-US" sz="2400" dirty="0"/>
              <a:t>]</a:t>
            </a:r>
          </a:p>
          <a:p>
            <a:pPr lvl="1"/>
            <a:r>
              <a:rPr lang="en-US" sz="2400" dirty="0"/>
              <a:t>Acts 19:6 Laying on of hands to receive the Holy Spirit</a:t>
            </a:r>
          </a:p>
          <a:p>
            <a:pPr lvl="1"/>
            <a:r>
              <a:rPr lang="en-US" sz="2400" dirty="0"/>
              <a:t>Acts 2:17 “In the last days I will pour out my Spirit on all flesh…”</a:t>
            </a:r>
          </a:p>
        </p:txBody>
      </p:sp>
    </p:spTree>
    <p:extLst>
      <p:ext uri="{BB962C8B-B14F-4D97-AF65-F5344CB8AC3E}">
        <p14:creationId xmlns:p14="http://schemas.microsoft.com/office/powerpoint/2010/main" val="3120846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5C814-FBA4-AF5F-679D-F3C7C963D865}"/>
              </a:ext>
            </a:extLst>
          </p:cNvPr>
          <p:cNvSpPr>
            <a:spLocks noGrp="1"/>
          </p:cNvSpPr>
          <p:nvPr>
            <p:ph type="title"/>
          </p:nvPr>
        </p:nvSpPr>
        <p:spPr/>
        <p:txBody>
          <a:bodyPr/>
          <a:lstStyle/>
          <a:p>
            <a:r>
              <a:rPr lang="en-US" dirty="0"/>
              <a:t>Acts 19:1-6</a:t>
            </a:r>
          </a:p>
        </p:txBody>
      </p:sp>
      <p:sp>
        <p:nvSpPr>
          <p:cNvPr id="3" name="Content Placeholder 2">
            <a:extLst>
              <a:ext uri="{FF2B5EF4-FFF2-40B4-BE49-F238E27FC236}">
                <a16:creationId xmlns:a16="http://schemas.microsoft.com/office/drawing/2014/main" xmlns="" id="{4835BBF4-93E3-F05B-768A-C622EA894053}"/>
              </a:ext>
            </a:extLst>
          </p:cNvPr>
          <p:cNvSpPr>
            <a:spLocks noGrp="1"/>
          </p:cNvSpPr>
          <p:nvPr>
            <p:ph idx="1"/>
          </p:nvPr>
        </p:nvSpPr>
        <p:spPr/>
        <p:txBody>
          <a:bodyPr/>
          <a:lstStyle/>
          <a:p>
            <a:pPr algn="l"/>
            <a:r>
              <a:rPr lang="en-US" b="1" i="0" dirty="0">
                <a:solidFill>
                  <a:srgbClr val="000000"/>
                </a:solidFill>
                <a:effectLst/>
                <a:latin typeface="system-ui"/>
              </a:rPr>
              <a:t>19 </a:t>
            </a:r>
            <a:r>
              <a:rPr lang="en-US" b="0" i="0" dirty="0">
                <a:solidFill>
                  <a:srgbClr val="000000"/>
                </a:solidFill>
                <a:effectLst/>
                <a:latin typeface="system-ui"/>
              </a:rPr>
              <a:t>While Apollos was in Corinth, Paul traveled through the interior regions until he reached Ephesus, on the coast</a:t>
            </a:r>
            <a:r>
              <a:rPr lang="en-US" b="0" i="0" dirty="0">
                <a:solidFill>
                  <a:srgbClr val="000000"/>
                </a:solidFill>
                <a:effectLst/>
                <a:highlight>
                  <a:srgbClr val="FFFF00"/>
                </a:highlight>
                <a:latin typeface="system-ui"/>
              </a:rPr>
              <a:t>, </a:t>
            </a:r>
            <a:r>
              <a:rPr lang="en-US" b="1" i="0" dirty="0">
                <a:solidFill>
                  <a:srgbClr val="000000"/>
                </a:solidFill>
                <a:effectLst/>
                <a:highlight>
                  <a:srgbClr val="FFFF00"/>
                </a:highlight>
                <a:latin typeface="system-ui"/>
              </a:rPr>
              <a:t>where he found several believers</a:t>
            </a:r>
            <a:r>
              <a:rPr lang="en-US" b="0" i="0" dirty="0">
                <a:solidFill>
                  <a:srgbClr val="000000"/>
                </a:solidFill>
                <a:effectLst/>
                <a:latin typeface="system-ui"/>
              </a:rPr>
              <a:t>.</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 </a:t>
            </a:r>
            <a:r>
              <a:rPr lang="en-US" b="1" i="0" baseline="30000" dirty="0">
                <a:solidFill>
                  <a:srgbClr val="000000"/>
                </a:solidFill>
                <a:effectLst/>
                <a:latin typeface="system-ui"/>
              </a:rPr>
              <a:t>2 </a:t>
            </a:r>
            <a:r>
              <a:rPr lang="en-US" b="0" i="0" dirty="0">
                <a:solidFill>
                  <a:srgbClr val="000000"/>
                </a:solidFill>
                <a:effectLst/>
                <a:highlight>
                  <a:srgbClr val="FFFF00"/>
                </a:highlight>
                <a:latin typeface="system-ui"/>
              </a:rPr>
              <a:t>“Did you receive the Holy Spirit when you believed?” he asked them.</a:t>
            </a:r>
          </a:p>
          <a:p>
            <a:pPr algn="l"/>
            <a:r>
              <a:rPr lang="en-US" b="0" i="0" dirty="0">
                <a:solidFill>
                  <a:srgbClr val="000000"/>
                </a:solidFill>
                <a:effectLst/>
                <a:latin typeface="system-ui"/>
              </a:rPr>
              <a:t>“No,” they replied, “we haven’t even heard that there is a Holy Spirit.”</a:t>
            </a:r>
          </a:p>
          <a:p>
            <a:pPr algn="l"/>
            <a:r>
              <a:rPr lang="en-US" b="1" i="0" baseline="30000" dirty="0">
                <a:solidFill>
                  <a:srgbClr val="000000"/>
                </a:solidFill>
                <a:effectLst/>
                <a:latin typeface="system-ui"/>
              </a:rPr>
              <a:t>3 </a:t>
            </a:r>
            <a:r>
              <a:rPr lang="en-US" b="0" i="0" dirty="0">
                <a:solidFill>
                  <a:srgbClr val="000000"/>
                </a:solidFill>
                <a:effectLst/>
                <a:latin typeface="system-ui"/>
              </a:rPr>
              <a:t>“Then what baptism did you experience?” he asked.</a:t>
            </a:r>
          </a:p>
          <a:p>
            <a:pPr algn="l"/>
            <a:r>
              <a:rPr lang="en-US" b="0" i="0" dirty="0">
                <a:solidFill>
                  <a:srgbClr val="000000"/>
                </a:solidFill>
                <a:effectLst/>
                <a:latin typeface="system-ui"/>
              </a:rPr>
              <a:t>And they replied, “The baptism of John.”</a:t>
            </a:r>
          </a:p>
          <a:p>
            <a:pPr algn="l"/>
            <a:r>
              <a:rPr lang="en-US" b="1" i="0" baseline="30000" dirty="0">
                <a:solidFill>
                  <a:srgbClr val="000000"/>
                </a:solidFill>
                <a:effectLst/>
                <a:latin typeface="system-ui"/>
              </a:rPr>
              <a:t>4 </a:t>
            </a:r>
            <a:r>
              <a:rPr lang="en-US" b="0" i="0" dirty="0">
                <a:solidFill>
                  <a:srgbClr val="000000"/>
                </a:solidFill>
                <a:effectLst/>
                <a:latin typeface="system-ui"/>
              </a:rPr>
              <a:t>Paul said, “John’s baptism called for repentance from sin. But John himself told the people to believe in the one who would come later, meaning Jesus.”</a:t>
            </a:r>
          </a:p>
          <a:p>
            <a:pPr algn="l"/>
            <a:r>
              <a:rPr lang="en-US" b="1" i="0" baseline="30000" dirty="0">
                <a:solidFill>
                  <a:srgbClr val="000000"/>
                </a:solidFill>
                <a:effectLst/>
                <a:latin typeface="system-ui"/>
              </a:rPr>
              <a:t>5 </a:t>
            </a:r>
            <a:r>
              <a:rPr lang="en-US" b="0" i="0" dirty="0">
                <a:solidFill>
                  <a:srgbClr val="000000"/>
                </a:solidFill>
                <a:effectLst/>
                <a:latin typeface="system-ui"/>
              </a:rPr>
              <a:t>As soon as they heard this, they were baptized in the name of the Lord Jesus. </a:t>
            </a:r>
            <a:r>
              <a:rPr lang="en-US" b="1" i="0" baseline="30000" dirty="0">
                <a:solidFill>
                  <a:srgbClr val="000000"/>
                </a:solidFill>
                <a:effectLst/>
                <a:latin typeface="system-ui"/>
              </a:rPr>
              <a:t>6</a:t>
            </a:r>
            <a:r>
              <a:rPr lang="en-US" b="1" i="0" baseline="30000" dirty="0">
                <a:solidFill>
                  <a:srgbClr val="000000"/>
                </a:solidFill>
                <a:effectLst/>
                <a:highlight>
                  <a:srgbClr val="FFFF00"/>
                </a:highlight>
                <a:latin typeface="system-ui"/>
              </a:rPr>
              <a:t> </a:t>
            </a:r>
            <a:r>
              <a:rPr lang="en-US" b="1" i="0" dirty="0">
                <a:solidFill>
                  <a:srgbClr val="000000"/>
                </a:solidFill>
                <a:effectLst/>
                <a:highlight>
                  <a:srgbClr val="FFFF00"/>
                </a:highlight>
                <a:latin typeface="system-ui"/>
              </a:rPr>
              <a:t>Then when Paul laid his hands on them, the Holy Spirit came on them, and they spoke in other tongues</a:t>
            </a:r>
            <a:r>
              <a:rPr lang="en-US" b="1" i="0" baseline="30000" dirty="0">
                <a:solidFill>
                  <a:srgbClr val="000000"/>
                </a:solidFill>
                <a:effectLst/>
                <a:highlight>
                  <a:srgbClr val="FFFF00"/>
                </a:highlight>
                <a:latin typeface="system-ui"/>
              </a:rPr>
              <a:t>[</a:t>
            </a:r>
            <a:r>
              <a:rPr lang="en-US" b="1" i="0" baseline="30000" dirty="0">
                <a:solidFill>
                  <a:srgbClr val="4A4A4A"/>
                </a:solidFill>
                <a:effectLst/>
                <a:highlight>
                  <a:srgbClr val="FFFF00"/>
                </a:highlight>
                <a:latin typeface="system-ui"/>
                <a:hlinkClick r:id="rId3" tooltip="See footnote b"/>
              </a:rPr>
              <a:t>b</a:t>
            </a:r>
            <a:r>
              <a:rPr lang="en-US" b="1" i="0" baseline="30000" dirty="0">
                <a:solidFill>
                  <a:srgbClr val="000000"/>
                </a:solidFill>
                <a:effectLst/>
                <a:highlight>
                  <a:srgbClr val="FFFF00"/>
                </a:highlight>
                <a:latin typeface="system-ui"/>
              </a:rPr>
              <a:t>]</a:t>
            </a:r>
            <a:r>
              <a:rPr lang="en-US" b="1" i="0" dirty="0">
                <a:solidFill>
                  <a:srgbClr val="000000"/>
                </a:solidFill>
                <a:effectLst/>
                <a:highlight>
                  <a:srgbClr val="FFFF00"/>
                </a:highlight>
                <a:latin typeface="system-ui"/>
              </a:rPr>
              <a:t> and prophesied. </a:t>
            </a:r>
            <a:r>
              <a:rPr lang="en-US" b="1" i="0" baseline="30000" dirty="0">
                <a:solidFill>
                  <a:srgbClr val="000000"/>
                </a:solidFill>
                <a:effectLst/>
                <a:highlight>
                  <a:srgbClr val="FFFF00"/>
                </a:highlight>
                <a:latin typeface="system-ui"/>
              </a:rPr>
              <a:t>7 </a:t>
            </a:r>
            <a:r>
              <a:rPr lang="en-US" b="1" i="0" dirty="0">
                <a:solidFill>
                  <a:srgbClr val="000000"/>
                </a:solidFill>
                <a:effectLst/>
                <a:highlight>
                  <a:srgbClr val="FFFF00"/>
                </a:highlight>
                <a:latin typeface="system-ui"/>
              </a:rPr>
              <a:t>There were about twelve men in all.</a:t>
            </a:r>
          </a:p>
          <a:p>
            <a:endParaRPr lang="en-US" dirty="0"/>
          </a:p>
        </p:txBody>
      </p:sp>
    </p:spTree>
    <p:extLst>
      <p:ext uri="{BB962C8B-B14F-4D97-AF65-F5344CB8AC3E}">
        <p14:creationId xmlns:p14="http://schemas.microsoft.com/office/powerpoint/2010/main" val="3874849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C70337-9FD8-B225-E617-ABBFB0C58E0A}"/>
              </a:ext>
            </a:extLst>
          </p:cNvPr>
          <p:cNvSpPr>
            <a:spLocks noGrp="1"/>
          </p:cNvSpPr>
          <p:nvPr>
            <p:ph type="title"/>
          </p:nvPr>
        </p:nvSpPr>
        <p:spPr/>
        <p:txBody>
          <a:bodyPr/>
          <a:lstStyle/>
          <a:p>
            <a:r>
              <a:rPr lang="en-US" dirty="0"/>
              <a:t>There are two paths:</a:t>
            </a:r>
          </a:p>
        </p:txBody>
      </p:sp>
      <p:sp>
        <p:nvSpPr>
          <p:cNvPr id="3" name="Content Placeholder 2">
            <a:extLst>
              <a:ext uri="{FF2B5EF4-FFF2-40B4-BE49-F238E27FC236}">
                <a16:creationId xmlns:a16="http://schemas.microsoft.com/office/drawing/2014/main" xmlns="" id="{64386134-F652-31AC-05DC-A07C6C81A825}"/>
              </a:ext>
            </a:extLst>
          </p:cNvPr>
          <p:cNvSpPr>
            <a:spLocks noGrp="1"/>
          </p:cNvSpPr>
          <p:nvPr>
            <p:ph idx="1"/>
          </p:nvPr>
        </p:nvSpPr>
        <p:spPr>
          <a:xfrm>
            <a:off x="1097280" y="1845733"/>
            <a:ext cx="10058400" cy="4180993"/>
          </a:xfrm>
        </p:spPr>
        <p:txBody>
          <a:bodyPr/>
          <a:lstStyle/>
          <a:p>
            <a:r>
              <a:rPr lang="en-US" sz="2800" b="1" dirty="0"/>
              <a:t>First path</a:t>
            </a:r>
            <a:r>
              <a:rPr lang="en-US" dirty="0"/>
              <a:t>: </a:t>
            </a:r>
            <a:r>
              <a:rPr lang="en-US" sz="2400" dirty="0"/>
              <a:t>What is our natural response to the Holy Spirit? We resist Him. Our default response is trying to stay in control… Your control and “dignity” are still intact, as you are not doing anything perceived to be risky. Stay the same. Don’t move. No change other than risk furthering stagnation, frustration/burnout, and growing cold in your relationship with the Lord.</a:t>
            </a:r>
          </a:p>
          <a:p>
            <a:r>
              <a:rPr lang="en-US" sz="2400" dirty="0"/>
              <a:t>Example:  </a:t>
            </a:r>
            <a:br>
              <a:rPr lang="en-US" sz="2400" dirty="0"/>
            </a:br>
            <a:r>
              <a:rPr lang="en-US" sz="2400" dirty="0"/>
              <a:t>If we stay in the first path… while we worship, and the Holy Spirit comes, but all we do is continue in what we naturally do and say (doing and saying what we did before he came upon us). Everything stays comfortable… What do you think will likely happy? Probably Nothing, because we are not cooperating with the Holy Spirit</a:t>
            </a:r>
          </a:p>
        </p:txBody>
      </p:sp>
    </p:spTree>
    <p:extLst>
      <p:ext uri="{BB962C8B-B14F-4D97-AF65-F5344CB8AC3E}">
        <p14:creationId xmlns:p14="http://schemas.microsoft.com/office/powerpoint/2010/main" val="1977041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D082C3-B0C3-45FB-EAA1-EF4E6BB31644}"/>
              </a:ext>
            </a:extLst>
          </p:cNvPr>
          <p:cNvSpPr>
            <a:spLocks noGrp="1"/>
          </p:cNvSpPr>
          <p:nvPr>
            <p:ph type="title"/>
          </p:nvPr>
        </p:nvSpPr>
        <p:spPr/>
        <p:txBody>
          <a:bodyPr/>
          <a:lstStyle/>
          <a:p>
            <a:r>
              <a:rPr lang="en-US" dirty="0"/>
              <a:t>The Second Path (the correct path):</a:t>
            </a:r>
          </a:p>
        </p:txBody>
      </p:sp>
      <p:sp>
        <p:nvSpPr>
          <p:cNvPr id="3" name="Content Placeholder 2">
            <a:extLst>
              <a:ext uri="{FF2B5EF4-FFF2-40B4-BE49-F238E27FC236}">
                <a16:creationId xmlns:a16="http://schemas.microsoft.com/office/drawing/2014/main" xmlns="" id="{95BE7BB8-8EDC-11FC-DB43-FED196247882}"/>
              </a:ext>
            </a:extLst>
          </p:cNvPr>
          <p:cNvSpPr>
            <a:spLocks noGrp="1"/>
          </p:cNvSpPr>
          <p:nvPr>
            <p:ph idx="1"/>
          </p:nvPr>
        </p:nvSpPr>
        <p:spPr/>
        <p:txBody>
          <a:bodyPr>
            <a:normAutofit/>
          </a:bodyPr>
          <a:lstStyle/>
          <a:p>
            <a:r>
              <a:rPr lang="en-US" sz="2800" dirty="0"/>
              <a:t>Take a leap of faith. Receiving something new requires a new action. This will take you far away from your comfort zone. This way is chosen when you want more of God and decide to step out in faith and trust Him. His promises are always true. You will be safe!</a:t>
            </a:r>
          </a:p>
          <a:p>
            <a:r>
              <a:rPr lang="en-US" sz="2800" dirty="0"/>
              <a:t>If you choose to take the leap of faith, you will most likely feel self-conscious and vulnerable. This proves that your dignity and pride are becoming yielded. Don’t worry though, Jesus can’t wait to baptize you in the Holy Spirit! </a:t>
            </a:r>
          </a:p>
        </p:txBody>
      </p:sp>
    </p:spTree>
    <p:extLst>
      <p:ext uri="{BB962C8B-B14F-4D97-AF65-F5344CB8AC3E}">
        <p14:creationId xmlns:p14="http://schemas.microsoft.com/office/powerpoint/2010/main" val="374301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DD8B8B-1169-ACE9-9D97-0077A5A155B4}"/>
              </a:ext>
            </a:extLst>
          </p:cNvPr>
          <p:cNvSpPr>
            <a:spLocks noGrp="1"/>
          </p:cNvSpPr>
          <p:nvPr>
            <p:ph type="title"/>
          </p:nvPr>
        </p:nvSpPr>
        <p:spPr/>
        <p:txBody>
          <a:bodyPr/>
          <a:lstStyle/>
          <a:p>
            <a:r>
              <a:rPr lang="en-US" dirty="0"/>
              <a:t>How do I start? How do I receive?</a:t>
            </a:r>
          </a:p>
        </p:txBody>
      </p:sp>
      <p:sp>
        <p:nvSpPr>
          <p:cNvPr id="3" name="Content Placeholder 2">
            <a:extLst>
              <a:ext uri="{FF2B5EF4-FFF2-40B4-BE49-F238E27FC236}">
                <a16:creationId xmlns:a16="http://schemas.microsoft.com/office/drawing/2014/main" xmlns="" id="{2E0A51E1-8FD8-931A-1A56-0914C3339C1E}"/>
              </a:ext>
            </a:extLst>
          </p:cNvPr>
          <p:cNvSpPr>
            <a:spLocks noGrp="1"/>
          </p:cNvSpPr>
          <p:nvPr>
            <p:ph idx="1"/>
          </p:nvPr>
        </p:nvSpPr>
        <p:spPr/>
        <p:txBody>
          <a:bodyPr>
            <a:normAutofit/>
          </a:bodyPr>
          <a:lstStyle/>
          <a:p>
            <a:r>
              <a:rPr lang="en-US" sz="2800" b="1" u="sng" dirty="0"/>
              <a:t>Here are three 3 steps:</a:t>
            </a:r>
          </a:p>
          <a:p>
            <a:r>
              <a:rPr lang="en-US" sz="2800" i="1" dirty="0"/>
              <a:t>1. Pursue Jesus</a:t>
            </a:r>
          </a:p>
          <a:p>
            <a:r>
              <a:rPr lang="en-US" sz="2800" i="1" dirty="0"/>
              <a:t>2. The Holy Spirit will then fall upon you.</a:t>
            </a:r>
          </a:p>
          <a:p>
            <a:r>
              <a:rPr lang="en-US" sz="2800" i="1" dirty="0"/>
              <a:t>3. You must then cooperate (partner) with </a:t>
            </a:r>
            <a:r>
              <a:rPr lang="en-US" sz="2800" i="1"/>
              <a:t>the Spirit-- </a:t>
            </a:r>
            <a:r>
              <a:rPr lang="en-US" sz="2800" i="1" dirty="0"/>
              <a:t>beginning to speak as He enables you.</a:t>
            </a:r>
          </a:p>
        </p:txBody>
      </p:sp>
    </p:spTree>
    <p:extLst>
      <p:ext uri="{BB962C8B-B14F-4D97-AF65-F5344CB8AC3E}">
        <p14:creationId xmlns:p14="http://schemas.microsoft.com/office/powerpoint/2010/main" val="138430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3F9214-4E60-FA3C-D530-A7D4A4D49610}"/>
              </a:ext>
            </a:extLst>
          </p:cNvPr>
          <p:cNvSpPr>
            <a:spLocks noGrp="1"/>
          </p:cNvSpPr>
          <p:nvPr>
            <p:ph type="title"/>
          </p:nvPr>
        </p:nvSpPr>
        <p:spPr/>
        <p:txBody>
          <a:bodyPr/>
          <a:lstStyle/>
          <a:p>
            <a:r>
              <a:rPr lang="en-US" dirty="0"/>
              <a:t>Do you want more? Leap</a:t>
            </a:r>
          </a:p>
        </p:txBody>
      </p:sp>
      <p:sp>
        <p:nvSpPr>
          <p:cNvPr id="3" name="Text Placeholder 2">
            <a:extLst>
              <a:ext uri="{FF2B5EF4-FFF2-40B4-BE49-F238E27FC236}">
                <a16:creationId xmlns:a16="http://schemas.microsoft.com/office/drawing/2014/main" xmlns="" id="{67A491E2-475F-A9D9-D4CC-B9E09A6CF7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5417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397814-3EA8-ED17-FBD7-FF6E729CE7E6}"/>
              </a:ext>
            </a:extLst>
          </p:cNvPr>
          <p:cNvSpPr>
            <a:spLocks noGrp="1"/>
          </p:cNvSpPr>
          <p:nvPr>
            <p:ph type="ctrTitle"/>
          </p:nvPr>
        </p:nvSpPr>
        <p:spPr/>
        <p:txBody>
          <a:bodyPr>
            <a:normAutofit fontScale="90000"/>
          </a:bodyPr>
          <a:lstStyle/>
          <a:p>
            <a:r>
              <a:rPr lang="en-US" dirty="0"/>
              <a:t>If you are open to the Holy Spirit, and wish to receive prayer to be filled, the front is now open.</a:t>
            </a:r>
          </a:p>
        </p:txBody>
      </p:sp>
      <p:sp>
        <p:nvSpPr>
          <p:cNvPr id="3" name="Subtitle 2">
            <a:extLst>
              <a:ext uri="{FF2B5EF4-FFF2-40B4-BE49-F238E27FC236}">
                <a16:creationId xmlns:a16="http://schemas.microsoft.com/office/drawing/2014/main" xmlns="" id="{E6FE168B-8CDE-8991-C615-1ABDA7680A0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043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326A2-9B1B-55FF-4D43-380F22C73BFB}"/>
              </a:ext>
            </a:extLst>
          </p:cNvPr>
          <p:cNvSpPr>
            <a:spLocks noGrp="1"/>
          </p:cNvSpPr>
          <p:nvPr>
            <p:ph type="title"/>
          </p:nvPr>
        </p:nvSpPr>
        <p:spPr/>
        <p:txBody>
          <a:bodyPr/>
          <a:lstStyle/>
          <a:p>
            <a:r>
              <a:rPr lang="en-US" dirty="0"/>
              <a:t>1 Corinthians 2:1-5</a:t>
            </a:r>
            <a:br>
              <a:rPr lang="en-US" dirty="0"/>
            </a:br>
            <a:endParaRPr lang="en-US" dirty="0"/>
          </a:p>
        </p:txBody>
      </p:sp>
      <p:sp>
        <p:nvSpPr>
          <p:cNvPr id="3" name="Content Placeholder 2">
            <a:extLst>
              <a:ext uri="{FF2B5EF4-FFF2-40B4-BE49-F238E27FC236}">
                <a16:creationId xmlns:a16="http://schemas.microsoft.com/office/drawing/2014/main" xmlns="" id="{757C10B3-C11D-BCCA-9CE3-33E936429237}"/>
              </a:ext>
            </a:extLst>
          </p:cNvPr>
          <p:cNvSpPr>
            <a:spLocks noGrp="1"/>
          </p:cNvSpPr>
          <p:nvPr>
            <p:ph idx="1"/>
          </p:nvPr>
        </p:nvSpPr>
        <p:spPr/>
        <p:txBody>
          <a:bodyPr>
            <a:noAutofit/>
          </a:bodyPr>
          <a:lstStyle/>
          <a:p>
            <a:r>
              <a:rPr lang="en-US" sz="3200" b="1" i="0" dirty="0">
                <a:solidFill>
                  <a:srgbClr val="000000"/>
                </a:solidFill>
                <a:effectLst/>
                <a:latin typeface="system-ui"/>
              </a:rPr>
              <a:t>2 </a:t>
            </a:r>
            <a:r>
              <a:rPr lang="en-US" sz="3200" b="0" i="0" dirty="0">
                <a:solidFill>
                  <a:srgbClr val="000000"/>
                </a:solidFill>
                <a:effectLst/>
                <a:latin typeface="system-ui"/>
              </a:rPr>
              <a:t>When I first came to you, dear brothers and sisters,</a:t>
            </a:r>
            <a:r>
              <a:rPr lang="en-US" sz="3200" b="0" i="0" baseline="30000" dirty="0">
                <a:solidFill>
                  <a:srgbClr val="000000"/>
                </a:solidFill>
                <a:effectLst/>
                <a:latin typeface="system-ui"/>
              </a:rPr>
              <a:t>[</a:t>
            </a:r>
            <a:r>
              <a:rPr lang="en-US" sz="3200" b="0" i="0" baseline="30000" dirty="0">
                <a:solidFill>
                  <a:srgbClr val="4A4A4A"/>
                </a:solidFill>
                <a:effectLst/>
                <a:latin typeface="system-ui"/>
                <a:hlinkClick r:id="rId2" tooltip="See footnote a"/>
              </a:rPr>
              <a:t>a</a:t>
            </a:r>
            <a:r>
              <a:rPr lang="en-US" sz="3200" b="0" i="0" baseline="30000" dirty="0">
                <a:solidFill>
                  <a:srgbClr val="000000"/>
                </a:solidFill>
                <a:effectLst/>
                <a:latin typeface="system-ui"/>
              </a:rPr>
              <a:t>]</a:t>
            </a:r>
            <a:r>
              <a:rPr lang="en-US" sz="3200" b="0" i="0" dirty="0">
                <a:solidFill>
                  <a:srgbClr val="000000"/>
                </a:solidFill>
                <a:effectLst/>
                <a:latin typeface="system-ui"/>
              </a:rPr>
              <a:t> I didn’t use lofty words and impressive wisdom to tell you God’s secret plan.</a:t>
            </a:r>
            <a:r>
              <a:rPr lang="en-US" sz="3200" b="0" i="0" baseline="30000" dirty="0">
                <a:solidFill>
                  <a:srgbClr val="000000"/>
                </a:solidFill>
                <a:effectLst/>
                <a:latin typeface="system-ui"/>
              </a:rPr>
              <a:t>[</a:t>
            </a:r>
            <a:r>
              <a:rPr lang="en-US" sz="3200" b="0" i="0" baseline="30000" dirty="0">
                <a:solidFill>
                  <a:srgbClr val="4A4A4A"/>
                </a:solidFill>
                <a:effectLst/>
                <a:latin typeface="system-ui"/>
                <a:hlinkClick r:id="rId3" tooltip="See footnote b"/>
              </a:rPr>
              <a:t>b</a:t>
            </a:r>
            <a:r>
              <a:rPr lang="en-US" sz="3200" b="0" i="0" baseline="30000" dirty="0">
                <a:solidFill>
                  <a:srgbClr val="000000"/>
                </a:solidFill>
                <a:effectLst/>
                <a:latin typeface="system-ui"/>
              </a:rPr>
              <a:t>]</a:t>
            </a:r>
            <a:r>
              <a:rPr lang="en-US" sz="3200" b="0" i="0" dirty="0">
                <a:solidFill>
                  <a:srgbClr val="000000"/>
                </a:solidFill>
                <a:effectLst/>
                <a:latin typeface="system-ui"/>
              </a:rPr>
              <a:t> </a:t>
            </a:r>
            <a:r>
              <a:rPr lang="en-US" sz="3200" b="1" i="0" baseline="30000" dirty="0">
                <a:solidFill>
                  <a:srgbClr val="000000"/>
                </a:solidFill>
                <a:effectLst/>
                <a:latin typeface="system-ui"/>
              </a:rPr>
              <a:t>2 </a:t>
            </a:r>
            <a:r>
              <a:rPr lang="en-US" sz="3200" b="0" i="0" dirty="0">
                <a:solidFill>
                  <a:srgbClr val="000000"/>
                </a:solidFill>
                <a:effectLst/>
                <a:latin typeface="system-ui"/>
              </a:rPr>
              <a:t>For I decided that while I was with you I would forget everything except Jesus Christ, the one who was crucified. </a:t>
            </a:r>
            <a:r>
              <a:rPr lang="en-US" sz="3200" b="1" i="0" baseline="30000" dirty="0">
                <a:solidFill>
                  <a:srgbClr val="000000"/>
                </a:solidFill>
                <a:effectLst/>
                <a:latin typeface="system-ui"/>
              </a:rPr>
              <a:t>3 </a:t>
            </a:r>
            <a:r>
              <a:rPr lang="en-US" sz="3200" b="0" i="0" dirty="0">
                <a:solidFill>
                  <a:srgbClr val="000000"/>
                </a:solidFill>
                <a:effectLst/>
                <a:latin typeface="system-ui"/>
              </a:rPr>
              <a:t>I came to you in weakness—timid and trembling. </a:t>
            </a:r>
            <a:r>
              <a:rPr lang="en-US" sz="3200" b="1" i="0" baseline="30000" dirty="0">
                <a:solidFill>
                  <a:srgbClr val="000000"/>
                </a:solidFill>
                <a:effectLst/>
                <a:latin typeface="system-ui"/>
              </a:rPr>
              <a:t>4</a:t>
            </a:r>
            <a:r>
              <a:rPr lang="en-US" sz="3200" i="0" baseline="30000" dirty="0">
                <a:solidFill>
                  <a:srgbClr val="000000"/>
                </a:solidFill>
                <a:effectLst/>
                <a:highlight>
                  <a:srgbClr val="FFFF00"/>
                </a:highlight>
                <a:latin typeface="system-ui"/>
              </a:rPr>
              <a:t> </a:t>
            </a:r>
            <a:r>
              <a:rPr lang="en-US" sz="3200" i="0" dirty="0">
                <a:solidFill>
                  <a:srgbClr val="000000"/>
                </a:solidFill>
                <a:effectLst/>
                <a:highlight>
                  <a:srgbClr val="FFFF00"/>
                </a:highlight>
                <a:latin typeface="system-ui"/>
              </a:rPr>
              <a:t>And my message and my preaching were very plain. Rather than using clever and persuasive speeches, I relied only on the</a:t>
            </a:r>
            <a:r>
              <a:rPr lang="en-US" sz="3200" b="1" i="0" dirty="0">
                <a:solidFill>
                  <a:srgbClr val="000000"/>
                </a:solidFill>
                <a:effectLst/>
                <a:highlight>
                  <a:srgbClr val="FFFF00"/>
                </a:highlight>
                <a:latin typeface="system-ui"/>
              </a:rPr>
              <a:t> power </a:t>
            </a:r>
            <a:r>
              <a:rPr lang="en-US" sz="3200" i="0" dirty="0">
                <a:solidFill>
                  <a:srgbClr val="000000"/>
                </a:solidFill>
                <a:effectLst/>
                <a:highlight>
                  <a:srgbClr val="FFFF00"/>
                </a:highlight>
                <a:latin typeface="system-ui"/>
              </a:rPr>
              <a:t>of the Holy Spirit. </a:t>
            </a:r>
            <a:r>
              <a:rPr lang="en-US" sz="3200" i="0" baseline="30000" dirty="0">
                <a:solidFill>
                  <a:srgbClr val="000000"/>
                </a:solidFill>
                <a:effectLst/>
                <a:highlight>
                  <a:srgbClr val="FFFF00"/>
                </a:highlight>
                <a:latin typeface="system-ui"/>
              </a:rPr>
              <a:t>5 </a:t>
            </a:r>
            <a:r>
              <a:rPr lang="en-US" sz="3200" i="0" dirty="0">
                <a:solidFill>
                  <a:srgbClr val="000000"/>
                </a:solidFill>
                <a:effectLst/>
                <a:highlight>
                  <a:srgbClr val="FFFF00"/>
                </a:highlight>
                <a:latin typeface="system-ui"/>
              </a:rPr>
              <a:t>I did this so you would trust not in human wisdom but in the </a:t>
            </a:r>
            <a:r>
              <a:rPr lang="en-US" sz="3200" b="1" i="0" dirty="0">
                <a:solidFill>
                  <a:srgbClr val="000000"/>
                </a:solidFill>
                <a:effectLst/>
                <a:highlight>
                  <a:srgbClr val="FFFF00"/>
                </a:highlight>
                <a:latin typeface="system-ui"/>
              </a:rPr>
              <a:t>power</a:t>
            </a:r>
            <a:r>
              <a:rPr lang="en-US" sz="3200" i="0" dirty="0">
                <a:solidFill>
                  <a:srgbClr val="000000"/>
                </a:solidFill>
                <a:effectLst/>
                <a:highlight>
                  <a:srgbClr val="FFFF00"/>
                </a:highlight>
                <a:latin typeface="system-ui"/>
              </a:rPr>
              <a:t> of God.</a:t>
            </a:r>
            <a:endParaRPr lang="en-US" sz="3200" dirty="0">
              <a:highlight>
                <a:srgbClr val="FFFF00"/>
              </a:highlight>
            </a:endParaRPr>
          </a:p>
        </p:txBody>
      </p:sp>
    </p:spTree>
    <p:extLst>
      <p:ext uri="{BB962C8B-B14F-4D97-AF65-F5344CB8AC3E}">
        <p14:creationId xmlns:p14="http://schemas.microsoft.com/office/powerpoint/2010/main" val="1054435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76D44-AA20-4541-D881-494ABAFF28FC}"/>
              </a:ext>
            </a:extLst>
          </p:cNvPr>
          <p:cNvSpPr>
            <a:spLocks noGrp="1"/>
          </p:cNvSpPr>
          <p:nvPr>
            <p:ph type="title"/>
          </p:nvPr>
        </p:nvSpPr>
        <p:spPr/>
        <p:txBody>
          <a:bodyPr>
            <a:normAutofit/>
          </a:bodyPr>
          <a:lstStyle/>
          <a:p>
            <a:r>
              <a:rPr lang="en-US" sz="3600" dirty="0"/>
              <a:t>1743. </a:t>
            </a:r>
            <a:r>
              <a:rPr lang="en-US" sz="3600" dirty="0" err="1"/>
              <a:t>Endunamo</a:t>
            </a:r>
            <a:r>
              <a:rPr lang="en-US" sz="3600" dirty="0"/>
              <a:t>—To empower.</a:t>
            </a:r>
            <a:br>
              <a:rPr lang="en-US" sz="3600" dirty="0"/>
            </a:br>
            <a:r>
              <a:rPr lang="en-US" sz="3600" dirty="0"/>
              <a:t>1411. Dunamis—Miraculous power, might, strength</a:t>
            </a:r>
          </a:p>
        </p:txBody>
      </p:sp>
      <p:sp>
        <p:nvSpPr>
          <p:cNvPr id="3" name="Content Placeholder 2">
            <a:extLst>
              <a:ext uri="{FF2B5EF4-FFF2-40B4-BE49-F238E27FC236}">
                <a16:creationId xmlns:a16="http://schemas.microsoft.com/office/drawing/2014/main" xmlns="" id="{BDD29954-3370-7B35-50F6-4B73BDEC6700}"/>
              </a:ext>
            </a:extLst>
          </p:cNvPr>
          <p:cNvSpPr>
            <a:spLocks noGrp="1"/>
          </p:cNvSpPr>
          <p:nvPr>
            <p:ph idx="1"/>
          </p:nvPr>
        </p:nvSpPr>
        <p:spPr/>
        <p:txBody>
          <a:bodyPr/>
          <a:lstStyle/>
          <a:p>
            <a:r>
              <a:rPr lang="en-US" b="1" i="1" dirty="0"/>
              <a:t>1743. </a:t>
            </a:r>
            <a:r>
              <a:rPr lang="en-US" b="1" i="1" dirty="0" err="1"/>
              <a:t>Endunamo</a:t>
            </a:r>
            <a:r>
              <a:rPr lang="en-US" dirty="0"/>
              <a:t>—Usage—</a:t>
            </a:r>
            <a:r>
              <a:rPr lang="en-US" dirty="0">
                <a:highlight>
                  <a:srgbClr val="FFFF00"/>
                </a:highlight>
              </a:rPr>
              <a:t>to fill with power, strengthen, make strong (used 7 times)</a:t>
            </a:r>
            <a:r>
              <a:rPr lang="en-US" dirty="0"/>
              <a:t>.</a:t>
            </a:r>
          </a:p>
          <a:p>
            <a:r>
              <a:rPr lang="en-US" dirty="0"/>
              <a:t>To make strong, endue with strength, strengthen—Philippians4:13; 1 Timothy 1:12; 2 Timothy 4:7; Ephesians 6:10</a:t>
            </a:r>
          </a:p>
          <a:p>
            <a:r>
              <a:rPr lang="en-US" dirty="0"/>
              <a:t>Helpful word study: Strongs 1743—</a:t>
            </a:r>
            <a:r>
              <a:rPr lang="en-US" b="1" dirty="0" err="1">
                <a:highlight>
                  <a:srgbClr val="FFFF00"/>
                </a:highlight>
              </a:rPr>
              <a:t>endynamoo</a:t>
            </a:r>
            <a:r>
              <a:rPr lang="en-US" dirty="0"/>
              <a:t> (from 1722/</a:t>
            </a:r>
            <a:r>
              <a:rPr lang="en-US" dirty="0" err="1"/>
              <a:t>en</a:t>
            </a:r>
            <a:r>
              <a:rPr lang="en-US" dirty="0"/>
              <a:t> “in”, which intensifies 1412/</a:t>
            </a:r>
            <a:r>
              <a:rPr lang="en-US" b="1" dirty="0">
                <a:highlight>
                  <a:srgbClr val="FFFF00"/>
                </a:highlight>
              </a:rPr>
              <a:t>dynamo</a:t>
            </a:r>
            <a:r>
              <a:rPr lang="en-US" b="1" i="1" dirty="0"/>
              <a:t>, “sharing power ability”) –properly, to impart ability (make able); empowered.</a:t>
            </a:r>
          </a:p>
          <a:p>
            <a:r>
              <a:rPr lang="en-US" b="1" dirty="0"/>
              <a:t>1411. </a:t>
            </a:r>
            <a:r>
              <a:rPr lang="en-US" dirty="0"/>
              <a:t> </a:t>
            </a:r>
            <a:r>
              <a:rPr lang="en-US" b="1" i="1" dirty="0"/>
              <a:t>Dunamis</a:t>
            </a:r>
            <a:r>
              <a:rPr lang="en-US" dirty="0"/>
              <a:t>—Usage—</a:t>
            </a:r>
            <a:r>
              <a:rPr lang="en-US" dirty="0">
                <a:highlight>
                  <a:srgbClr val="FFFF00"/>
                </a:highlight>
              </a:rPr>
              <a:t>physical power, force, might, ability, efficacy, energy; plural meaning: powerful deeds, deeds showing physical power, marvelous works (used 120 times). </a:t>
            </a:r>
          </a:p>
          <a:p>
            <a:r>
              <a:rPr lang="en-US" sz="3600" i="1" u="sng" dirty="0"/>
              <a:t>Power</a:t>
            </a:r>
            <a:r>
              <a:rPr lang="en-US" sz="3600" dirty="0"/>
              <a:t> through God’s abilities. (1 Corinthians 2:4,5)</a:t>
            </a:r>
          </a:p>
          <a:p>
            <a:endParaRPr lang="en-US" dirty="0"/>
          </a:p>
          <a:p>
            <a:endParaRPr lang="en-US" dirty="0"/>
          </a:p>
        </p:txBody>
      </p:sp>
    </p:spTree>
    <p:extLst>
      <p:ext uri="{BB962C8B-B14F-4D97-AF65-F5344CB8AC3E}">
        <p14:creationId xmlns:p14="http://schemas.microsoft.com/office/powerpoint/2010/main" val="1297786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CFD72-63A2-27FA-7645-743BB13DA079}"/>
              </a:ext>
            </a:extLst>
          </p:cNvPr>
          <p:cNvSpPr>
            <a:spLocks noGrp="1"/>
          </p:cNvSpPr>
          <p:nvPr>
            <p:ph type="title"/>
          </p:nvPr>
        </p:nvSpPr>
        <p:spPr/>
        <p:txBody>
          <a:bodyPr>
            <a:normAutofit fontScale="90000"/>
          </a:bodyPr>
          <a:lstStyle/>
          <a:p>
            <a:r>
              <a:rPr lang="en-US" dirty="0"/>
              <a:t/>
            </a:r>
            <a:br>
              <a:rPr lang="en-US" dirty="0"/>
            </a:br>
            <a:r>
              <a:rPr lang="en-US" dirty="0"/>
              <a:t>God Give Christians the strength to fight</a:t>
            </a:r>
            <a:br>
              <a:rPr lang="en-US" dirty="0"/>
            </a:br>
            <a:r>
              <a:rPr lang="en-US" dirty="0"/>
              <a:t>Ephesians 6:10</a:t>
            </a:r>
          </a:p>
        </p:txBody>
      </p:sp>
      <p:sp>
        <p:nvSpPr>
          <p:cNvPr id="3" name="Content Placeholder 2">
            <a:extLst>
              <a:ext uri="{FF2B5EF4-FFF2-40B4-BE49-F238E27FC236}">
                <a16:creationId xmlns:a16="http://schemas.microsoft.com/office/drawing/2014/main" xmlns="" id="{A1B13703-571F-6850-3C68-720535DD183C}"/>
              </a:ext>
            </a:extLst>
          </p:cNvPr>
          <p:cNvSpPr>
            <a:spLocks noGrp="1"/>
          </p:cNvSpPr>
          <p:nvPr>
            <p:ph idx="1"/>
          </p:nvPr>
        </p:nvSpPr>
        <p:spPr>
          <a:xfrm>
            <a:off x="1097280" y="1845733"/>
            <a:ext cx="10058400" cy="4513503"/>
          </a:xfrm>
        </p:spPr>
        <p:txBody>
          <a:bodyPr>
            <a:normAutofit/>
          </a:bodyPr>
          <a:lstStyle/>
          <a:p>
            <a:r>
              <a:rPr lang="en-US" sz="2800" dirty="0">
                <a:highlight>
                  <a:srgbClr val="FFFF00"/>
                </a:highlight>
              </a:rPr>
              <a:t>“</a:t>
            </a:r>
            <a:r>
              <a:rPr lang="en-US" sz="2800" b="1" dirty="0">
                <a:highlight>
                  <a:srgbClr val="FFFF00"/>
                </a:highlight>
              </a:rPr>
              <a:t>10 …Be strong with the Lord’s strength.”</a:t>
            </a:r>
            <a:endParaRPr lang="en-US" sz="2800" dirty="0">
              <a:highlight>
                <a:srgbClr val="FFFF00"/>
              </a:highlight>
            </a:endParaRPr>
          </a:p>
          <a:p>
            <a:r>
              <a:rPr lang="en-US" sz="2800" dirty="0"/>
              <a:t>Put on the whole armor of God Ephesians 6:11-17</a:t>
            </a:r>
            <a:br>
              <a:rPr lang="en-US" sz="2800" dirty="0"/>
            </a:br>
            <a:r>
              <a:rPr lang="en-US" sz="2800" u="sng" dirty="0"/>
              <a:t>Belt of truth, Breastplate of righteousness, Shoes of the gospel of peace, Helmet of salvation, Shield of faith, and the Sword of the Spirit.</a:t>
            </a:r>
          </a:p>
          <a:p>
            <a:r>
              <a:rPr lang="en-US" sz="2800" dirty="0"/>
              <a:t>If you are looking for the strength to carry all this armor daily, don’t overlook the very next verse (included in our armory):</a:t>
            </a:r>
          </a:p>
          <a:p>
            <a:r>
              <a:rPr lang="en-US" sz="2800" b="1" dirty="0">
                <a:highlight>
                  <a:srgbClr val="FFFF00"/>
                </a:highlight>
              </a:rPr>
              <a:t>18 “Praying at all times in the Spirit…”</a:t>
            </a:r>
            <a:r>
              <a:rPr lang="en-US" sz="2800" b="1" dirty="0"/>
              <a:t/>
            </a:r>
            <a:br>
              <a:rPr lang="en-US" sz="2800" b="1" dirty="0"/>
            </a:br>
            <a:r>
              <a:rPr lang="en-US" sz="2800" b="1" dirty="0"/>
              <a:t>[See Romans 8:26; 1 Corinthians 14:14]</a:t>
            </a:r>
          </a:p>
        </p:txBody>
      </p:sp>
    </p:spTree>
    <p:extLst>
      <p:ext uri="{BB962C8B-B14F-4D97-AF65-F5344CB8AC3E}">
        <p14:creationId xmlns:p14="http://schemas.microsoft.com/office/powerpoint/2010/main" val="3168154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4C7F2-B2DA-8851-36A2-2867D90EF2EE}"/>
              </a:ext>
            </a:extLst>
          </p:cNvPr>
          <p:cNvSpPr>
            <a:spLocks noGrp="1"/>
          </p:cNvSpPr>
          <p:nvPr>
            <p:ph type="title"/>
          </p:nvPr>
        </p:nvSpPr>
        <p:spPr/>
        <p:txBody>
          <a:bodyPr/>
          <a:lstStyle/>
          <a:p>
            <a:r>
              <a:rPr lang="en-US" dirty="0"/>
              <a:t>Luke 11 (the friend asking for bread at midnight…)</a:t>
            </a:r>
          </a:p>
        </p:txBody>
      </p:sp>
      <p:sp>
        <p:nvSpPr>
          <p:cNvPr id="3" name="Content Placeholder 2">
            <a:extLst>
              <a:ext uri="{FF2B5EF4-FFF2-40B4-BE49-F238E27FC236}">
                <a16:creationId xmlns:a16="http://schemas.microsoft.com/office/drawing/2014/main" xmlns="" id="{3D08E384-4EAA-3BED-1931-0FDE666241C9}"/>
              </a:ext>
            </a:extLst>
          </p:cNvPr>
          <p:cNvSpPr>
            <a:spLocks noGrp="1"/>
          </p:cNvSpPr>
          <p:nvPr>
            <p:ph idx="1"/>
          </p:nvPr>
        </p:nvSpPr>
        <p:spPr/>
        <p:txBody>
          <a:bodyPr>
            <a:normAutofit lnSpcReduction="10000"/>
          </a:bodyPr>
          <a:lstStyle/>
          <a:p>
            <a:pPr algn="l"/>
            <a:r>
              <a:rPr lang="en-US" sz="3200" b="0" i="0" dirty="0">
                <a:solidFill>
                  <a:srgbClr val="000000"/>
                </a:solidFill>
                <a:effectLst/>
                <a:latin typeface="system-ui"/>
              </a:rPr>
              <a:t> </a:t>
            </a:r>
            <a:r>
              <a:rPr lang="en-US" sz="3200" b="1" i="0" baseline="30000" dirty="0">
                <a:solidFill>
                  <a:srgbClr val="000000"/>
                </a:solidFill>
                <a:effectLst/>
                <a:latin typeface="system-ui"/>
              </a:rPr>
              <a:t>8 </a:t>
            </a:r>
            <a:r>
              <a:rPr lang="en-US" sz="3200" b="0" i="0" dirty="0">
                <a:solidFill>
                  <a:srgbClr val="000000"/>
                </a:solidFill>
                <a:effectLst/>
                <a:latin typeface="system-ui"/>
              </a:rPr>
              <a:t>But I tell you this—though he won’t do it for friendship’s sake, if you keep knocking long enough, he will get up and give you whatever you need because of your shameless persistence.</a:t>
            </a:r>
            <a:r>
              <a:rPr lang="en-US" sz="3200" b="0" i="0" baseline="30000" dirty="0">
                <a:solidFill>
                  <a:srgbClr val="000000"/>
                </a:solidFill>
                <a:effectLst/>
                <a:latin typeface="system-ui"/>
              </a:rPr>
              <a:t>[</a:t>
            </a:r>
            <a:r>
              <a:rPr lang="en-US" sz="3200" b="0" i="0" baseline="30000" dirty="0">
                <a:solidFill>
                  <a:srgbClr val="4A4A4A"/>
                </a:solidFill>
                <a:effectLst/>
                <a:latin typeface="system-ui"/>
                <a:hlinkClick r:id="rId2" tooltip="See footnote d"/>
              </a:rPr>
              <a:t>d</a:t>
            </a:r>
            <a:r>
              <a:rPr lang="en-US" sz="3200" b="0" i="0" baseline="30000" dirty="0">
                <a:solidFill>
                  <a:srgbClr val="000000"/>
                </a:solidFill>
                <a:effectLst/>
                <a:latin typeface="system-ui"/>
              </a:rPr>
              <a:t>]</a:t>
            </a:r>
            <a:endParaRPr lang="en-US" sz="3200" b="0" i="0" dirty="0">
              <a:solidFill>
                <a:srgbClr val="000000"/>
              </a:solidFill>
              <a:effectLst/>
              <a:latin typeface="system-ui"/>
            </a:endParaRPr>
          </a:p>
          <a:p>
            <a:pPr algn="l"/>
            <a:r>
              <a:rPr lang="en-US" sz="3200" b="1" i="0" baseline="30000" dirty="0">
                <a:solidFill>
                  <a:srgbClr val="000000"/>
                </a:solidFill>
                <a:effectLst/>
                <a:latin typeface="system-ui"/>
              </a:rPr>
              <a:t>9 </a:t>
            </a:r>
            <a:r>
              <a:rPr lang="en-US" sz="3200" b="0" i="0" dirty="0">
                <a:solidFill>
                  <a:srgbClr val="000000"/>
                </a:solidFill>
                <a:effectLst/>
                <a:highlight>
                  <a:srgbClr val="FFFF00"/>
                </a:highlight>
                <a:latin typeface="system-ui"/>
              </a:rPr>
              <a:t>“And so I tell you, keep on asking, and you will receive what you ask for. Keep on seeking, and you will find. Keep on knocking, and the door will be opened to you. </a:t>
            </a:r>
            <a:r>
              <a:rPr lang="en-US" sz="3200" b="1" i="0" baseline="30000" dirty="0">
                <a:solidFill>
                  <a:srgbClr val="000000"/>
                </a:solidFill>
                <a:effectLst/>
                <a:highlight>
                  <a:srgbClr val="FFFF00"/>
                </a:highlight>
                <a:latin typeface="system-ui"/>
              </a:rPr>
              <a:t>10 </a:t>
            </a:r>
            <a:r>
              <a:rPr lang="en-US" sz="3200" b="0" i="0" dirty="0">
                <a:solidFill>
                  <a:srgbClr val="000000"/>
                </a:solidFill>
                <a:effectLst/>
                <a:highlight>
                  <a:srgbClr val="FFFF00"/>
                </a:highlight>
                <a:latin typeface="system-ui"/>
              </a:rPr>
              <a:t>For everyone who asks, receives. Everyone who seeks, finds. And to everyone who knocks, the door will be opened.</a:t>
            </a:r>
          </a:p>
          <a:p>
            <a:endParaRPr lang="en-US" dirty="0"/>
          </a:p>
        </p:txBody>
      </p:sp>
    </p:spTree>
    <p:extLst>
      <p:ext uri="{BB962C8B-B14F-4D97-AF65-F5344CB8AC3E}">
        <p14:creationId xmlns:p14="http://schemas.microsoft.com/office/powerpoint/2010/main" val="847593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0AF9B7-AF1B-67F2-66C7-049D966B9C73}"/>
              </a:ext>
            </a:extLst>
          </p:cNvPr>
          <p:cNvSpPr>
            <a:spLocks noGrp="1"/>
          </p:cNvSpPr>
          <p:nvPr>
            <p:ph type="title"/>
          </p:nvPr>
        </p:nvSpPr>
        <p:spPr/>
        <p:txBody>
          <a:bodyPr/>
          <a:lstStyle/>
          <a:p>
            <a:r>
              <a:rPr lang="en-US" u="sng" dirty="0"/>
              <a:t>Remember</a:t>
            </a:r>
            <a:r>
              <a:rPr lang="en-US" dirty="0"/>
              <a:t>. God knows how to give good gifts to His children.</a:t>
            </a:r>
          </a:p>
        </p:txBody>
      </p:sp>
      <p:sp>
        <p:nvSpPr>
          <p:cNvPr id="3" name="Content Placeholder 2">
            <a:extLst>
              <a:ext uri="{FF2B5EF4-FFF2-40B4-BE49-F238E27FC236}">
                <a16:creationId xmlns:a16="http://schemas.microsoft.com/office/drawing/2014/main" xmlns="" id="{4B991019-8B27-A50B-9CCD-8283D834CB4E}"/>
              </a:ext>
            </a:extLst>
          </p:cNvPr>
          <p:cNvSpPr>
            <a:spLocks noGrp="1"/>
          </p:cNvSpPr>
          <p:nvPr>
            <p:ph idx="1"/>
          </p:nvPr>
        </p:nvSpPr>
        <p:spPr/>
        <p:txBody>
          <a:bodyPr>
            <a:normAutofit/>
          </a:bodyPr>
          <a:lstStyle/>
          <a:p>
            <a:r>
              <a:rPr lang="en-US" sz="4800" b="1" i="0" baseline="30000" dirty="0">
                <a:solidFill>
                  <a:srgbClr val="000000"/>
                </a:solidFill>
                <a:effectLst/>
                <a:latin typeface="system-ui"/>
              </a:rPr>
              <a:t>Luke 11:13 </a:t>
            </a:r>
            <a:r>
              <a:rPr lang="en-US" sz="4800" b="0" i="0" dirty="0">
                <a:solidFill>
                  <a:srgbClr val="000000"/>
                </a:solidFill>
                <a:effectLst/>
                <a:latin typeface="system-ui"/>
              </a:rPr>
              <a:t>So if you sinful people know how to give good gifts to your children, </a:t>
            </a:r>
            <a:r>
              <a:rPr lang="en-US" sz="4800" b="0" i="1" dirty="0">
                <a:solidFill>
                  <a:srgbClr val="000000"/>
                </a:solidFill>
                <a:effectLst/>
                <a:highlight>
                  <a:srgbClr val="FFFF00"/>
                </a:highlight>
                <a:latin typeface="system-ui"/>
              </a:rPr>
              <a:t>how much more will your heavenly Father give the Holy Spirit to those who ask him</a:t>
            </a:r>
            <a:r>
              <a:rPr lang="en-US" sz="4800" b="0" i="1" dirty="0">
                <a:solidFill>
                  <a:srgbClr val="000000"/>
                </a:solidFill>
                <a:effectLst/>
                <a:latin typeface="system-ui"/>
              </a:rPr>
              <a:t>.”</a:t>
            </a:r>
            <a:endParaRPr lang="en-US" sz="4800" i="1" dirty="0"/>
          </a:p>
        </p:txBody>
      </p:sp>
    </p:spTree>
    <p:extLst>
      <p:ext uri="{BB962C8B-B14F-4D97-AF65-F5344CB8AC3E}">
        <p14:creationId xmlns:p14="http://schemas.microsoft.com/office/powerpoint/2010/main" val="2918815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1826F0-6B64-BE40-37BB-B9A1B78F78EE}"/>
              </a:ext>
            </a:extLst>
          </p:cNvPr>
          <p:cNvSpPr>
            <a:spLocks noGrp="1"/>
          </p:cNvSpPr>
          <p:nvPr>
            <p:ph type="title"/>
          </p:nvPr>
        </p:nvSpPr>
        <p:spPr/>
        <p:txBody>
          <a:bodyPr/>
          <a:lstStyle/>
          <a:p>
            <a:r>
              <a:rPr lang="en-US" dirty="0"/>
              <a:t>Ask yourself:</a:t>
            </a:r>
          </a:p>
        </p:txBody>
      </p:sp>
      <p:sp>
        <p:nvSpPr>
          <p:cNvPr id="3" name="Content Placeholder 2">
            <a:extLst>
              <a:ext uri="{FF2B5EF4-FFF2-40B4-BE49-F238E27FC236}">
                <a16:creationId xmlns:a16="http://schemas.microsoft.com/office/drawing/2014/main" xmlns="" id="{F6FA78D2-5780-43A7-63C0-62017C74FB61}"/>
              </a:ext>
            </a:extLst>
          </p:cNvPr>
          <p:cNvSpPr>
            <a:spLocks noGrp="1"/>
          </p:cNvSpPr>
          <p:nvPr>
            <p:ph idx="1"/>
          </p:nvPr>
        </p:nvSpPr>
        <p:spPr/>
        <p:txBody>
          <a:bodyPr>
            <a:normAutofit/>
          </a:bodyPr>
          <a:lstStyle/>
          <a:p>
            <a:r>
              <a:rPr lang="en-US" sz="3600" dirty="0"/>
              <a:t>What about the Holy Spirit and the gifts might you be  resistant to?</a:t>
            </a:r>
          </a:p>
          <a:p>
            <a:r>
              <a:rPr lang="en-US" sz="3600" dirty="0"/>
              <a:t>Are there gifts you just automatically assume are for someone else?</a:t>
            </a:r>
          </a:p>
          <a:p>
            <a:r>
              <a:rPr lang="en-US" sz="3600" dirty="0"/>
              <a:t>Have your asked for, sought after the gifts of the Holy Spirit and been open to receiving them?</a:t>
            </a:r>
          </a:p>
        </p:txBody>
      </p:sp>
    </p:spTree>
    <p:extLst>
      <p:ext uri="{BB962C8B-B14F-4D97-AF65-F5344CB8AC3E}">
        <p14:creationId xmlns:p14="http://schemas.microsoft.com/office/powerpoint/2010/main" val="1657645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746D97-200A-9816-A6D8-7A9939C48BCD}"/>
              </a:ext>
            </a:extLst>
          </p:cNvPr>
          <p:cNvSpPr>
            <a:spLocks noGrp="1"/>
          </p:cNvSpPr>
          <p:nvPr>
            <p:ph type="title"/>
          </p:nvPr>
        </p:nvSpPr>
        <p:spPr/>
        <p:txBody>
          <a:bodyPr/>
          <a:lstStyle/>
          <a:p>
            <a:r>
              <a:rPr lang="en-US" dirty="0"/>
              <a:t>The third person of the trinity, the person of the Holy Spirit is able to feel</a:t>
            </a:r>
          </a:p>
        </p:txBody>
      </p:sp>
      <p:sp>
        <p:nvSpPr>
          <p:cNvPr id="3" name="Content Placeholder 2">
            <a:extLst>
              <a:ext uri="{FF2B5EF4-FFF2-40B4-BE49-F238E27FC236}">
                <a16:creationId xmlns:a16="http://schemas.microsoft.com/office/drawing/2014/main" xmlns="" id="{1CA3B80F-05E4-7DAC-7FA0-BA5DFE11DDC5}"/>
              </a:ext>
            </a:extLst>
          </p:cNvPr>
          <p:cNvSpPr>
            <a:spLocks noGrp="1"/>
          </p:cNvSpPr>
          <p:nvPr>
            <p:ph idx="1"/>
          </p:nvPr>
        </p:nvSpPr>
        <p:spPr>
          <a:xfrm>
            <a:off x="1097280" y="1845734"/>
            <a:ext cx="10058400" cy="4347248"/>
          </a:xfrm>
        </p:spPr>
        <p:txBody>
          <a:bodyPr>
            <a:normAutofit/>
          </a:bodyPr>
          <a:lstStyle/>
          <a:p>
            <a:pPr marL="0" indent="0">
              <a:buNone/>
            </a:pPr>
            <a:r>
              <a:rPr lang="en-US" sz="2400" b="1" i="1" dirty="0"/>
              <a:t>Joy—</a:t>
            </a:r>
            <a:r>
              <a:rPr lang="en-US" sz="2400" b="1" dirty="0"/>
              <a:t>Luke 10:21 </a:t>
            </a:r>
            <a:r>
              <a:rPr lang="en-US" sz="2400" dirty="0"/>
              <a:t>“</a:t>
            </a:r>
            <a:r>
              <a:rPr lang="en-US" sz="2400" b="1" i="0" baseline="30000" dirty="0">
                <a:solidFill>
                  <a:srgbClr val="000000"/>
                </a:solidFill>
                <a:effectLst/>
                <a:latin typeface="system-ui"/>
              </a:rPr>
              <a:t>1 </a:t>
            </a:r>
            <a:r>
              <a:rPr lang="en-US" sz="2400" b="0" i="0" dirty="0">
                <a:solidFill>
                  <a:srgbClr val="000000"/>
                </a:solidFill>
                <a:effectLst/>
                <a:latin typeface="system-ui"/>
              </a:rPr>
              <a:t>At that same time Jesus was filled with the joy of the Holy Spirit,</a:t>
            </a:r>
            <a:endParaRPr lang="en-US" sz="2400" dirty="0"/>
          </a:p>
          <a:p>
            <a:pPr marL="0" indent="0">
              <a:buNone/>
            </a:pPr>
            <a:r>
              <a:rPr lang="en-US" sz="2400" b="1" i="1" dirty="0"/>
              <a:t>Outrage</a:t>
            </a:r>
            <a:r>
              <a:rPr lang="en-US" sz="2400" b="1" dirty="0"/>
              <a:t>—Hebrews 10:29 </a:t>
            </a:r>
            <a:r>
              <a:rPr lang="en-US" sz="2400" dirty="0"/>
              <a:t>“</a:t>
            </a:r>
            <a:r>
              <a:rPr lang="en-US" sz="2400" b="1" i="0" baseline="30000" dirty="0">
                <a:solidFill>
                  <a:srgbClr val="000000"/>
                </a:solidFill>
                <a:effectLst/>
                <a:latin typeface="system-ui"/>
              </a:rPr>
              <a:t>29 </a:t>
            </a:r>
            <a:r>
              <a:rPr lang="en-US" sz="2400" b="0" i="0" dirty="0">
                <a:solidFill>
                  <a:srgbClr val="000000"/>
                </a:solidFill>
                <a:effectLst/>
                <a:latin typeface="system-ui"/>
              </a:rPr>
              <a:t>Just think how much worse the punishment will be for those who have trampled on the Son of God, and have treated the blood of the covenant, which made us holy, as if it were common and unholy, and have </a:t>
            </a:r>
            <a:r>
              <a:rPr lang="en-US" sz="2400" b="0" i="1" dirty="0">
                <a:solidFill>
                  <a:srgbClr val="000000"/>
                </a:solidFill>
                <a:effectLst/>
                <a:latin typeface="system-ui"/>
              </a:rPr>
              <a:t>insulted and disdained </a:t>
            </a:r>
            <a:r>
              <a:rPr lang="en-US" sz="2400" b="0" i="0" dirty="0">
                <a:solidFill>
                  <a:srgbClr val="000000"/>
                </a:solidFill>
                <a:effectLst/>
                <a:latin typeface="system-ui"/>
              </a:rPr>
              <a:t>the Holy Spirit who brings God’s mercy to us.” [ESV— “</a:t>
            </a:r>
            <a:r>
              <a:rPr lang="en-US" sz="2400" b="0" i="1" dirty="0">
                <a:solidFill>
                  <a:srgbClr val="000000"/>
                </a:solidFill>
                <a:effectLst/>
                <a:latin typeface="system-ui"/>
              </a:rPr>
              <a:t>outraged</a:t>
            </a:r>
            <a:r>
              <a:rPr lang="en-US" sz="2400" b="0" i="0" dirty="0">
                <a:solidFill>
                  <a:srgbClr val="000000"/>
                </a:solidFill>
                <a:effectLst/>
                <a:latin typeface="system-ui"/>
              </a:rPr>
              <a:t> the Spirit of grace”]</a:t>
            </a:r>
            <a:endParaRPr lang="en-US" sz="2400" dirty="0"/>
          </a:p>
          <a:p>
            <a:pPr marL="0" indent="0">
              <a:buNone/>
            </a:pPr>
            <a:r>
              <a:rPr lang="en-US" sz="2400" b="1" i="1" dirty="0"/>
              <a:t>Sorrow/grief</a:t>
            </a:r>
            <a:r>
              <a:rPr lang="en-US" sz="2400" b="1" dirty="0"/>
              <a:t>—Ephesians 4:30 </a:t>
            </a:r>
            <a:r>
              <a:rPr lang="en-US" sz="2400" dirty="0"/>
              <a:t>“And do not grieve the Holy Spirit…”; In both Isaiah 63:9–10 and Ephesians 4:30, grieving the Holy Spirit is associated with God’s people having an inappropriate response to His redemption. “made bitter” (Psalm 106:33, ESV)</a:t>
            </a:r>
          </a:p>
          <a:p>
            <a:pPr marL="0" indent="0">
              <a:buNone/>
            </a:pPr>
            <a:endParaRPr lang="en-US" dirty="0"/>
          </a:p>
        </p:txBody>
      </p:sp>
    </p:spTree>
    <p:extLst>
      <p:ext uri="{BB962C8B-B14F-4D97-AF65-F5344CB8AC3E}">
        <p14:creationId xmlns:p14="http://schemas.microsoft.com/office/powerpoint/2010/main" val="1725699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1014</TotalTime>
  <Words>1013</Words>
  <Application>Microsoft Office PowerPoint</Application>
  <PresentationFormat>Custom</PresentationFormat>
  <Paragraphs>106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Retrospect</vt:lpstr>
      <vt:lpstr>Be Filled with the Holy Spirit—seeking the Baptism of the Holy Spirit</vt:lpstr>
      <vt:lpstr>Acts 19:1-6</vt:lpstr>
      <vt:lpstr>1 Corinthians 2:1-5 </vt:lpstr>
      <vt:lpstr>1743. Endunamo—To empower. 1411. Dunamis—Miraculous power, might, strength</vt:lpstr>
      <vt:lpstr> God Give Christians the strength to fight Ephesians 6:10</vt:lpstr>
      <vt:lpstr>Luke 11 (the friend asking for bread at midnight…)</vt:lpstr>
      <vt:lpstr>Remember. God knows how to give good gifts to His children.</vt:lpstr>
      <vt:lpstr>Ask yourself:</vt:lpstr>
      <vt:lpstr>The third person of the trinity, the person of the Holy Spirit is able to feel</vt:lpstr>
      <vt:lpstr>Do not grieve or quench/stifle the Holy Spirit</vt:lpstr>
      <vt:lpstr>It is possible for us to grieve the  Holy Spirit.</vt:lpstr>
      <vt:lpstr>Beware of “hyper-analysis” of the Holy Spirit’s Presence</vt:lpstr>
      <vt:lpstr>How to then take a leap of faith?:</vt:lpstr>
      <vt:lpstr>Acts 2:38-39</vt:lpstr>
      <vt:lpstr>Make Room for Him</vt:lpstr>
      <vt:lpstr>How do I start? How do I receive?</vt:lpstr>
      <vt:lpstr>How do I receive? </vt:lpstr>
      <vt:lpstr>How do I receive?</vt:lpstr>
      <vt:lpstr>How do I receive?  (you seek, He responds)</vt:lpstr>
      <vt:lpstr>How do I receive?</vt:lpstr>
      <vt:lpstr>Acts 19:1-6</vt:lpstr>
      <vt:lpstr>There are two paths:</vt:lpstr>
      <vt:lpstr>The Second Path (the correct path):</vt:lpstr>
      <vt:lpstr>How do I start? How do I receive?</vt:lpstr>
      <vt:lpstr>Do you want more? Leap</vt:lpstr>
      <vt:lpstr>If you are open to the Holy Spirit, and wish to receive prayer to be filled, the front is now open.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Slade</dc:creator>
  <cp:lastModifiedBy>LifeGate</cp:lastModifiedBy>
  <cp:revision>2</cp:revision>
  <dcterms:created xsi:type="dcterms:W3CDTF">2024-01-27T22:30:27Z</dcterms:created>
  <dcterms:modified xsi:type="dcterms:W3CDTF">2024-01-28T16:56:14Z</dcterms:modified>
</cp:coreProperties>
</file>