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26"/>
  </p:notesMasterIdLst>
  <p:sldIdLst>
    <p:sldId id="342" r:id="rId2"/>
    <p:sldId id="370" r:id="rId3"/>
    <p:sldId id="367" r:id="rId4"/>
    <p:sldId id="345" r:id="rId5"/>
    <p:sldId id="364" r:id="rId6"/>
    <p:sldId id="349" r:id="rId7"/>
    <p:sldId id="350" r:id="rId8"/>
    <p:sldId id="352" r:id="rId9"/>
    <p:sldId id="351" r:id="rId10"/>
    <p:sldId id="361" r:id="rId11"/>
    <p:sldId id="363" r:id="rId12"/>
    <p:sldId id="362" r:id="rId13"/>
    <p:sldId id="353" r:id="rId14"/>
    <p:sldId id="355" r:id="rId15"/>
    <p:sldId id="354" r:id="rId16"/>
    <p:sldId id="356" r:id="rId17"/>
    <p:sldId id="357" r:id="rId18"/>
    <p:sldId id="358" r:id="rId19"/>
    <p:sldId id="369" r:id="rId20"/>
    <p:sldId id="368" r:id="rId21"/>
    <p:sldId id="365" r:id="rId22"/>
    <p:sldId id="360" r:id="rId23"/>
    <p:sldId id="359" r:id="rId24"/>
    <p:sldId id="36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5202E"/>
    <a:srgbClr val="0515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5646"/>
  </p:normalViewPr>
  <p:slideViewPr>
    <p:cSldViewPr snapToGrid="0" snapToObjects="1" showGuides="1">
      <p:cViewPr>
        <p:scale>
          <a:sx n="70" d="100"/>
          <a:sy n="70" d="100"/>
        </p:scale>
        <p:origin x="-2034" y="-84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3339F-6CEA-4641-BE08-40DAFD6FCF25}" type="datetimeFigureOut">
              <a:rPr lang="en-US" smtClean="0"/>
              <a:t>1/7/2024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75CB5-5666-5049-9AE0-38EFD385C21E}" type="slidenum">
              <a:rPr lang="en-US" smtClean="0"/>
              <a:t>‹#›</a:t>
            </a:fld>
            <a:endParaRPr lang="en-US" dirty="0"/>
          </a:p>
        </p:txBody>
      </p:sp>
    </p:spTree>
    <p:extLst>
      <p:ext uri="{BB962C8B-B14F-4D97-AF65-F5344CB8AC3E}">
        <p14:creationId xmlns:p14="http://schemas.microsoft.com/office/powerpoint/2010/main" val="475562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10" name="Content Placeholder 14">
            <a:extLst>
              <a:ext uri="{FF2B5EF4-FFF2-40B4-BE49-F238E27FC236}">
                <a16:creationId xmlns="" xmlns:a16="http://schemas.microsoft.com/office/drawing/2014/main" id="{F6856948-14CB-159E-5A7C-80A011564123}"/>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0" y="0"/>
            <a:ext cx="12192000" cy="6832599"/>
          </a:xfrm>
          <a:prstGeom prst="rect">
            <a:avLst/>
          </a:prstGeom>
        </p:spPr>
      </p:pic>
      <p:pic>
        <p:nvPicPr>
          <p:cNvPr id="9" name="Content Placeholder 14">
            <a:extLst>
              <a:ext uri="{FF2B5EF4-FFF2-40B4-BE49-F238E27FC236}">
                <a16:creationId xmlns="" xmlns:a16="http://schemas.microsoft.com/office/drawing/2014/main" id="{7FFF1F47-49A0-3608-5C50-3C57415465BC}"/>
              </a:ext>
            </a:extLst>
          </p:cNvPr>
          <p:cNvPicPr>
            <a:picLocks noChangeAspect="1"/>
          </p:cNvPicPr>
          <p:nvPr userDrawn="1"/>
        </p:nvPicPr>
        <p:blipFill rotWithShape="1">
          <a:blip r:embed="rId4"/>
          <a:srcRect l="10901" t="2692" r="9005" b="2173"/>
          <a:stretch/>
        </p:blipFill>
        <p:spPr>
          <a:xfrm>
            <a:off x="-3" y="37"/>
            <a:ext cx="12192000" cy="6853863"/>
          </a:xfrm>
          <a:prstGeom prst="rect">
            <a:avLst/>
          </a:prstGeom>
        </p:spPr>
      </p:pic>
      <p:sp>
        <p:nvSpPr>
          <p:cNvPr id="2" name="Title 1">
            <a:extLst>
              <a:ext uri="{FF2B5EF4-FFF2-40B4-BE49-F238E27FC236}">
                <a16:creationId xmlns="" xmlns:a16="http://schemas.microsoft.com/office/drawing/2014/main" id="{3A462FF1-D97D-8505-FE7F-8B2DB411A8B1}"/>
              </a:ext>
            </a:extLst>
          </p:cNvPr>
          <p:cNvSpPr>
            <a:spLocks noGrp="1"/>
          </p:cNvSpPr>
          <p:nvPr>
            <p:ph type="title" hasCustomPrompt="1"/>
          </p:nvPr>
        </p:nvSpPr>
        <p:spPr>
          <a:xfrm>
            <a:off x="0" y="2527164"/>
            <a:ext cx="12191998" cy="1323440"/>
          </a:xfrm>
        </p:spPr>
        <p:txBody>
          <a:bodyPr>
            <a:noAutofit/>
          </a:bodyPr>
          <a:lstStyle>
            <a:lvl1pPr algn="ctr">
              <a:defRPr sz="6000" kern="1200" spc="2200" baseline="0">
                <a:solidFill>
                  <a:schemeClr val="accent5"/>
                </a:solidFill>
              </a:defRPr>
            </a:lvl1pPr>
          </a:lstStyle>
          <a:p>
            <a:r>
              <a:rPr lang="en-US" dirty="0"/>
              <a:t>Click to edit title</a:t>
            </a:r>
          </a:p>
        </p:txBody>
      </p:sp>
      <p:sp>
        <p:nvSpPr>
          <p:cNvPr id="12" name="Subtitle 2">
            <a:extLst>
              <a:ext uri="{FF2B5EF4-FFF2-40B4-BE49-F238E27FC236}">
                <a16:creationId xmlns="" xmlns:a16="http://schemas.microsoft.com/office/drawing/2014/main" id="{58B9CAE2-F3DD-D6D3-96C8-D947A4117752}"/>
              </a:ext>
            </a:extLst>
          </p:cNvPr>
          <p:cNvSpPr>
            <a:spLocks noGrp="1"/>
          </p:cNvSpPr>
          <p:nvPr>
            <p:ph type="subTitle" idx="1" hasCustomPrompt="1"/>
          </p:nvPr>
        </p:nvSpPr>
        <p:spPr>
          <a:xfrm>
            <a:off x="3" y="3558868"/>
            <a:ext cx="12191997" cy="781119"/>
          </a:xfrm>
        </p:spPr>
        <p:txBody>
          <a:bodyPr>
            <a:noAutofit/>
          </a:bodyPr>
          <a:lstStyle>
            <a:lvl1pPr marL="0" indent="0" algn="ctr">
              <a:buNone/>
              <a:defRPr sz="4000" b="0" i="0" spc="1800" baseline="0">
                <a:solidFill>
                  <a:schemeClr val="bg1"/>
                </a:solidFill>
                <a:latin typeface="Biome Light" panose="020B0303030204020804" pitchFamily="34" charset="0"/>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8" name="Text Placeholder 9">
            <a:extLst>
              <a:ext uri="{FF2B5EF4-FFF2-40B4-BE49-F238E27FC236}">
                <a16:creationId xmlns="" xmlns:a16="http://schemas.microsoft.com/office/drawing/2014/main" id="{07BA9FA4-8138-9E88-1DA3-FE01F56721B5}"/>
              </a:ext>
            </a:extLst>
          </p:cNvPr>
          <p:cNvSpPr>
            <a:spLocks noGrp="1"/>
          </p:cNvSpPr>
          <p:nvPr>
            <p:ph type="body" sz="quarter" idx="10" hasCustomPrompt="1"/>
          </p:nvPr>
        </p:nvSpPr>
        <p:spPr>
          <a:xfrm>
            <a:off x="0" y="5532550"/>
            <a:ext cx="12192000" cy="1323440"/>
          </a:xfrm>
          <a:solidFill>
            <a:schemeClr val="tx1">
              <a:alpha val="61961"/>
            </a:schemeClr>
          </a:solidFill>
        </p:spPr>
        <p:txBody>
          <a:bodyPr lIns="0" tIns="0" rIns="0" bIns="0" anchor="ctr" anchorCtr="0">
            <a:noAutofit/>
          </a:bodyPr>
          <a:lstStyle>
            <a:lvl1pPr marL="0" indent="0" algn="ctr">
              <a:lnSpc>
                <a:spcPct val="60000"/>
              </a:lnSpc>
              <a:buNone/>
              <a:defRPr sz="2000" b="0" i="0" spc="300">
                <a:solidFill>
                  <a:schemeClr val="bg1"/>
                </a:solidFill>
                <a:latin typeface="+mn-lt"/>
                <a:cs typeface="Arial" panose="020B0604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411932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 xmlns:a16="http://schemas.microsoft.com/office/drawing/2014/main" id="{BD0D7128-6130-EE47-90ED-D45A35B4385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6228" y="3074"/>
            <a:ext cx="12192000" cy="6854926"/>
          </a:xfrm>
          <a:prstGeom prst="rect">
            <a:avLst/>
          </a:prstGeom>
        </p:spPr>
      </p:pic>
      <p:pic>
        <p:nvPicPr>
          <p:cNvPr id="6" name="Content Placeholder 14">
            <a:extLst>
              <a:ext uri="{FF2B5EF4-FFF2-40B4-BE49-F238E27FC236}">
                <a16:creationId xmlns="" xmlns:a16="http://schemas.microsoft.com/office/drawing/2014/main" id="{14AC0A97-7D79-3DBE-FB53-A9EBFD806E06}"/>
              </a:ext>
            </a:extLst>
          </p:cNvPr>
          <p:cNvPicPr>
            <a:picLocks noChangeAspect="1"/>
          </p:cNvPicPr>
          <p:nvPr userDrawn="1"/>
        </p:nvPicPr>
        <p:blipFill rotWithShape="1">
          <a:blip r:embed="rId4"/>
          <a:srcRect l="151" t="2692" r="49052" b="2173"/>
          <a:stretch/>
        </p:blipFill>
        <p:spPr>
          <a:xfrm>
            <a:off x="4455845" y="-6350"/>
            <a:ext cx="7732295" cy="6853863"/>
          </a:xfrm>
          <a:prstGeom prst="rect">
            <a:avLst/>
          </a:prstGeom>
        </p:spPr>
      </p:pic>
      <p:sp>
        <p:nvSpPr>
          <p:cNvPr id="7" name="Rectangle 6">
            <a:extLst>
              <a:ext uri="{FF2B5EF4-FFF2-40B4-BE49-F238E27FC236}">
                <a16:creationId xmlns="" xmlns:a16="http://schemas.microsoft.com/office/drawing/2014/main" id="{F5F19E97-D266-0158-DB58-8B80C6AE8445}"/>
              </a:ext>
            </a:extLst>
          </p:cNvPr>
          <p:cNvSpPr/>
          <p:nvPr userDrawn="1"/>
        </p:nvSpPr>
        <p:spPr>
          <a:xfrm>
            <a:off x="-1" y="0"/>
            <a:ext cx="8784040" cy="685915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 xmlns:a16="http://schemas.microsoft.com/office/drawing/2014/main" id="{51E83F98-B388-2594-BACB-E3DB652C97D5}"/>
              </a:ext>
            </a:extLst>
          </p:cNvPr>
          <p:cNvSpPr>
            <a:spLocks noGrp="1"/>
          </p:cNvSpPr>
          <p:nvPr>
            <p:ph type="title" hasCustomPrompt="1"/>
          </p:nvPr>
        </p:nvSpPr>
        <p:spPr>
          <a:xfrm>
            <a:off x="1003661" y="1052108"/>
            <a:ext cx="6910627" cy="1164882"/>
          </a:xfrm>
        </p:spPr>
        <p:txBody>
          <a:bodyPr anchor="b">
            <a:noAutofit/>
          </a:bodyPr>
          <a:lstStyle/>
          <a:p>
            <a:r>
              <a:rPr lang="en-US" dirty="0"/>
              <a:t>Click to edit title style</a:t>
            </a:r>
          </a:p>
        </p:txBody>
      </p:sp>
      <p:sp>
        <p:nvSpPr>
          <p:cNvPr id="13" name="Oval 12">
            <a:extLst>
              <a:ext uri="{FF2B5EF4-FFF2-40B4-BE49-F238E27FC236}">
                <a16:creationId xmlns="" xmlns:a16="http://schemas.microsoft.com/office/drawing/2014/main" id="{FAEE2076-2104-00E8-4FC5-D2D1939662A8}"/>
              </a:ext>
            </a:extLst>
          </p:cNvPr>
          <p:cNvSpPr/>
          <p:nvPr userDrawn="1"/>
        </p:nvSpPr>
        <p:spPr>
          <a:xfrm>
            <a:off x="1876516" y="842493"/>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4" name="Oval 13">
            <a:extLst>
              <a:ext uri="{FF2B5EF4-FFF2-40B4-BE49-F238E27FC236}">
                <a16:creationId xmlns="" xmlns:a16="http://schemas.microsoft.com/office/drawing/2014/main" id="{529EA78E-CF91-A313-1EA3-1B737189BE6A}"/>
              </a:ext>
            </a:extLst>
          </p:cNvPr>
          <p:cNvSpPr/>
          <p:nvPr userDrawn="1"/>
        </p:nvSpPr>
        <p:spPr>
          <a:xfrm>
            <a:off x="3272500" y="5713197"/>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1" name="Text Placeholder 19">
            <a:extLst>
              <a:ext uri="{FF2B5EF4-FFF2-40B4-BE49-F238E27FC236}">
                <a16:creationId xmlns="" xmlns:a16="http://schemas.microsoft.com/office/drawing/2014/main" id="{BC4BAB7B-AB4F-FB57-387C-7A8618043E21}"/>
              </a:ext>
            </a:extLst>
          </p:cNvPr>
          <p:cNvSpPr>
            <a:spLocks noGrp="1"/>
          </p:cNvSpPr>
          <p:nvPr>
            <p:ph type="body" sz="quarter" idx="30"/>
          </p:nvPr>
        </p:nvSpPr>
        <p:spPr>
          <a:xfrm>
            <a:off x="1025623" y="2530837"/>
            <a:ext cx="6888665" cy="961087"/>
          </a:xfrm>
        </p:spPr>
        <p:txBody>
          <a:bodyPr>
            <a:noAutofit/>
          </a:bodyPr>
          <a:lstStyle>
            <a:lvl1pPr>
              <a:lnSpc>
                <a:spcPct val="140000"/>
              </a:lnSpc>
              <a:defRPr sz="2000"/>
            </a:lvl1pPr>
          </a:lstStyle>
          <a:p>
            <a:pPr lvl="0"/>
            <a:r>
              <a:rPr lang="en-US" dirty="0"/>
              <a:t>Click to edit Master text styles</a:t>
            </a:r>
          </a:p>
        </p:txBody>
      </p:sp>
      <p:sp>
        <p:nvSpPr>
          <p:cNvPr id="18" name="Text Placeholder 5">
            <a:extLst>
              <a:ext uri="{FF2B5EF4-FFF2-40B4-BE49-F238E27FC236}">
                <a16:creationId xmlns="" xmlns:a16="http://schemas.microsoft.com/office/drawing/2014/main" id="{7512376E-E81C-EEBC-A5F9-53785637088E}"/>
              </a:ext>
            </a:extLst>
          </p:cNvPr>
          <p:cNvSpPr>
            <a:spLocks noGrp="1"/>
          </p:cNvSpPr>
          <p:nvPr>
            <p:ph type="body" sz="quarter" idx="28" hasCustomPrompt="1"/>
          </p:nvPr>
        </p:nvSpPr>
        <p:spPr>
          <a:xfrm>
            <a:off x="1025624" y="3617963"/>
            <a:ext cx="6888665" cy="2241805"/>
          </a:xfrm>
        </p:spPr>
        <p:txBody>
          <a:bodyPr anchor="t">
            <a:noAutofit/>
          </a:bodyPr>
          <a:lstStyle>
            <a:lvl1pPr marL="285750" marR="0" indent="-285750" algn="l" defTabSz="914400" rtl="0" eaLnBrk="1" fontAlgn="auto" latinLnBrk="0" hangingPunct="1">
              <a:lnSpc>
                <a:spcPct val="150000"/>
              </a:lnSpc>
              <a:spcBef>
                <a:spcPts val="1000"/>
              </a:spcBef>
              <a:spcAft>
                <a:spcPts val="0"/>
              </a:spcAft>
              <a:buClr>
                <a:schemeClr val="accent6"/>
              </a:buClr>
              <a:buSzTx/>
              <a:buFont typeface="Arial" panose="020B0604020202020204" pitchFamily="34" charset="0"/>
              <a:buChar char="•"/>
              <a:tabLst/>
              <a:defRPr sz="1600">
                <a:solidFill>
                  <a:schemeClr val="bg1"/>
                </a:solidFill>
                <a:latin typeface="+mn-lt"/>
                <a:cs typeface="Biome" panose="020B0503030204020804" pitchFamily="34" charset="0"/>
              </a:defRPr>
            </a:lvl1pPr>
          </a:lstStyle>
          <a:p>
            <a:pPr marL="285750" marR="0" lvl="0" indent="-285750" algn="l" defTabSz="914400" rtl="0" eaLnBrk="1" fontAlgn="auto" latinLnBrk="0" hangingPunct="1">
              <a:lnSpc>
                <a:spcPct val="100000"/>
              </a:lnSpc>
              <a:spcBef>
                <a:spcPts val="1000"/>
              </a:spcBef>
              <a:spcAft>
                <a:spcPts val="0"/>
              </a:spcAft>
              <a:buClr>
                <a:schemeClr val="accent6"/>
              </a:buClr>
              <a:buSzTx/>
              <a:tabLst/>
              <a:defRPr/>
            </a:pPr>
            <a:r>
              <a:rPr lang="en-US" dirty="0">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a:pPr>
            <a:r>
              <a:rPr lang="en-US" dirty="0">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a:pPr>
            <a:r>
              <a:rPr lang="en-US" dirty="0">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a:pPr>
            <a:endParaRPr lang="en-US" dirty="0">
              <a:solidFill>
                <a:schemeClr val="bg1"/>
              </a:solidFill>
            </a:endParaRPr>
          </a:p>
          <a:p>
            <a:endParaRPr lang="en-US" dirty="0">
              <a:solidFill>
                <a:schemeClr val="bg1"/>
              </a:solidFill>
            </a:endParaRPr>
          </a:p>
          <a:p>
            <a:endParaRPr lang="en-US" dirty="0">
              <a:solidFill>
                <a:schemeClr val="bg1"/>
              </a:solidFill>
            </a:endParaRPr>
          </a:p>
        </p:txBody>
      </p:sp>
      <p:cxnSp>
        <p:nvCxnSpPr>
          <p:cNvPr id="15" name="Straight Connector 14">
            <a:extLst>
              <a:ext uri="{FF2B5EF4-FFF2-40B4-BE49-F238E27FC236}">
                <a16:creationId xmlns="" xmlns:a16="http://schemas.microsoft.com/office/drawing/2014/main" id="{A67E9B3C-3EC9-30D0-6EEC-FFD2F1067447}"/>
              </a:ext>
            </a:extLst>
          </p:cNvPr>
          <p:cNvCxnSpPr>
            <a:cxnSpLocks/>
          </p:cNvCxnSpPr>
          <p:nvPr userDrawn="1"/>
        </p:nvCxnSpPr>
        <p:spPr>
          <a:xfrm>
            <a:off x="-12590" y="2359726"/>
            <a:ext cx="532008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 xmlns:a16="http://schemas.microsoft.com/office/drawing/2014/main" id="{CB971EAC-E57B-EF86-ED6F-AE35987CDF0C}"/>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9" name="Slide Number Placeholder 5">
            <a:extLst>
              <a:ext uri="{FF2B5EF4-FFF2-40B4-BE49-F238E27FC236}">
                <a16:creationId xmlns="" xmlns:a16="http://schemas.microsoft.com/office/drawing/2014/main" id="{8A0ED8DF-4F9C-BDFE-68ED-49B03A5441CE}"/>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6" name="Graphic 12">
            <a:extLst>
              <a:ext uri="{FF2B5EF4-FFF2-40B4-BE49-F238E27FC236}">
                <a16:creationId xmlns="" xmlns:a16="http://schemas.microsoft.com/office/drawing/2014/main" id="{44BC0460-E5E3-23E3-6335-36CF4BEB87F3}"/>
              </a:ext>
            </a:extLst>
          </p:cNvPr>
          <p:cNvSpPr/>
          <p:nvPr userDrawn="1"/>
        </p:nvSpPr>
        <p:spPr>
          <a:xfrm>
            <a:off x="2360199" y="596691"/>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1616662304"/>
      </p:ext>
    </p:extLst>
  </p:cSld>
  <p:clrMapOvr>
    <a:masterClrMapping/>
  </p:clrMapOvr>
  <p:extLst>
    <p:ext uri="{DCECCB84-F9BA-43D5-87BE-67443E8EF086}">
      <p15:sldGuideLst xmlns=""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 xmlns:a16="http://schemas.microsoft.com/office/drawing/2014/main" id="{E699CB90-DCF5-D9AC-0A86-1E02CB3418D4}"/>
              </a:ext>
            </a:extLst>
          </p:cNvPr>
          <p:cNvPicPr>
            <a:picLocks noChangeAspect="1"/>
          </p:cNvPicPr>
          <p:nvPr userDrawn="1"/>
        </p:nvPicPr>
        <p:blipFill>
          <a:blip r:embed="rId2">
            <a:alphaModFix amt="18000"/>
          </a:blip>
          <a:srcRect/>
          <a:stretch/>
        </p:blipFill>
        <p:spPr>
          <a:xfrm>
            <a:off x="0" y="11089"/>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36" name="Rectangle 35">
            <a:extLst>
              <a:ext uri="{FF2B5EF4-FFF2-40B4-BE49-F238E27FC236}">
                <a16:creationId xmlns="" xmlns:a16="http://schemas.microsoft.com/office/drawing/2014/main" id="{0ADD8375-FF36-FC51-FBBD-A4EBCE6D932A}"/>
              </a:ext>
            </a:extLst>
          </p:cNvPr>
          <p:cNvSpPr/>
          <p:nvPr userDrawn="1"/>
        </p:nvSpPr>
        <p:spPr>
          <a:xfrm>
            <a:off x="322118" y="365124"/>
            <a:ext cx="11547765" cy="623728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 xmlns:a16="http://schemas.microsoft.com/office/drawing/2014/main" id="{DF8070BB-B3B5-3A8A-2466-D661C741794F}"/>
              </a:ext>
            </a:extLst>
          </p:cNvPr>
          <p:cNvSpPr>
            <a:spLocks noGrp="1"/>
          </p:cNvSpPr>
          <p:nvPr>
            <p:ph type="title"/>
          </p:nvPr>
        </p:nvSpPr>
        <p:spPr>
          <a:xfrm>
            <a:off x="838198" y="365125"/>
            <a:ext cx="10515601" cy="1325563"/>
          </a:xfrm>
        </p:spPr>
        <p:txBody>
          <a:bodyPr>
            <a:noAutofit/>
          </a:bodyPr>
          <a:lstStyle>
            <a:lvl1pPr algn="ctr">
              <a:defRPr spc="0"/>
            </a:lvl1pPr>
          </a:lstStyle>
          <a:p>
            <a:r>
              <a:rPr lang="en-US" dirty="0"/>
              <a:t>Click to edit Master title style</a:t>
            </a:r>
          </a:p>
        </p:txBody>
      </p:sp>
      <p:sp>
        <p:nvSpPr>
          <p:cNvPr id="25" name="Text Placeholder 5">
            <a:extLst>
              <a:ext uri="{FF2B5EF4-FFF2-40B4-BE49-F238E27FC236}">
                <a16:creationId xmlns="" xmlns:a16="http://schemas.microsoft.com/office/drawing/2014/main" id="{70A684CF-D752-D358-B0D4-0DA2FFB2C780}"/>
              </a:ext>
            </a:extLst>
          </p:cNvPr>
          <p:cNvSpPr>
            <a:spLocks noGrp="1"/>
          </p:cNvSpPr>
          <p:nvPr>
            <p:ph type="body" sz="quarter" idx="29" hasCustomPrompt="1"/>
          </p:nvPr>
        </p:nvSpPr>
        <p:spPr>
          <a:xfrm>
            <a:off x="1709530" y="2220319"/>
            <a:ext cx="8845828" cy="929026"/>
          </a:xfrm>
        </p:spPr>
        <p:txBody>
          <a:bodyPr anchor="t">
            <a:noAutofit/>
          </a:bodyPr>
          <a:lstStyle>
            <a:lvl1pPr marL="0" indent="0" algn="ctr">
              <a:lnSpc>
                <a:spcPct val="140000"/>
              </a:lnSpc>
              <a:buFontTx/>
              <a:buNone/>
              <a:defRPr sz="1600">
                <a:solidFill>
                  <a:schemeClr val="bg1"/>
                </a:solidFill>
                <a:latin typeface="+mn-lt"/>
                <a:cs typeface="Arial" panose="020B0604020202020204" pitchFamily="34" charset="0"/>
              </a:defRPr>
            </a:lvl1pPr>
          </a:lstStyle>
          <a:p>
            <a:r>
              <a:rPr lang="en-US" dirty="0">
                <a:solidFill>
                  <a:schemeClr val="bg1"/>
                </a:solidFill>
              </a:rPr>
              <a:t>Click to edit master text style</a:t>
            </a:r>
          </a:p>
        </p:txBody>
      </p:sp>
      <p:cxnSp>
        <p:nvCxnSpPr>
          <p:cNvPr id="12" name="Straight Connector 11">
            <a:extLst>
              <a:ext uri="{FF2B5EF4-FFF2-40B4-BE49-F238E27FC236}">
                <a16:creationId xmlns="" xmlns:a16="http://schemas.microsoft.com/office/drawing/2014/main" id="{B9C04702-97CE-9583-8282-DF8500E5ABEF}"/>
              </a:ext>
            </a:extLst>
          </p:cNvPr>
          <p:cNvCxnSpPr>
            <a:cxnSpLocks/>
          </p:cNvCxnSpPr>
          <p:nvPr userDrawn="1"/>
        </p:nvCxnSpPr>
        <p:spPr>
          <a:xfrm>
            <a:off x="4451205" y="3330985"/>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96439E47-02A2-4A4F-1E4A-5DF22C90533A}"/>
              </a:ext>
            </a:extLst>
          </p:cNvPr>
          <p:cNvCxnSpPr>
            <a:cxnSpLocks/>
          </p:cNvCxnSpPr>
          <p:nvPr userDrawn="1"/>
        </p:nvCxnSpPr>
        <p:spPr>
          <a:xfrm>
            <a:off x="7756108" y="3330985"/>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 xmlns:a16="http://schemas.microsoft.com/office/drawing/2014/main" id="{1ABCF599-DE3A-3924-1B55-8986557F7D68}"/>
              </a:ext>
            </a:extLst>
          </p:cNvPr>
          <p:cNvSpPr>
            <a:spLocks noGrp="1"/>
          </p:cNvSpPr>
          <p:nvPr>
            <p:ph type="body" sz="quarter" idx="33"/>
          </p:nvPr>
        </p:nvSpPr>
        <p:spPr>
          <a:xfrm>
            <a:off x="1557437" y="3360802"/>
            <a:ext cx="2522391" cy="1721355"/>
          </a:xfrm>
        </p:spPr>
        <p:txBody>
          <a:bodyPr anchor="ctr">
            <a:noAutofit/>
          </a:bodyPr>
          <a:lstStyle>
            <a:lvl1pPr algn="ctr">
              <a:defRPr sz="2000"/>
            </a:lvl1pPr>
          </a:lstStyle>
          <a:p>
            <a:pPr lvl="0"/>
            <a:r>
              <a:rPr lang="en-US" dirty="0"/>
              <a:t>Click to edit Master text styles</a:t>
            </a:r>
          </a:p>
        </p:txBody>
      </p:sp>
      <p:sp>
        <p:nvSpPr>
          <p:cNvPr id="19" name="Text Placeholder 3">
            <a:extLst>
              <a:ext uri="{FF2B5EF4-FFF2-40B4-BE49-F238E27FC236}">
                <a16:creationId xmlns="" xmlns:a16="http://schemas.microsoft.com/office/drawing/2014/main" id="{95711A8B-0B07-4705-5569-EA1C5E3964C1}"/>
              </a:ext>
            </a:extLst>
          </p:cNvPr>
          <p:cNvSpPr>
            <a:spLocks noGrp="1"/>
          </p:cNvSpPr>
          <p:nvPr>
            <p:ph type="body" sz="quarter" idx="34"/>
          </p:nvPr>
        </p:nvSpPr>
        <p:spPr>
          <a:xfrm>
            <a:off x="4800601" y="3358082"/>
            <a:ext cx="2587137" cy="1721355"/>
          </a:xfrm>
        </p:spPr>
        <p:txBody>
          <a:bodyPr anchor="ctr">
            <a:noAutofit/>
          </a:bodyPr>
          <a:lstStyle>
            <a:lvl1pPr algn="ctr">
              <a:defRPr sz="2000"/>
            </a:lvl1pPr>
          </a:lstStyle>
          <a:p>
            <a:pPr lvl="0"/>
            <a:r>
              <a:rPr lang="en-US" dirty="0"/>
              <a:t>Click to edit Master text styles</a:t>
            </a:r>
          </a:p>
        </p:txBody>
      </p:sp>
      <p:sp>
        <p:nvSpPr>
          <p:cNvPr id="21" name="Text Placeholder 3">
            <a:extLst>
              <a:ext uri="{FF2B5EF4-FFF2-40B4-BE49-F238E27FC236}">
                <a16:creationId xmlns="" xmlns:a16="http://schemas.microsoft.com/office/drawing/2014/main" id="{18BA5EC5-6267-42DB-3068-781F4FBA3354}"/>
              </a:ext>
            </a:extLst>
          </p:cNvPr>
          <p:cNvSpPr>
            <a:spLocks noGrp="1"/>
          </p:cNvSpPr>
          <p:nvPr>
            <p:ph type="body" sz="quarter" idx="35"/>
          </p:nvPr>
        </p:nvSpPr>
        <p:spPr>
          <a:xfrm>
            <a:off x="8125381" y="3360802"/>
            <a:ext cx="2587137" cy="1721355"/>
          </a:xfrm>
        </p:spPr>
        <p:txBody>
          <a:bodyPr anchor="ctr">
            <a:noAutofit/>
          </a:bodyPr>
          <a:lstStyle>
            <a:lvl1pPr algn="ctr">
              <a:defRPr sz="2000"/>
            </a:lvl1pPr>
          </a:lstStyle>
          <a:p>
            <a:pPr lvl="0"/>
            <a:r>
              <a:rPr lang="en-US" dirty="0"/>
              <a:t>Click to edit Master text styles</a:t>
            </a:r>
          </a:p>
        </p:txBody>
      </p:sp>
      <p:sp>
        <p:nvSpPr>
          <p:cNvPr id="22" name="Footer Placeholder 4">
            <a:extLst>
              <a:ext uri="{FF2B5EF4-FFF2-40B4-BE49-F238E27FC236}">
                <a16:creationId xmlns="" xmlns:a16="http://schemas.microsoft.com/office/drawing/2014/main" id="{2E394DBB-1E16-C49F-3143-1C827302DEE2}"/>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23" name="Slide Number Placeholder 5">
            <a:extLst>
              <a:ext uri="{FF2B5EF4-FFF2-40B4-BE49-F238E27FC236}">
                <a16:creationId xmlns="" xmlns:a16="http://schemas.microsoft.com/office/drawing/2014/main" id="{CE982166-168E-4452-AD77-7BDE30E28F33}"/>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4" name="Graphic 12">
            <a:extLst>
              <a:ext uri="{FF2B5EF4-FFF2-40B4-BE49-F238E27FC236}">
                <a16:creationId xmlns="" xmlns:a16="http://schemas.microsoft.com/office/drawing/2014/main" id="{33860DCC-9F93-1344-72B0-356F9A045A3A}"/>
              </a:ext>
            </a:extLst>
          </p:cNvPr>
          <p:cNvSpPr/>
          <p:nvPr userDrawn="1"/>
        </p:nvSpPr>
        <p:spPr>
          <a:xfrm>
            <a:off x="873270" y="3931194"/>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Graphic 15">
            <a:extLst>
              <a:ext uri="{FF2B5EF4-FFF2-40B4-BE49-F238E27FC236}">
                <a16:creationId xmlns="" xmlns:a16="http://schemas.microsoft.com/office/drawing/2014/main" id="{1ABE433E-FA5E-3262-5CAB-46DED868AF63}"/>
              </a:ext>
            </a:extLst>
          </p:cNvPr>
          <p:cNvSpPr/>
          <p:nvPr userDrawn="1"/>
        </p:nvSpPr>
        <p:spPr>
          <a:xfrm>
            <a:off x="10658835" y="2022227"/>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6" name="Graphic 15">
            <a:extLst>
              <a:ext uri="{FF2B5EF4-FFF2-40B4-BE49-F238E27FC236}">
                <a16:creationId xmlns="" xmlns:a16="http://schemas.microsoft.com/office/drawing/2014/main" id="{67D7C421-15EE-D350-36FE-97825F63A2BA}"/>
              </a:ext>
            </a:extLst>
          </p:cNvPr>
          <p:cNvSpPr/>
          <p:nvPr userDrawn="1"/>
        </p:nvSpPr>
        <p:spPr>
          <a:xfrm>
            <a:off x="8496299" y="5218771"/>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3039030480"/>
      </p:ext>
    </p:extLst>
  </p:cSld>
  <p:clrMapOvr>
    <a:masterClrMapping/>
  </p:clrMapOvr>
  <p:extLst>
    <p:ext uri="{DCECCB84-F9BA-43D5-87BE-67443E8EF086}">
      <p15:sldGuideLst xmlns=""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 xmlns:a16="http://schemas.microsoft.com/office/drawing/2014/main" id="{1E869C67-E833-BD41-7743-D6450600B945}"/>
              </a:ext>
            </a:extLst>
          </p:cNvPr>
          <p:cNvPicPr>
            <a:picLocks noChangeAspect="1"/>
          </p:cNvPicPr>
          <p:nvPr userDrawn="1"/>
        </p:nvPicPr>
        <p:blipFill rotWithShape="1">
          <a:blip r:embed="rId2">
            <a:alphaModFix amt="39000"/>
          </a:blip>
          <a:srcRect l="30375" t="11383" b="18991"/>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23" name="Rectangle 22">
            <a:extLst>
              <a:ext uri="{FF2B5EF4-FFF2-40B4-BE49-F238E27FC236}">
                <a16:creationId xmlns="" xmlns:a16="http://schemas.microsoft.com/office/drawing/2014/main" id="{B5F27405-A048-8186-4834-FCBC24391D91}"/>
              </a:ext>
            </a:extLst>
          </p:cNvPr>
          <p:cNvSpPr/>
          <p:nvPr userDrawn="1"/>
        </p:nvSpPr>
        <p:spPr>
          <a:xfrm>
            <a:off x="532" y="11284"/>
            <a:ext cx="12192000" cy="684532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 xmlns:a16="http://schemas.microsoft.com/office/drawing/2014/main" id="{DF8070BB-B3B5-3A8A-2466-D661C741794F}"/>
              </a:ext>
            </a:extLst>
          </p:cNvPr>
          <p:cNvSpPr>
            <a:spLocks noGrp="1"/>
          </p:cNvSpPr>
          <p:nvPr>
            <p:ph type="title"/>
          </p:nvPr>
        </p:nvSpPr>
        <p:spPr>
          <a:xfrm>
            <a:off x="835370" y="365125"/>
            <a:ext cx="10515601" cy="1325563"/>
          </a:xfrm>
        </p:spPr>
        <p:txBody>
          <a:bodyPr>
            <a:noAutofit/>
          </a:bodyPr>
          <a:lstStyle>
            <a:lvl1pPr algn="ctr">
              <a:defRPr spc="0"/>
            </a:lvl1pPr>
          </a:lstStyle>
          <a:p>
            <a:r>
              <a:rPr lang="en-US" dirty="0"/>
              <a:t>Click to edit Master title style</a:t>
            </a:r>
          </a:p>
        </p:txBody>
      </p:sp>
      <p:sp>
        <p:nvSpPr>
          <p:cNvPr id="38" name="Text Placeholder 19">
            <a:extLst>
              <a:ext uri="{FF2B5EF4-FFF2-40B4-BE49-F238E27FC236}">
                <a16:creationId xmlns="" xmlns:a16="http://schemas.microsoft.com/office/drawing/2014/main" id="{416EC7F6-3F25-98AA-EA20-A759C49841A2}"/>
              </a:ext>
            </a:extLst>
          </p:cNvPr>
          <p:cNvSpPr>
            <a:spLocks noGrp="1"/>
          </p:cNvSpPr>
          <p:nvPr>
            <p:ph type="body" sz="quarter" idx="30" hasCustomPrompt="1"/>
          </p:nvPr>
        </p:nvSpPr>
        <p:spPr>
          <a:xfrm>
            <a:off x="1828739" y="2714455"/>
            <a:ext cx="3953594" cy="509671"/>
          </a:xfrm>
        </p:spPr>
        <p:txBody>
          <a:bodyPr anchor="ctr">
            <a:noAutofit/>
          </a:bodyPr>
          <a:lstStyle>
            <a:lvl1pPr>
              <a:defRPr sz="2000" spc="300"/>
            </a:lvl1pPr>
          </a:lstStyle>
          <a:p>
            <a:pPr lvl="0"/>
            <a:r>
              <a:rPr lang="en-US" dirty="0"/>
              <a:t>Click to edit text</a:t>
            </a:r>
          </a:p>
        </p:txBody>
      </p:sp>
      <p:sp>
        <p:nvSpPr>
          <p:cNvPr id="40" name="Text Placeholder 19">
            <a:extLst>
              <a:ext uri="{FF2B5EF4-FFF2-40B4-BE49-F238E27FC236}">
                <a16:creationId xmlns="" xmlns:a16="http://schemas.microsoft.com/office/drawing/2014/main" id="{59A4D373-2403-6A05-1927-144387611C25}"/>
              </a:ext>
            </a:extLst>
          </p:cNvPr>
          <p:cNvSpPr>
            <a:spLocks noGrp="1"/>
          </p:cNvSpPr>
          <p:nvPr>
            <p:ph type="body" sz="quarter" idx="32" hasCustomPrompt="1"/>
          </p:nvPr>
        </p:nvSpPr>
        <p:spPr>
          <a:xfrm>
            <a:off x="6966224" y="2700810"/>
            <a:ext cx="3911982" cy="523316"/>
          </a:xfrm>
        </p:spPr>
        <p:txBody>
          <a:bodyPr anchor="ctr">
            <a:noAutofit/>
          </a:bodyPr>
          <a:lstStyle>
            <a:lvl1pPr>
              <a:defRPr sz="2000" spc="300"/>
            </a:lvl1pPr>
          </a:lstStyle>
          <a:p>
            <a:pPr lvl="0"/>
            <a:r>
              <a:rPr lang="en-US" dirty="0"/>
              <a:t>Click to edit text</a:t>
            </a:r>
          </a:p>
        </p:txBody>
      </p:sp>
      <p:sp>
        <p:nvSpPr>
          <p:cNvPr id="5" name="Content Placeholder 4">
            <a:extLst>
              <a:ext uri="{FF2B5EF4-FFF2-40B4-BE49-F238E27FC236}">
                <a16:creationId xmlns="" xmlns:a16="http://schemas.microsoft.com/office/drawing/2014/main" id="{A2003C5A-BF21-DE87-0ED1-3E2D0F32B5D8}"/>
              </a:ext>
            </a:extLst>
          </p:cNvPr>
          <p:cNvSpPr>
            <a:spLocks noGrp="1"/>
          </p:cNvSpPr>
          <p:nvPr>
            <p:ph sz="quarter" idx="35"/>
          </p:nvPr>
        </p:nvSpPr>
        <p:spPr>
          <a:xfrm>
            <a:off x="1864931" y="3448050"/>
            <a:ext cx="3911982" cy="2307568"/>
          </a:xfrm>
        </p:spPr>
        <p:txBody>
          <a:bodyPr/>
          <a:lstStyle>
            <a:lvl1pPr marL="283464" indent="-283464">
              <a:buClr>
                <a:schemeClr val="accent6"/>
              </a:buClr>
              <a:buFont typeface="Arial" panose="020B0604020202020204" pitchFamily="34" charset="0"/>
              <a:buChar char="•"/>
              <a:defRPr sz="1600" spc="200" baseline="0">
                <a:solidFill>
                  <a:schemeClr val="bg1"/>
                </a:solidFill>
                <a:latin typeface="+mn-lt"/>
              </a:defRPr>
            </a:lvl1pPr>
            <a:lvl2pPr marL="566928" indent="-283464">
              <a:defRPr sz="1600"/>
            </a:lvl2pPr>
            <a:lvl3pPr marL="859536" indent="-283464">
              <a:defRPr sz="1600"/>
            </a:lvl3pPr>
            <a:lvl4pPr marL="1152144">
              <a:defRPr sz="16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4">
            <a:extLst>
              <a:ext uri="{FF2B5EF4-FFF2-40B4-BE49-F238E27FC236}">
                <a16:creationId xmlns="" xmlns:a16="http://schemas.microsoft.com/office/drawing/2014/main" id="{39870F08-C2AE-9AF7-58DE-EEA8A48BEDA9}"/>
              </a:ext>
            </a:extLst>
          </p:cNvPr>
          <p:cNvSpPr>
            <a:spLocks noGrp="1"/>
          </p:cNvSpPr>
          <p:nvPr>
            <p:ph sz="quarter" idx="36"/>
          </p:nvPr>
        </p:nvSpPr>
        <p:spPr>
          <a:xfrm>
            <a:off x="6966224" y="3448050"/>
            <a:ext cx="3911982" cy="2307568"/>
          </a:xfrm>
        </p:spPr>
        <p:txBody>
          <a:bodyPr/>
          <a:lstStyle>
            <a:lvl1pPr marL="283464" indent="-283464">
              <a:buClr>
                <a:schemeClr val="accent6"/>
              </a:buClr>
              <a:buFont typeface="Arial" panose="020B0604020202020204" pitchFamily="34" charset="0"/>
              <a:buChar char="•"/>
              <a:defRPr sz="1600" spc="200" baseline="0">
                <a:solidFill>
                  <a:schemeClr val="bg1"/>
                </a:solidFill>
                <a:latin typeface="+mn-lt"/>
              </a:defRPr>
            </a:lvl1pPr>
            <a:lvl2pPr marL="566928" indent="-283464">
              <a:defRPr sz="1600"/>
            </a:lvl2pPr>
            <a:lvl3pPr marL="859536" indent="-283464">
              <a:defRPr sz="1600"/>
            </a:lvl3pPr>
            <a:lvl4pPr marL="1152144">
              <a:defRPr sz="16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1" name="Graphic 15">
            <a:extLst>
              <a:ext uri="{FF2B5EF4-FFF2-40B4-BE49-F238E27FC236}">
                <a16:creationId xmlns="" xmlns:a16="http://schemas.microsoft.com/office/drawing/2014/main" id="{FFDFB3E1-7148-2A79-2224-9A66EE89CDB3}"/>
              </a:ext>
            </a:extLst>
          </p:cNvPr>
          <p:cNvSpPr/>
          <p:nvPr userDrawn="1"/>
        </p:nvSpPr>
        <p:spPr>
          <a:xfrm>
            <a:off x="10521648" y="5608449"/>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42" name="Graphic 15">
            <a:extLst>
              <a:ext uri="{FF2B5EF4-FFF2-40B4-BE49-F238E27FC236}">
                <a16:creationId xmlns="" xmlns:a16="http://schemas.microsoft.com/office/drawing/2014/main" id="{4D2D79B7-4A68-FA5E-D644-77D4216A8149}"/>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44" name="Graphic 12">
            <a:extLst>
              <a:ext uri="{FF2B5EF4-FFF2-40B4-BE49-F238E27FC236}">
                <a16:creationId xmlns="" xmlns:a16="http://schemas.microsoft.com/office/drawing/2014/main" id="{09257FA7-91DE-7D44-90E4-63C9DFA962D4}"/>
              </a:ext>
            </a:extLst>
          </p:cNvPr>
          <p:cNvSpPr/>
          <p:nvPr userDrawn="1"/>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Footer Placeholder 4">
            <a:extLst>
              <a:ext uri="{FF2B5EF4-FFF2-40B4-BE49-F238E27FC236}">
                <a16:creationId xmlns=""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6" name="Slide Number Placeholder 5">
            <a:extLst>
              <a:ext uri="{FF2B5EF4-FFF2-40B4-BE49-F238E27FC236}">
                <a16:creationId xmlns=""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8" name="Graphic 12">
            <a:extLst>
              <a:ext uri="{FF2B5EF4-FFF2-40B4-BE49-F238E27FC236}">
                <a16:creationId xmlns="" xmlns:a16="http://schemas.microsoft.com/office/drawing/2014/main" id="{4B7933AC-77F8-5A1E-9F12-CD7683B26868}"/>
              </a:ext>
            </a:extLst>
          </p:cNvPr>
          <p:cNvSpPr/>
          <p:nvPr userDrawn="1"/>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45459184"/>
      </p:ext>
    </p:extLst>
  </p:cSld>
  <p:clrMapOvr>
    <a:masterClrMapping/>
  </p:clrMapOvr>
  <p:extLst>
    <p:ext uri="{DCECCB84-F9BA-43D5-87BE-67443E8EF086}">
      <p15:sldGuideLst xmlns=""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 name="Content Placeholder 3">
            <a:extLst>
              <a:ext uri="{FF2B5EF4-FFF2-40B4-BE49-F238E27FC236}">
                <a16:creationId xmlns="" xmlns:a16="http://schemas.microsoft.com/office/drawing/2014/main" id="{071774B0-5C6F-338C-838B-03C1E04D0C9B}"/>
              </a:ext>
            </a:extLst>
          </p:cNvPr>
          <p:cNvSpPr>
            <a:spLocks noGrp="1"/>
          </p:cNvSpPr>
          <p:nvPr>
            <p:ph sz="quarter" idx="25"/>
          </p:nvPr>
        </p:nvSpPr>
        <p:spPr>
          <a:xfrm>
            <a:off x="849351" y="1683189"/>
            <a:ext cx="10493300" cy="5174811"/>
          </a:xfrm>
          <a:solidFill>
            <a:schemeClr val="bg2"/>
          </a:solidFill>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 xmlns:a16="http://schemas.microsoft.com/office/drawing/2014/main" id="{F13A8728-F1AB-C74B-A3F2-19AC95C547D2}"/>
              </a:ext>
            </a:extLst>
          </p:cNvPr>
          <p:cNvSpPr>
            <a:spLocks noGrp="1"/>
          </p:cNvSpPr>
          <p:nvPr>
            <p:ph type="title"/>
          </p:nvPr>
        </p:nvSpPr>
        <p:spPr>
          <a:xfrm>
            <a:off x="849351" y="365125"/>
            <a:ext cx="10515600" cy="1325563"/>
          </a:xfrm>
        </p:spPr>
        <p:txBody>
          <a:bodyPr>
            <a:noAutofit/>
          </a:bodyPr>
          <a:lstStyle>
            <a:lvl1pPr algn="ctr">
              <a:defRPr spc="0"/>
            </a:lvl1pPr>
          </a:lstStyle>
          <a:p>
            <a:r>
              <a:rPr lang="en-US" dirty="0"/>
              <a:t>Click to edit Master title style</a:t>
            </a:r>
          </a:p>
        </p:txBody>
      </p:sp>
      <p:sp>
        <p:nvSpPr>
          <p:cNvPr id="11" name="Graphic 15">
            <a:extLst>
              <a:ext uri="{FF2B5EF4-FFF2-40B4-BE49-F238E27FC236}">
                <a16:creationId xmlns="" xmlns:a16="http://schemas.microsoft.com/office/drawing/2014/main" id="{7FDD546F-3181-A2C4-3ECF-1E4540E1E8FD}"/>
              </a:ext>
            </a:extLst>
          </p:cNvPr>
          <p:cNvSpPr/>
          <p:nvPr userDrawn="1"/>
        </p:nvSpPr>
        <p:spPr>
          <a:xfrm>
            <a:off x="8949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3" name="Graphic 12">
            <a:extLst>
              <a:ext uri="{FF2B5EF4-FFF2-40B4-BE49-F238E27FC236}">
                <a16:creationId xmlns="" xmlns:a16="http://schemas.microsoft.com/office/drawing/2014/main" id="{97F35EB9-5535-DCD3-2424-B71C26EAE49D}"/>
              </a:ext>
            </a:extLst>
          </p:cNvPr>
          <p:cNvSpPr/>
          <p:nvPr userDrawn="1"/>
        </p:nvSpPr>
        <p:spPr>
          <a:xfrm>
            <a:off x="351350"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Footer Placeholder 4">
            <a:extLst>
              <a:ext uri="{FF2B5EF4-FFF2-40B4-BE49-F238E27FC236}">
                <a16:creationId xmlns="" xmlns:a16="http://schemas.microsoft.com/office/drawing/2014/main" id="{2588D46B-94A1-1F67-DBB5-DCEAA4A410AE}"/>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6" name="Slide Number Placeholder 5">
            <a:extLst>
              <a:ext uri="{FF2B5EF4-FFF2-40B4-BE49-F238E27FC236}">
                <a16:creationId xmlns="" xmlns:a16="http://schemas.microsoft.com/office/drawing/2014/main" id="{5B30F573-4108-8909-3C0A-D2447A10921D}"/>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7" name="Graphic 12">
            <a:extLst>
              <a:ext uri="{FF2B5EF4-FFF2-40B4-BE49-F238E27FC236}">
                <a16:creationId xmlns="" xmlns:a16="http://schemas.microsoft.com/office/drawing/2014/main" id="{3EDBAD98-791B-7F40-4F48-85CFC9ECABBE}"/>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9" name="Graphic 12">
            <a:extLst>
              <a:ext uri="{FF2B5EF4-FFF2-40B4-BE49-F238E27FC236}">
                <a16:creationId xmlns="" xmlns:a16="http://schemas.microsoft.com/office/drawing/2014/main" id="{E3D81F90-4EAE-8C26-A885-E7B59E49164A}"/>
              </a:ext>
            </a:extLst>
          </p:cNvPr>
          <p:cNvSpPr/>
          <p:nvPr userDrawn="1"/>
        </p:nvSpPr>
        <p:spPr>
          <a:xfrm>
            <a:off x="10979909" y="1571885"/>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360419179"/>
      </p:ext>
    </p:extLst>
  </p:cSld>
  <p:clrMapOvr>
    <a:masterClrMapping/>
  </p:clrMapOvr>
  <p:extLst>
    <p:ext uri="{DCECCB84-F9BA-43D5-87BE-67443E8EF086}">
      <p15:sldGuideLst xmlns=""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8" name="Content Placeholder 8">
            <a:extLst>
              <a:ext uri="{FF2B5EF4-FFF2-40B4-BE49-F238E27FC236}">
                <a16:creationId xmlns="" xmlns:a16="http://schemas.microsoft.com/office/drawing/2014/main" id="{EF5DF7BD-C87C-3543-83E0-896181958360}"/>
              </a:ext>
            </a:extLst>
          </p:cNvPr>
          <p:cNvSpPr>
            <a:spLocks noGrp="1"/>
          </p:cNvSpPr>
          <p:nvPr>
            <p:ph sz="quarter" idx="24" hasCustomPrompt="1"/>
          </p:nvPr>
        </p:nvSpPr>
        <p:spPr>
          <a:xfrm>
            <a:off x="849349" y="1684777"/>
            <a:ext cx="10515601" cy="5171635"/>
          </a:xfrm>
          <a:solidFill>
            <a:schemeClr val="bg2"/>
          </a:solidFill>
        </p:spPr>
        <p:txBody>
          <a:bodyPr anchor="ctr">
            <a:noAutofit/>
          </a:bodyPr>
          <a:lstStyle>
            <a:lvl1pPr algn="ctr" rtl="0" fontAlgn="base">
              <a:defRPr lang="en-US" sz="1800" b="0" i="0" smtClean="0">
                <a:solidFill>
                  <a:schemeClr val="bg1"/>
                </a:solidFill>
                <a:effectLst/>
                <a:latin typeface="Arial Nova" panose="020B0504020202020204" pitchFamily="34" charset="0"/>
                <a:cs typeface="Arial" panose="020B0604020202020204" pitchFamily="34" charset="0"/>
              </a:defRPr>
            </a:lvl1pPr>
          </a:lstStyle>
          <a:p>
            <a:pPr rtl="0" fontAlgn="base"/>
            <a:r>
              <a:rPr lang="en-US" b="0" i="0" dirty="0">
                <a:solidFill>
                  <a:srgbClr val="201F1E"/>
                </a:solidFill>
                <a:effectLst/>
                <a:latin typeface="Calibri" panose="020F0502020204030204" pitchFamily="34" charset="0"/>
              </a:rPr>
              <a:t>Click to insert image or graphic here</a:t>
            </a:r>
            <a:endParaRPr lang="en-US" b="0" i="0" dirty="0">
              <a:solidFill>
                <a:srgbClr val="000000"/>
              </a:solidFill>
              <a:effectLst/>
              <a:latin typeface="Segoe UI" panose="020B0502040204020203" pitchFamily="34" charset="0"/>
            </a:endParaRPr>
          </a:p>
        </p:txBody>
      </p:sp>
      <p:sp>
        <p:nvSpPr>
          <p:cNvPr id="2" name="Title 1">
            <a:extLst>
              <a:ext uri="{FF2B5EF4-FFF2-40B4-BE49-F238E27FC236}">
                <a16:creationId xmlns="" xmlns:a16="http://schemas.microsoft.com/office/drawing/2014/main" id="{F13A8728-F1AB-C74B-A3F2-19AC95C547D2}"/>
              </a:ext>
            </a:extLst>
          </p:cNvPr>
          <p:cNvSpPr>
            <a:spLocks noGrp="1"/>
          </p:cNvSpPr>
          <p:nvPr>
            <p:ph type="title"/>
          </p:nvPr>
        </p:nvSpPr>
        <p:spPr>
          <a:xfrm>
            <a:off x="849351" y="365125"/>
            <a:ext cx="10515600" cy="1325563"/>
          </a:xfrm>
        </p:spPr>
        <p:txBody>
          <a:bodyPr>
            <a:noAutofit/>
          </a:bodyPr>
          <a:lstStyle>
            <a:lvl1pPr algn="ctr">
              <a:defRPr spc="0"/>
            </a:lvl1pPr>
          </a:lstStyle>
          <a:p>
            <a:r>
              <a:rPr lang="en-US" dirty="0"/>
              <a:t>Click to edit Master title style</a:t>
            </a:r>
          </a:p>
        </p:txBody>
      </p:sp>
      <p:sp>
        <p:nvSpPr>
          <p:cNvPr id="11" name="Graphic 15">
            <a:extLst>
              <a:ext uri="{FF2B5EF4-FFF2-40B4-BE49-F238E27FC236}">
                <a16:creationId xmlns="" xmlns:a16="http://schemas.microsoft.com/office/drawing/2014/main" id="{7FDD546F-3181-A2C4-3ECF-1E4540E1E8FD}"/>
              </a:ext>
            </a:extLst>
          </p:cNvPr>
          <p:cNvSpPr/>
          <p:nvPr userDrawn="1"/>
        </p:nvSpPr>
        <p:spPr>
          <a:xfrm>
            <a:off x="871787" y="6216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3" name="Graphic 12">
            <a:extLst>
              <a:ext uri="{FF2B5EF4-FFF2-40B4-BE49-F238E27FC236}">
                <a16:creationId xmlns="" xmlns:a16="http://schemas.microsoft.com/office/drawing/2014/main" id="{97F35EB9-5535-DCD3-2424-B71C26EAE49D}"/>
              </a:ext>
            </a:extLst>
          </p:cNvPr>
          <p:cNvSpPr/>
          <p:nvPr userDrawn="1"/>
        </p:nvSpPr>
        <p:spPr>
          <a:xfrm>
            <a:off x="351350" y="1540687"/>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Footer Placeholder 4">
            <a:extLst>
              <a:ext uri="{FF2B5EF4-FFF2-40B4-BE49-F238E27FC236}">
                <a16:creationId xmlns="" xmlns:a16="http://schemas.microsoft.com/office/drawing/2014/main" id="{2588D46B-94A1-1F67-DBB5-DCEAA4A410AE}"/>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6" name="Slide Number Placeholder 5">
            <a:extLst>
              <a:ext uri="{FF2B5EF4-FFF2-40B4-BE49-F238E27FC236}">
                <a16:creationId xmlns="" xmlns:a16="http://schemas.microsoft.com/office/drawing/2014/main" id="{5B30F573-4108-8909-3C0A-D2447A10921D}"/>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7" name="Graphic 12">
            <a:extLst>
              <a:ext uri="{FF2B5EF4-FFF2-40B4-BE49-F238E27FC236}">
                <a16:creationId xmlns="" xmlns:a16="http://schemas.microsoft.com/office/drawing/2014/main" id="{3EDBAD98-791B-7F40-4F48-85CFC9ECABBE}"/>
              </a:ext>
            </a:extLst>
          </p:cNvPr>
          <p:cNvSpPr/>
          <p:nvPr userDrawn="1"/>
        </p:nvSpPr>
        <p:spPr>
          <a:xfrm>
            <a:off x="607054" y="188247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9" name="Graphic 12">
            <a:extLst>
              <a:ext uri="{FF2B5EF4-FFF2-40B4-BE49-F238E27FC236}">
                <a16:creationId xmlns="" xmlns:a16="http://schemas.microsoft.com/office/drawing/2014/main" id="{E3D81F90-4EAE-8C26-A885-E7B59E49164A}"/>
              </a:ext>
            </a:extLst>
          </p:cNvPr>
          <p:cNvSpPr/>
          <p:nvPr userDrawn="1"/>
        </p:nvSpPr>
        <p:spPr>
          <a:xfrm>
            <a:off x="11685964" y="286824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1740746198"/>
      </p:ext>
    </p:extLst>
  </p:cSld>
  <p:clrMapOvr>
    <a:masterClrMapping/>
  </p:clrMapOvr>
  <p:extLst>
    <p:ext uri="{DCECCB84-F9BA-43D5-87BE-67443E8EF086}">
      <p15:sldGuideLst xmlns=""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Pr>
        <a:gradFill>
          <a:gsLst>
            <a:gs pos="79986">
              <a:schemeClr val="accent6">
                <a:lumMod val="50000"/>
              </a:schemeClr>
            </a:gs>
            <a:gs pos="39018">
              <a:srgbClr val="020C12"/>
            </a:gs>
            <a:gs pos="15000">
              <a:schemeClr val="accent4">
                <a:lumMod val="50000"/>
              </a:schemeClr>
            </a:gs>
            <a:gs pos="0">
              <a:schemeClr val="accent4"/>
            </a:gs>
            <a:gs pos="99000">
              <a:schemeClr val="tx2"/>
            </a:gs>
          </a:gsLst>
          <a:lin ang="7200000" scaled="0"/>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 xmlns:a16="http://schemas.microsoft.com/office/drawing/2014/main" id="{57E44934-AEEA-561B-0ADE-A0E419F72E34}"/>
              </a:ext>
            </a:extLst>
          </p:cNvPr>
          <p:cNvSpPr/>
          <p:nvPr userDrawn="1"/>
        </p:nvSpPr>
        <p:spPr>
          <a:xfrm>
            <a:off x="0" y="4477"/>
            <a:ext cx="12192000" cy="685352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 xmlns:a16="http://schemas.microsoft.com/office/drawing/2014/main" id="{EB87731F-00C5-9B08-2819-491BDD0E10F0}"/>
              </a:ext>
            </a:extLst>
          </p:cNvPr>
          <p:cNvSpPr>
            <a:spLocks noGrp="1"/>
          </p:cNvSpPr>
          <p:nvPr>
            <p:ph type="title"/>
          </p:nvPr>
        </p:nvSpPr>
        <p:spPr/>
        <p:txBody>
          <a:bodyPr>
            <a:noAutofit/>
          </a:bodyPr>
          <a:lstStyle>
            <a:lvl1pPr algn="ctr">
              <a:defRPr spc="0"/>
            </a:lvl1pPr>
          </a:lstStyle>
          <a:p>
            <a:r>
              <a:rPr lang="en-US" dirty="0"/>
              <a:t>Click to edit Master title style</a:t>
            </a:r>
          </a:p>
        </p:txBody>
      </p:sp>
      <p:sp>
        <p:nvSpPr>
          <p:cNvPr id="26" name="Content Placeholder 3">
            <a:extLst>
              <a:ext uri="{FF2B5EF4-FFF2-40B4-BE49-F238E27FC236}">
                <a16:creationId xmlns="" xmlns:a16="http://schemas.microsoft.com/office/drawing/2014/main" id="{8476BD1A-F3CD-7831-B675-4B30DB13BBB4}"/>
              </a:ext>
            </a:extLst>
          </p:cNvPr>
          <p:cNvSpPr>
            <a:spLocks noGrp="1"/>
          </p:cNvSpPr>
          <p:nvPr>
            <p:ph sz="quarter" idx="29"/>
          </p:nvPr>
        </p:nvSpPr>
        <p:spPr>
          <a:xfrm>
            <a:off x="838200" y="2234612"/>
            <a:ext cx="2743200" cy="2743200"/>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3">
            <a:extLst>
              <a:ext uri="{FF2B5EF4-FFF2-40B4-BE49-F238E27FC236}">
                <a16:creationId xmlns="" xmlns:a16="http://schemas.microsoft.com/office/drawing/2014/main" id="{00056BB6-6681-5F18-0707-36FF788E8B7D}"/>
              </a:ext>
            </a:extLst>
          </p:cNvPr>
          <p:cNvSpPr>
            <a:spLocks noGrp="1"/>
          </p:cNvSpPr>
          <p:nvPr>
            <p:ph sz="quarter" idx="31"/>
          </p:nvPr>
        </p:nvSpPr>
        <p:spPr>
          <a:xfrm>
            <a:off x="3649398" y="1743093"/>
            <a:ext cx="4848110" cy="3833614"/>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3">
            <a:extLst>
              <a:ext uri="{FF2B5EF4-FFF2-40B4-BE49-F238E27FC236}">
                <a16:creationId xmlns="" xmlns:a16="http://schemas.microsoft.com/office/drawing/2014/main" id="{DA861960-A20F-381C-EC4B-C2A0F840B4C9}"/>
              </a:ext>
            </a:extLst>
          </p:cNvPr>
          <p:cNvSpPr>
            <a:spLocks noGrp="1"/>
          </p:cNvSpPr>
          <p:nvPr>
            <p:ph sz="quarter" idx="30"/>
          </p:nvPr>
        </p:nvSpPr>
        <p:spPr>
          <a:xfrm>
            <a:off x="8554054" y="2234612"/>
            <a:ext cx="2743200" cy="2735210"/>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 xmlns:a16="http://schemas.microsoft.com/office/drawing/2014/main" id="{584954C9-4281-0277-452A-6BD47D8FAF39}"/>
              </a:ext>
            </a:extLst>
          </p:cNvPr>
          <p:cNvSpPr>
            <a:spLocks noGrp="1"/>
          </p:cNvSpPr>
          <p:nvPr>
            <p:ph type="body" sz="quarter" idx="28" hasCustomPrompt="1"/>
          </p:nvPr>
        </p:nvSpPr>
        <p:spPr>
          <a:xfrm>
            <a:off x="838200" y="5576707"/>
            <a:ext cx="10515600" cy="613963"/>
          </a:xfrm>
        </p:spPr>
        <p:txBody>
          <a:bodyPr anchor="ctr">
            <a:noAutofit/>
          </a:bodyPr>
          <a:lstStyle>
            <a:lvl1pPr marL="0" indent="0" algn="ctr">
              <a:lnSpc>
                <a:spcPct val="100000"/>
              </a:lnSpc>
              <a:buFontTx/>
              <a:buNone/>
              <a:defRPr sz="1600">
                <a:solidFill>
                  <a:schemeClr val="bg1"/>
                </a:solidFill>
                <a:latin typeface="Arial Nova" panose="020B0504020202020204" pitchFamily="34" charset="0"/>
              </a:defRPr>
            </a:lvl1pPr>
          </a:lstStyle>
          <a:p>
            <a:r>
              <a:rPr lang="en-US" dirty="0">
                <a:solidFill>
                  <a:schemeClr val="bg1"/>
                </a:solidFill>
              </a:rPr>
              <a:t>Click to edit master text style</a:t>
            </a:r>
          </a:p>
        </p:txBody>
      </p:sp>
      <p:sp>
        <p:nvSpPr>
          <p:cNvPr id="24" name="Graphic 12">
            <a:extLst>
              <a:ext uri="{FF2B5EF4-FFF2-40B4-BE49-F238E27FC236}">
                <a16:creationId xmlns="" xmlns:a16="http://schemas.microsoft.com/office/drawing/2014/main" id="{19D5DAAF-67AD-0ADB-6FC2-7D9A92AE0BD0}"/>
              </a:ext>
            </a:extLst>
          </p:cNvPr>
          <p:cNvSpPr/>
          <p:nvPr userDrawn="1"/>
        </p:nvSpPr>
        <p:spPr>
          <a:xfrm>
            <a:off x="11170456" y="969148"/>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8581"/>
            </a:schemeClr>
          </a:solidFill>
          <a:ln w="422" cap="flat">
            <a:noFill/>
            <a:prstDash val="solid"/>
            <a:miter/>
          </a:ln>
        </p:spPr>
        <p:txBody>
          <a:bodyPr rtlCol="0" anchor="ctr">
            <a:noAutofit/>
          </a:bodyPr>
          <a:lstStyle/>
          <a:p>
            <a:endParaRPr lang="en-US" dirty="0"/>
          </a:p>
        </p:txBody>
      </p:sp>
      <p:sp>
        <p:nvSpPr>
          <p:cNvPr id="25" name="Oval 24">
            <a:extLst>
              <a:ext uri="{FF2B5EF4-FFF2-40B4-BE49-F238E27FC236}">
                <a16:creationId xmlns="" xmlns:a16="http://schemas.microsoft.com/office/drawing/2014/main" id="{138C17DA-981F-0BA8-3CD8-5ADAFFFB5412}"/>
              </a:ext>
            </a:extLst>
          </p:cNvPr>
          <p:cNvSpPr/>
          <p:nvPr userDrawn="1"/>
        </p:nvSpPr>
        <p:spPr>
          <a:xfrm>
            <a:off x="1876516" y="1290549"/>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3" name="Footer Placeholder 4">
            <a:extLst>
              <a:ext uri="{FF2B5EF4-FFF2-40B4-BE49-F238E27FC236}">
                <a16:creationId xmlns="" xmlns:a16="http://schemas.microsoft.com/office/drawing/2014/main" id="{4848A31F-7C70-BCA2-A2B0-D6C4100829B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5" name="Slide Number Placeholder 5">
            <a:extLst>
              <a:ext uri="{FF2B5EF4-FFF2-40B4-BE49-F238E27FC236}">
                <a16:creationId xmlns="" xmlns:a16="http://schemas.microsoft.com/office/drawing/2014/main" id="{A9FED265-6FB8-0B0E-967A-10AF6EF773A7}"/>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6" name="Graphic 12">
            <a:extLst>
              <a:ext uri="{FF2B5EF4-FFF2-40B4-BE49-F238E27FC236}">
                <a16:creationId xmlns="" xmlns:a16="http://schemas.microsoft.com/office/drawing/2014/main" id="{B7E94463-D34E-7B78-40B0-21660AE939E4}"/>
              </a:ext>
            </a:extLst>
          </p:cNvPr>
          <p:cNvSpPr/>
          <p:nvPr userDrawn="1"/>
        </p:nvSpPr>
        <p:spPr>
          <a:xfrm>
            <a:off x="688076"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4220529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bg>
      <p:bgPr>
        <a:gradFill>
          <a:gsLst>
            <a:gs pos="82003">
              <a:schemeClr val="accent6"/>
            </a:gs>
            <a:gs pos="39982">
              <a:srgbClr val="020D13"/>
            </a:gs>
            <a:gs pos="14000">
              <a:schemeClr val="accent4">
                <a:lumMod val="50000"/>
              </a:schemeClr>
            </a:gs>
            <a:gs pos="0">
              <a:schemeClr val="accent4"/>
            </a:gs>
            <a:gs pos="98000">
              <a:schemeClr val="tx2"/>
            </a:gs>
          </a:gsLst>
          <a:lin ang="8400000" scaled="0"/>
        </a:gra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C32CE5E0-A271-3F02-95B0-2A27489DEFD2}"/>
              </a:ext>
            </a:extLst>
          </p:cNvPr>
          <p:cNvPicPr>
            <a:picLocks noChangeAspect="1"/>
          </p:cNvPicPr>
          <p:nvPr userDrawn="1"/>
        </p:nvPicPr>
        <p:blipFill rotWithShape="1">
          <a:blip r:embed="rId2">
            <a:alphaModFix amt="14000"/>
          </a:blip>
          <a:srcRect l="30375" t="11383" b="18991"/>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18" name="Rectangle 17">
            <a:extLst>
              <a:ext uri="{FF2B5EF4-FFF2-40B4-BE49-F238E27FC236}">
                <a16:creationId xmlns="" xmlns:a16="http://schemas.microsoft.com/office/drawing/2014/main" id="{64AEACF2-BE4A-08C5-F323-8ED695B39E06}"/>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 xmlns:a16="http://schemas.microsoft.com/office/drawing/2014/main" id="{B4CF52F7-0472-2EF4-1223-1785705A2F5E}"/>
              </a:ext>
            </a:extLst>
          </p:cNvPr>
          <p:cNvSpPr>
            <a:spLocks noGrp="1"/>
          </p:cNvSpPr>
          <p:nvPr>
            <p:ph type="title"/>
          </p:nvPr>
        </p:nvSpPr>
        <p:spPr>
          <a:xfrm>
            <a:off x="849351" y="365125"/>
            <a:ext cx="10515600" cy="1325563"/>
          </a:xfrm>
        </p:spPr>
        <p:txBody>
          <a:bodyPr>
            <a:noAutofit/>
          </a:bodyPr>
          <a:lstStyle>
            <a:lvl1pPr algn="ctr">
              <a:defRPr spc="0"/>
            </a:lvl1pPr>
          </a:lstStyle>
          <a:p>
            <a:r>
              <a:rPr lang="en-US" dirty="0"/>
              <a:t>Click to edit Master title style</a:t>
            </a:r>
          </a:p>
        </p:txBody>
      </p:sp>
      <p:sp>
        <p:nvSpPr>
          <p:cNvPr id="21" name="Content Placeholder 3">
            <a:extLst>
              <a:ext uri="{FF2B5EF4-FFF2-40B4-BE49-F238E27FC236}">
                <a16:creationId xmlns="" xmlns:a16="http://schemas.microsoft.com/office/drawing/2014/main" id="{2A5F4FEA-EFFD-2913-9734-00CA69A215E5}"/>
              </a:ext>
            </a:extLst>
          </p:cNvPr>
          <p:cNvSpPr>
            <a:spLocks noGrp="1"/>
          </p:cNvSpPr>
          <p:nvPr>
            <p:ph sz="quarter" idx="29"/>
          </p:nvPr>
        </p:nvSpPr>
        <p:spPr>
          <a:xfrm>
            <a:off x="1494453" y="2057399"/>
            <a:ext cx="6430348" cy="3352163"/>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 xmlns:a16="http://schemas.microsoft.com/office/drawing/2014/main" id="{EB9156B9-9B42-6D12-4F4C-6DA6A98B333D}"/>
              </a:ext>
            </a:extLst>
          </p:cNvPr>
          <p:cNvSpPr>
            <a:spLocks noGrp="1"/>
          </p:cNvSpPr>
          <p:nvPr>
            <p:ph type="pic" sz="quarter" idx="30"/>
          </p:nvPr>
        </p:nvSpPr>
        <p:spPr>
          <a:xfrm>
            <a:off x="8324850" y="2055812"/>
            <a:ext cx="2373313" cy="3353751"/>
          </a:xfrm>
          <a:solidFill>
            <a:schemeClr val="bg2"/>
          </a:solidFill>
        </p:spPr>
        <p:txBody>
          <a:bodyPr anchor="ctr">
            <a:noAutofit/>
          </a:bodyPr>
          <a:lstStyle>
            <a:lvl1pPr algn="ctr">
              <a:defRPr sz="1800">
                <a:solidFill>
                  <a:schemeClr val="tx1"/>
                </a:solidFill>
              </a:defRPr>
            </a:lvl1pPr>
          </a:lstStyle>
          <a:p>
            <a:endParaRPr lang="en-US" dirty="0"/>
          </a:p>
        </p:txBody>
      </p:sp>
      <p:sp>
        <p:nvSpPr>
          <p:cNvPr id="7" name="Graphic 15">
            <a:extLst>
              <a:ext uri="{FF2B5EF4-FFF2-40B4-BE49-F238E27FC236}">
                <a16:creationId xmlns="" xmlns:a16="http://schemas.microsoft.com/office/drawing/2014/main" id="{0F80B8C5-F10F-2547-E085-FA5D266DDF76}"/>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9" name="Graphic 12">
            <a:extLst>
              <a:ext uri="{FF2B5EF4-FFF2-40B4-BE49-F238E27FC236}">
                <a16:creationId xmlns="" xmlns:a16="http://schemas.microsoft.com/office/drawing/2014/main" id="{38898B79-1550-A6AC-FE9B-CBDD2DDE9EB0}"/>
              </a:ext>
            </a:extLst>
          </p:cNvPr>
          <p:cNvSpPr/>
          <p:nvPr userDrawn="1"/>
        </p:nvSpPr>
        <p:spPr>
          <a:xfrm>
            <a:off x="1225881"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4" name="Footer Placeholder 4">
            <a:extLst>
              <a:ext uri="{FF2B5EF4-FFF2-40B4-BE49-F238E27FC236}">
                <a16:creationId xmlns="" xmlns:a16="http://schemas.microsoft.com/office/drawing/2014/main" id="{C89F2857-55B5-64B7-59A5-3B565E8D1A2A}"/>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20" name="Slide Number Placeholder 5">
            <a:extLst>
              <a:ext uri="{FF2B5EF4-FFF2-40B4-BE49-F238E27FC236}">
                <a16:creationId xmlns="" xmlns:a16="http://schemas.microsoft.com/office/drawing/2014/main" id="{B702CC53-A6C1-26BA-DC75-CF9EF670E735}"/>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6" name="Graphic 15">
            <a:extLst>
              <a:ext uri="{FF2B5EF4-FFF2-40B4-BE49-F238E27FC236}">
                <a16:creationId xmlns="" xmlns:a16="http://schemas.microsoft.com/office/drawing/2014/main" id="{55D287F0-FA0C-5618-47B9-31AC978549CC}"/>
              </a:ext>
            </a:extLst>
          </p:cNvPr>
          <p:cNvSpPr/>
          <p:nvPr userDrawn="1"/>
        </p:nvSpPr>
        <p:spPr>
          <a:xfrm>
            <a:off x="11404163" y="43757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7" name="Graphic 12">
            <a:extLst>
              <a:ext uri="{FF2B5EF4-FFF2-40B4-BE49-F238E27FC236}">
                <a16:creationId xmlns="" xmlns:a16="http://schemas.microsoft.com/office/drawing/2014/main" id="{437FDA18-E199-E2F6-264B-D9B6E241E574}"/>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881222712"/>
      </p:ext>
    </p:extLst>
  </p:cSld>
  <p:clrMapOvr>
    <a:masterClrMapping/>
  </p:clrMapOvr>
  <p:extLst>
    <p:ext uri="{DCECCB84-F9BA-43D5-87BE-67443E8EF086}">
      <p15:sldGuideLst xmlns=""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 xmlns:a16="http://schemas.microsoft.com/office/drawing/2014/main" id="{BD0D7128-6130-EE47-90ED-D45A35B4385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6228" y="3074"/>
            <a:ext cx="12192000" cy="6854926"/>
          </a:xfrm>
          <a:prstGeom prst="rect">
            <a:avLst/>
          </a:prstGeom>
        </p:spPr>
      </p:pic>
      <p:pic>
        <p:nvPicPr>
          <p:cNvPr id="6" name="Content Placeholder 14">
            <a:extLst>
              <a:ext uri="{FF2B5EF4-FFF2-40B4-BE49-F238E27FC236}">
                <a16:creationId xmlns="" xmlns:a16="http://schemas.microsoft.com/office/drawing/2014/main" id="{14AC0A97-7D79-3DBE-FB53-A9EBFD806E06}"/>
              </a:ext>
            </a:extLst>
          </p:cNvPr>
          <p:cNvPicPr>
            <a:picLocks noChangeAspect="1"/>
          </p:cNvPicPr>
          <p:nvPr userDrawn="1"/>
        </p:nvPicPr>
        <p:blipFill rotWithShape="1">
          <a:blip r:embed="rId4"/>
          <a:srcRect l="151" t="2692" r="49052" b="2173"/>
          <a:stretch/>
        </p:blipFill>
        <p:spPr>
          <a:xfrm>
            <a:off x="4459945" y="-6350"/>
            <a:ext cx="7732295" cy="6853863"/>
          </a:xfrm>
          <a:prstGeom prst="rect">
            <a:avLst/>
          </a:prstGeom>
        </p:spPr>
      </p:pic>
      <p:sp>
        <p:nvSpPr>
          <p:cNvPr id="15" name="Rectangle 14">
            <a:extLst>
              <a:ext uri="{FF2B5EF4-FFF2-40B4-BE49-F238E27FC236}">
                <a16:creationId xmlns="" xmlns:a16="http://schemas.microsoft.com/office/drawing/2014/main" id="{694206CF-1482-CF6D-D783-1BB21E6F679A}"/>
              </a:ext>
            </a:extLst>
          </p:cNvPr>
          <p:cNvSpPr/>
          <p:nvPr userDrawn="1"/>
        </p:nvSpPr>
        <p:spPr>
          <a:xfrm>
            <a:off x="5698" y="0"/>
            <a:ext cx="6085171"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19" name="Straight Connector 18">
            <a:extLst>
              <a:ext uri="{FF2B5EF4-FFF2-40B4-BE49-F238E27FC236}">
                <a16:creationId xmlns="" xmlns:a16="http://schemas.microsoft.com/office/drawing/2014/main" id="{2C79405F-38DE-C05D-5E87-4D38F54C79B4}"/>
              </a:ext>
            </a:extLst>
          </p:cNvPr>
          <p:cNvCxnSpPr>
            <a:cxnSpLocks/>
          </p:cNvCxnSpPr>
          <p:nvPr userDrawn="1"/>
        </p:nvCxnSpPr>
        <p:spPr>
          <a:xfrm>
            <a:off x="-12590" y="3125038"/>
            <a:ext cx="480404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 xmlns:a16="http://schemas.microsoft.com/office/drawing/2014/main" id="{7C904D88-E1BE-F1FA-D405-F55DA966DA84}"/>
              </a:ext>
            </a:extLst>
          </p:cNvPr>
          <p:cNvSpPr/>
          <p:nvPr userDrawn="1"/>
        </p:nvSpPr>
        <p:spPr>
          <a:xfrm>
            <a:off x="705405" y="1144246"/>
            <a:ext cx="126770"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 xmlns:a16="http://schemas.microsoft.com/office/drawing/2014/main" id="{51E83F98-B388-2594-BACB-E3DB652C97D5}"/>
              </a:ext>
            </a:extLst>
          </p:cNvPr>
          <p:cNvSpPr>
            <a:spLocks noGrp="1"/>
          </p:cNvSpPr>
          <p:nvPr>
            <p:ph type="title" hasCustomPrompt="1"/>
          </p:nvPr>
        </p:nvSpPr>
        <p:spPr>
          <a:xfrm>
            <a:off x="1006371" y="1562944"/>
            <a:ext cx="3767257" cy="1358678"/>
          </a:xfrm>
        </p:spPr>
        <p:txBody>
          <a:bodyPr anchor="b">
            <a:noAutofit/>
          </a:bodyPr>
          <a:lstStyle/>
          <a:p>
            <a:r>
              <a:rPr lang="en-US" dirty="0"/>
              <a:t>Click to edit title</a:t>
            </a:r>
          </a:p>
        </p:txBody>
      </p:sp>
      <p:sp>
        <p:nvSpPr>
          <p:cNvPr id="28" name="Text Placeholder 3">
            <a:extLst>
              <a:ext uri="{FF2B5EF4-FFF2-40B4-BE49-F238E27FC236}">
                <a16:creationId xmlns="" xmlns:a16="http://schemas.microsoft.com/office/drawing/2014/main" id="{04BA031E-69C2-025F-5A62-37A61D3D5101}"/>
              </a:ext>
            </a:extLst>
          </p:cNvPr>
          <p:cNvSpPr>
            <a:spLocks noGrp="1"/>
          </p:cNvSpPr>
          <p:nvPr>
            <p:ph type="body" sz="quarter" idx="13"/>
          </p:nvPr>
        </p:nvSpPr>
        <p:spPr>
          <a:xfrm>
            <a:off x="1006371" y="3426703"/>
            <a:ext cx="3767257" cy="2616883"/>
          </a:xfrm>
        </p:spPr>
        <p:txBody>
          <a:bodyPr>
            <a:noAutofit/>
          </a:bodyPr>
          <a:lstStyle>
            <a:lvl1pPr>
              <a:lnSpc>
                <a:spcPct val="100000"/>
              </a:lnSpc>
              <a:defRPr sz="1600">
                <a:solidFill>
                  <a:schemeClr val="bg1"/>
                </a:solidFill>
                <a:latin typeface="+mn-lt"/>
              </a:defRPr>
            </a:lvl1pPr>
          </a:lstStyle>
          <a:p>
            <a:pPr lvl="0"/>
            <a:r>
              <a:rPr lang="en-US" dirty="0"/>
              <a:t>Click to edit Master text styles</a:t>
            </a:r>
          </a:p>
        </p:txBody>
      </p:sp>
      <p:sp>
        <p:nvSpPr>
          <p:cNvPr id="16" name="Footer Placeholder 4">
            <a:extLst>
              <a:ext uri="{FF2B5EF4-FFF2-40B4-BE49-F238E27FC236}">
                <a16:creationId xmlns="" xmlns:a16="http://schemas.microsoft.com/office/drawing/2014/main" id="{BA6CCC38-0DC7-93AB-5678-4FB88CE97B4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7" name="Slide Number Placeholder 5">
            <a:extLst>
              <a:ext uri="{FF2B5EF4-FFF2-40B4-BE49-F238E27FC236}">
                <a16:creationId xmlns="" xmlns:a16="http://schemas.microsoft.com/office/drawing/2014/main" id="{615ED02F-D1E1-9C00-BD42-A95D595EFB48}"/>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8" name="Graphic 12">
            <a:extLst>
              <a:ext uri="{FF2B5EF4-FFF2-40B4-BE49-F238E27FC236}">
                <a16:creationId xmlns="" xmlns:a16="http://schemas.microsoft.com/office/drawing/2014/main" id="{1D8F0816-C429-D32E-058B-33405874DFA7}"/>
              </a:ext>
            </a:extLst>
          </p:cNvPr>
          <p:cNvSpPr/>
          <p:nvPr userDrawn="1"/>
        </p:nvSpPr>
        <p:spPr>
          <a:xfrm>
            <a:off x="468157" y="1963496"/>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2378260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tx1"/>
            </a:gs>
            <a:gs pos="99000">
              <a:srgbClr val="05202E"/>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C3EA418-19D1-0D4D-BE52-40A86E32FB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 xmlns:a16="http://schemas.microsoft.com/office/drawing/2014/main" id="{612BAE0C-5187-A64D-A481-E6924567035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F9759C05-48F5-9346-8256-5B61C6990E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bg1"/>
                </a:solidFill>
                <a:latin typeface="+mj-lt"/>
                <a:cs typeface="Biome" panose="020B0503030204020804" pitchFamily="34" charset="0"/>
              </a:defRPr>
            </a:lvl1pPr>
          </a:lstStyle>
          <a:p>
            <a:endParaRPr lang="en-US" dirty="0"/>
          </a:p>
        </p:txBody>
      </p:sp>
      <p:sp>
        <p:nvSpPr>
          <p:cNvPr id="5" name="Footer Placeholder 4">
            <a:extLst>
              <a:ext uri="{FF2B5EF4-FFF2-40B4-BE49-F238E27FC236}">
                <a16:creationId xmlns="" xmlns:a16="http://schemas.microsoft.com/office/drawing/2014/main" id="{84175D63-7351-9C4A-AEE0-10E27B3B6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bg1"/>
                </a:solidFill>
                <a:latin typeface="+mj-lt"/>
                <a:cs typeface="Biome" panose="020B0503030204020804" pitchFamily="34" charset="0"/>
              </a:defRPr>
            </a:lvl1pPr>
          </a:lstStyle>
          <a:p>
            <a:r>
              <a:rPr lang="en-US" dirty="0"/>
              <a:t>Scientific findings</a:t>
            </a:r>
          </a:p>
        </p:txBody>
      </p:sp>
      <p:sp>
        <p:nvSpPr>
          <p:cNvPr id="6" name="Slide Number Placeholder 5">
            <a:extLst>
              <a:ext uri="{FF2B5EF4-FFF2-40B4-BE49-F238E27FC236}">
                <a16:creationId xmlns="" xmlns:a16="http://schemas.microsoft.com/office/drawing/2014/main" id="{7350889F-2BBA-5F45-95BC-BEA668816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Autofit/>
          </a:bodyPr>
          <a:lstStyle>
            <a:lvl1pPr algn="r">
              <a:defRPr sz="1200">
                <a:solidFill>
                  <a:schemeClr val="bg1"/>
                </a:solidFill>
                <a:latin typeface="+mj-lt"/>
                <a:cs typeface="Biome" panose="020B0503030204020804" pitchFamily="34" charset="0"/>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955693199"/>
      </p:ext>
    </p:extLst>
  </p:cSld>
  <p:clrMap bg1="lt1" tx1="dk1" bg2="lt2" tx2="dk2" accent1="accent1" accent2="accent2" accent3="accent3" accent4="accent4" accent5="accent5" accent6="accent6" hlink="hlink" folHlink="folHlink"/>
  <p:sldLayoutIdLst>
    <p:sldLayoutId id="2147483657" r:id="rId1"/>
    <p:sldLayoutId id="2147483661" r:id="rId2"/>
    <p:sldLayoutId id="2147483658" r:id="rId3"/>
    <p:sldLayoutId id="2147483664" r:id="rId4"/>
    <p:sldLayoutId id="2147483650" r:id="rId5"/>
    <p:sldLayoutId id="2147483666" r:id="rId6"/>
    <p:sldLayoutId id="2147483659" r:id="rId7"/>
    <p:sldLayoutId id="2147483660" r:id="rId8"/>
    <p:sldLayoutId id="2147483663" r:id="rId9"/>
  </p:sldLayoutIdLst>
  <p:hf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Biome" panose="020B05030302040208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7874EA-2F67-60CD-631F-5A787057F8CE}"/>
              </a:ext>
            </a:extLst>
          </p:cNvPr>
          <p:cNvSpPr>
            <a:spLocks noGrp="1"/>
          </p:cNvSpPr>
          <p:nvPr>
            <p:ph type="title"/>
          </p:nvPr>
        </p:nvSpPr>
        <p:spPr>
          <a:xfrm>
            <a:off x="-3" y="3719727"/>
            <a:ext cx="12191998" cy="1323440"/>
          </a:xfrm>
        </p:spPr>
        <p:txBody>
          <a:bodyPr/>
          <a:lstStyle/>
          <a:p>
            <a:r>
              <a:rPr lang="en-US" dirty="0" smtClean="0"/>
              <a:t>2024Year of The</a:t>
            </a:r>
            <a:endParaRPr lang="en-US" dirty="0"/>
          </a:p>
        </p:txBody>
      </p:sp>
      <p:sp>
        <p:nvSpPr>
          <p:cNvPr id="4" name="Subtitle 3">
            <a:extLst>
              <a:ext uri="{FF2B5EF4-FFF2-40B4-BE49-F238E27FC236}">
                <a16:creationId xmlns="" xmlns:a16="http://schemas.microsoft.com/office/drawing/2014/main" id="{2981AB9E-AF0F-CAD0-2DD2-D640FB871E66}"/>
              </a:ext>
            </a:extLst>
          </p:cNvPr>
          <p:cNvSpPr>
            <a:spLocks noGrp="1"/>
          </p:cNvSpPr>
          <p:nvPr>
            <p:ph type="subTitle" idx="1"/>
          </p:nvPr>
        </p:nvSpPr>
        <p:spPr>
          <a:xfrm>
            <a:off x="0" y="4751431"/>
            <a:ext cx="12191997" cy="781119"/>
          </a:xfrm>
        </p:spPr>
        <p:txBody>
          <a:bodyPr/>
          <a:lstStyle/>
          <a:p>
            <a:r>
              <a:rPr lang="en-US" dirty="0" smtClean="0"/>
              <a:t>OPEN DOOR</a:t>
            </a:r>
            <a:endParaRPr lang="en-US" dirty="0"/>
          </a:p>
        </p:txBody>
      </p:sp>
      <p:sp>
        <p:nvSpPr>
          <p:cNvPr id="5" name="Text Placeholder 4"/>
          <p:cNvSpPr>
            <a:spLocks noGrp="1"/>
          </p:cNvSpPr>
          <p:nvPr>
            <p:ph type="body" sz="quarter" idx="10"/>
          </p:nvPr>
        </p:nvSpPr>
        <p:spPr/>
        <p:txBody>
          <a:bodyPr/>
          <a:lstStyle/>
          <a:p>
            <a:r>
              <a:rPr lang="en-US" dirty="0" smtClean="0"/>
              <a:t>LifeGate Sermon</a:t>
            </a:r>
          </a:p>
          <a:p>
            <a:r>
              <a:rPr lang="en-US" dirty="0" smtClean="0"/>
              <a:t>January, 7 2024</a:t>
            </a:r>
            <a:endParaRPr lang="en-US" dirty="0"/>
          </a:p>
        </p:txBody>
      </p:sp>
      <p:pic>
        <p:nvPicPr>
          <p:cNvPr id="1028" name="Picture 4" descr="55,000+ Open Doorway Pictures"/>
          <p:cNvPicPr>
            <a:picLocks noChangeAspect="1" noChangeArrowheads="1"/>
          </p:cNvPicPr>
          <p:nvPr/>
        </p:nvPicPr>
        <p:blipFill rotWithShape="1">
          <a:blip r:embed="rId2">
            <a:extLst>
              <a:ext uri="{28A0092B-C50C-407E-A947-70E740481C1C}">
                <a14:useLocalDpi xmlns:a14="http://schemas.microsoft.com/office/drawing/2010/main" val="0"/>
              </a:ext>
            </a:extLst>
          </a:blip>
          <a:srcRect t="40910"/>
          <a:stretch/>
        </p:blipFill>
        <p:spPr bwMode="auto">
          <a:xfrm>
            <a:off x="4452507" y="329609"/>
            <a:ext cx="3352800" cy="3523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0314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509384" y="23243"/>
            <a:ext cx="11196084" cy="1077218"/>
          </a:xfrm>
          <a:prstGeom prst="rect">
            <a:avLst/>
          </a:prstGeom>
          <a:noFill/>
        </p:spPr>
        <p:txBody>
          <a:bodyPr wrap="square" rtlCol="0">
            <a:spAutoFit/>
          </a:bodyPr>
          <a:lstStyle/>
          <a:p>
            <a:pPr algn="ctr"/>
            <a:r>
              <a:rPr lang="en-US" sz="3200" b="1" dirty="0" smtClean="0">
                <a:solidFill>
                  <a:srgbClr val="FFFF00"/>
                </a:solidFill>
                <a:latin typeface="Bahnschrift Light" panose="020B0502040204020203" pitchFamily="34" charset="0"/>
              </a:rPr>
              <a:t>Ever Wonder Why Isaiah Recorded </a:t>
            </a:r>
          </a:p>
          <a:p>
            <a:pPr algn="ctr"/>
            <a:r>
              <a:rPr lang="en-US" sz="3200" b="1" dirty="0" smtClean="0">
                <a:solidFill>
                  <a:srgbClr val="FFFF00"/>
                </a:solidFill>
                <a:latin typeface="Bahnschrift Light" panose="020B0502040204020203" pitchFamily="34" charset="0"/>
              </a:rPr>
              <a:t>The Seraphim Crying Out Holy </a:t>
            </a:r>
            <a:r>
              <a:rPr lang="en-US" sz="3200" b="1" dirty="0" err="1" smtClean="0">
                <a:solidFill>
                  <a:srgbClr val="FFFF00"/>
                </a:solidFill>
                <a:latin typeface="Bahnschrift Light" panose="020B0502040204020203" pitchFamily="34" charset="0"/>
              </a:rPr>
              <a:t>Holy</a:t>
            </a:r>
            <a:r>
              <a:rPr lang="en-US" sz="3200" b="1" dirty="0" smtClean="0">
                <a:solidFill>
                  <a:srgbClr val="FFFF00"/>
                </a:solidFill>
                <a:latin typeface="Bahnschrift Light" panose="020B0502040204020203" pitchFamily="34" charset="0"/>
              </a:rPr>
              <a:t> </a:t>
            </a:r>
            <a:r>
              <a:rPr lang="en-US" sz="3200" b="1" dirty="0" err="1" smtClean="0">
                <a:solidFill>
                  <a:srgbClr val="FFFF00"/>
                </a:solidFill>
                <a:latin typeface="Bahnschrift Light" panose="020B0502040204020203" pitchFamily="34" charset="0"/>
              </a:rPr>
              <a:t>Holy</a:t>
            </a:r>
            <a:r>
              <a:rPr lang="en-US" sz="3200" b="1" dirty="0" smtClean="0">
                <a:solidFill>
                  <a:srgbClr val="FFFF00"/>
                </a:solidFill>
                <a:latin typeface="Bahnschrift Light" panose="020B0502040204020203" pitchFamily="34" charset="0"/>
              </a:rPr>
              <a:t>? </a:t>
            </a:r>
            <a:endParaRPr lang="en-US" sz="3200" b="1" dirty="0">
              <a:solidFill>
                <a:srgbClr val="FFFF00"/>
              </a:solidFill>
              <a:latin typeface="Bahnschrift Light" panose="020B0502040204020203" pitchFamily="34" charset="0"/>
            </a:endParaRPr>
          </a:p>
        </p:txBody>
      </p:sp>
      <p:pic>
        <p:nvPicPr>
          <p:cNvPr id="2050" name="Picture 2" descr="09-13-20, Isaiah 6;1-13, God Sends | PDF"/>
          <p:cNvPicPr>
            <a:picLocks noChangeAspect="1" noChangeArrowheads="1"/>
          </p:cNvPicPr>
          <p:nvPr/>
        </p:nvPicPr>
        <p:blipFill rotWithShape="1">
          <a:blip r:embed="rId2">
            <a:extLst>
              <a:ext uri="{28A0092B-C50C-407E-A947-70E740481C1C}">
                <a14:useLocalDpi xmlns:a14="http://schemas.microsoft.com/office/drawing/2010/main" val="0"/>
              </a:ext>
            </a:extLst>
          </a:blip>
          <a:srcRect l="8812" t="14239" r="32890" b="17303"/>
          <a:stretch/>
        </p:blipFill>
        <p:spPr bwMode="auto">
          <a:xfrm>
            <a:off x="4301998" y="1194774"/>
            <a:ext cx="3311966" cy="21779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5248" y="3506391"/>
            <a:ext cx="12001502" cy="3416320"/>
          </a:xfrm>
          <a:prstGeom prst="rect">
            <a:avLst/>
          </a:prstGeom>
        </p:spPr>
        <p:txBody>
          <a:bodyPr wrap="square">
            <a:spAutoFit/>
          </a:bodyPr>
          <a:lstStyle/>
          <a:p>
            <a:r>
              <a:rPr lang="en-US" sz="2400" dirty="0">
                <a:solidFill>
                  <a:schemeClr val="bg1"/>
                </a:solidFill>
              </a:rPr>
              <a:t> In the year that King </a:t>
            </a:r>
            <a:r>
              <a:rPr lang="en-US" sz="2400" dirty="0" err="1">
                <a:solidFill>
                  <a:schemeClr val="bg1"/>
                </a:solidFill>
              </a:rPr>
              <a:t>Uzziah</a:t>
            </a:r>
            <a:r>
              <a:rPr lang="en-US" sz="2400" dirty="0">
                <a:solidFill>
                  <a:schemeClr val="bg1"/>
                </a:solidFill>
              </a:rPr>
              <a:t> died, I saw the Lord seated on a throne, high and exalted, and the train of </a:t>
            </a:r>
            <a:r>
              <a:rPr lang="en-US" sz="2400" dirty="0" smtClean="0">
                <a:solidFill>
                  <a:schemeClr val="bg1"/>
                </a:solidFill>
              </a:rPr>
              <a:t>His </a:t>
            </a:r>
            <a:r>
              <a:rPr lang="en-US" sz="2400" dirty="0">
                <a:solidFill>
                  <a:schemeClr val="bg1"/>
                </a:solidFill>
              </a:rPr>
              <a:t>robe filled the temple. </a:t>
            </a:r>
            <a:r>
              <a:rPr lang="en-US" sz="2400" baseline="30000" dirty="0">
                <a:solidFill>
                  <a:schemeClr val="bg1"/>
                </a:solidFill>
              </a:rPr>
              <a:t>2 </a:t>
            </a:r>
            <a:r>
              <a:rPr lang="en-US" sz="2400" dirty="0">
                <a:solidFill>
                  <a:schemeClr val="bg1"/>
                </a:solidFill>
              </a:rPr>
              <a:t> Above </a:t>
            </a:r>
            <a:r>
              <a:rPr lang="en-US" sz="2400" dirty="0" smtClean="0">
                <a:solidFill>
                  <a:schemeClr val="bg1"/>
                </a:solidFill>
              </a:rPr>
              <a:t>Him </a:t>
            </a:r>
            <a:r>
              <a:rPr lang="en-US" sz="2400" dirty="0">
                <a:solidFill>
                  <a:schemeClr val="bg1"/>
                </a:solidFill>
              </a:rPr>
              <a:t>were seraphs, each with six wings: With two wings they covered their faces, with two they covered their feet, and with two they were flying. </a:t>
            </a:r>
            <a:r>
              <a:rPr lang="en-US" sz="2400" baseline="30000" dirty="0">
                <a:solidFill>
                  <a:schemeClr val="bg1"/>
                </a:solidFill>
              </a:rPr>
              <a:t>3 </a:t>
            </a:r>
            <a:r>
              <a:rPr lang="en-US" sz="2400" dirty="0">
                <a:solidFill>
                  <a:schemeClr val="bg1"/>
                </a:solidFill>
              </a:rPr>
              <a:t> And they were calling to one another: "</a:t>
            </a:r>
            <a:r>
              <a:rPr lang="en-US" sz="2400" b="1" dirty="0">
                <a:solidFill>
                  <a:srgbClr val="FFFF00"/>
                </a:solidFill>
              </a:rPr>
              <a:t>Holy, holy, holy is the </a:t>
            </a:r>
            <a:r>
              <a:rPr lang="en-US" sz="2400" b="1" cap="small" dirty="0">
                <a:solidFill>
                  <a:srgbClr val="FFFF00"/>
                </a:solidFill>
              </a:rPr>
              <a:t>LORD</a:t>
            </a:r>
            <a:r>
              <a:rPr lang="en-US" sz="2400" b="1" dirty="0">
                <a:solidFill>
                  <a:srgbClr val="FFFF00"/>
                </a:solidFill>
              </a:rPr>
              <a:t> Almighty; the whole earth is full of </a:t>
            </a:r>
            <a:r>
              <a:rPr lang="en-US" sz="2400" b="1" dirty="0" smtClean="0">
                <a:solidFill>
                  <a:srgbClr val="FFFF00"/>
                </a:solidFill>
              </a:rPr>
              <a:t>His glory (weighty splendor)." </a:t>
            </a:r>
            <a:r>
              <a:rPr lang="en-US" sz="2400" baseline="30000" dirty="0">
                <a:solidFill>
                  <a:schemeClr val="bg1"/>
                </a:solidFill>
              </a:rPr>
              <a:t>4 </a:t>
            </a:r>
            <a:r>
              <a:rPr lang="en-US" sz="2400" dirty="0">
                <a:solidFill>
                  <a:schemeClr val="bg1"/>
                </a:solidFill>
              </a:rPr>
              <a:t> At the sound of their voices the doorposts and thresholds shook and the temple was filled with smoke. </a:t>
            </a:r>
            <a:r>
              <a:rPr lang="en-US" sz="2400" baseline="30000" dirty="0">
                <a:solidFill>
                  <a:schemeClr val="bg1"/>
                </a:solidFill>
              </a:rPr>
              <a:t>5 </a:t>
            </a:r>
            <a:r>
              <a:rPr lang="en-US" sz="2400" dirty="0">
                <a:solidFill>
                  <a:schemeClr val="bg1"/>
                </a:solidFill>
              </a:rPr>
              <a:t> "Woe to me!" I cried. "I am ruined! For I am a man of unclean lips, and I live among a people of unclean lips, and my eyes have seen the King, the </a:t>
            </a:r>
            <a:r>
              <a:rPr lang="en-US" sz="2400" cap="small" dirty="0">
                <a:solidFill>
                  <a:schemeClr val="bg1"/>
                </a:solidFill>
              </a:rPr>
              <a:t>LORD</a:t>
            </a:r>
            <a:r>
              <a:rPr lang="en-US" sz="2400" dirty="0">
                <a:solidFill>
                  <a:schemeClr val="bg1"/>
                </a:solidFill>
              </a:rPr>
              <a:t> Almighty." </a:t>
            </a:r>
            <a:r>
              <a:rPr lang="en-US" sz="2400" b="1" dirty="0">
                <a:solidFill>
                  <a:schemeClr val="bg1"/>
                </a:solidFill>
              </a:rPr>
              <a:t>Isaiah 6:1-5 (NIV) </a:t>
            </a:r>
            <a:endParaRPr lang="en-US" sz="2400" dirty="0">
              <a:solidFill>
                <a:schemeClr val="bg1"/>
              </a:solidFill>
            </a:endParaRPr>
          </a:p>
        </p:txBody>
      </p:sp>
    </p:spTree>
    <p:extLst>
      <p:ext uri="{BB962C8B-B14F-4D97-AF65-F5344CB8AC3E}">
        <p14:creationId xmlns:p14="http://schemas.microsoft.com/office/powerpoint/2010/main" val="37128136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5905500" y="2797552"/>
            <a:ext cx="5610225" cy="3539430"/>
          </a:xfrm>
          <a:prstGeom prst="rect">
            <a:avLst/>
          </a:prstGeom>
        </p:spPr>
        <p:txBody>
          <a:bodyPr wrap="square">
            <a:spAutoFit/>
          </a:bodyPr>
          <a:lstStyle/>
          <a:p>
            <a:r>
              <a:rPr lang="en-US" sz="2800" dirty="0" smtClean="0">
                <a:solidFill>
                  <a:schemeClr val="bg1"/>
                </a:solidFill>
              </a:rPr>
              <a:t>Each </a:t>
            </a:r>
            <a:r>
              <a:rPr lang="en-US" sz="2800" dirty="0">
                <a:solidFill>
                  <a:schemeClr val="bg1"/>
                </a:solidFill>
              </a:rPr>
              <a:t>of the four living creatures had six wings and was covered with eyes all around, even under his wings. </a:t>
            </a:r>
            <a:r>
              <a:rPr lang="en-US" sz="2800" b="1" dirty="0">
                <a:solidFill>
                  <a:srgbClr val="FFFF00"/>
                </a:solidFill>
              </a:rPr>
              <a:t>Day and night they never stop saying: "Holy, holy, holy is the Lord God Almighty, </a:t>
            </a:r>
            <a:r>
              <a:rPr lang="en-US" sz="2800" b="1" dirty="0" smtClean="0">
                <a:solidFill>
                  <a:srgbClr val="FFFF00"/>
                </a:solidFill>
              </a:rPr>
              <a:t>Who </a:t>
            </a:r>
            <a:r>
              <a:rPr lang="en-US" sz="2800" b="1" dirty="0">
                <a:solidFill>
                  <a:srgbClr val="FFFF00"/>
                </a:solidFill>
              </a:rPr>
              <a:t>was, and is, and is to come."</a:t>
            </a:r>
            <a:r>
              <a:rPr lang="en-US" sz="2800" dirty="0">
                <a:solidFill>
                  <a:schemeClr val="bg1"/>
                </a:solidFill>
              </a:rPr>
              <a:t> </a:t>
            </a:r>
            <a:r>
              <a:rPr lang="en-US" sz="2800" b="1" dirty="0">
                <a:solidFill>
                  <a:schemeClr val="bg1"/>
                </a:solidFill>
              </a:rPr>
              <a:t>Revelation 4:8 (NIV) </a:t>
            </a:r>
            <a:endParaRPr lang="en-US" sz="2800" dirty="0">
              <a:solidFill>
                <a:schemeClr val="bg1"/>
              </a:solidFill>
            </a:endParaRPr>
          </a:p>
        </p:txBody>
      </p:sp>
      <p:pic>
        <p:nvPicPr>
          <p:cNvPr id="3074" name="Picture 2" descr="What are the “four living beings” in the Bible? | by Tony — Antonakis  Maritis | 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550" y="363537"/>
            <a:ext cx="4285192" cy="64277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686425" y="951023"/>
            <a:ext cx="6317752" cy="1200329"/>
          </a:xfrm>
          <a:prstGeom prst="rect">
            <a:avLst/>
          </a:prstGeom>
          <a:noFill/>
        </p:spPr>
        <p:txBody>
          <a:bodyPr wrap="square" rtlCol="0">
            <a:spAutoFit/>
          </a:bodyPr>
          <a:lstStyle/>
          <a:p>
            <a:pPr algn="ctr"/>
            <a:r>
              <a:rPr lang="en-US" sz="3600" dirty="0" smtClean="0">
                <a:solidFill>
                  <a:srgbClr val="FFFF00"/>
                </a:solidFill>
                <a:latin typeface="Bahnschrift Light" panose="020B0502040204020203" pitchFamily="34" charset="0"/>
              </a:rPr>
              <a:t>This is Actually Repeated In Revelation Chapter 4</a:t>
            </a:r>
            <a:endParaRPr lang="en-US" sz="3600" dirty="0">
              <a:solidFill>
                <a:srgbClr val="FFFF00"/>
              </a:solidFill>
              <a:latin typeface="Bahnschrift Light" panose="020B0502040204020203" pitchFamily="34" charset="0"/>
            </a:endParaRPr>
          </a:p>
        </p:txBody>
      </p:sp>
    </p:spTree>
    <p:extLst>
      <p:ext uri="{BB962C8B-B14F-4D97-AF65-F5344CB8AC3E}">
        <p14:creationId xmlns:p14="http://schemas.microsoft.com/office/powerpoint/2010/main" val="18803249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95274" y="923062"/>
            <a:ext cx="11687175" cy="1569660"/>
          </a:xfrm>
          <a:prstGeom prst="rect">
            <a:avLst/>
          </a:prstGeom>
        </p:spPr>
        <p:txBody>
          <a:bodyPr wrap="square">
            <a:spAutoFit/>
          </a:bodyPr>
          <a:lstStyle/>
          <a:p>
            <a:r>
              <a:rPr lang="en-US" sz="2400" dirty="0" smtClean="0">
                <a:solidFill>
                  <a:schemeClr val="bg1"/>
                </a:solidFill>
              </a:rPr>
              <a:t>I </a:t>
            </a:r>
            <a:r>
              <a:rPr lang="en-US" sz="2400" dirty="0">
                <a:solidFill>
                  <a:schemeClr val="bg1"/>
                </a:solidFill>
              </a:rPr>
              <a:t>am the </a:t>
            </a:r>
            <a:r>
              <a:rPr lang="en-US" sz="2400" cap="small" dirty="0">
                <a:solidFill>
                  <a:schemeClr val="bg1"/>
                </a:solidFill>
              </a:rPr>
              <a:t>LORD</a:t>
            </a:r>
            <a:r>
              <a:rPr lang="en-US" sz="2400" dirty="0">
                <a:solidFill>
                  <a:schemeClr val="bg1"/>
                </a:solidFill>
              </a:rPr>
              <a:t> your God; consecrate yourselves and be holy, because I am holy. Do not make yourselves unclean by any creature that moves about on the ground. </a:t>
            </a:r>
            <a:r>
              <a:rPr lang="en-US" sz="2400" baseline="30000" dirty="0">
                <a:solidFill>
                  <a:schemeClr val="bg1"/>
                </a:solidFill>
              </a:rPr>
              <a:t>45 </a:t>
            </a:r>
            <a:r>
              <a:rPr lang="en-US" sz="2400" dirty="0">
                <a:solidFill>
                  <a:schemeClr val="bg1"/>
                </a:solidFill>
              </a:rPr>
              <a:t> I am the </a:t>
            </a:r>
            <a:r>
              <a:rPr lang="en-US" sz="2400" cap="small" dirty="0">
                <a:solidFill>
                  <a:schemeClr val="bg1"/>
                </a:solidFill>
              </a:rPr>
              <a:t>LORD</a:t>
            </a:r>
            <a:r>
              <a:rPr lang="en-US" sz="2400" dirty="0">
                <a:solidFill>
                  <a:schemeClr val="bg1"/>
                </a:solidFill>
              </a:rPr>
              <a:t> who brought you up out of Egypt to be your God; therefore be holy, because I am holy. </a:t>
            </a:r>
            <a:r>
              <a:rPr lang="en-US" sz="2400" b="1" dirty="0">
                <a:solidFill>
                  <a:schemeClr val="bg1"/>
                </a:solidFill>
              </a:rPr>
              <a:t>Leviticus 11:44-45 (NIV) </a:t>
            </a:r>
            <a:endParaRPr lang="en-US" sz="2400" dirty="0">
              <a:solidFill>
                <a:schemeClr val="bg1"/>
              </a:solidFill>
            </a:endParaRPr>
          </a:p>
        </p:txBody>
      </p:sp>
      <p:sp>
        <p:nvSpPr>
          <p:cNvPr id="8" name="TextBox 7"/>
          <p:cNvSpPr txBox="1"/>
          <p:nvPr/>
        </p:nvSpPr>
        <p:spPr>
          <a:xfrm>
            <a:off x="509384" y="113773"/>
            <a:ext cx="11196084" cy="646331"/>
          </a:xfrm>
          <a:prstGeom prst="rect">
            <a:avLst/>
          </a:prstGeom>
          <a:noFill/>
        </p:spPr>
        <p:txBody>
          <a:bodyPr wrap="square" rtlCol="0">
            <a:spAutoFit/>
          </a:bodyPr>
          <a:lstStyle/>
          <a:p>
            <a:pPr algn="ctr"/>
            <a:r>
              <a:rPr lang="en-US" sz="3600" b="1" dirty="0" smtClean="0">
                <a:solidFill>
                  <a:srgbClr val="FFFF00"/>
                </a:solidFill>
                <a:latin typeface="Bahnschrift Light" panose="020B0502040204020203" pitchFamily="34" charset="0"/>
              </a:rPr>
              <a:t>A Holy </a:t>
            </a:r>
            <a:r>
              <a:rPr lang="en-US" sz="3600" b="1" dirty="0" err="1" smtClean="0">
                <a:solidFill>
                  <a:srgbClr val="FFFF00"/>
                </a:solidFill>
                <a:latin typeface="Bahnschrift Light" panose="020B0502040204020203" pitchFamily="34" charset="0"/>
              </a:rPr>
              <a:t>Holy</a:t>
            </a:r>
            <a:r>
              <a:rPr lang="en-US" sz="3600" b="1" dirty="0" smtClean="0">
                <a:solidFill>
                  <a:srgbClr val="FFFF00"/>
                </a:solidFill>
                <a:latin typeface="Bahnschrift Light" panose="020B0502040204020203" pitchFamily="34" charset="0"/>
              </a:rPr>
              <a:t> </a:t>
            </a:r>
            <a:r>
              <a:rPr lang="en-US" sz="3600" b="1" dirty="0" err="1" smtClean="0">
                <a:solidFill>
                  <a:srgbClr val="FFFF00"/>
                </a:solidFill>
                <a:latin typeface="Bahnschrift Light" panose="020B0502040204020203" pitchFamily="34" charset="0"/>
              </a:rPr>
              <a:t>Holy</a:t>
            </a:r>
            <a:r>
              <a:rPr lang="en-US" sz="3600" b="1" dirty="0" smtClean="0">
                <a:solidFill>
                  <a:srgbClr val="FFFF00"/>
                </a:solidFill>
                <a:latin typeface="Bahnschrift Light" panose="020B0502040204020203" pitchFamily="34" charset="0"/>
              </a:rPr>
              <a:t> </a:t>
            </a:r>
            <a:r>
              <a:rPr lang="en-US" sz="3600" b="1" dirty="0" err="1" smtClean="0">
                <a:solidFill>
                  <a:srgbClr val="FFFF00"/>
                </a:solidFill>
                <a:latin typeface="Bahnschrift Light" panose="020B0502040204020203" pitchFamily="34" charset="0"/>
              </a:rPr>
              <a:t>GodHead</a:t>
            </a:r>
            <a:r>
              <a:rPr lang="en-US" sz="3600" b="1" dirty="0" smtClean="0">
                <a:solidFill>
                  <a:srgbClr val="FFFF00"/>
                </a:solidFill>
                <a:latin typeface="Bahnschrift Light" panose="020B0502040204020203" pitchFamily="34" charset="0"/>
              </a:rPr>
              <a:t> – Calls Us To Holiness </a:t>
            </a:r>
            <a:endParaRPr lang="en-US" sz="3600" b="1" dirty="0">
              <a:solidFill>
                <a:srgbClr val="FFFF00"/>
              </a:solidFill>
              <a:latin typeface="Bahnschrift Light" panose="020B0502040204020203" pitchFamily="34" charset="0"/>
            </a:endParaRPr>
          </a:p>
        </p:txBody>
      </p:sp>
      <p:sp>
        <p:nvSpPr>
          <p:cNvPr id="9" name="Rectangle 8"/>
          <p:cNvSpPr/>
          <p:nvPr/>
        </p:nvSpPr>
        <p:spPr>
          <a:xfrm>
            <a:off x="266700" y="2742337"/>
            <a:ext cx="11495918" cy="1938992"/>
          </a:xfrm>
          <a:prstGeom prst="rect">
            <a:avLst/>
          </a:prstGeom>
        </p:spPr>
        <p:txBody>
          <a:bodyPr wrap="square">
            <a:spAutoFit/>
          </a:bodyPr>
          <a:lstStyle/>
          <a:p>
            <a:r>
              <a:rPr lang="en-US" sz="2400" dirty="0" smtClean="0">
                <a:solidFill>
                  <a:schemeClr val="bg1"/>
                </a:solidFill>
              </a:rPr>
              <a:t>For </a:t>
            </a:r>
            <a:r>
              <a:rPr lang="en-US" sz="2400" dirty="0">
                <a:solidFill>
                  <a:schemeClr val="bg1"/>
                </a:solidFill>
              </a:rPr>
              <a:t>thus saith the high and lofty One that </a:t>
            </a:r>
            <a:r>
              <a:rPr lang="en-US" sz="2400" dirty="0" smtClean="0">
                <a:solidFill>
                  <a:schemeClr val="bg1"/>
                </a:solidFill>
              </a:rPr>
              <a:t>inhabits </a:t>
            </a:r>
            <a:r>
              <a:rPr lang="en-US" sz="2400" dirty="0">
                <a:solidFill>
                  <a:schemeClr val="bg1"/>
                </a:solidFill>
              </a:rPr>
              <a:t>eternity, whose name </a:t>
            </a:r>
            <a:r>
              <a:rPr lang="en-US" sz="2400" i="1" dirty="0">
                <a:solidFill>
                  <a:schemeClr val="bg1"/>
                </a:solidFill>
              </a:rPr>
              <a:t>is</a:t>
            </a:r>
            <a:r>
              <a:rPr lang="en-US" sz="2400" dirty="0">
                <a:solidFill>
                  <a:schemeClr val="bg1"/>
                </a:solidFill>
              </a:rPr>
              <a:t> Holy; I dwell in the high and holy </a:t>
            </a:r>
            <a:r>
              <a:rPr lang="en-US" sz="2400" i="1" dirty="0">
                <a:solidFill>
                  <a:schemeClr val="bg1"/>
                </a:solidFill>
              </a:rPr>
              <a:t>place</a:t>
            </a:r>
            <a:r>
              <a:rPr lang="en-US" sz="2400" dirty="0">
                <a:solidFill>
                  <a:schemeClr val="bg1"/>
                </a:solidFill>
              </a:rPr>
              <a:t>, with him also </a:t>
            </a:r>
            <a:r>
              <a:rPr lang="en-US" sz="2400" i="1" dirty="0">
                <a:solidFill>
                  <a:schemeClr val="bg1"/>
                </a:solidFill>
              </a:rPr>
              <a:t>that is</a:t>
            </a:r>
            <a:r>
              <a:rPr lang="en-US" sz="2400" dirty="0">
                <a:solidFill>
                  <a:schemeClr val="bg1"/>
                </a:solidFill>
              </a:rPr>
              <a:t> of a contrite and humble spirit, to revive the spirit of the humble, and to revive the heart of the contrite ones. </a:t>
            </a:r>
            <a:r>
              <a:rPr lang="en-US" sz="2400" b="1" dirty="0">
                <a:solidFill>
                  <a:schemeClr val="bg1"/>
                </a:solidFill>
              </a:rPr>
              <a:t>Isaiah 57:15 (KJV) </a:t>
            </a:r>
            <a:r>
              <a:rPr lang="en-US" sz="2400" dirty="0">
                <a:solidFill>
                  <a:schemeClr val="bg1"/>
                </a:solidFill>
              </a:rPr>
              <a:t/>
            </a:r>
            <a:br>
              <a:rPr lang="en-US" sz="2400" dirty="0">
                <a:solidFill>
                  <a:schemeClr val="bg1"/>
                </a:solidFill>
              </a:rPr>
            </a:br>
            <a:endParaRPr lang="en-US" sz="2400" dirty="0">
              <a:solidFill>
                <a:schemeClr val="bg1"/>
              </a:solidFill>
            </a:endParaRPr>
          </a:p>
        </p:txBody>
      </p:sp>
      <p:sp>
        <p:nvSpPr>
          <p:cNvPr id="10" name="Rectangle 9"/>
          <p:cNvSpPr/>
          <p:nvPr/>
        </p:nvSpPr>
        <p:spPr>
          <a:xfrm>
            <a:off x="295274" y="4696093"/>
            <a:ext cx="11239501" cy="1569660"/>
          </a:xfrm>
          <a:prstGeom prst="rect">
            <a:avLst/>
          </a:prstGeom>
        </p:spPr>
        <p:txBody>
          <a:bodyPr wrap="square">
            <a:spAutoFit/>
          </a:bodyPr>
          <a:lstStyle/>
          <a:p>
            <a:r>
              <a:rPr lang="en-US" sz="2400" dirty="0" smtClean="0">
                <a:solidFill>
                  <a:schemeClr val="bg1"/>
                </a:solidFill>
              </a:rPr>
              <a:t>But </a:t>
            </a:r>
            <a:r>
              <a:rPr lang="en-US" sz="2400" dirty="0">
                <a:solidFill>
                  <a:schemeClr val="bg1"/>
                </a:solidFill>
              </a:rPr>
              <a:t>just as </a:t>
            </a:r>
            <a:r>
              <a:rPr lang="en-US" sz="2400" dirty="0" smtClean="0">
                <a:solidFill>
                  <a:schemeClr val="bg1"/>
                </a:solidFill>
              </a:rPr>
              <a:t>He </a:t>
            </a:r>
            <a:r>
              <a:rPr lang="en-US" sz="2400" dirty="0">
                <a:solidFill>
                  <a:schemeClr val="bg1"/>
                </a:solidFill>
              </a:rPr>
              <a:t>who called you is holy, so be holy in all you do; </a:t>
            </a:r>
            <a:r>
              <a:rPr lang="en-US" sz="2400" baseline="30000" dirty="0">
                <a:solidFill>
                  <a:schemeClr val="bg1"/>
                </a:solidFill>
              </a:rPr>
              <a:t>16 </a:t>
            </a:r>
            <a:r>
              <a:rPr lang="en-US" sz="2400" dirty="0">
                <a:solidFill>
                  <a:schemeClr val="bg1"/>
                </a:solidFill>
              </a:rPr>
              <a:t> for it is written: "Be holy, because I am holy." </a:t>
            </a:r>
            <a:r>
              <a:rPr lang="en-US" sz="2400" baseline="30000" dirty="0">
                <a:solidFill>
                  <a:schemeClr val="bg1"/>
                </a:solidFill>
              </a:rPr>
              <a:t>17 </a:t>
            </a:r>
            <a:r>
              <a:rPr lang="en-US" sz="2400" dirty="0">
                <a:solidFill>
                  <a:schemeClr val="bg1"/>
                </a:solidFill>
              </a:rPr>
              <a:t> Since you call on a Father who judges each man's work impartially, live your lives as strangers here in reverent fear. </a:t>
            </a:r>
            <a:r>
              <a:rPr lang="en-US" sz="2400" b="1" dirty="0">
                <a:solidFill>
                  <a:schemeClr val="bg1"/>
                </a:solidFill>
              </a:rPr>
              <a:t>1 Peter 1:15-17 (NIV) </a:t>
            </a:r>
            <a:endParaRPr lang="en-US" sz="2400" dirty="0">
              <a:solidFill>
                <a:schemeClr val="bg1"/>
              </a:solidFill>
            </a:endParaRPr>
          </a:p>
        </p:txBody>
      </p:sp>
    </p:spTree>
    <p:extLst>
      <p:ext uri="{BB962C8B-B14F-4D97-AF65-F5344CB8AC3E}">
        <p14:creationId xmlns:p14="http://schemas.microsoft.com/office/powerpoint/2010/main" val="358582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09384" y="23243"/>
            <a:ext cx="11196084" cy="707886"/>
          </a:xfrm>
          <a:prstGeom prst="rect">
            <a:avLst/>
          </a:prstGeom>
          <a:noFill/>
        </p:spPr>
        <p:txBody>
          <a:bodyPr wrap="square" rtlCol="0">
            <a:spAutoFit/>
          </a:bodyPr>
          <a:lstStyle/>
          <a:p>
            <a:pPr algn="ctr"/>
            <a:r>
              <a:rPr lang="en-US" sz="4000" b="1" dirty="0" smtClean="0">
                <a:solidFill>
                  <a:srgbClr val="FFFF00"/>
                </a:solidFill>
                <a:latin typeface="Bahnschrift Light" panose="020B0502040204020203" pitchFamily="34" charset="0"/>
              </a:rPr>
              <a:t>The Glory of the </a:t>
            </a:r>
            <a:r>
              <a:rPr lang="en-US" sz="4000" b="1" dirty="0" err="1" smtClean="0">
                <a:solidFill>
                  <a:srgbClr val="FFFF00"/>
                </a:solidFill>
                <a:latin typeface="Bahnschrift Light" panose="020B0502040204020203" pitchFamily="34" charset="0"/>
              </a:rPr>
              <a:t>GodHead</a:t>
            </a:r>
            <a:r>
              <a:rPr lang="en-US" sz="4000" b="1" dirty="0" smtClean="0">
                <a:solidFill>
                  <a:srgbClr val="FFFF00"/>
                </a:solidFill>
                <a:latin typeface="Bahnschrift Light" panose="020B0502040204020203" pitchFamily="34" charset="0"/>
              </a:rPr>
              <a:t> – The Holy Trinity </a:t>
            </a:r>
            <a:endParaRPr lang="en-US" sz="4000" b="1" dirty="0">
              <a:solidFill>
                <a:srgbClr val="FFFF00"/>
              </a:solidFill>
              <a:latin typeface="Bahnschrift Light" panose="020B0502040204020203" pitchFamily="34" charset="0"/>
            </a:endParaRPr>
          </a:p>
        </p:txBody>
      </p:sp>
      <p:pic>
        <p:nvPicPr>
          <p:cNvPr id="1026" name="Picture 2" descr="PPT - The Godhead PowerPoint Presentation, free download - ID:48707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601" y="1109326"/>
            <a:ext cx="7393541" cy="55451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p:nvPr/>
        </p:nvPicPr>
        <p:blipFill rotWithShape="1">
          <a:blip r:embed="rId3">
            <a:clrChange>
              <a:clrFrom>
                <a:srgbClr val="F2F2F2"/>
              </a:clrFrom>
              <a:clrTo>
                <a:srgbClr val="F2F2F2">
                  <a:alpha val="0"/>
                </a:srgbClr>
              </a:clrTo>
            </a:clrChange>
          </a:blip>
          <a:srcRect l="64806" t="35423" r="15945" b="29997"/>
          <a:stretch/>
        </p:blipFill>
        <p:spPr bwMode="auto">
          <a:xfrm>
            <a:off x="3735746" y="865108"/>
            <a:ext cx="1304290" cy="1318438"/>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a:clrChange>
              <a:clrFrom>
                <a:srgbClr val="F2F2F2"/>
              </a:clrFrom>
              <a:clrTo>
                <a:srgbClr val="F2F2F2">
                  <a:alpha val="0"/>
                </a:srgbClr>
              </a:clrTo>
            </a:clrChange>
          </a:blip>
          <a:srcRect l="64806" t="35423" r="15945" b="29997"/>
          <a:stretch/>
        </p:blipFill>
        <p:spPr bwMode="auto">
          <a:xfrm>
            <a:off x="6585478" y="5336044"/>
            <a:ext cx="1304290" cy="1318438"/>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9137099" y="1212101"/>
            <a:ext cx="2920221" cy="1477328"/>
          </a:xfrm>
          <a:prstGeom prst="rect">
            <a:avLst/>
          </a:prstGeom>
          <a:noFill/>
        </p:spPr>
        <p:txBody>
          <a:bodyPr wrap="square" rtlCol="0">
            <a:spAutoFit/>
          </a:bodyPr>
          <a:lstStyle/>
          <a:p>
            <a:r>
              <a:rPr lang="en-US" b="1" dirty="0" smtClean="0">
                <a:solidFill>
                  <a:srgbClr val="FFFF00"/>
                </a:solidFill>
              </a:rPr>
              <a:t>Two of The Godhead</a:t>
            </a:r>
          </a:p>
          <a:p>
            <a:r>
              <a:rPr lang="en-US" b="1" dirty="0" smtClean="0">
                <a:solidFill>
                  <a:srgbClr val="FFFF00"/>
                </a:solidFill>
              </a:rPr>
              <a:t>Are Kings –</a:t>
            </a:r>
          </a:p>
          <a:p>
            <a:r>
              <a:rPr lang="en-US" dirty="0" smtClean="0">
                <a:solidFill>
                  <a:schemeClr val="bg1"/>
                </a:solidFill>
              </a:rPr>
              <a:t>FATHER – Matt. 13:43</a:t>
            </a:r>
          </a:p>
          <a:p>
            <a:r>
              <a:rPr lang="en-US" dirty="0" smtClean="0">
                <a:solidFill>
                  <a:schemeClr val="bg1"/>
                </a:solidFill>
              </a:rPr>
              <a:t>SON – Colossians 1:13:</a:t>
            </a:r>
          </a:p>
          <a:p>
            <a:r>
              <a:rPr lang="en-US" dirty="0" smtClean="0">
                <a:solidFill>
                  <a:schemeClr val="bg1"/>
                </a:solidFill>
              </a:rPr>
              <a:t>2 Peter 1:11</a:t>
            </a:r>
            <a:endParaRPr lang="en-US" dirty="0">
              <a:solidFill>
                <a:schemeClr val="bg1"/>
              </a:solidFill>
            </a:endParaRPr>
          </a:p>
        </p:txBody>
      </p:sp>
      <p:sp>
        <p:nvSpPr>
          <p:cNvPr id="7" name="TextBox 6"/>
          <p:cNvSpPr txBox="1"/>
          <p:nvPr/>
        </p:nvSpPr>
        <p:spPr>
          <a:xfrm>
            <a:off x="9149736" y="3007514"/>
            <a:ext cx="2835160" cy="1477328"/>
          </a:xfrm>
          <a:prstGeom prst="rect">
            <a:avLst/>
          </a:prstGeom>
          <a:noFill/>
        </p:spPr>
        <p:txBody>
          <a:bodyPr wrap="square" rtlCol="0">
            <a:spAutoFit/>
          </a:bodyPr>
          <a:lstStyle/>
          <a:p>
            <a:r>
              <a:rPr lang="en-US" b="1" dirty="0" smtClean="0">
                <a:solidFill>
                  <a:srgbClr val="FFFF00"/>
                </a:solidFill>
              </a:rPr>
              <a:t>Two of The Godhead</a:t>
            </a:r>
          </a:p>
          <a:p>
            <a:r>
              <a:rPr lang="en-US" b="1" dirty="0" smtClean="0">
                <a:solidFill>
                  <a:srgbClr val="FFFF00"/>
                </a:solidFill>
              </a:rPr>
              <a:t>Are Judges  </a:t>
            </a:r>
            <a:r>
              <a:rPr lang="en-US" dirty="0" smtClean="0">
                <a:solidFill>
                  <a:schemeClr val="bg1"/>
                </a:solidFill>
              </a:rPr>
              <a:t>–</a:t>
            </a:r>
          </a:p>
          <a:p>
            <a:r>
              <a:rPr lang="en-US" dirty="0" smtClean="0">
                <a:solidFill>
                  <a:schemeClr val="bg1"/>
                </a:solidFill>
              </a:rPr>
              <a:t>FATHER -  1 Peter 1:17</a:t>
            </a:r>
          </a:p>
          <a:p>
            <a:r>
              <a:rPr lang="en-US" dirty="0" smtClean="0">
                <a:solidFill>
                  <a:schemeClr val="bg1"/>
                </a:solidFill>
              </a:rPr>
              <a:t>SON – John 5:22; Romans 2:16</a:t>
            </a:r>
            <a:endParaRPr lang="en-US" dirty="0">
              <a:solidFill>
                <a:schemeClr val="bg1"/>
              </a:solidFill>
            </a:endParaRPr>
          </a:p>
        </p:txBody>
      </p:sp>
      <p:sp>
        <p:nvSpPr>
          <p:cNvPr id="8" name="TextBox 7"/>
          <p:cNvSpPr txBox="1"/>
          <p:nvPr/>
        </p:nvSpPr>
        <p:spPr>
          <a:xfrm>
            <a:off x="9137100" y="4883912"/>
            <a:ext cx="2835160" cy="1754326"/>
          </a:xfrm>
          <a:prstGeom prst="rect">
            <a:avLst/>
          </a:prstGeom>
          <a:noFill/>
        </p:spPr>
        <p:txBody>
          <a:bodyPr wrap="square" rtlCol="0">
            <a:spAutoFit/>
          </a:bodyPr>
          <a:lstStyle/>
          <a:p>
            <a:r>
              <a:rPr lang="en-US" b="1" dirty="0" smtClean="0">
                <a:solidFill>
                  <a:srgbClr val="FFFF00"/>
                </a:solidFill>
              </a:rPr>
              <a:t>Two of The Godhead</a:t>
            </a:r>
          </a:p>
          <a:p>
            <a:r>
              <a:rPr lang="en-US" b="1" dirty="0" smtClean="0">
                <a:solidFill>
                  <a:srgbClr val="FFFF00"/>
                </a:solidFill>
              </a:rPr>
              <a:t>Are Intercessors</a:t>
            </a:r>
            <a:r>
              <a:rPr lang="en-US" dirty="0" smtClean="0">
                <a:solidFill>
                  <a:schemeClr val="bg1"/>
                </a:solidFill>
              </a:rPr>
              <a:t>   –</a:t>
            </a:r>
          </a:p>
          <a:p>
            <a:r>
              <a:rPr lang="en-US" dirty="0" smtClean="0">
                <a:solidFill>
                  <a:schemeClr val="bg1"/>
                </a:solidFill>
              </a:rPr>
              <a:t>SON -  Romans 8:34; Hebrews 7:25</a:t>
            </a:r>
          </a:p>
          <a:p>
            <a:r>
              <a:rPr lang="en-US" dirty="0" smtClean="0">
                <a:solidFill>
                  <a:schemeClr val="bg1"/>
                </a:solidFill>
              </a:rPr>
              <a:t>HOLY SPIRIT  – Romans 8:26,27</a:t>
            </a:r>
            <a:endParaRPr lang="en-US" dirty="0">
              <a:solidFill>
                <a:schemeClr val="bg1"/>
              </a:solidFill>
            </a:endParaRPr>
          </a:p>
        </p:txBody>
      </p:sp>
      <p:pic>
        <p:nvPicPr>
          <p:cNvPr id="9" name="Picture 8"/>
          <p:cNvPicPr/>
          <p:nvPr/>
        </p:nvPicPr>
        <p:blipFill rotWithShape="1">
          <a:blip r:embed="rId4"/>
          <a:srcRect l="20282" r="19155"/>
          <a:stretch/>
        </p:blipFill>
        <p:spPr bwMode="auto">
          <a:xfrm>
            <a:off x="5877538" y="959667"/>
            <a:ext cx="831080" cy="680164"/>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4"/>
          <a:srcRect l="20282" r="19155"/>
          <a:stretch/>
        </p:blipFill>
        <p:spPr bwMode="auto">
          <a:xfrm>
            <a:off x="8120105" y="4589874"/>
            <a:ext cx="798863" cy="588075"/>
          </a:xfrm>
          <a:prstGeom prst="rect">
            <a:avLst/>
          </a:prstGeom>
          <a:ln>
            <a:noFill/>
          </a:ln>
          <a:extLst>
            <a:ext uri="{53640926-AAD7-44D8-BBD7-CCE9431645EC}">
              <a14:shadowObscured xmlns:a14="http://schemas.microsoft.com/office/drawing/2010/main"/>
            </a:ext>
          </a:extLst>
        </p:spPr>
      </p:pic>
      <p:pic>
        <p:nvPicPr>
          <p:cNvPr id="11" name="Picture 10"/>
          <p:cNvPicPr/>
          <p:nvPr/>
        </p:nvPicPr>
        <p:blipFill>
          <a:blip r:embed="rId5">
            <a:clrChange>
              <a:clrFrom>
                <a:srgbClr val="FFFFFF"/>
              </a:clrFrom>
              <a:clrTo>
                <a:srgbClr val="FFFFFF">
                  <a:alpha val="0"/>
                </a:srgbClr>
              </a:clrTo>
            </a:clrChange>
          </a:blip>
          <a:stretch>
            <a:fillRect/>
          </a:stretch>
        </p:blipFill>
        <p:spPr>
          <a:xfrm>
            <a:off x="1626601" y="3883688"/>
            <a:ext cx="1346200" cy="1346200"/>
          </a:xfrm>
          <a:prstGeom prst="rect">
            <a:avLst/>
          </a:prstGeom>
        </p:spPr>
      </p:pic>
      <p:pic>
        <p:nvPicPr>
          <p:cNvPr id="12" name="Picture 11"/>
          <p:cNvPicPr/>
          <p:nvPr/>
        </p:nvPicPr>
        <p:blipFill>
          <a:blip r:embed="rId5">
            <a:clrChange>
              <a:clrFrom>
                <a:srgbClr val="FFFFFF"/>
              </a:clrFrom>
              <a:clrTo>
                <a:srgbClr val="FFFFFF">
                  <a:alpha val="0"/>
                </a:srgbClr>
              </a:clrTo>
            </a:clrChange>
          </a:blip>
          <a:stretch>
            <a:fillRect/>
          </a:stretch>
        </p:blipFill>
        <p:spPr>
          <a:xfrm>
            <a:off x="8120106" y="5435438"/>
            <a:ext cx="1084521" cy="1122008"/>
          </a:xfrm>
          <a:prstGeom prst="rect">
            <a:avLst/>
          </a:prstGeom>
        </p:spPr>
      </p:pic>
      <p:pic>
        <p:nvPicPr>
          <p:cNvPr id="14" name="Picture 13"/>
          <p:cNvPicPr/>
          <p:nvPr/>
        </p:nvPicPr>
        <p:blipFill rotWithShape="1">
          <a:blip r:embed="rId6"/>
          <a:srcRect l="30001" t="15986" r="16025" b="55442"/>
          <a:stretch/>
        </p:blipFill>
        <p:spPr bwMode="auto">
          <a:xfrm>
            <a:off x="4377451" y="2130998"/>
            <a:ext cx="1787850" cy="514055"/>
          </a:xfrm>
          <a:prstGeom prst="rect">
            <a:avLst/>
          </a:prstGeom>
          <a:ln>
            <a:noFill/>
          </a:ln>
          <a:extLst>
            <a:ext uri="{53640926-AAD7-44D8-BBD7-CCE9431645EC}">
              <a14:shadowObscured xmlns:a14="http://schemas.microsoft.com/office/drawing/2010/main"/>
            </a:ext>
          </a:extLst>
        </p:spPr>
      </p:pic>
      <p:pic>
        <p:nvPicPr>
          <p:cNvPr id="15" name="Picture 14" descr="Creative Words - Translation and Language Services - Italy"/>
          <p:cNvPicPr/>
          <p:nvPr/>
        </p:nvPicPr>
        <p:blipFill rotWithShape="1">
          <a:blip r:embed="rId7">
            <a:extLst>
              <a:ext uri="{28A0092B-C50C-407E-A947-70E740481C1C}">
                <a14:useLocalDpi xmlns:a14="http://schemas.microsoft.com/office/drawing/2010/main" val="0"/>
              </a:ext>
            </a:extLst>
          </a:blip>
          <a:srcRect l="5777" t="25333" r="12223" b="25333"/>
          <a:stretch/>
        </p:blipFill>
        <p:spPr bwMode="auto">
          <a:xfrm>
            <a:off x="7247800" y="4180568"/>
            <a:ext cx="1749794" cy="319405"/>
          </a:xfrm>
          <a:prstGeom prst="rect">
            <a:avLst/>
          </a:prstGeom>
          <a:solidFill>
            <a:schemeClr val="bg1"/>
          </a:solidFill>
          <a:ln>
            <a:noFill/>
          </a:ln>
          <a:extLst>
            <a:ext uri="{53640926-AAD7-44D8-BBD7-CCE9431645EC}">
              <a14:shadowObscured xmlns:a14="http://schemas.microsoft.com/office/drawing/2010/main"/>
            </a:ext>
          </a:extLst>
        </p:spPr>
      </p:pic>
      <p:sp>
        <p:nvSpPr>
          <p:cNvPr id="13" name="Rectangle 12"/>
          <p:cNvSpPr/>
          <p:nvPr/>
        </p:nvSpPr>
        <p:spPr>
          <a:xfrm>
            <a:off x="81477" y="1499733"/>
            <a:ext cx="1530036" cy="3139321"/>
          </a:xfrm>
          <a:prstGeom prst="rect">
            <a:avLst/>
          </a:prstGeom>
        </p:spPr>
        <p:txBody>
          <a:bodyPr wrap="square">
            <a:spAutoFit/>
          </a:bodyPr>
          <a:lstStyle/>
          <a:p>
            <a:r>
              <a:rPr lang="en-US" dirty="0">
                <a:solidFill>
                  <a:schemeClr val="bg1"/>
                </a:solidFill>
              </a:rPr>
              <a:t> For the </a:t>
            </a:r>
            <a:r>
              <a:rPr lang="en-US" cap="small" dirty="0">
                <a:solidFill>
                  <a:schemeClr val="bg1"/>
                </a:solidFill>
              </a:rPr>
              <a:t>LORD</a:t>
            </a:r>
            <a:r>
              <a:rPr lang="en-US" dirty="0">
                <a:solidFill>
                  <a:schemeClr val="bg1"/>
                </a:solidFill>
              </a:rPr>
              <a:t> </a:t>
            </a:r>
            <a:r>
              <a:rPr lang="en-US" i="1" dirty="0">
                <a:solidFill>
                  <a:schemeClr val="bg1"/>
                </a:solidFill>
              </a:rPr>
              <a:t>is</a:t>
            </a:r>
            <a:r>
              <a:rPr lang="en-US" dirty="0">
                <a:solidFill>
                  <a:schemeClr val="bg1"/>
                </a:solidFill>
              </a:rPr>
              <a:t> our </a:t>
            </a:r>
            <a:r>
              <a:rPr lang="en-US" b="1" dirty="0" smtClean="0">
                <a:solidFill>
                  <a:srgbClr val="FFFF00"/>
                </a:solidFill>
              </a:rPr>
              <a:t>Judge</a:t>
            </a:r>
            <a:r>
              <a:rPr lang="en-US" dirty="0">
                <a:solidFill>
                  <a:schemeClr val="bg1"/>
                </a:solidFill>
              </a:rPr>
              <a:t>, the </a:t>
            </a:r>
            <a:r>
              <a:rPr lang="en-US" cap="small" dirty="0">
                <a:solidFill>
                  <a:schemeClr val="bg1"/>
                </a:solidFill>
              </a:rPr>
              <a:t>LORD</a:t>
            </a:r>
            <a:r>
              <a:rPr lang="en-US" dirty="0">
                <a:solidFill>
                  <a:schemeClr val="bg1"/>
                </a:solidFill>
              </a:rPr>
              <a:t> </a:t>
            </a:r>
            <a:r>
              <a:rPr lang="en-US" i="1" dirty="0">
                <a:solidFill>
                  <a:schemeClr val="bg1"/>
                </a:solidFill>
              </a:rPr>
              <a:t>is</a:t>
            </a:r>
            <a:r>
              <a:rPr lang="en-US" dirty="0">
                <a:solidFill>
                  <a:schemeClr val="bg1"/>
                </a:solidFill>
              </a:rPr>
              <a:t> our </a:t>
            </a:r>
            <a:r>
              <a:rPr lang="en-US" b="1" dirty="0" smtClean="0">
                <a:solidFill>
                  <a:srgbClr val="FFFF00"/>
                </a:solidFill>
              </a:rPr>
              <a:t>Lawgiver</a:t>
            </a:r>
            <a:r>
              <a:rPr lang="en-US" b="1" dirty="0">
                <a:solidFill>
                  <a:srgbClr val="FFFF00"/>
                </a:solidFill>
              </a:rPr>
              <a:t>,</a:t>
            </a:r>
            <a:r>
              <a:rPr lang="en-US" dirty="0">
                <a:solidFill>
                  <a:schemeClr val="bg1"/>
                </a:solidFill>
              </a:rPr>
              <a:t> the </a:t>
            </a:r>
            <a:r>
              <a:rPr lang="en-US" cap="small" dirty="0">
                <a:solidFill>
                  <a:schemeClr val="bg1"/>
                </a:solidFill>
              </a:rPr>
              <a:t>LORD</a:t>
            </a:r>
            <a:r>
              <a:rPr lang="en-US" dirty="0">
                <a:solidFill>
                  <a:schemeClr val="bg1"/>
                </a:solidFill>
              </a:rPr>
              <a:t> </a:t>
            </a:r>
            <a:r>
              <a:rPr lang="en-US" i="1" dirty="0">
                <a:solidFill>
                  <a:schemeClr val="bg1"/>
                </a:solidFill>
              </a:rPr>
              <a:t>is</a:t>
            </a:r>
            <a:r>
              <a:rPr lang="en-US" dirty="0">
                <a:solidFill>
                  <a:schemeClr val="bg1"/>
                </a:solidFill>
              </a:rPr>
              <a:t> our </a:t>
            </a:r>
            <a:r>
              <a:rPr lang="en-US" b="1" dirty="0" smtClean="0">
                <a:solidFill>
                  <a:srgbClr val="FFFF00"/>
                </a:solidFill>
              </a:rPr>
              <a:t>King</a:t>
            </a:r>
            <a:r>
              <a:rPr lang="en-US" dirty="0">
                <a:solidFill>
                  <a:schemeClr val="bg1"/>
                </a:solidFill>
              </a:rPr>
              <a:t>; </a:t>
            </a:r>
            <a:r>
              <a:rPr lang="en-US" dirty="0" smtClean="0">
                <a:solidFill>
                  <a:schemeClr val="bg1"/>
                </a:solidFill>
              </a:rPr>
              <a:t>He </a:t>
            </a:r>
            <a:r>
              <a:rPr lang="en-US" dirty="0">
                <a:solidFill>
                  <a:schemeClr val="bg1"/>
                </a:solidFill>
              </a:rPr>
              <a:t>will save us. </a:t>
            </a:r>
            <a:r>
              <a:rPr lang="en-US" b="1" dirty="0">
                <a:solidFill>
                  <a:schemeClr val="bg1"/>
                </a:solidFill>
              </a:rPr>
              <a:t>Isaiah 33:22 (KJV) </a:t>
            </a:r>
            <a:r>
              <a:rPr lang="en-US" dirty="0">
                <a:solidFill>
                  <a:schemeClr val="bg1"/>
                </a:solidFill>
              </a:rPr>
              <a:t/>
            </a:r>
            <a:br>
              <a:rPr lang="en-US" dirty="0">
                <a:solidFill>
                  <a:schemeClr val="bg1"/>
                </a:solidFill>
              </a:rPr>
            </a:br>
            <a:endParaRPr lang="en-US" dirty="0">
              <a:solidFill>
                <a:schemeClr val="bg1"/>
              </a:solidFill>
            </a:endParaRPr>
          </a:p>
        </p:txBody>
      </p:sp>
      <p:sp>
        <p:nvSpPr>
          <p:cNvPr id="16" name="TextBox 15"/>
          <p:cNvSpPr txBox="1"/>
          <p:nvPr/>
        </p:nvSpPr>
        <p:spPr>
          <a:xfrm>
            <a:off x="4834545" y="1561976"/>
            <a:ext cx="1167903" cy="338554"/>
          </a:xfrm>
          <a:prstGeom prst="rect">
            <a:avLst/>
          </a:prstGeom>
          <a:noFill/>
        </p:spPr>
        <p:txBody>
          <a:bodyPr wrap="square" rtlCol="0">
            <a:spAutoFit/>
          </a:bodyPr>
          <a:lstStyle/>
          <a:p>
            <a:r>
              <a:rPr lang="en-US" sz="1600" b="1" dirty="0" smtClean="0">
                <a:solidFill>
                  <a:srgbClr val="FF0000"/>
                </a:solidFill>
              </a:rPr>
              <a:t>Executive</a:t>
            </a:r>
            <a:endParaRPr lang="en-US" sz="1600" b="1" dirty="0">
              <a:solidFill>
                <a:srgbClr val="FF0000"/>
              </a:solidFill>
            </a:endParaRPr>
          </a:p>
        </p:txBody>
      </p:sp>
      <p:sp>
        <p:nvSpPr>
          <p:cNvPr id="18" name="TextBox 17"/>
          <p:cNvSpPr txBox="1"/>
          <p:nvPr/>
        </p:nvSpPr>
        <p:spPr>
          <a:xfrm>
            <a:off x="7676481" y="5474631"/>
            <a:ext cx="1068309" cy="338554"/>
          </a:xfrm>
          <a:prstGeom prst="rect">
            <a:avLst/>
          </a:prstGeom>
          <a:noFill/>
        </p:spPr>
        <p:txBody>
          <a:bodyPr wrap="square" rtlCol="0">
            <a:spAutoFit/>
          </a:bodyPr>
          <a:lstStyle/>
          <a:p>
            <a:r>
              <a:rPr lang="en-US" sz="1600" b="1" dirty="0" smtClean="0">
                <a:solidFill>
                  <a:srgbClr val="FF0000"/>
                </a:solidFill>
              </a:rPr>
              <a:t>Judicial</a:t>
            </a:r>
            <a:endParaRPr lang="en-US" sz="1600" b="1" dirty="0">
              <a:solidFill>
                <a:srgbClr val="FF0000"/>
              </a:solidFill>
            </a:endParaRPr>
          </a:p>
        </p:txBody>
      </p:sp>
      <p:sp>
        <p:nvSpPr>
          <p:cNvPr id="19" name="TextBox 18"/>
          <p:cNvSpPr txBox="1"/>
          <p:nvPr/>
        </p:nvSpPr>
        <p:spPr>
          <a:xfrm>
            <a:off x="1904492" y="5300774"/>
            <a:ext cx="1191793" cy="338554"/>
          </a:xfrm>
          <a:prstGeom prst="rect">
            <a:avLst/>
          </a:prstGeom>
          <a:noFill/>
        </p:spPr>
        <p:txBody>
          <a:bodyPr wrap="square" rtlCol="0">
            <a:spAutoFit/>
          </a:bodyPr>
          <a:lstStyle/>
          <a:p>
            <a:r>
              <a:rPr lang="en-US" sz="1600" dirty="0" smtClean="0">
                <a:solidFill>
                  <a:srgbClr val="FF0000"/>
                </a:solidFill>
              </a:rPr>
              <a:t>Legislative</a:t>
            </a:r>
            <a:endParaRPr lang="en-US" sz="1600" dirty="0">
              <a:solidFill>
                <a:srgbClr val="FF0000"/>
              </a:solidFill>
            </a:endParaRPr>
          </a:p>
        </p:txBody>
      </p:sp>
      <p:pic>
        <p:nvPicPr>
          <p:cNvPr id="20" name="Picture 19"/>
          <p:cNvPicPr/>
          <p:nvPr/>
        </p:nvPicPr>
        <p:blipFill rotWithShape="1">
          <a:blip r:embed="rId8"/>
          <a:srcRect l="12957" t="62602" r="65854" b="20867"/>
          <a:stretch/>
        </p:blipFill>
        <p:spPr bwMode="auto">
          <a:xfrm>
            <a:off x="2949031" y="5971955"/>
            <a:ext cx="1344147" cy="567385"/>
          </a:xfrm>
          <a:prstGeom prst="rect">
            <a:avLst/>
          </a:prstGeom>
          <a:ln>
            <a:noFill/>
          </a:ln>
          <a:extLst>
            <a:ext uri="{53640926-AAD7-44D8-BBD7-CCE9431645EC}">
              <a14:shadowObscured xmlns:a14="http://schemas.microsoft.com/office/drawing/2010/main"/>
            </a:ext>
          </a:extLst>
        </p:spPr>
      </p:pic>
      <p:sp>
        <p:nvSpPr>
          <p:cNvPr id="17" name="TextBox 16"/>
          <p:cNvSpPr txBox="1"/>
          <p:nvPr/>
        </p:nvSpPr>
        <p:spPr>
          <a:xfrm>
            <a:off x="4816439" y="1333173"/>
            <a:ext cx="1276539" cy="369332"/>
          </a:xfrm>
          <a:prstGeom prst="rect">
            <a:avLst/>
          </a:prstGeom>
          <a:noFill/>
        </p:spPr>
        <p:txBody>
          <a:bodyPr wrap="square" rtlCol="0">
            <a:spAutoFit/>
          </a:bodyPr>
          <a:lstStyle/>
          <a:p>
            <a:r>
              <a:rPr lang="en-US" dirty="0" smtClean="0"/>
              <a:t>Provider</a:t>
            </a:r>
            <a:endParaRPr lang="en-US" dirty="0"/>
          </a:p>
        </p:txBody>
      </p:sp>
      <p:sp>
        <p:nvSpPr>
          <p:cNvPr id="22" name="TextBox 21"/>
          <p:cNvSpPr txBox="1"/>
          <p:nvPr/>
        </p:nvSpPr>
        <p:spPr>
          <a:xfrm>
            <a:off x="1808324" y="6133796"/>
            <a:ext cx="1276539" cy="338554"/>
          </a:xfrm>
          <a:prstGeom prst="rect">
            <a:avLst/>
          </a:prstGeom>
          <a:noFill/>
        </p:spPr>
        <p:txBody>
          <a:bodyPr wrap="square" rtlCol="0">
            <a:spAutoFit/>
          </a:bodyPr>
          <a:lstStyle/>
          <a:p>
            <a:pPr algn="ctr"/>
            <a:r>
              <a:rPr lang="en-US" sz="1600" dirty="0" smtClean="0"/>
              <a:t>Comforter</a:t>
            </a:r>
            <a:endParaRPr lang="en-US" sz="1600" dirty="0"/>
          </a:p>
        </p:txBody>
      </p:sp>
      <p:sp>
        <p:nvSpPr>
          <p:cNvPr id="23" name="TextBox 22"/>
          <p:cNvSpPr txBox="1"/>
          <p:nvPr/>
        </p:nvSpPr>
        <p:spPr>
          <a:xfrm>
            <a:off x="7530119" y="5246493"/>
            <a:ext cx="1276539" cy="369332"/>
          </a:xfrm>
          <a:prstGeom prst="rect">
            <a:avLst/>
          </a:prstGeom>
          <a:noFill/>
        </p:spPr>
        <p:txBody>
          <a:bodyPr wrap="square" rtlCol="0">
            <a:spAutoFit/>
          </a:bodyPr>
          <a:lstStyle/>
          <a:p>
            <a:pPr algn="ctr"/>
            <a:r>
              <a:rPr lang="en-US" dirty="0" smtClean="0"/>
              <a:t>Savior</a:t>
            </a:r>
            <a:endParaRPr lang="en-US" dirty="0"/>
          </a:p>
        </p:txBody>
      </p:sp>
      <p:sp>
        <p:nvSpPr>
          <p:cNvPr id="21" name="TextBox 20"/>
          <p:cNvSpPr txBox="1"/>
          <p:nvPr/>
        </p:nvSpPr>
        <p:spPr>
          <a:xfrm>
            <a:off x="441455" y="5229888"/>
            <a:ext cx="1228902" cy="1200329"/>
          </a:xfrm>
          <a:prstGeom prst="rect">
            <a:avLst/>
          </a:prstGeom>
          <a:noFill/>
        </p:spPr>
        <p:txBody>
          <a:bodyPr wrap="square" rtlCol="0">
            <a:spAutoFit/>
          </a:bodyPr>
          <a:lstStyle/>
          <a:p>
            <a:r>
              <a:rPr lang="en-US" dirty="0" smtClean="0">
                <a:solidFill>
                  <a:schemeClr val="bg1"/>
                </a:solidFill>
              </a:rPr>
              <a:t>BORN OF</a:t>
            </a:r>
          </a:p>
          <a:p>
            <a:r>
              <a:rPr lang="en-US" dirty="0" smtClean="0">
                <a:solidFill>
                  <a:schemeClr val="bg1"/>
                </a:solidFill>
              </a:rPr>
              <a:t>THE SPIRIT</a:t>
            </a:r>
          </a:p>
          <a:p>
            <a:r>
              <a:rPr lang="en-US" dirty="0" smtClean="0">
                <a:solidFill>
                  <a:schemeClr val="bg1"/>
                </a:solidFill>
              </a:rPr>
              <a:t>John 3:5</a:t>
            </a:r>
            <a:endParaRPr lang="en-US" dirty="0">
              <a:solidFill>
                <a:schemeClr val="bg1"/>
              </a:solidFill>
            </a:endParaRPr>
          </a:p>
        </p:txBody>
      </p:sp>
    </p:spTree>
    <p:extLst>
      <p:ext uri="{BB962C8B-B14F-4D97-AF65-F5344CB8AC3E}">
        <p14:creationId xmlns:p14="http://schemas.microsoft.com/office/powerpoint/2010/main" val="346655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3" grpId="0"/>
      <p:bldP spid="16" grpId="0"/>
      <p:bldP spid="18" grpId="0"/>
      <p:bldP spid="19"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08093" y="350859"/>
            <a:ext cx="11196084" cy="646331"/>
          </a:xfrm>
          <a:prstGeom prst="rect">
            <a:avLst/>
          </a:prstGeom>
          <a:noFill/>
        </p:spPr>
        <p:txBody>
          <a:bodyPr wrap="square" rtlCol="0">
            <a:spAutoFit/>
          </a:bodyPr>
          <a:lstStyle/>
          <a:p>
            <a:pPr algn="ctr"/>
            <a:r>
              <a:rPr lang="en-US" sz="3600" dirty="0" smtClean="0">
                <a:solidFill>
                  <a:srgbClr val="FFFF00"/>
                </a:solidFill>
                <a:latin typeface="Bahnschrift Light" panose="020B0502040204020203" pitchFamily="34" charset="0"/>
              </a:rPr>
              <a:t>Jesus Does The Amazing Blending of Two Offices </a:t>
            </a:r>
            <a:endParaRPr lang="en-US" sz="3600" dirty="0">
              <a:solidFill>
                <a:srgbClr val="FFFF00"/>
              </a:solidFill>
              <a:latin typeface="Bahnschrift Light" panose="020B0502040204020203" pitchFamily="34" charset="0"/>
            </a:endParaRPr>
          </a:p>
        </p:txBody>
      </p:sp>
      <p:sp>
        <p:nvSpPr>
          <p:cNvPr id="3" name="Rectangle 2"/>
          <p:cNvSpPr/>
          <p:nvPr/>
        </p:nvSpPr>
        <p:spPr>
          <a:xfrm>
            <a:off x="266699" y="1136988"/>
            <a:ext cx="11737477" cy="1938992"/>
          </a:xfrm>
          <a:prstGeom prst="rect">
            <a:avLst/>
          </a:prstGeom>
        </p:spPr>
        <p:txBody>
          <a:bodyPr wrap="square">
            <a:spAutoFit/>
          </a:bodyPr>
          <a:lstStyle/>
          <a:p>
            <a:r>
              <a:rPr lang="en-US" sz="2400" dirty="0" smtClean="0">
                <a:solidFill>
                  <a:schemeClr val="bg1"/>
                </a:solidFill>
              </a:rPr>
              <a:t>Tell </a:t>
            </a:r>
            <a:r>
              <a:rPr lang="en-US" sz="2400" dirty="0">
                <a:solidFill>
                  <a:schemeClr val="bg1"/>
                </a:solidFill>
              </a:rPr>
              <a:t>him this is what the </a:t>
            </a:r>
            <a:r>
              <a:rPr lang="en-US" sz="2400" cap="small" dirty="0">
                <a:solidFill>
                  <a:schemeClr val="bg1"/>
                </a:solidFill>
              </a:rPr>
              <a:t>LORD</a:t>
            </a:r>
            <a:r>
              <a:rPr lang="en-US" sz="2400" dirty="0">
                <a:solidFill>
                  <a:schemeClr val="bg1"/>
                </a:solidFill>
              </a:rPr>
              <a:t> Almighty says: 'Here is the man whose name is the Branch, and he will branch out from his place and build the temple of the </a:t>
            </a:r>
            <a:r>
              <a:rPr lang="en-US" sz="2400" cap="small" dirty="0">
                <a:solidFill>
                  <a:schemeClr val="bg1"/>
                </a:solidFill>
              </a:rPr>
              <a:t>LORD</a:t>
            </a:r>
            <a:r>
              <a:rPr lang="en-US" sz="2400" dirty="0">
                <a:solidFill>
                  <a:schemeClr val="bg1"/>
                </a:solidFill>
              </a:rPr>
              <a:t>. </a:t>
            </a:r>
            <a:r>
              <a:rPr lang="en-US" sz="2400" baseline="30000" dirty="0">
                <a:solidFill>
                  <a:schemeClr val="bg1"/>
                </a:solidFill>
              </a:rPr>
              <a:t>13 </a:t>
            </a:r>
            <a:r>
              <a:rPr lang="en-US" sz="2400" dirty="0">
                <a:solidFill>
                  <a:schemeClr val="bg1"/>
                </a:solidFill>
              </a:rPr>
              <a:t> It is </a:t>
            </a:r>
            <a:r>
              <a:rPr lang="en-US" sz="2400" dirty="0" smtClean="0">
                <a:solidFill>
                  <a:schemeClr val="bg1"/>
                </a:solidFill>
              </a:rPr>
              <a:t>He </a:t>
            </a:r>
            <a:r>
              <a:rPr lang="en-US" sz="2400" dirty="0">
                <a:solidFill>
                  <a:schemeClr val="bg1"/>
                </a:solidFill>
              </a:rPr>
              <a:t>who will build the temple of the </a:t>
            </a:r>
            <a:r>
              <a:rPr lang="en-US" sz="2400" cap="small" dirty="0">
                <a:solidFill>
                  <a:schemeClr val="bg1"/>
                </a:solidFill>
              </a:rPr>
              <a:t>LORD</a:t>
            </a:r>
            <a:r>
              <a:rPr lang="en-US" sz="2400" dirty="0">
                <a:solidFill>
                  <a:schemeClr val="bg1"/>
                </a:solidFill>
              </a:rPr>
              <a:t>, and </a:t>
            </a:r>
            <a:r>
              <a:rPr lang="en-US" sz="2400" dirty="0" smtClean="0">
                <a:solidFill>
                  <a:schemeClr val="bg1"/>
                </a:solidFill>
              </a:rPr>
              <a:t>He </a:t>
            </a:r>
            <a:r>
              <a:rPr lang="en-US" sz="2400" dirty="0">
                <a:solidFill>
                  <a:schemeClr val="bg1"/>
                </a:solidFill>
              </a:rPr>
              <a:t>will be clothed with majesty and will sit and rule on </a:t>
            </a:r>
            <a:r>
              <a:rPr lang="en-US" sz="2400" dirty="0" smtClean="0">
                <a:solidFill>
                  <a:schemeClr val="bg1"/>
                </a:solidFill>
              </a:rPr>
              <a:t>His </a:t>
            </a:r>
            <a:r>
              <a:rPr lang="en-US" sz="2400" dirty="0">
                <a:solidFill>
                  <a:schemeClr val="bg1"/>
                </a:solidFill>
              </a:rPr>
              <a:t>throne. </a:t>
            </a:r>
            <a:r>
              <a:rPr lang="en-US" sz="2400" b="1" dirty="0">
                <a:solidFill>
                  <a:srgbClr val="FFFF00"/>
                </a:solidFill>
              </a:rPr>
              <a:t>And </a:t>
            </a:r>
            <a:r>
              <a:rPr lang="en-US" sz="2400" b="1" dirty="0" smtClean="0">
                <a:solidFill>
                  <a:srgbClr val="FFFF00"/>
                </a:solidFill>
              </a:rPr>
              <a:t>He </a:t>
            </a:r>
            <a:r>
              <a:rPr lang="en-US" sz="2400" b="1" dirty="0">
                <a:solidFill>
                  <a:srgbClr val="FFFF00"/>
                </a:solidFill>
              </a:rPr>
              <a:t>will be a priest on </a:t>
            </a:r>
            <a:r>
              <a:rPr lang="en-US" sz="2400" b="1" dirty="0" smtClean="0">
                <a:solidFill>
                  <a:srgbClr val="FFFF00"/>
                </a:solidFill>
              </a:rPr>
              <a:t>His </a:t>
            </a:r>
            <a:r>
              <a:rPr lang="en-US" sz="2400" b="1" dirty="0">
                <a:solidFill>
                  <a:srgbClr val="FFFF00"/>
                </a:solidFill>
              </a:rPr>
              <a:t>throne. And there will be harmony between the two.'</a:t>
            </a:r>
            <a:r>
              <a:rPr lang="en-US" sz="2400" dirty="0">
                <a:solidFill>
                  <a:schemeClr val="bg1"/>
                </a:solidFill>
              </a:rPr>
              <a:t> </a:t>
            </a:r>
            <a:r>
              <a:rPr lang="en-US" sz="2400" b="1" dirty="0">
                <a:solidFill>
                  <a:schemeClr val="bg1"/>
                </a:solidFill>
              </a:rPr>
              <a:t>Zechariah 6:12-13 (NIV) </a:t>
            </a:r>
            <a:endParaRPr lang="en-US" sz="2400" dirty="0">
              <a:solidFill>
                <a:schemeClr val="bg1"/>
              </a:solidFill>
            </a:endParaRPr>
          </a:p>
        </p:txBody>
      </p:sp>
      <p:sp>
        <p:nvSpPr>
          <p:cNvPr id="4" name="Rectangle 3"/>
          <p:cNvSpPr/>
          <p:nvPr/>
        </p:nvSpPr>
        <p:spPr>
          <a:xfrm>
            <a:off x="390523" y="3605689"/>
            <a:ext cx="11353801" cy="1569660"/>
          </a:xfrm>
          <a:prstGeom prst="rect">
            <a:avLst/>
          </a:prstGeom>
        </p:spPr>
        <p:txBody>
          <a:bodyPr wrap="square">
            <a:spAutoFit/>
          </a:bodyPr>
          <a:lstStyle/>
          <a:p>
            <a:r>
              <a:rPr lang="en-US" sz="2400" baseline="30000" dirty="0">
                <a:solidFill>
                  <a:schemeClr val="bg1"/>
                </a:solidFill>
              </a:rPr>
              <a:t>1 </a:t>
            </a:r>
            <a:r>
              <a:rPr lang="en-US" sz="2400" dirty="0">
                <a:solidFill>
                  <a:schemeClr val="bg1"/>
                </a:solidFill>
              </a:rPr>
              <a:t> The point of what we are saying is this: We do have such a high priest, who sat down at the right hand of the throne of the Majesty in heaven, </a:t>
            </a:r>
            <a:r>
              <a:rPr lang="en-US" sz="2400" baseline="30000" dirty="0">
                <a:solidFill>
                  <a:schemeClr val="bg1"/>
                </a:solidFill>
              </a:rPr>
              <a:t>2 </a:t>
            </a:r>
            <a:r>
              <a:rPr lang="en-US" sz="2400" dirty="0">
                <a:solidFill>
                  <a:schemeClr val="bg1"/>
                </a:solidFill>
              </a:rPr>
              <a:t> and who serves in the sanctuary, the true tabernacle set up by the Lord, not by man. </a:t>
            </a:r>
            <a:r>
              <a:rPr lang="en-US" sz="2400" b="1" dirty="0">
                <a:solidFill>
                  <a:schemeClr val="bg1"/>
                </a:solidFill>
              </a:rPr>
              <a:t>Hebrews 8:1-2 (NIV) </a:t>
            </a:r>
            <a:endParaRPr lang="en-US" sz="2400" dirty="0">
              <a:solidFill>
                <a:schemeClr val="bg1"/>
              </a:solidFill>
            </a:endParaRPr>
          </a:p>
        </p:txBody>
      </p:sp>
    </p:spTree>
    <p:extLst>
      <p:ext uri="{BB962C8B-B14F-4D97-AF65-F5344CB8AC3E}">
        <p14:creationId xmlns:p14="http://schemas.microsoft.com/office/powerpoint/2010/main" val="285561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08093" y="319349"/>
            <a:ext cx="11196084" cy="646331"/>
          </a:xfrm>
          <a:prstGeom prst="rect">
            <a:avLst/>
          </a:prstGeom>
          <a:noFill/>
        </p:spPr>
        <p:txBody>
          <a:bodyPr wrap="square" rtlCol="0">
            <a:spAutoFit/>
          </a:bodyPr>
          <a:lstStyle/>
          <a:p>
            <a:pPr algn="ctr"/>
            <a:r>
              <a:rPr lang="en-US" sz="3600" dirty="0" smtClean="0">
                <a:solidFill>
                  <a:srgbClr val="FFFF00"/>
                </a:solidFill>
                <a:latin typeface="Bahnschrift Light" panose="020B0502040204020203" pitchFamily="34" charset="0"/>
              </a:rPr>
              <a:t>WAIT – The High Impact Ministries of the Holy Spirit </a:t>
            </a:r>
            <a:endParaRPr lang="en-US" sz="3600" dirty="0">
              <a:solidFill>
                <a:srgbClr val="FFFF00"/>
              </a:solidFill>
              <a:latin typeface="Bahnschrift Light" panose="020B0502040204020203" pitchFamily="34" charset="0"/>
            </a:endParaRPr>
          </a:p>
        </p:txBody>
      </p:sp>
      <p:sp>
        <p:nvSpPr>
          <p:cNvPr id="3" name="Rectangle 2"/>
          <p:cNvSpPr/>
          <p:nvPr/>
        </p:nvSpPr>
        <p:spPr>
          <a:xfrm>
            <a:off x="438150" y="1244590"/>
            <a:ext cx="11385676" cy="5262979"/>
          </a:xfrm>
          <a:prstGeom prst="rect">
            <a:avLst/>
          </a:prstGeom>
        </p:spPr>
        <p:txBody>
          <a:bodyPr wrap="square">
            <a:spAutoFit/>
          </a:bodyPr>
          <a:lstStyle/>
          <a:p>
            <a:pPr marL="514350" indent="-514350">
              <a:buFont typeface="+mj-lt"/>
              <a:buAutoNum type="arabicPeriod"/>
            </a:pPr>
            <a:r>
              <a:rPr lang="en-US" sz="2800" dirty="0">
                <a:solidFill>
                  <a:schemeClr val="bg1"/>
                </a:solidFill>
              </a:rPr>
              <a:t>Will Draw the Unsaved Sinner to Jesus</a:t>
            </a:r>
          </a:p>
          <a:p>
            <a:pPr marL="514350" indent="-514350">
              <a:buFont typeface="+mj-lt"/>
              <a:buAutoNum type="arabicPeriod"/>
            </a:pPr>
            <a:r>
              <a:rPr lang="en-US" sz="2800" dirty="0">
                <a:solidFill>
                  <a:schemeClr val="bg1"/>
                </a:solidFill>
              </a:rPr>
              <a:t>Will Convict Both Unbelievers and Believers</a:t>
            </a:r>
          </a:p>
          <a:p>
            <a:pPr marL="514350" indent="-514350">
              <a:buFont typeface="+mj-lt"/>
              <a:buAutoNum type="arabicPeriod"/>
            </a:pPr>
            <a:r>
              <a:rPr lang="en-US" sz="2800" dirty="0">
                <a:solidFill>
                  <a:schemeClr val="bg1"/>
                </a:solidFill>
              </a:rPr>
              <a:t>Will Regenerate Our Human Spirits</a:t>
            </a:r>
          </a:p>
          <a:p>
            <a:pPr marL="514350" indent="-514350">
              <a:buFont typeface="+mj-lt"/>
              <a:buAutoNum type="arabicPeriod"/>
            </a:pPr>
            <a:r>
              <a:rPr lang="en-US" sz="2800" dirty="0">
                <a:solidFill>
                  <a:schemeClr val="bg1"/>
                </a:solidFill>
              </a:rPr>
              <a:t>Will Draw Us Closer to the Lord</a:t>
            </a:r>
          </a:p>
          <a:p>
            <a:pPr marL="514350" indent="-514350">
              <a:buFont typeface="+mj-lt"/>
              <a:buAutoNum type="arabicPeriod"/>
            </a:pPr>
            <a:r>
              <a:rPr lang="en-US" sz="2800" dirty="0">
                <a:solidFill>
                  <a:schemeClr val="bg1"/>
                </a:solidFill>
              </a:rPr>
              <a:t>Will Sanctify Us in the Lord</a:t>
            </a:r>
          </a:p>
          <a:p>
            <a:pPr marL="514350" indent="-514350">
              <a:buFont typeface="+mj-lt"/>
              <a:buAutoNum type="arabicPeriod"/>
            </a:pPr>
            <a:r>
              <a:rPr lang="en-US" sz="2800" dirty="0">
                <a:solidFill>
                  <a:schemeClr val="bg1"/>
                </a:solidFill>
              </a:rPr>
              <a:t>Will Help Us With Our Prayer </a:t>
            </a:r>
            <a:r>
              <a:rPr lang="en-US" sz="2800" dirty="0" smtClean="0">
                <a:solidFill>
                  <a:schemeClr val="bg1"/>
                </a:solidFill>
              </a:rPr>
              <a:t>Life (Groaning faith – Spirit tongues)</a:t>
            </a:r>
            <a:endParaRPr lang="en-US" sz="2800" dirty="0">
              <a:solidFill>
                <a:schemeClr val="bg1"/>
              </a:solidFill>
            </a:endParaRPr>
          </a:p>
          <a:p>
            <a:pPr marL="514350" indent="-514350">
              <a:buFont typeface="+mj-lt"/>
              <a:buAutoNum type="arabicPeriod"/>
            </a:pPr>
            <a:r>
              <a:rPr lang="en-US" sz="2800" dirty="0">
                <a:solidFill>
                  <a:schemeClr val="bg1"/>
                </a:solidFill>
              </a:rPr>
              <a:t>Will Guide Us Into All Truth</a:t>
            </a:r>
          </a:p>
          <a:p>
            <a:pPr marL="514350" indent="-514350">
              <a:buFont typeface="+mj-lt"/>
              <a:buAutoNum type="arabicPeriod"/>
            </a:pPr>
            <a:r>
              <a:rPr lang="en-US" sz="2800" dirty="0">
                <a:solidFill>
                  <a:schemeClr val="bg1"/>
                </a:solidFill>
              </a:rPr>
              <a:t>Will Teach Us All Things</a:t>
            </a:r>
          </a:p>
          <a:p>
            <a:pPr marL="514350" indent="-514350">
              <a:buFont typeface="+mj-lt"/>
              <a:buAutoNum type="arabicPeriod"/>
            </a:pPr>
            <a:r>
              <a:rPr lang="en-US" sz="2800" dirty="0">
                <a:solidFill>
                  <a:schemeClr val="bg1"/>
                </a:solidFill>
              </a:rPr>
              <a:t>Will Anoint Us With His Divine Power</a:t>
            </a:r>
          </a:p>
          <a:p>
            <a:pPr marL="514350" indent="-514350">
              <a:buFont typeface="+mj-lt"/>
              <a:buAutoNum type="arabicPeriod"/>
            </a:pPr>
            <a:r>
              <a:rPr lang="en-US" sz="2800" dirty="0">
                <a:solidFill>
                  <a:schemeClr val="bg1"/>
                </a:solidFill>
              </a:rPr>
              <a:t>Will Be Our Helper and Comforter in This Life</a:t>
            </a:r>
          </a:p>
          <a:p>
            <a:pPr marL="514350" indent="-514350">
              <a:buFont typeface="+mj-lt"/>
              <a:buAutoNum type="arabicPeriod"/>
            </a:pPr>
            <a:r>
              <a:rPr lang="en-US" sz="2800" dirty="0">
                <a:solidFill>
                  <a:schemeClr val="bg1"/>
                </a:solidFill>
              </a:rPr>
              <a:t>The 9 </a:t>
            </a:r>
            <a:r>
              <a:rPr lang="en-US" sz="2800" dirty="0" smtClean="0">
                <a:solidFill>
                  <a:schemeClr val="bg1"/>
                </a:solidFill>
              </a:rPr>
              <a:t>(some say 16) Gifts </a:t>
            </a:r>
            <a:r>
              <a:rPr lang="en-US" sz="2800" dirty="0">
                <a:solidFill>
                  <a:schemeClr val="bg1"/>
                </a:solidFill>
              </a:rPr>
              <a:t>of the Holy Spirit</a:t>
            </a:r>
          </a:p>
          <a:p>
            <a:pPr marL="514350" indent="-514350">
              <a:buFont typeface="+mj-lt"/>
              <a:buAutoNum type="arabicPeriod"/>
            </a:pPr>
            <a:r>
              <a:rPr lang="en-US" sz="2800" dirty="0">
                <a:solidFill>
                  <a:schemeClr val="bg1"/>
                </a:solidFill>
              </a:rPr>
              <a:t>The 9 Fruits of the Holy Spirit</a:t>
            </a:r>
          </a:p>
        </p:txBody>
      </p:sp>
    </p:spTree>
    <p:extLst>
      <p:ext uri="{BB962C8B-B14F-4D97-AF65-F5344CB8AC3E}">
        <p14:creationId xmlns:p14="http://schemas.microsoft.com/office/powerpoint/2010/main" val="346655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08093" y="350859"/>
            <a:ext cx="11196084" cy="1200329"/>
          </a:xfrm>
          <a:prstGeom prst="rect">
            <a:avLst/>
          </a:prstGeom>
          <a:noFill/>
        </p:spPr>
        <p:txBody>
          <a:bodyPr wrap="square" rtlCol="0">
            <a:spAutoFit/>
          </a:bodyPr>
          <a:lstStyle/>
          <a:p>
            <a:r>
              <a:rPr lang="en-US" sz="3600" dirty="0" smtClean="0">
                <a:solidFill>
                  <a:srgbClr val="FFFF00"/>
                </a:solidFill>
                <a:latin typeface="Bahnschrift Light" panose="020B0502040204020203" pitchFamily="34" charset="0"/>
              </a:rPr>
              <a:t>The Glory of All This Is That The Godhead Makes us Part of Something Bigger than Ourselves</a:t>
            </a:r>
            <a:endParaRPr lang="en-US" sz="3600" dirty="0">
              <a:solidFill>
                <a:srgbClr val="FFFF00"/>
              </a:solidFill>
              <a:latin typeface="Bahnschrift Light" panose="020B0502040204020203" pitchFamily="34" charset="0"/>
            </a:endParaRPr>
          </a:p>
        </p:txBody>
      </p:sp>
      <p:sp>
        <p:nvSpPr>
          <p:cNvPr id="3" name="Rectangle 2"/>
          <p:cNvSpPr/>
          <p:nvPr/>
        </p:nvSpPr>
        <p:spPr>
          <a:xfrm>
            <a:off x="371475" y="2551837"/>
            <a:ext cx="11287125" cy="2923877"/>
          </a:xfrm>
          <a:prstGeom prst="rect">
            <a:avLst/>
          </a:prstGeom>
        </p:spPr>
        <p:txBody>
          <a:bodyPr wrap="square">
            <a:spAutoFit/>
          </a:bodyPr>
          <a:lstStyle/>
          <a:p>
            <a:r>
              <a:rPr lang="en-US" sz="2800" dirty="0" smtClean="0">
                <a:solidFill>
                  <a:schemeClr val="bg1"/>
                </a:solidFill>
              </a:rPr>
              <a:t>So </a:t>
            </a:r>
            <a:r>
              <a:rPr lang="en-US" sz="2800" dirty="0">
                <a:solidFill>
                  <a:schemeClr val="bg1"/>
                </a:solidFill>
              </a:rPr>
              <a:t>neither he who plants nor he who waters is anything, but only God, who makes things grow. </a:t>
            </a:r>
            <a:r>
              <a:rPr lang="en-US" sz="2800" baseline="30000" dirty="0">
                <a:solidFill>
                  <a:schemeClr val="bg1"/>
                </a:solidFill>
              </a:rPr>
              <a:t>8 </a:t>
            </a:r>
            <a:r>
              <a:rPr lang="en-US" sz="2800" dirty="0">
                <a:solidFill>
                  <a:schemeClr val="bg1"/>
                </a:solidFill>
              </a:rPr>
              <a:t> The man who plants and the man who waters have one purpose, and each will be rewarded according to his own labor. </a:t>
            </a:r>
            <a:r>
              <a:rPr lang="en-US" sz="2800" baseline="30000" dirty="0">
                <a:solidFill>
                  <a:schemeClr val="bg1"/>
                </a:solidFill>
              </a:rPr>
              <a:t>9 </a:t>
            </a:r>
            <a:r>
              <a:rPr lang="en-US" sz="2800" dirty="0">
                <a:solidFill>
                  <a:schemeClr val="bg1"/>
                </a:solidFill>
              </a:rPr>
              <a:t> </a:t>
            </a:r>
            <a:r>
              <a:rPr lang="en-US" sz="3600" dirty="0">
                <a:solidFill>
                  <a:srgbClr val="FFFF00"/>
                </a:solidFill>
              </a:rPr>
              <a:t>For we are God's fellow </a:t>
            </a:r>
            <a:r>
              <a:rPr lang="en-US" sz="3600" dirty="0" smtClean="0">
                <a:solidFill>
                  <a:srgbClr val="FFFF00"/>
                </a:solidFill>
              </a:rPr>
              <a:t>workers (CO-LABORERS)</a:t>
            </a:r>
            <a:r>
              <a:rPr lang="en-US" sz="2800" dirty="0" smtClean="0">
                <a:solidFill>
                  <a:schemeClr val="bg1"/>
                </a:solidFill>
              </a:rPr>
              <a:t>; </a:t>
            </a:r>
            <a:r>
              <a:rPr lang="en-US" sz="2800" dirty="0">
                <a:solidFill>
                  <a:schemeClr val="bg1"/>
                </a:solidFill>
              </a:rPr>
              <a:t>you are God's field, God's building. </a:t>
            </a:r>
            <a:r>
              <a:rPr lang="en-US" sz="2800" b="1" dirty="0">
                <a:solidFill>
                  <a:schemeClr val="bg1"/>
                </a:solidFill>
              </a:rPr>
              <a:t>1 Corinthians 3:7-9 (NIV) </a:t>
            </a:r>
            <a:endParaRPr lang="en-US" sz="2800" dirty="0">
              <a:solidFill>
                <a:schemeClr val="bg1"/>
              </a:solidFill>
            </a:endParaRPr>
          </a:p>
        </p:txBody>
      </p:sp>
    </p:spTree>
    <p:extLst>
      <p:ext uri="{BB962C8B-B14F-4D97-AF65-F5344CB8AC3E}">
        <p14:creationId xmlns:p14="http://schemas.microsoft.com/office/powerpoint/2010/main" val="28556178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08093" y="350859"/>
            <a:ext cx="11196084" cy="1754326"/>
          </a:xfrm>
          <a:prstGeom prst="rect">
            <a:avLst/>
          </a:prstGeom>
          <a:noFill/>
        </p:spPr>
        <p:txBody>
          <a:bodyPr wrap="square" rtlCol="0">
            <a:spAutoFit/>
          </a:bodyPr>
          <a:lstStyle/>
          <a:p>
            <a:pPr algn="ctr"/>
            <a:r>
              <a:rPr lang="en-US" sz="3600" dirty="0" smtClean="0">
                <a:solidFill>
                  <a:srgbClr val="FFFF00"/>
                </a:solidFill>
                <a:latin typeface="Bahnschrift Light" panose="020B0502040204020203" pitchFamily="34" charset="0"/>
              </a:rPr>
              <a:t>God Reveals How He Works – To Inspire Faith – to Seek Him To Open the Doors of Heaven </a:t>
            </a:r>
          </a:p>
          <a:p>
            <a:pPr algn="ctr"/>
            <a:r>
              <a:rPr lang="en-US" sz="3600" dirty="0" smtClean="0">
                <a:solidFill>
                  <a:srgbClr val="FFFF00"/>
                </a:solidFill>
                <a:latin typeface="Bahnschrift Light" panose="020B0502040204020203" pitchFamily="34" charset="0"/>
              </a:rPr>
              <a:t>and Open Doors in The Earth </a:t>
            </a:r>
            <a:endParaRPr lang="en-US" sz="3600" dirty="0">
              <a:solidFill>
                <a:srgbClr val="FFFF00"/>
              </a:solidFill>
              <a:latin typeface="Bahnschrift Light" panose="020B0502040204020203" pitchFamily="34" charset="0"/>
            </a:endParaRPr>
          </a:p>
        </p:txBody>
      </p:sp>
      <p:sp>
        <p:nvSpPr>
          <p:cNvPr id="3" name="Rectangle 2"/>
          <p:cNvSpPr/>
          <p:nvPr/>
        </p:nvSpPr>
        <p:spPr>
          <a:xfrm>
            <a:off x="280656" y="4146128"/>
            <a:ext cx="11506955" cy="2677656"/>
          </a:xfrm>
          <a:prstGeom prst="rect">
            <a:avLst/>
          </a:prstGeom>
        </p:spPr>
        <p:txBody>
          <a:bodyPr wrap="square">
            <a:spAutoFit/>
          </a:bodyPr>
          <a:lstStyle/>
          <a:p>
            <a:r>
              <a:rPr lang="en-US" sz="2400" dirty="0" smtClean="0">
                <a:solidFill>
                  <a:schemeClr val="bg1"/>
                </a:solidFill>
              </a:rPr>
              <a:t>Bring </a:t>
            </a:r>
            <a:r>
              <a:rPr lang="en-US" sz="2400" dirty="0">
                <a:solidFill>
                  <a:schemeClr val="bg1"/>
                </a:solidFill>
              </a:rPr>
              <a:t>the whole tithe into the storehouse, that there may be food in my house. Test me in this," says the </a:t>
            </a:r>
            <a:r>
              <a:rPr lang="en-US" sz="2400" cap="small" dirty="0">
                <a:solidFill>
                  <a:schemeClr val="bg1"/>
                </a:solidFill>
              </a:rPr>
              <a:t>LORD</a:t>
            </a:r>
            <a:r>
              <a:rPr lang="en-US" sz="2400" dirty="0">
                <a:solidFill>
                  <a:schemeClr val="bg1"/>
                </a:solidFill>
              </a:rPr>
              <a:t> Almighty, "</a:t>
            </a:r>
            <a:r>
              <a:rPr lang="en-US" sz="2400" b="1" dirty="0">
                <a:solidFill>
                  <a:srgbClr val="FFFF00"/>
                </a:solidFill>
              </a:rPr>
              <a:t>and see if I will not throw open the floodgates of heaven and pour out so much blessing that you will not have room enough for it. </a:t>
            </a:r>
            <a:r>
              <a:rPr lang="en-US" sz="2400" baseline="30000" dirty="0">
                <a:solidFill>
                  <a:schemeClr val="bg1"/>
                </a:solidFill>
              </a:rPr>
              <a:t>11 </a:t>
            </a:r>
            <a:r>
              <a:rPr lang="en-US" sz="2400" dirty="0">
                <a:solidFill>
                  <a:schemeClr val="bg1"/>
                </a:solidFill>
              </a:rPr>
              <a:t> I will prevent pests from devouring your crops, and the vines in your fields will not cast their fruit," says the </a:t>
            </a:r>
            <a:r>
              <a:rPr lang="en-US" sz="2400" cap="small" dirty="0">
                <a:solidFill>
                  <a:schemeClr val="bg1"/>
                </a:solidFill>
              </a:rPr>
              <a:t>LORD</a:t>
            </a:r>
            <a:r>
              <a:rPr lang="en-US" sz="2400" dirty="0">
                <a:solidFill>
                  <a:schemeClr val="bg1"/>
                </a:solidFill>
              </a:rPr>
              <a:t> Almighty. </a:t>
            </a:r>
            <a:r>
              <a:rPr lang="en-US" sz="2400" baseline="30000" dirty="0">
                <a:solidFill>
                  <a:schemeClr val="bg1"/>
                </a:solidFill>
              </a:rPr>
              <a:t>12 </a:t>
            </a:r>
            <a:r>
              <a:rPr lang="en-US" sz="2400" dirty="0">
                <a:solidFill>
                  <a:schemeClr val="bg1"/>
                </a:solidFill>
              </a:rPr>
              <a:t> "Then all the nations will call you blessed, for yours will be a delightful land," says the </a:t>
            </a:r>
            <a:r>
              <a:rPr lang="en-US" sz="2400" cap="small" dirty="0">
                <a:solidFill>
                  <a:schemeClr val="bg1"/>
                </a:solidFill>
              </a:rPr>
              <a:t>LORD</a:t>
            </a:r>
            <a:r>
              <a:rPr lang="en-US" sz="2400" dirty="0">
                <a:solidFill>
                  <a:schemeClr val="bg1"/>
                </a:solidFill>
              </a:rPr>
              <a:t> Almighty. </a:t>
            </a:r>
            <a:r>
              <a:rPr lang="en-US" sz="2400" b="1" dirty="0">
                <a:solidFill>
                  <a:schemeClr val="bg1"/>
                </a:solidFill>
              </a:rPr>
              <a:t>Malachi 3:10-12 (NIV) </a:t>
            </a:r>
            <a:endParaRPr lang="en-US" sz="2400" dirty="0">
              <a:solidFill>
                <a:schemeClr val="bg1"/>
              </a:solidFill>
            </a:endParaRPr>
          </a:p>
        </p:txBody>
      </p:sp>
      <p:sp>
        <p:nvSpPr>
          <p:cNvPr id="4" name="Rectangle 3"/>
          <p:cNvSpPr/>
          <p:nvPr/>
        </p:nvSpPr>
        <p:spPr>
          <a:xfrm>
            <a:off x="280655" y="2186726"/>
            <a:ext cx="11506955" cy="1785104"/>
          </a:xfrm>
          <a:prstGeom prst="rect">
            <a:avLst/>
          </a:prstGeom>
        </p:spPr>
        <p:txBody>
          <a:bodyPr wrap="square">
            <a:spAutoFit/>
          </a:bodyPr>
          <a:lstStyle/>
          <a:p>
            <a:r>
              <a:rPr lang="en-US" sz="2200" dirty="0" smtClean="0">
                <a:solidFill>
                  <a:schemeClr val="bg1"/>
                </a:solidFill>
              </a:rPr>
              <a:t>The </a:t>
            </a:r>
            <a:r>
              <a:rPr lang="en-US" sz="2200" cap="small" dirty="0">
                <a:solidFill>
                  <a:schemeClr val="bg1"/>
                </a:solidFill>
              </a:rPr>
              <a:t>LORD</a:t>
            </a:r>
            <a:r>
              <a:rPr lang="en-US" sz="2200" dirty="0">
                <a:solidFill>
                  <a:schemeClr val="bg1"/>
                </a:solidFill>
              </a:rPr>
              <a:t> will open the heavens, the storehouse of his bounty, to send rain on your land in season and to bless all the work of your hands. You will lend to many nations but will borrow from none. </a:t>
            </a:r>
            <a:r>
              <a:rPr lang="en-US" sz="2200" baseline="30000" dirty="0">
                <a:solidFill>
                  <a:schemeClr val="bg1"/>
                </a:solidFill>
              </a:rPr>
              <a:t>13 </a:t>
            </a:r>
            <a:r>
              <a:rPr lang="en-US" sz="2200" dirty="0">
                <a:solidFill>
                  <a:schemeClr val="bg1"/>
                </a:solidFill>
              </a:rPr>
              <a:t> The </a:t>
            </a:r>
            <a:r>
              <a:rPr lang="en-US" sz="2200" cap="small" dirty="0">
                <a:solidFill>
                  <a:schemeClr val="bg1"/>
                </a:solidFill>
              </a:rPr>
              <a:t>LORD</a:t>
            </a:r>
            <a:r>
              <a:rPr lang="en-US" sz="2200" dirty="0">
                <a:solidFill>
                  <a:schemeClr val="bg1"/>
                </a:solidFill>
              </a:rPr>
              <a:t> will make you the head, not the tail. If you pay attention to the commands of the </a:t>
            </a:r>
            <a:r>
              <a:rPr lang="en-US" sz="2200" cap="small" dirty="0">
                <a:solidFill>
                  <a:schemeClr val="bg1"/>
                </a:solidFill>
              </a:rPr>
              <a:t>LORD</a:t>
            </a:r>
            <a:r>
              <a:rPr lang="en-US" sz="2200" dirty="0">
                <a:solidFill>
                  <a:schemeClr val="bg1"/>
                </a:solidFill>
              </a:rPr>
              <a:t> your God that I give you this day and carefully follow them, you will always be at the top, never at the bottom. </a:t>
            </a:r>
            <a:r>
              <a:rPr lang="en-US" sz="2200" b="1" dirty="0">
                <a:solidFill>
                  <a:schemeClr val="bg1"/>
                </a:solidFill>
              </a:rPr>
              <a:t>Deuteronomy 28:12-13 (NIV) </a:t>
            </a:r>
            <a:endParaRPr lang="en-US" sz="2200" dirty="0">
              <a:solidFill>
                <a:schemeClr val="bg1"/>
              </a:solidFill>
            </a:endParaRPr>
          </a:p>
        </p:txBody>
      </p:sp>
    </p:spTree>
    <p:extLst>
      <p:ext uri="{BB962C8B-B14F-4D97-AF65-F5344CB8AC3E}">
        <p14:creationId xmlns:p14="http://schemas.microsoft.com/office/powerpoint/2010/main" val="285561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48833" y="350859"/>
            <a:ext cx="11196084" cy="646331"/>
          </a:xfrm>
          <a:prstGeom prst="rect">
            <a:avLst/>
          </a:prstGeom>
          <a:noFill/>
        </p:spPr>
        <p:txBody>
          <a:bodyPr wrap="square" rtlCol="0">
            <a:spAutoFit/>
          </a:bodyPr>
          <a:lstStyle/>
          <a:p>
            <a:pPr algn="ctr"/>
            <a:r>
              <a:rPr lang="en-US" sz="3600" dirty="0" smtClean="0">
                <a:solidFill>
                  <a:srgbClr val="FFFF00"/>
                </a:solidFill>
                <a:latin typeface="Bahnschrift Light" panose="020B0502040204020203" pitchFamily="34" charset="0"/>
              </a:rPr>
              <a:t>The Door Will Be Opened </a:t>
            </a:r>
            <a:endParaRPr lang="en-US" sz="3600" dirty="0">
              <a:solidFill>
                <a:srgbClr val="FFFF00"/>
              </a:solidFill>
              <a:latin typeface="Bahnschrift Light" panose="020B0502040204020203" pitchFamily="34" charset="0"/>
            </a:endParaRPr>
          </a:p>
        </p:txBody>
      </p:sp>
      <p:sp>
        <p:nvSpPr>
          <p:cNvPr id="3" name="Rectangle 2"/>
          <p:cNvSpPr/>
          <p:nvPr/>
        </p:nvSpPr>
        <p:spPr>
          <a:xfrm>
            <a:off x="253497" y="1463712"/>
            <a:ext cx="11434527" cy="2677656"/>
          </a:xfrm>
          <a:prstGeom prst="rect">
            <a:avLst/>
          </a:prstGeom>
        </p:spPr>
        <p:txBody>
          <a:bodyPr wrap="square">
            <a:spAutoFit/>
          </a:bodyPr>
          <a:lstStyle/>
          <a:p>
            <a:r>
              <a:rPr lang="en-US" sz="2400" dirty="0" smtClean="0">
                <a:solidFill>
                  <a:schemeClr val="bg1"/>
                </a:solidFill>
              </a:rPr>
              <a:t>"So </a:t>
            </a:r>
            <a:r>
              <a:rPr lang="en-US" sz="2400" dirty="0">
                <a:solidFill>
                  <a:schemeClr val="bg1"/>
                </a:solidFill>
              </a:rPr>
              <a:t>I say to you: Ask and it will be given to you; seek and you will find; </a:t>
            </a:r>
            <a:r>
              <a:rPr lang="en-US" sz="2400" b="1" dirty="0">
                <a:solidFill>
                  <a:srgbClr val="FFFF00"/>
                </a:solidFill>
              </a:rPr>
              <a:t>knock and the door will be opened to you</a:t>
            </a:r>
            <a:r>
              <a:rPr lang="en-US" sz="2400" dirty="0">
                <a:solidFill>
                  <a:schemeClr val="bg1"/>
                </a:solidFill>
              </a:rPr>
              <a:t>. </a:t>
            </a:r>
            <a:r>
              <a:rPr lang="en-US" sz="2400" baseline="30000" dirty="0">
                <a:solidFill>
                  <a:schemeClr val="bg1"/>
                </a:solidFill>
              </a:rPr>
              <a:t>10 </a:t>
            </a:r>
            <a:r>
              <a:rPr lang="en-US" sz="2400" dirty="0">
                <a:solidFill>
                  <a:schemeClr val="bg1"/>
                </a:solidFill>
              </a:rPr>
              <a:t> For everyone who asks receives; he who seeks finds; </a:t>
            </a:r>
            <a:r>
              <a:rPr lang="en-US" sz="2400" b="1" dirty="0">
                <a:solidFill>
                  <a:srgbClr val="FFFF00"/>
                </a:solidFill>
              </a:rPr>
              <a:t>and to him who knocks, the door will be opened</a:t>
            </a:r>
            <a:r>
              <a:rPr lang="en-US" sz="2400" dirty="0">
                <a:solidFill>
                  <a:schemeClr val="bg1"/>
                </a:solidFill>
              </a:rPr>
              <a:t>. </a:t>
            </a:r>
            <a:r>
              <a:rPr lang="en-US" sz="2400" baseline="30000" dirty="0">
                <a:solidFill>
                  <a:schemeClr val="bg1"/>
                </a:solidFill>
              </a:rPr>
              <a:t>11 </a:t>
            </a:r>
            <a:r>
              <a:rPr lang="en-US" sz="2400" dirty="0">
                <a:solidFill>
                  <a:schemeClr val="bg1"/>
                </a:solidFill>
              </a:rPr>
              <a:t> "Which of you fathers, if your son asks for a fish, will give him a snake instead? </a:t>
            </a:r>
            <a:r>
              <a:rPr lang="en-US" sz="2400" baseline="30000" dirty="0">
                <a:solidFill>
                  <a:schemeClr val="bg1"/>
                </a:solidFill>
              </a:rPr>
              <a:t>12 </a:t>
            </a:r>
            <a:r>
              <a:rPr lang="en-US" sz="2400" dirty="0">
                <a:solidFill>
                  <a:schemeClr val="bg1"/>
                </a:solidFill>
              </a:rPr>
              <a:t> Or if he asks for an egg, will give him a scorpion? </a:t>
            </a:r>
            <a:r>
              <a:rPr lang="en-US" sz="2400" baseline="30000" dirty="0">
                <a:solidFill>
                  <a:schemeClr val="bg1"/>
                </a:solidFill>
              </a:rPr>
              <a:t>13 </a:t>
            </a:r>
            <a:r>
              <a:rPr lang="en-US" sz="2400" dirty="0">
                <a:solidFill>
                  <a:schemeClr val="bg1"/>
                </a:solidFill>
              </a:rPr>
              <a:t> If you then, though you are evil, know how to give good gifts to your children, </a:t>
            </a:r>
            <a:r>
              <a:rPr lang="en-US" sz="2400" b="1" dirty="0">
                <a:solidFill>
                  <a:srgbClr val="FFFF00"/>
                </a:solidFill>
              </a:rPr>
              <a:t>how much more will your Father in heaven give the Holy Spirit to those who ask him!" </a:t>
            </a:r>
            <a:r>
              <a:rPr lang="en-US" sz="2400" b="1" dirty="0">
                <a:solidFill>
                  <a:schemeClr val="bg1"/>
                </a:solidFill>
              </a:rPr>
              <a:t>Luke 11:9-13 (NIV) </a:t>
            </a:r>
            <a:endParaRPr lang="en-US" sz="2400" dirty="0">
              <a:solidFill>
                <a:schemeClr val="bg1"/>
              </a:solidFill>
            </a:endParaRPr>
          </a:p>
        </p:txBody>
      </p:sp>
      <p:sp>
        <p:nvSpPr>
          <p:cNvPr id="4" name="Rectangle 3"/>
          <p:cNvSpPr/>
          <p:nvPr/>
        </p:nvSpPr>
        <p:spPr>
          <a:xfrm>
            <a:off x="253497" y="4603933"/>
            <a:ext cx="11506954" cy="1569660"/>
          </a:xfrm>
          <a:prstGeom prst="rect">
            <a:avLst/>
          </a:prstGeom>
        </p:spPr>
        <p:txBody>
          <a:bodyPr wrap="square">
            <a:spAutoFit/>
          </a:bodyPr>
          <a:lstStyle/>
          <a:p>
            <a:r>
              <a:rPr lang="en-US" sz="3200" dirty="0" smtClean="0">
                <a:solidFill>
                  <a:schemeClr val="bg1"/>
                </a:solidFill>
              </a:rPr>
              <a:t>But </a:t>
            </a:r>
            <a:r>
              <a:rPr lang="en-US" sz="3200" dirty="0">
                <a:solidFill>
                  <a:schemeClr val="bg1"/>
                </a:solidFill>
              </a:rPr>
              <a:t>I will stay on at Ephesus until Pentecost, </a:t>
            </a:r>
            <a:r>
              <a:rPr lang="en-US" sz="3200" baseline="30000" dirty="0">
                <a:solidFill>
                  <a:schemeClr val="bg1"/>
                </a:solidFill>
              </a:rPr>
              <a:t>9 </a:t>
            </a:r>
            <a:r>
              <a:rPr lang="en-US" sz="3200" dirty="0">
                <a:solidFill>
                  <a:schemeClr val="bg1"/>
                </a:solidFill>
              </a:rPr>
              <a:t> </a:t>
            </a:r>
            <a:r>
              <a:rPr lang="en-US" sz="3200" dirty="0">
                <a:solidFill>
                  <a:srgbClr val="FFFF00"/>
                </a:solidFill>
              </a:rPr>
              <a:t>because a great door for effective work has opened to me</a:t>
            </a:r>
            <a:r>
              <a:rPr lang="en-US" sz="3200" dirty="0">
                <a:solidFill>
                  <a:schemeClr val="bg1"/>
                </a:solidFill>
              </a:rPr>
              <a:t>, and there are many who oppose me. </a:t>
            </a:r>
            <a:r>
              <a:rPr lang="en-US" sz="3200" b="1" dirty="0">
                <a:solidFill>
                  <a:schemeClr val="bg1"/>
                </a:solidFill>
              </a:rPr>
              <a:t>1 Corinthians 16:8-9 (NIV) </a:t>
            </a:r>
            <a:endParaRPr lang="en-US" sz="3200" dirty="0">
              <a:solidFill>
                <a:schemeClr val="bg1"/>
              </a:solidFill>
            </a:endParaRPr>
          </a:p>
        </p:txBody>
      </p:sp>
    </p:spTree>
    <p:extLst>
      <p:ext uri="{BB962C8B-B14F-4D97-AF65-F5344CB8AC3E}">
        <p14:creationId xmlns:p14="http://schemas.microsoft.com/office/powerpoint/2010/main" val="285561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470780" y="452395"/>
            <a:ext cx="11108602" cy="6186309"/>
          </a:xfrm>
          <a:prstGeom prst="rect">
            <a:avLst/>
          </a:prstGeom>
        </p:spPr>
        <p:txBody>
          <a:bodyPr wrap="square">
            <a:spAutoFit/>
          </a:bodyPr>
          <a:lstStyle/>
          <a:p>
            <a:r>
              <a:rPr lang="en-US" sz="3600" b="1" dirty="0">
                <a:solidFill>
                  <a:schemeClr val="bg1"/>
                </a:solidFill>
              </a:rPr>
              <a:t>The human soul is ever lazy toward God, and no one generation has seemed to be able to travel very far on its way back to God and His standard from which the early Church </a:t>
            </a:r>
            <a:r>
              <a:rPr lang="en-US" sz="3600" b="1" dirty="0" smtClean="0">
                <a:solidFill>
                  <a:schemeClr val="bg1"/>
                </a:solidFill>
              </a:rPr>
              <a:t>fell without falling back.</a:t>
            </a:r>
            <a:r>
              <a:rPr lang="en-US" sz="3600" dirty="0" smtClean="0">
                <a:solidFill>
                  <a:schemeClr val="bg1"/>
                </a:solidFill>
              </a:rPr>
              <a:t> </a:t>
            </a:r>
            <a:r>
              <a:rPr lang="en-US" sz="3600" dirty="0">
                <a:solidFill>
                  <a:schemeClr val="bg1"/>
                </a:solidFill>
              </a:rPr>
              <a:t>It is true that human error or </a:t>
            </a:r>
            <a:r>
              <a:rPr lang="en-US" sz="3600" dirty="0" smtClean="0">
                <a:solidFill>
                  <a:schemeClr val="bg1"/>
                </a:solidFill>
              </a:rPr>
              <a:t>darkened understanding </a:t>
            </a:r>
            <a:r>
              <a:rPr lang="en-US" sz="3600" dirty="0">
                <a:solidFill>
                  <a:schemeClr val="bg1"/>
                </a:solidFill>
              </a:rPr>
              <a:t>continually satisfies itself with a part instead of the whole, </a:t>
            </a:r>
            <a:r>
              <a:rPr lang="en-US" sz="3600" b="1" dirty="0">
                <a:solidFill>
                  <a:schemeClr val="bg1"/>
                </a:solidFill>
              </a:rPr>
              <a:t>but the real fact is that men are not willing to pay the full price to come back fully to God’s standard, to be all the Lord’s</a:t>
            </a:r>
            <a:r>
              <a:rPr lang="en-US" sz="3600" b="1" dirty="0" smtClean="0">
                <a:solidFill>
                  <a:schemeClr val="bg1"/>
                </a:solidFill>
              </a:rPr>
              <a:t>. </a:t>
            </a:r>
            <a:r>
              <a:rPr lang="en-US" sz="3600" b="1" dirty="0" smtClean="0">
                <a:solidFill>
                  <a:srgbClr val="FFFF00"/>
                </a:solidFill>
              </a:rPr>
              <a:t>Frank </a:t>
            </a:r>
            <a:r>
              <a:rPr lang="en-US" sz="3600" b="1" dirty="0" err="1" smtClean="0">
                <a:solidFill>
                  <a:srgbClr val="FFFF00"/>
                </a:solidFill>
              </a:rPr>
              <a:t>Bartleman</a:t>
            </a:r>
            <a:r>
              <a:rPr lang="en-US" sz="3600" b="1" dirty="0" smtClean="0">
                <a:solidFill>
                  <a:srgbClr val="FFFF00"/>
                </a:solidFill>
              </a:rPr>
              <a:t> 1925</a:t>
            </a:r>
            <a:endParaRPr lang="en-US" sz="3600" dirty="0">
              <a:solidFill>
                <a:srgbClr val="FFFF00"/>
              </a:solidFill>
            </a:endParaRPr>
          </a:p>
          <a:p>
            <a:r>
              <a:rPr lang="en-US" sz="3600" dirty="0">
                <a:solidFill>
                  <a:schemeClr val="bg1"/>
                </a:solidFill>
              </a:rPr>
              <a:t> </a:t>
            </a:r>
          </a:p>
        </p:txBody>
      </p:sp>
    </p:spTree>
    <p:extLst>
      <p:ext uri="{BB962C8B-B14F-4D97-AF65-F5344CB8AC3E}">
        <p14:creationId xmlns:p14="http://schemas.microsoft.com/office/powerpoint/2010/main" val="22015667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ven Mountains – Greg Wig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81200"/>
            <a:ext cx="11379200" cy="23169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1329792513"/>
              </p:ext>
            </p:extLst>
          </p:nvPr>
        </p:nvGraphicFramePr>
        <p:xfrm>
          <a:off x="304800" y="4648200"/>
          <a:ext cx="11355568" cy="1188720"/>
        </p:xfrm>
        <a:graphic>
          <a:graphicData uri="http://schemas.openxmlformats.org/drawingml/2006/table">
            <a:tbl>
              <a:tblPr firstRow="1" bandRow="1">
                <a:tableStyleId>{5DA37D80-6434-44D0-A028-1B22A696006F}</a:tableStyleId>
              </a:tblPr>
              <a:tblGrid>
                <a:gridCol w="1622224"/>
                <a:gridCol w="1622224"/>
                <a:gridCol w="1622224"/>
                <a:gridCol w="1622224"/>
                <a:gridCol w="1622224"/>
                <a:gridCol w="1622224"/>
                <a:gridCol w="1622224"/>
              </a:tblGrid>
              <a:tr h="370840">
                <a:tc>
                  <a:txBody>
                    <a:bodyPr/>
                    <a:lstStyle/>
                    <a:p>
                      <a:r>
                        <a:rPr lang="en-US" sz="1400" dirty="0" smtClean="0"/>
                        <a:t>Awakening</a:t>
                      </a:r>
                    </a:p>
                    <a:p>
                      <a:r>
                        <a:rPr lang="en-US" sz="1400" dirty="0" smtClean="0"/>
                        <a:t>Evangelism</a:t>
                      </a:r>
                    </a:p>
                    <a:p>
                      <a:r>
                        <a:rPr lang="en-US" sz="1400" dirty="0" smtClean="0"/>
                        <a:t>Discipleship</a:t>
                      </a:r>
                    </a:p>
                    <a:p>
                      <a:r>
                        <a:rPr lang="en-US" sz="1400" dirty="0" smtClean="0"/>
                        <a:t>Healing</a:t>
                      </a:r>
                    </a:p>
                    <a:p>
                      <a:endParaRPr lang="en-US" sz="1600" dirty="0"/>
                    </a:p>
                  </a:txBody>
                  <a:tcPr marL="121920" marR="12192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Marriages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Youth </a:t>
                      </a:r>
                      <a:r>
                        <a:rPr lang="en-US" sz="1200" dirty="0" smtClean="0"/>
                        <a:t>Ministry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t>CPOW</a:t>
                      </a:r>
                      <a:endParaRPr lang="en-US" sz="1200" dirty="0"/>
                    </a:p>
                  </a:txBody>
                  <a:tcPr marL="121920" marR="121920">
                    <a:solidFill>
                      <a:schemeClr val="bg1"/>
                    </a:solidFill>
                  </a:tcPr>
                </a:tc>
                <a:tc>
                  <a:txBody>
                    <a:bodyPr/>
                    <a:lstStyle/>
                    <a:p>
                      <a:r>
                        <a:rPr lang="en-US" sz="1400" dirty="0" smtClean="0"/>
                        <a:t>Engage Public Education</a:t>
                      </a:r>
                    </a:p>
                    <a:p>
                      <a:r>
                        <a:rPr lang="en-US" sz="1400" dirty="0" smtClean="0"/>
                        <a:t>Resist </a:t>
                      </a:r>
                      <a:r>
                        <a:rPr lang="en-US" sz="1100" dirty="0" smtClean="0"/>
                        <a:t>indoctrination </a:t>
                      </a:r>
                      <a:endParaRPr lang="en-US" sz="1100" dirty="0"/>
                    </a:p>
                  </a:txBody>
                  <a:tcPr marL="121920" marR="121920">
                    <a:solidFill>
                      <a:schemeClr val="bg1"/>
                    </a:solidFill>
                  </a:tcPr>
                </a:tc>
                <a:tc>
                  <a:txBody>
                    <a:bodyPr/>
                    <a:lstStyle/>
                    <a:p>
                      <a:r>
                        <a:rPr lang="en-US" sz="1400" dirty="0" smtClean="0"/>
                        <a:t>Engage for Godly Leaders Work</a:t>
                      </a:r>
                      <a:r>
                        <a:rPr lang="en-US" sz="1400" baseline="0" dirty="0" smtClean="0"/>
                        <a:t> for the Freedom of our nation</a:t>
                      </a:r>
                      <a:endParaRPr lang="en-US" sz="1400" dirty="0"/>
                    </a:p>
                  </a:txBody>
                  <a:tcPr marL="121920" marR="121920">
                    <a:solidFill>
                      <a:schemeClr val="bg1"/>
                    </a:solidFill>
                  </a:tcPr>
                </a:tc>
                <a:tc>
                  <a:txBody>
                    <a:bodyPr/>
                    <a:lstStyle/>
                    <a:p>
                      <a:r>
                        <a:rPr lang="en-US" sz="1400" dirty="0" smtClean="0"/>
                        <a:t>Writing</a:t>
                      </a:r>
                    </a:p>
                    <a:p>
                      <a:r>
                        <a:rPr lang="en-US" sz="1400" dirty="0" smtClean="0"/>
                        <a:t>Podcasts</a:t>
                      </a:r>
                    </a:p>
                    <a:p>
                      <a:r>
                        <a:rPr lang="en-US" sz="1400" dirty="0" smtClean="0"/>
                        <a:t>Live Stream</a:t>
                      </a:r>
                      <a:endParaRPr lang="en-US" sz="1400" dirty="0"/>
                    </a:p>
                  </a:txBody>
                  <a:tcPr marL="121920" marR="121920">
                    <a:solidFill>
                      <a:schemeClr val="bg1"/>
                    </a:solidFill>
                  </a:tcPr>
                </a:tc>
                <a:tc>
                  <a:txBody>
                    <a:bodyPr/>
                    <a:lstStyle/>
                    <a:p>
                      <a:endParaRPr lang="en-US" sz="1600" dirty="0"/>
                    </a:p>
                  </a:txBody>
                  <a:tcPr marL="121920" marR="121920">
                    <a:solidFill>
                      <a:schemeClr val="bg1"/>
                    </a:solidFill>
                  </a:tcPr>
                </a:tc>
                <a:tc>
                  <a:txBody>
                    <a:bodyPr/>
                    <a:lstStyle/>
                    <a:p>
                      <a:r>
                        <a:rPr lang="en-US" sz="1600" dirty="0" smtClean="0"/>
                        <a:t>Support our local businesses</a:t>
                      </a:r>
                      <a:endParaRPr lang="en-US" sz="1600" dirty="0"/>
                    </a:p>
                  </a:txBody>
                  <a:tcPr marL="121920" marR="121920">
                    <a:solidFill>
                      <a:schemeClr val="bg1"/>
                    </a:solidFill>
                  </a:tcPr>
                </a:tc>
              </a:tr>
            </a:tbl>
          </a:graphicData>
        </a:graphic>
      </p:graphicFrame>
      <p:sp>
        <p:nvSpPr>
          <p:cNvPr id="7" name="TextBox 6"/>
          <p:cNvSpPr txBox="1"/>
          <p:nvPr/>
        </p:nvSpPr>
        <p:spPr>
          <a:xfrm rot="16200000">
            <a:off x="6559618" y="3654377"/>
            <a:ext cx="3818334" cy="369332"/>
          </a:xfrm>
          <a:prstGeom prst="rect">
            <a:avLst/>
          </a:prstGeom>
          <a:solidFill>
            <a:schemeClr val="bg1"/>
          </a:solidFill>
          <a:ln>
            <a:solidFill>
              <a:schemeClr val="tx1"/>
            </a:solidFill>
          </a:ln>
        </p:spPr>
        <p:txBody>
          <a:bodyPr wrap="square" rtlCol="0">
            <a:spAutoFit/>
          </a:bodyPr>
          <a:lstStyle/>
          <a:p>
            <a:r>
              <a:rPr lang="en-US" b="1" dirty="0" smtClean="0">
                <a:solidFill>
                  <a:srgbClr val="FF0000"/>
                </a:solidFill>
              </a:rPr>
              <a:t>MEDICAL        MOUNTAIN </a:t>
            </a:r>
            <a:endParaRPr lang="en-US" b="1" dirty="0">
              <a:solidFill>
                <a:srgbClr val="FF0000"/>
              </a:solidFill>
            </a:endParaRPr>
          </a:p>
        </p:txBody>
      </p:sp>
      <p:sp>
        <p:nvSpPr>
          <p:cNvPr id="8" name="TextBox 7"/>
          <p:cNvSpPr txBox="1"/>
          <p:nvPr/>
        </p:nvSpPr>
        <p:spPr>
          <a:xfrm>
            <a:off x="3759200" y="1600201"/>
            <a:ext cx="5994400" cy="461665"/>
          </a:xfrm>
          <a:prstGeom prst="rect">
            <a:avLst/>
          </a:prstGeom>
          <a:noFill/>
        </p:spPr>
        <p:txBody>
          <a:bodyPr wrap="square" rtlCol="0">
            <a:spAutoFit/>
          </a:bodyPr>
          <a:lstStyle/>
          <a:p>
            <a:r>
              <a:rPr lang="en-US" sz="2400" b="1" dirty="0" smtClean="0">
                <a:solidFill>
                  <a:schemeClr val="tx2"/>
                </a:solidFill>
              </a:rPr>
              <a:t>Seven Mountains of Influence </a:t>
            </a:r>
            <a:endParaRPr lang="en-US" sz="2400" b="1" dirty="0">
              <a:solidFill>
                <a:schemeClr val="tx2"/>
              </a:solidFill>
            </a:endParaRPr>
          </a:p>
        </p:txBody>
      </p:sp>
    </p:spTree>
    <p:extLst>
      <p:ext uri="{BB962C8B-B14F-4D97-AF65-F5344CB8AC3E}">
        <p14:creationId xmlns:p14="http://schemas.microsoft.com/office/powerpoint/2010/main" val="1302818904"/>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389299" y="749422"/>
            <a:ext cx="11307778" cy="5509200"/>
          </a:xfrm>
          <a:prstGeom prst="rect">
            <a:avLst/>
          </a:prstGeom>
        </p:spPr>
        <p:txBody>
          <a:bodyPr wrap="square">
            <a:spAutoFit/>
          </a:bodyPr>
          <a:lstStyle/>
          <a:p>
            <a:r>
              <a:rPr lang="en-US" sz="3200" b="1" dirty="0">
                <a:solidFill>
                  <a:schemeClr val="bg1"/>
                </a:solidFill>
              </a:rPr>
              <a:t>The early Church came forth from the “upper room” fresh in her “first love,” (Rev.2:4) baptized with the Holy Spirit, filled with God, possessing both the graces and gifts of the Spirit, and with a one hundred percent consecration </a:t>
            </a:r>
            <a:r>
              <a:rPr lang="en-US" sz="3200" b="1" dirty="0" smtClean="0">
                <a:solidFill>
                  <a:schemeClr val="bg1"/>
                </a:solidFill>
              </a:rPr>
              <a:t>to </a:t>
            </a:r>
            <a:r>
              <a:rPr lang="en-US" sz="3200" b="1" dirty="0">
                <a:solidFill>
                  <a:schemeClr val="bg1"/>
                </a:solidFill>
              </a:rPr>
              <a:t>God. This was the secret of her power. She was all for God, and God was all for her. This principle will apply in all ages, both individually and collectively. </a:t>
            </a:r>
            <a:endParaRPr lang="en-US" sz="3200" dirty="0">
              <a:solidFill>
                <a:schemeClr val="bg1"/>
              </a:solidFill>
            </a:endParaRPr>
          </a:p>
          <a:p>
            <a:r>
              <a:rPr lang="en-US" sz="3200" b="1" dirty="0">
                <a:solidFill>
                  <a:schemeClr val="bg1"/>
                </a:solidFill>
              </a:rPr>
              <a:t> </a:t>
            </a:r>
            <a:endParaRPr lang="en-US" sz="3200" dirty="0">
              <a:solidFill>
                <a:schemeClr val="bg1"/>
              </a:solidFill>
            </a:endParaRPr>
          </a:p>
          <a:p>
            <a:r>
              <a:rPr lang="en-US" sz="3200" b="1" dirty="0">
                <a:solidFill>
                  <a:srgbClr val="FFFF00"/>
                </a:solidFill>
              </a:rPr>
              <a:t>No sacrifice on the altar means no fire. The fire of God never falls on an empty altar. The greater the sacrifice, the more the fire</a:t>
            </a:r>
            <a:r>
              <a:rPr lang="en-US" sz="3200" b="1" dirty="0" smtClean="0">
                <a:solidFill>
                  <a:srgbClr val="FFFF00"/>
                </a:solidFill>
              </a:rPr>
              <a:t>. </a:t>
            </a:r>
            <a:r>
              <a:rPr lang="en-US" sz="3200" dirty="0" smtClean="0">
                <a:solidFill>
                  <a:schemeClr val="bg1"/>
                </a:solidFill>
              </a:rPr>
              <a:t>Frank </a:t>
            </a:r>
            <a:r>
              <a:rPr lang="en-US" sz="3200" dirty="0" err="1">
                <a:solidFill>
                  <a:schemeClr val="bg1"/>
                </a:solidFill>
              </a:rPr>
              <a:t>Bartleman</a:t>
            </a:r>
            <a:r>
              <a:rPr lang="en-US" sz="3200" dirty="0">
                <a:solidFill>
                  <a:schemeClr val="bg1"/>
                </a:solidFill>
              </a:rPr>
              <a:t> </a:t>
            </a:r>
          </a:p>
        </p:txBody>
      </p:sp>
    </p:spTree>
    <p:extLst>
      <p:ext uri="{BB962C8B-B14F-4D97-AF65-F5344CB8AC3E}">
        <p14:creationId xmlns:p14="http://schemas.microsoft.com/office/powerpoint/2010/main" val="22628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848833" y="350859"/>
            <a:ext cx="11196084" cy="1754326"/>
          </a:xfrm>
          <a:prstGeom prst="rect">
            <a:avLst/>
          </a:prstGeom>
          <a:noFill/>
        </p:spPr>
        <p:txBody>
          <a:bodyPr wrap="square" rtlCol="0">
            <a:spAutoFit/>
          </a:bodyPr>
          <a:lstStyle/>
          <a:p>
            <a:pPr algn="ctr"/>
            <a:r>
              <a:rPr lang="en-US" sz="3600" dirty="0" smtClean="0">
                <a:solidFill>
                  <a:srgbClr val="FFFF00"/>
                </a:solidFill>
                <a:latin typeface="Bahnschrift Light" panose="020B0502040204020203" pitchFamily="34" charset="0"/>
              </a:rPr>
              <a:t>Understanding There Are More and More </a:t>
            </a:r>
          </a:p>
          <a:p>
            <a:pPr algn="ctr"/>
            <a:r>
              <a:rPr lang="en-US" sz="3600" dirty="0" smtClean="0">
                <a:solidFill>
                  <a:srgbClr val="FFFF00"/>
                </a:solidFill>
                <a:latin typeface="Bahnschrift Light" panose="020B0502040204020203" pitchFamily="34" charset="0"/>
              </a:rPr>
              <a:t>Measures of the Spirit – And More Doors </a:t>
            </a:r>
          </a:p>
          <a:p>
            <a:pPr algn="ctr"/>
            <a:r>
              <a:rPr lang="en-US" sz="3600" dirty="0" smtClean="0">
                <a:solidFill>
                  <a:srgbClr val="FFFF00"/>
                </a:solidFill>
                <a:latin typeface="Bahnschrift Light" panose="020B0502040204020203" pitchFamily="34" charset="0"/>
              </a:rPr>
              <a:t>That Can Be Opened  And Portals That Can Be Closed</a:t>
            </a:r>
            <a:endParaRPr lang="en-US" sz="3600" dirty="0">
              <a:solidFill>
                <a:srgbClr val="FFFF00"/>
              </a:solidFill>
              <a:latin typeface="Bahnschrift Light" panose="020B0502040204020203" pitchFamily="34" charset="0"/>
            </a:endParaRPr>
          </a:p>
        </p:txBody>
      </p:sp>
      <p:sp>
        <p:nvSpPr>
          <p:cNvPr id="9" name="Rectangle 8"/>
          <p:cNvSpPr/>
          <p:nvPr/>
        </p:nvSpPr>
        <p:spPr>
          <a:xfrm>
            <a:off x="579420" y="2575339"/>
            <a:ext cx="10846051" cy="1815882"/>
          </a:xfrm>
          <a:prstGeom prst="rect">
            <a:avLst/>
          </a:prstGeom>
        </p:spPr>
        <p:txBody>
          <a:bodyPr wrap="square">
            <a:spAutoFit/>
          </a:bodyPr>
          <a:lstStyle/>
          <a:p>
            <a:r>
              <a:rPr lang="en-US" sz="2800" b="1" dirty="0">
                <a:solidFill>
                  <a:schemeClr val="bg1"/>
                </a:solidFill>
              </a:rPr>
              <a:t>Give, and it will be given to you. A good measure, pressed down, shaken together and running over, will be poured into your lap. </a:t>
            </a:r>
            <a:r>
              <a:rPr lang="en-US" sz="2800" b="1" dirty="0">
                <a:solidFill>
                  <a:srgbClr val="FFFF00"/>
                </a:solidFill>
              </a:rPr>
              <a:t>For with the measure you use, it will be measured to you."</a:t>
            </a:r>
            <a:r>
              <a:rPr lang="en-US" sz="2800" dirty="0">
                <a:solidFill>
                  <a:schemeClr val="bg1"/>
                </a:solidFill>
              </a:rPr>
              <a:t> Luke 6:38 (NIV) </a:t>
            </a:r>
          </a:p>
        </p:txBody>
      </p:sp>
      <p:sp>
        <p:nvSpPr>
          <p:cNvPr id="10" name="Rectangle 9"/>
          <p:cNvSpPr/>
          <p:nvPr/>
        </p:nvSpPr>
        <p:spPr>
          <a:xfrm>
            <a:off x="579419" y="4682085"/>
            <a:ext cx="10846051" cy="1815882"/>
          </a:xfrm>
          <a:prstGeom prst="rect">
            <a:avLst/>
          </a:prstGeom>
        </p:spPr>
        <p:txBody>
          <a:bodyPr wrap="square">
            <a:spAutoFit/>
          </a:bodyPr>
          <a:lstStyle/>
          <a:p>
            <a:r>
              <a:rPr lang="en-US" sz="2800" dirty="0" smtClean="0">
                <a:solidFill>
                  <a:schemeClr val="bg1"/>
                </a:solidFill>
              </a:rPr>
              <a:t>For </a:t>
            </a:r>
            <a:r>
              <a:rPr lang="en-US" sz="2800" dirty="0">
                <a:solidFill>
                  <a:schemeClr val="bg1"/>
                </a:solidFill>
              </a:rPr>
              <a:t>if you possess these qualities </a:t>
            </a:r>
            <a:r>
              <a:rPr lang="en-US" sz="2800" b="1" dirty="0">
                <a:solidFill>
                  <a:srgbClr val="FFFF00"/>
                </a:solidFill>
              </a:rPr>
              <a:t>in increasing </a:t>
            </a:r>
            <a:r>
              <a:rPr lang="en-US" sz="2800" b="1" dirty="0" smtClean="0">
                <a:solidFill>
                  <a:srgbClr val="FFFF00"/>
                </a:solidFill>
              </a:rPr>
              <a:t>measure </a:t>
            </a:r>
            <a:r>
              <a:rPr lang="en-US" sz="2000" dirty="0" smtClean="0">
                <a:solidFill>
                  <a:srgbClr val="FFFF00"/>
                </a:solidFill>
              </a:rPr>
              <a:t>(increasingly abound)</a:t>
            </a:r>
            <a:r>
              <a:rPr lang="en-US" sz="2000" dirty="0" smtClean="0">
                <a:solidFill>
                  <a:schemeClr val="bg1"/>
                </a:solidFill>
              </a:rPr>
              <a:t>, </a:t>
            </a:r>
            <a:r>
              <a:rPr lang="en-US" sz="2800" dirty="0">
                <a:solidFill>
                  <a:schemeClr val="bg1"/>
                </a:solidFill>
              </a:rPr>
              <a:t>they will keep you from being ineffective and unproductive in your knowledge of our Lord Jesus Christ. </a:t>
            </a:r>
            <a:r>
              <a:rPr lang="en-US" sz="2800" b="1" dirty="0">
                <a:solidFill>
                  <a:schemeClr val="bg1"/>
                </a:solidFill>
              </a:rPr>
              <a:t>2 Peter 1:8 (NIV) </a:t>
            </a:r>
            <a:r>
              <a:rPr lang="en-US" sz="2800" dirty="0">
                <a:solidFill>
                  <a:schemeClr val="bg1"/>
                </a:solidFill>
              </a:rPr>
              <a:t/>
            </a:r>
            <a:br>
              <a:rPr lang="en-US" sz="2800" dirty="0">
                <a:solidFill>
                  <a:schemeClr val="bg1"/>
                </a:solidFill>
              </a:rPr>
            </a:br>
            <a:endParaRPr lang="en-US" sz="2800" dirty="0">
              <a:solidFill>
                <a:schemeClr val="bg1"/>
              </a:solidFill>
            </a:endParaRPr>
          </a:p>
        </p:txBody>
      </p:sp>
    </p:spTree>
    <p:extLst>
      <p:ext uri="{BB962C8B-B14F-4D97-AF65-F5344CB8AC3E}">
        <p14:creationId xmlns:p14="http://schemas.microsoft.com/office/powerpoint/2010/main" val="396315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508000" y="1524001"/>
            <a:ext cx="11176000" cy="3970318"/>
          </a:xfrm>
          <a:prstGeom prst="rect">
            <a:avLst/>
          </a:prstGeom>
        </p:spPr>
        <p:txBody>
          <a:bodyPr wrap="square">
            <a:spAutoFit/>
          </a:bodyPr>
          <a:lstStyle/>
          <a:p>
            <a:r>
              <a:rPr lang="en-US" sz="3600" dirty="0" smtClean="0">
                <a:solidFill>
                  <a:schemeClr val="bg1"/>
                </a:solidFill>
              </a:rPr>
              <a:t>So we willingly CONFESS and EMBRACE </a:t>
            </a:r>
            <a:r>
              <a:rPr lang="en-US" sz="3600" dirty="0">
                <a:solidFill>
                  <a:schemeClr val="bg1"/>
                </a:solidFill>
              </a:rPr>
              <a:t>that we are those who are able to host the presence of </a:t>
            </a:r>
            <a:r>
              <a:rPr lang="en-US" sz="3600" dirty="0" smtClean="0">
                <a:solidFill>
                  <a:schemeClr val="bg1"/>
                </a:solidFill>
              </a:rPr>
              <a:t>God, in spite of all the drama, and </a:t>
            </a:r>
            <a:r>
              <a:rPr lang="en-US" sz="3600" dirty="0">
                <a:solidFill>
                  <a:schemeClr val="bg1"/>
                </a:solidFill>
              </a:rPr>
              <a:t>receive the summoning influence of the Holy Spirit </a:t>
            </a:r>
            <a:r>
              <a:rPr lang="en-US" sz="3600" dirty="0" smtClean="0">
                <a:solidFill>
                  <a:schemeClr val="bg1"/>
                </a:solidFill>
              </a:rPr>
              <a:t>where </a:t>
            </a:r>
            <a:r>
              <a:rPr lang="en-US" sz="3600" dirty="0">
                <a:solidFill>
                  <a:schemeClr val="bg1"/>
                </a:solidFill>
              </a:rPr>
              <a:t>God draws an entire community to Himself by the sovereign spiritual in-breaking of Heaven requested and appropriated by a praying </a:t>
            </a:r>
            <a:r>
              <a:rPr lang="en-US" sz="3600" dirty="0" smtClean="0">
                <a:solidFill>
                  <a:schemeClr val="bg1"/>
                </a:solidFill>
              </a:rPr>
              <a:t>and believing Church</a:t>
            </a:r>
            <a:r>
              <a:rPr lang="en-US" sz="3600" dirty="0">
                <a:solidFill>
                  <a:schemeClr val="bg1"/>
                </a:solidFill>
              </a:rPr>
              <a:t>. </a:t>
            </a:r>
          </a:p>
        </p:txBody>
      </p:sp>
      <p:sp>
        <p:nvSpPr>
          <p:cNvPr id="4" name="Rectangle 2"/>
          <p:cNvSpPr txBox="1">
            <a:spLocks noChangeArrowheads="1"/>
          </p:cNvSpPr>
          <p:nvPr/>
        </p:nvSpPr>
        <p:spPr>
          <a:xfrm>
            <a:off x="13077" y="304801"/>
            <a:ext cx="12178923" cy="631825"/>
          </a:xfrm>
          <a:prstGeom prst="rect">
            <a:avLst/>
          </a:prstGeom>
          <a:no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600" b="1" dirty="0" smtClean="0">
                <a:solidFill>
                  <a:srgbClr val="FFFF00"/>
                </a:solidFill>
                <a:effectLst>
                  <a:outerShdw blurRad="50800" dist="127000" dir="8520000" sx="105000" sy="105000" algn="tl">
                    <a:srgbClr val="000000">
                      <a:alpha val="43137"/>
                    </a:srgbClr>
                  </a:outerShdw>
                </a:effectLst>
              </a:rPr>
              <a:t>LET US DECLARE BY FAITH </a:t>
            </a:r>
          </a:p>
        </p:txBody>
      </p:sp>
    </p:spTree>
    <p:extLst>
      <p:ext uri="{BB962C8B-B14F-4D97-AF65-F5344CB8AC3E}">
        <p14:creationId xmlns:p14="http://schemas.microsoft.com/office/powerpoint/2010/main" val="19403192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89299" y="777460"/>
            <a:ext cx="11371152" cy="5693866"/>
          </a:xfrm>
          <a:prstGeom prst="rect">
            <a:avLst/>
          </a:prstGeom>
        </p:spPr>
        <p:txBody>
          <a:bodyPr wrap="square">
            <a:spAutoFit/>
          </a:bodyPr>
          <a:lstStyle/>
          <a:p>
            <a:r>
              <a:rPr lang="en-US" sz="2800" dirty="0">
                <a:solidFill>
                  <a:schemeClr val="bg1"/>
                </a:solidFill>
              </a:rPr>
              <a:t>Revival is raging in my spirit. I don’t want to remain on neutral ground until the devil comes and steals what I have, making me just a nominal preacher one step away from not even preaching on prayer anymore. If fasting and praying in tongues will cause my impurities to surface, so be it. If the progression to power includes </a:t>
            </a:r>
            <a:r>
              <a:rPr lang="en-US" sz="2800" dirty="0" smtClean="0">
                <a:solidFill>
                  <a:schemeClr val="bg1"/>
                </a:solidFill>
              </a:rPr>
              <a:t>intense intercession and praying </a:t>
            </a:r>
            <a:r>
              <a:rPr lang="en-US" sz="2800" dirty="0">
                <a:solidFill>
                  <a:schemeClr val="bg1"/>
                </a:solidFill>
              </a:rPr>
              <a:t>in tongues to edify me up above a carnal, sense-dominated </a:t>
            </a:r>
            <a:r>
              <a:rPr lang="en-US" sz="2800" dirty="0" smtClean="0">
                <a:solidFill>
                  <a:schemeClr val="bg1"/>
                </a:solidFill>
              </a:rPr>
              <a:t>world, </a:t>
            </a:r>
            <a:r>
              <a:rPr lang="en-US" sz="2800" dirty="0">
                <a:solidFill>
                  <a:schemeClr val="bg1"/>
                </a:solidFill>
              </a:rPr>
              <a:t>then let’s get on with it. If the more excellent way to attain God’s highest and best is to seek after </a:t>
            </a:r>
            <a:r>
              <a:rPr lang="en-US" sz="2800" dirty="0" smtClean="0">
                <a:solidFill>
                  <a:schemeClr val="bg1"/>
                </a:solidFill>
              </a:rPr>
              <a:t>Agape</a:t>
            </a:r>
            <a:r>
              <a:rPr lang="en-US" sz="2800" dirty="0">
                <a:solidFill>
                  <a:schemeClr val="bg1"/>
                </a:solidFill>
              </a:rPr>
              <a:t>, then go ahead, God of grace, purge everything out of me that keeps me from walking in </a:t>
            </a:r>
            <a:r>
              <a:rPr lang="en-US" sz="2800" dirty="0" smtClean="0">
                <a:solidFill>
                  <a:schemeClr val="bg1"/>
                </a:solidFill>
              </a:rPr>
              <a:t>faith and love</a:t>
            </a:r>
            <a:r>
              <a:rPr lang="en-US" sz="2800" dirty="0">
                <a:solidFill>
                  <a:schemeClr val="bg1"/>
                </a:solidFill>
              </a:rPr>
              <a:t>! If it takes letting me suffer until I can see the problem, I don’t mind, because I want to be established, strengthened, and settled. I want to experience even greater waves of God’s glory</a:t>
            </a:r>
            <a:r>
              <a:rPr lang="en-US" sz="2800" dirty="0" smtClean="0">
                <a:solidFill>
                  <a:schemeClr val="bg1"/>
                </a:solidFill>
              </a:rPr>
              <a:t>! </a:t>
            </a:r>
            <a:r>
              <a:rPr lang="en-US" sz="2800" dirty="0" smtClean="0">
                <a:solidFill>
                  <a:srgbClr val="FFFF00"/>
                </a:solidFill>
              </a:rPr>
              <a:t>Dave Roberson </a:t>
            </a:r>
            <a:r>
              <a:rPr lang="en-US" sz="2800" dirty="0">
                <a:solidFill>
                  <a:schemeClr val="bg1"/>
                </a:solidFill>
              </a:rPr>
              <a:t> </a:t>
            </a:r>
            <a:r>
              <a:rPr lang="en-US" sz="2800" dirty="0" smtClean="0">
                <a:solidFill>
                  <a:schemeClr val="bg1"/>
                </a:solidFill>
              </a:rPr>
              <a:t>1999</a:t>
            </a:r>
            <a:endParaRPr lang="en-US" sz="2800" dirty="0">
              <a:solidFill>
                <a:schemeClr val="bg1"/>
              </a:solidFill>
            </a:endParaRPr>
          </a:p>
        </p:txBody>
      </p:sp>
    </p:spTree>
    <p:extLst>
      <p:ext uri="{BB962C8B-B14F-4D97-AF65-F5344CB8AC3E}">
        <p14:creationId xmlns:p14="http://schemas.microsoft.com/office/powerpoint/2010/main" val="28556178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08093" y="350859"/>
            <a:ext cx="11196084" cy="1107996"/>
          </a:xfrm>
          <a:prstGeom prst="rect">
            <a:avLst/>
          </a:prstGeom>
          <a:noFill/>
        </p:spPr>
        <p:txBody>
          <a:bodyPr wrap="square" rtlCol="0">
            <a:spAutoFit/>
          </a:bodyPr>
          <a:lstStyle/>
          <a:p>
            <a:pPr algn="ctr"/>
            <a:r>
              <a:rPr lang="en-US" sz="6600" b="1" dirty="0" smtClean="0">
                <a:solidFill>
                  <a:srgbClr val="FFFF00"/>
                </a:solidFill>
                <a:effectLst>
                  <a:outerShdw blurRad="38100" dist="38100" dir="2700000" algn="tl">
                    <a:srgbClr val="000000">
                      <a:alpha val="43137"/>
                    </a:srgbClr>
                  </a:outerShdw>
                </a:effectLst>
                <a:latin typeface="Bahnschrift Light" panose="020B0502040204020203" pitchFamily="34" charset="0"/>
              </a:rPr>
              <a:t>Application</a:t>
            </a:r>
            <a:endParaRPr lang="en-US" sz="6600" b="1" dirty="0">
              <a:solidFill>
                <a:srgbClr val="FFFF00"/>
              </a:solidFill>
              <a:effectLst>
                <a:outerShdw blurRad="38100" dist="38100" dir="2700000" algn="tl">
                  <a:srgbClr val="000000">
                    <a:alpha val="43137"/>
                  </a:srgbClr>
                </a:outerShdw>
              </a:effectLst>
              <a:latin typeface="Bahnschrift Light" panose="020B0502040204020203" pitchFamily="34" charset="0"/>
            </a:endParaRPr>
          </a:p>
        </p:txBody>
      </p:sp>
      <p:sp>
        <p:nvSpPr>
          <p:cNvPr id="3" name="TextBox 2"/>
          <p:cNvSpPr txBox="1"/>
          <p:nvPr/>
        </p:nvSpPr>
        <p:spPr>
          <a:xfrm>
            <a:off x="1385180" y="1729212"/>
            <a:ext cx="9985972" cy="3970318"/>
          </a:xfrm>
          <a:prstGeom prst="rect">
            <a:avLst/>
          </a:prstGeom>
          <a:noFill/>
        </p:spPr>
        <p:txBody>
          <a:bodyPr wrap="square" rtlCol="0">
            <a:spAutoFit/>
          </a:bodyPr>
          <a:lstStyle/>
          <a:p>
            <a:r>
              <a:rPr lang="en-US" sz="2800" dirty="0" smtClean="0">
                <a:solidFill>
                  <a:schemeClr val="bg1"/>
                </a:solidFill>
              </a:rPr>
              <a:t>1. Persist in faith and lay hold of God and His promises through fervent intercession as He is a willing partner Who will open doors of cleaning salvation and revival in your life. These open doors will lead to A/ spiritual, B/ relational, C/ financial, and regional and national impact and transformation.</a:t>
            </a:r>
          </a:p>
          <a:p>
            <a:r>
              <a:rPr lang="en-US" sz="2800" dirty="0" smtClean="0">
                <a:solidFill>
                  <a:schemeClr val="bg1"/>
                </a:solidFill>
              </a:rPr>
              <a:t>2. Help others open there doors by standing in the gap for their battles. Don’t just open your own doors – help others open theirs. </a:t>
            </a:r>
            <a:endParaRPr lang="en-US" sz="2800" dirty="0">
              <a:solidFill>
                <a:schemeClr val="bg1"/>
              </a:solidFill>
            </a:endParaRPr>
          </a:p>
        </p:txBody>
      </p:sp>
    </p:spTree>
    <p:extLst>
      <p:ext uri="{BB962C8B-B14F-4D97-AF65-F5344CB8AC3E}">
        <p14:creationId xmlns:p14="http://schemas.microsoft.com/office/powerpoint/2010/main" val="242939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808093" y="350859"/>
            <a:ext cx="11196084" cy="646331"/>
          </a:xfrm>
          <a:prstGeom prst="rect">
            <a:avLst/>
          </a:prstGeom>
          <a:noFill/>
        </p:spPr>
        <p:txBody>
          <a:bodyPr wrap="square" rtlCol="0">
            <a:spAutoFit/>
          </a:bodyPr>
          <a:lstStyle/>
          <a:p>
            <a:pPr algn="ctr"/>
            <a:r>
              <a:rPr lang="en-US" sz="3600" dirty="0" smtClean="0">
                <a:solidFill>
                  <a:srgbClr val="FFFF00"/>
                </a:solidFill>
                <a:latin typeface="Bahnschrift Light" panose="020B0502040204020203" pitchFamily="34" charset="0"/>
              </a:rPr>
              <a:t>Signs In The Heavens In 2024  </a:t>
            </a:r>
            <a:endParaRPr lang="en-US" sz="3600" dirty="0">
              <a:solidFill>
                <a:srgbClr val="FFFF00"/>
              </a:solidFill>
              <a:latin typeface="Bahnschrift Light" panose="020B0502040204020203" pitchFamily="34" charset="0"/>
            </a:endParaRPr>
          </a:p>
        </p:txBody>
      </p:sp>
      <p:pic>
        <p:nvPicPr>
          <p:cNvPr id="4" name="Picture 2" descr="http://endtimepilgrim.org/asi17-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047" y="1120366"/>
            <a:ext cx="8581693"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8552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77699" y="133576"/>
            <a:ext cx="11196084" cy="1200329"/>
          </a:xfrm>
          <a:prstGeom prst="rect">
            <a:avLst/>
          </a:prstGeom>
          <a:noFill/>
        </p:spPr>
        <p:txBody>
          <a:bodyPr wrap="square" rtlCol="0">
            <a:spAutoFit/>
          </a:bodyPr>
          <a:lstStyle/>
          <a:p>
            <a:pPr algn="ctr"/>
            <a:r>
              <a:rPr lang="en-US" sz="3600" dirty="0" smtClean="0">
                <a:solidFill>
                  <a:srgbClr val="FFFF00"/>
                </a:solidFill>
                <a:latin typeface="Bahnschrift Light" panose="020B0502040204020203" pitchFamily="34" charset="0"/>
              </a:rPr>
              <a:t>To Open Doors In Each Generation </a:t>
            </a:r>
          </a:p>
          <a:p>
            <a:pPr algn="ctr"/>
            <a:r>
              <a:rPr lang="en-US" sz="3600" dirty="0" smtClean="0">
                <a:solidFill>
                  <a:srgbClr val="FFFF00"/>
                </a:solidFill>
                <a:latin typeface="Bahnschrift Light" panose="020B0502040204020203" pitchFamily="34" charset="0"/>
              </a:rPr>
              <a:t>God Has brought Forth Progressive Revelation </a:t>
            </a:r>
            <a:endParaRPr lang="en-US" sz="3600" dirty="0">
              <a:solidFill>
                <a:srgbClr val="FFFF00"/>
              </a:solidFill>
              <a:latin typeface="Bahnschrift Light" panose="020B0502040204020203" pitchFamily="34" charset="0"/>
            </a:endParaRPr>
          </a:p>
        </p:txBody>
      </p:sp>
      <p:sp>
        <p:nvSpPr>
          <p:cNvPr id="3" name="Rectangle 2"/>
          <p:cNvSpPr/>
          <p:nvPr/>
        </p:nvSpPr>
        <p:spPr>
          <a:xfrm>
            <a:off x="389316" y="1493543"/>
            <a:ext cx="11372850" cy="2308324"/>
          </a:xfrm>
          <a:prstGeom prst="rect">
            <a:avLst/>
          </a:prstGeom>
        </p:spPr>
        <p:txBody>
          <a:bodyPr wrap="square">
            <a:spAutoFit/>
          </a:bodyPr>
          <a:lstStyle/>
          <a:p>
            <a:r>
              <a:rPr lang="en-US" sz="2400" dirty="0" smtClean="0">
                <a:solidFill>
                  <a:schemeClr val="bg1"/>
                </a:solidFill>
              </a:rPr>
              <a:t>In </a:t>
            </a:r>
            <a:r>
              <a:rPr lang="en-US" sz="2400" dirty="0">
                <a:solidFill>
                  <a:schemeClr val="bg1"/>
                </a:solidFill>
              </a:rPr>
              <a:t>the past God spoke to our forefathers through the prophets at many times and in various ways, </a:t>
            </a:r>
            <a:r>
              <a:rPr lang="en-US" sz="2400" baseline="30000" dirty="0">
                <a:solidFill>
                  <a:schemeClr val="bg1"/>
                </a:solidFill>
              </a:rPr>
              <a:t>2 </a:t>
            </a:r>
            <a:r>
              <a:rPr lang="en-US" sz="2400" dirty="0">
                <a:solidFill>
                  <a:schemeClr val="bg1"/>
                </a:solidFill>
              </a:rPr>
              <a:t> but in these last days </a:t>
            </a:r>
            <a:r>
              <a:rPr lang="en-US" sz="2400" dirty="0" smtClean="0">
                <a:solidFill>
                  <a:srgbClr val="FFFF00"/>
                </a:solidFill>
              </a:rPr>
              <a:t>He </a:t>
            </a:r>
            <a:r>
              <a:rPr lang="en-US" sz="2400" dirty="0">
                <a:solidFill>
                  <a:srgbClr val="FFFF00"/>
                </a:solidFill>
              </a:rPr>
              <a:t>has spoken to us by </a:t>
            </a:r>
            <a:r>
              <a:rPr lang="en-US" sz="2400" dirty="0" smtClean="0">
                <a:solidFill>
                  <a:srgbClr val="FFFF00"/>
                </a:solidFill>
              </a:rPr>
              <a:t>His </a:t>
            </a:r>
            <a:r>
              <a:rPr lang="en-US" sz="2400" dirty="0">
                <a:solidFill>
                  <a:srgbClr val="FFFF00"/>
                </a:solidFill>
              </a:rPr>
              <a:t>Son</a:t>
            </a:r>
            <a:r>
              <a:rPr lang="en-US" sz="2400" dirty="0">
                <a:solidFill>
                  <a:schemeClr val="bg1"/>
                </a:solidFill>
              </a:rPr>
              <a:t>, whom </a:t>
            </a:r>
            <a:r>
              <a:rPr lang="en-US" sz="2400" dirty="0" smtClean="0">
                <a:solidFill>
                  <a:schemeClr val="bg1"/>
                </a:solidFill>
              </a:rPr>
              <a:t>He </a:t>
            </a:r>
            <a:r>
              <a:rPr lang="en-US" sz="2400" dirty="0">
                <a:solidFill>
                  <a:schemeClr val="bg1"/>
                </a:solidFill>
              </a:rPr>
              <a:t>appointed </a:t>
            </a:r>
            <a:r>
              <a:rPr lang="en-US" sz="2400" dirty="0" smtClean="0">
                <a:solidFill>
                  <a:srgbClr val="FFFF00"/>
                </a:solidFill>
              </a:rPr>
              <a:t>Heir </a:t>
            </a:r>
            <a:r>
              <a:rPr lang="en-US" sz="2400" dirty="0">
                <a:solidFill>
                  <a:srgbClr val="FFFF00"/>
                </a:solidFill>
              </a:rPr>
              <a:t>of all things</a:t>
            </a:r>
            <a:r>
              <a:rPr lang="en-US" sz="2400" dirty="0">
                <a:solidFill>
                  <a:schemeClr val="bg1"/>
                </a:solidFill>
              </a:rPr>
              <a:t>, and through whom </a:t>
            </a:r>
            <a:r>
              <a:rPr lang="en-US" sz="2400" dirty="0" smtClean="0">
                <a:solidFill>
                  <a:schemeClr val="bg1"/>
                </a:solidFill>
              </a:rPr>
              <a:t>He </a:t>
            </a:r>
            <a:r>
              <a:rPr lang="en-US" sz="2400" dirty="0">
                <a:solidFill>
                  <a:schemeClr val="bg1"/>
                </a:solidFill>
              </a:rPr>
              <a:t>made the universe. </a:t>
            </a:r>
            <a:r>
              <a:rPr lang="en-US" sz="2400" baseline="30000" dirty="0">
                <a:solidFill>
                  <a:schemeClr val="bg1"/>
                </a:solidFill>
              </a:rPr>
              <a:t>3 </a:t>
            </a:r>
            <a:r>
              <a:rPr lang="en-US" sz="2400" dirty="0">
                <a:solidFill>
                  <a:schemeClr val="bg1"/>
                </a:solidFill>
              </a:rPr>
              <a:t> The Son is the radiance of God's glory and the exact representation of </a:t>
            </a:r>
            <a:r>
              <a:rPr lang="en-US" sz="2400" dirty="0" smtClean="0">
                <a:solidFill>
                  <a:schemeClr val="bg1"/>
                </a:solidFill>
              </a:rPr>
              <a:t>His </a:t>
            </a:r>
            <a:r>
              <a:rPr lang="en-US" sz="2400" dirty="0">
                <a:solidFill>
                  <a:schemeClr val="bg1"/>
                </a:solidFill>
              </a:rPr>
              <a:t>being, </a:t>
            </a:r>
            <a:r>
              <a:rPr lang="en-US" sz="2400" dirty="0">
                <a:solidFill>
                  <a:srgbClr val="FFFF00"/>
                </a:solidFill>
              </a:rPr>
              <a:t>sustaining all things by </a:t>
            </a:r>
            <a:r>
              <a:rPr lang="en-US" sz="2400" dirty="0" smtClean="0">
                <a:solidFill>
                  <a:srgbClr val="FFFF00"/>
                </a:solidFill>
              </a:rPr>
              <a:t>His </a:t>
            </a:r>
            <a:r>
              <a:rPr lang="en-US" sz="2400" dirty="0">
                <a:solidFill>
                  <a:srgbClr val="FFFF00"/>
                </a:solidFill>
              </a:rPr>
              <a:t>powerful </a:t>
            </a:r>
            <a:r>
              <a:rPr lang="en-US" sz="2400" dirty="0" smtClean="0">
                <a:solidFill>
                  <a:srgbClr val="FFFF00"/>
                </a:solidFill>
              </a:rPr>
              <a:t>Word</a:t>
            </a:r>
            <a:r>
              <a:rPr lang="en-US" sz="2400" dirty="0">
                <a:solidFill>
                  <a:schemeClr val="bg1"/>
                </a:solidFill>
              </a:rPr>
              <a:t>. After </a:t>
            </a:r>
            <a:r>
              <a:rPr lang="en-US" sz="2400" dirty="0" smtClean="0">
                <a:solidFill>
                  <a:schemeClr val="bg1"/>
                </a:solidFill>
              </a:rPr>
              <a:t>He </a:t>
            </a:r>
            <a:r>
              <a:rPr lang="en-US" sz="2400" dirty="0">
                <a:solidFill>
                  <a:schemeClr val="bg1"/>
                </a:solidFill>
              </a:rPr>
              <a:t>had provided purification for sins, </a:t>
            </a:r>
            <a:r>
              <a:rPr lang="en-US" sz="2400" dirty="0" smtClean="0">
                <a:solidFill>
                  <a:schemeClr val="bg1"/>
                </a:solidFill>
              </a:rPr>
              <a:t>He </a:t>
            </a:r>
            <a:r>
              <a:rPr lang="en-US" sz="2400" dirty="0">
                <a:solidFill>
                  <a:schemeClr val="bg1"/>
                </a:solidFill>
              </a:rPr>
              <a:t>sat down at the right hand of the Majesty in heaven. </a:t>
            </a:r>
            <a:r>
              <a:rPr lang="en-US" sz="2400" b="1" dirty="0">
                <a:solidFill>
                  <a:schemeClr val="bg1"/>
                </a:solidFill>
              </a:rPr>
              <a:t>Hebrews 1:1-3 (NIV) </a:t>
            </a:r>
            <a:endParaRPr lang="en-US" sz="2400" dirty="0">
              <a:solidFill>
                <a:schemeClr val="bg1"/>
              </a:solidFill>
            </a:endParaRPr>
          </a:p>
        </p:txBody>
      </p:sp>
      <p:pic>
        <p:nvPicPr>
          <p:cNvPr id="6146" name="Picture 2" descr="Scripture Must Be Fulfilled: Progressive Reve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0772" y="3879819"/>
            <a:ext cx="6093465" cy="2978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51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808093" y="106428"/>
            <a:ext cx="11196084" cy="1200329"/>
          </a:xfrm>
          <a:prstGeom prst="rect">
            <a:avLst/>
          </a:prstGeom>
          <a:noFill/>
        </p:spPr>
        <p:txBody>
          <a:bodyPr wrap="square" rtlCol="0">
            <a:spAutoFit/>
          </a:bodyPr>
          <a:lstStyle/>
          <a:p>
            <a:pPr algn="ctr"/>
            <a:r>
              <a:rPr lang="en-US" sz="3600" dirty="0" smtClean="0">
                <a:solidFill>
                  <a:srgbClr val="FFFF00"/>
                </a:solidFill>
                <a:latin typeface="Bahnschrift Light" panose="020B0502040204020203" pitchFamily="34" charset="0"/>
              </a:rPr>
              <a:t>To Open Doors In Each Generation </a:t>
            </a:r>
          </a:p>
          <a:p>
            <a:pPr algn="ctr"/>
            <a:r>
              <a:rPr lang="en-US" sz="3600" dirty="0" smtClean="0">
                <a:solidFill>
                  <a:srgbClr val="FFFF00"/>
                </a:solidFill>
                <a:latin typeface="Bahnschrift Light" panose="020B0502040204020203" pitchFamily="34" charset="0"/>
              </a:rPr>
              <a:t>God Has brought Forth Progressive Revelation </a:t>
            </a:r>
            <a:endParaRPr lang="en-US" sz="3600" dirty="0">
              <a:solidFill>
                <a:srgbClr val="FFFF00"/>
              </a:solidFill>
              <a:latin typeface="Bahnschrift Light" panose="020B0502040204020203" pitchFamily="34" charset="0"/>
            </a:endParaRPr>
          </a:p>
        </p:txBody>
      </p:sp>
      <p:sp>
        <p:nvSpPr>
          <p:cNvPr id="9" name="TextBox 8"/>
          <p:cNvSpPr txBox="1"/>
          <p:nvPr/>
        </p:nvSpPr>
        <p:spPr>
          <a:xfrm>
            <a:off x="145836" y="2126784"/>
            <a:ext cx="5186655" cy="369332"/>
          </a:xfrm>
          <a:prstGeom prst="rect">
            <a:avLst/>
          </a:prstGeom>
          <a:solidFill>
            <a:schemeClr val="tx2">
              <a:lumMod val="60000"/>
              <a:lumOff val="40000"/>
            </a:schemeClr>
          </a:solidFill>
        </p:spPr>
        <p:txBody>
          <a:bodyPr wrap="square" rtlCol="0">
            <a:spAutoFit/>
          </a:bodyPr>
          <a:lstStyle/>
          <a:p>
            <a:pPr algn="ctr"/>
            <a:r>
              <a:rPr lang="en-US" dirty="0" smtClean="0"/>
              <a:t>Old Testament </a:t>
            </a:r>
            <a:endParaRPr lang="en-US" dirty="0"/>
          </a:p>
        </p:txBody>
      </p:sp>
      <p:sp>
        <p:nvSpPr>
          <p:cNvPr id="10" name="TextBox 9"/>
          <p:cNvSpPr txBox="1"/>
          <p:nvPr/>
        </p:nvSpPr>
        <p:spPr>
          <a:xfrm>
            <a:off x="6708617" y="2126784"/>
            <a:ext cx="5295559" cy="369332"/>
          </a:xfrm>
          <a:prstGeom prst="rect">
            <a:avLst/>
          </a:prstGeom>
          <a:solidFill>
            <a:schemeClr val="accent2">
              <a:lumMod val="75000"/>
            </a:schemeClr>
          </a:solidFill>
        </p:spPr>
        <p:txBody>
          <a:bodyPr wrap="square" rtlCol="0">
            <a:spAutoFit/>
          </a:bodyPr>
          <a:lstStyle/>
          <a:p>
            <a:pPr algn="ctr"/>
            <a:r>
              <a:rPr lang="en-US" dirty="0" smtClean="0"/>
              <a:t>New Testament </a:t>
            </a: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1290904398"/>
              </p:ext>
            </p:extLst>
          </p:nvPr>
        </p:nvGraphicFramePr>
        <p:xfrm>
          <a:off x="281638" y="2840669"/>
          <a:ext cx="5050853" cy="2682240"/>
        </p:xfrm>
        <a:graphic>
          <a:graphicData uri="http://schemas.openxmlformats.org/drawingml/2006/table">
            <a:tbl>
              <a:tblPr firstRow="1" firstCol="1" bandRow="1">
                <a:tableStyleId>{073A0DAA-6AF3-43AB-8588-CEC1D06C72B9}</a:tableStyleId>
              </a:tblPr>
              <a:tblGrid>
                <a:gridCol w="1329879"/>
                <a:gridCol w="1240325"/>
                <a:gridCol w="1321806"/>
                <a:gridCol w="1158843"/>
              </a:tblGrid>
              <a:tr h="0">
                <a:tc>
                  <a:txBody>
                    <a:bodyPr/>
                    <a:lstStyle/>
                    <a:p>
                      <a:pPr marL="0" marR="0">
                        <a:spcBef>
                          <a:spcPts val="0"/>
                        </a:spcBef>
                        <a:spcAft>
                          <a:spcPts val="0"/>
                        </a:spcAft>
                      </a:pPr>
                      <a:r>
                        <a:rPr lang="en-US" sz="1600" dirty="0">
                          <a:effectLst/>
                        </a:rPr>
                        <a:t>Instrument of Grace</a:t>
                      </a:r>
                      <a:endParaRPr lang="en-US" sz="2000" dirty="0">
                        <a:effectLst/>
                        <a:latin typeface="Arial"/>
                        <a:ea typeface="Calibri"/>
                      </a:endParaRPr>
                    </a:p>
                  </a:txBody>
                  <a:tcPr marL="68580" marR="68580" marT="0" marB="0"/>
                </a:tc>
                <a:tc>
                  <a:txBody>
                    <a:bodyPr/>
                    <a:lstStyle/>
                    <a:p>
                      <a:pPr marL="0" marR="0">
                        <a:spcBef>
                          <a:spcPts val="0"/>
                        </a:spcBef>
                        <a:spcAft>
                          <a:spcPts val="0"/>
                        </a:spcAft>
                      </a:pPr>
                      <a:r>
                        <a:rPr lang="en-US" sz="1600" dirty="0" smtClean="0">
                          <a:effectLst/>
                        </a:rPr>
                        <a:t>Adam (First)</a:t>
                      </a:r>
                      <a:endParaRPr lang="en-US" sz="2000" dirty="0">
                        <a:effectLst/>
                        <a:latin typeface="Arial"/>
                        <a:ea typeface="Calibri"/>
                      </a:endParaRPr>
                    </a:p>
                  </a:txBody>
                  <a:tcPr marL="68580" marR="68580" marT="0" marB="0"/>
                </a:tc>
                <a:tc>
                  <a:txBody>
                    <a:bodyPr/>
                    <a:lstStyle/>
                    <a:p>
                      <a:pPr marL="0" marR="0">
                        <a:spcBef>
                          <a:spcPts val="0"/>
                        </a:spcBef>
                        <a:spcAft>
                          <a:spcPts val="0"/>
                        </a:spcAft>
                      </a:pPr>
                      <a:r>
                        <a:rPr lang="en-US" sz="1600">
                          <a:effectLst/>
                        </a:rPr>
                        <a:t>Abraham</a:t>
                      </a:r>
                      <a:endParaRPr lang="en-US" sz="2000">
                        <a:effectLst/>
                        <a:latin typeface="Arial"/>
                        <a:ea typeface="Calibri"/>
                      </a:endParaRPr>
                    </a:p>
                  </a:txBody>
                  <a:tcPr marL="68580" marR="68580" marT="0" marB="0"/>
                </a:tc>
                <a:tc>
                  <a:txBody>
                    <a:bodyPr/>
                    <a:lstStyle/>
                    <a:p>
                      <a:pPr marL="0" marR="0">
                        <a:spcBef>
                          <a:spcPts val="0"/>
                        </a:spcBef>
                        <a:spcAft>
                          <a:spcPts val="0"/>
                        </a:spcAft>
                      </a:pPr>
                      <a:r>
                        <a:rPr lang="en-US" sz="1600" dirty="0">
                          <a:effectLst/>
                        </a:rPr>
                        <a:t>Moses </a:t>
                      </a:r>
                      <a:r>
                        <a:rPr lang="en-US" sz="1600" dirty="0" smtClean="0">
                          <a:effectLst/>
                        </a:rPr>
                        <a:t>/ Birthing a Nation </a:t>
                      </a:r>
                      <a:endParaRPr lang="en-US" sz="2000" dirty="0">
                        <a:effectLst/>
                        <a:latin typeface="Arial"/>
                        <a:ea typeface="Calibri"/>
                      </a:endParaRPr>
                    </a:p>
                  </a:txBody>
                  <a:tcPr marL="68580" marR="68580" marT="0" marB="0"/>
                </a:tc>
              </a:tr>
              <a:tr h="0">
                <a:tc>
                  <a:txBody>
                    <a:bodyPr/>
                    <a:lstStyle/>
                    <a:p>
                      <a:pPr marL="0" marR="0">
                        <a:spcBef>
                          <a:spcPts val="0"/>
                        </a:spcBef>
                        <a:spcAft>
                          <a:spcPts val="0"/>
                        </a:spcAft>
                      </a:pPr>
                      <a:r>
                        <a:rPr lang="en-US" sz="1600">
                          <a:effectLst/>
                        </a:rPr>
                        <a:t>Type of </a:t>
                      </a:r>
                      <a:endParaRPr lang="en-US" sz="2000">
                        <a:effectLst/>
                        <a:latin typeface="Arial"/>
                        <a:ea typeface="Calibri"/>
                      </a:endParaRPr>
                    </a:p>
                  </a:txBody>
                  <a:tcPr marL="68580" marR="68580" marT="0" marB="0"/>
                </a:tc>
                <a:tc>
                  <a:txBody>
                    <a:bodyPr/>
                    <a:lstStyle/>
                    <a:p>
                      <a:pPr marL="0" marR="0">
                        <a:spcBef>
                          <a:spcPts val="0"/>
                        </a:spcBef>
                        <a:spcAft>
                          <a:spcPts val="0"/>
                        </a:spcAft>
                      </a:pPr>
                      <a:r>
                        <a:rPr lang="en-US" sz="1600" b="1" dirty="0">
                          <a:solidFill>
                            <a:srgbClr val="FF0000"/>
                          </a:solidFill>
                          <a:effectLst/>
                        </a:rPr>
                        <a:t>Christ</a:t>
                      </a:r>
                      <a:endParaRPr lang="en-US" sz="2000" b="1" dirty="0">
                        <a:solidFill>
                          <a:srgbClr val="FF0000"/>
                        </a:solidFill>
                        <a:effectLst/>
                        <a:latin typeface="Arial"/>
                        <a:ea typeface="Calibri"/>
                      </a:endParaRPr>
                    </a:p>
                  </a:txBody>
                  <a:tcPr marL="68580" marR="68580" marT="0" marB="0"/>
                </a:tc>
                <a:tc>
                  <a:txBody>
                    <a:bodyPr/>
                    <a:lstStyle/>
                    <a:p>
                      <a:pPr marL="0" marR="0">
                        <a:spcBef>
                          <a:spcPts val="0"/>
                        </a:spcBef>
                        <a:spcAft>
                          <a:spcPts val="0"/>
                        </a:spcAft>
                      </a:pPr>
                      <a:r>
                        <a:rPr lang="en-US" sz="1600" b="1" dirty="0">
                          <a:solidFill>
                            <a:srgbClr val="FF0000"/>
                          </a:solidFill>
                          <a:effectLst/>
                        </a:rPr>
                        <a:t>Father </a:t>
                      </a:r>
                      <a:endParaRPr lang="en-US" sz="2000" b="1" dirty="0">
                        <a:solidFill>
                          <a:srgbClr val="FF0000"/>
                        </a:solidFill>
                        <a:effectLst/>
                        <a:latin typeface="Arial"/>
                        <a:ea typeface="Calibri"/>
                      </a:endParaRPr>
                    </a:p>
                  </a:txBody>
                  <a:tcPr marL="68580" marR="68580" marT="0" marB="0"/>
                </a:tc>
                <a:tc>
                  <a:txBody>
                    <a:bodyPr/>
                    <a:lstStyle/>
                    <a:p>
                      <a:pPr marL="0" marR="0">
                        <a:spcBef>
                          <a:spcPts val="0"/>
                        </a:spcBef>
                        <a:spcAft>
                          <a:spcPts val="0"/>
                        </a:spcAft>
                      </a:pPr>
                      <a:r>
                        <a:rPr lang="en-US" sz="1600" b="1" dirty="0">
                          <a:solidFill>
                            <a:srgbClr val="FF0000"/>
                          </a:solidFill>
                          <a:effectLst/>
                        </a:rPr>
                        <a:t>Law</a:t>
                      </a:r>
                      <a:endParaRPr lang="en-US" sz="2000" b="1" dirty="0">
                        <a:solidFill>
                          <a:srgbClr val="FF0000"/>
                        </a:solidFill>
                        <a:effectLst/>
                        <a:latin typeface="Arial"/>
                        <a:ea typeface="Calibri"/>
                      </a:endParaRPr>
                    </a:p>
                  </a:txBody>
                  <a:tcPr marL="68580" marR="68580" marT="0" marB="0"/>
                </a:tc>
              </a:tr>
              <a:tr h="0">
                <a:tc>
                  <a:txBody>
                    <a:bodyPr/>
                    <a:lstStyle/>
                    <a:p>
                      <a:pPr marL="0" marR="0">
                        <a:spcBef>
                          <a:spcPts val="0"/>
                        </a:spcBef>
                        <a:spcAft>
                          <a:spcPts val="0"/>
                        </a:spcAft>
                      </a:pPr>
                      <a:r>
                        <a:rPr lang="en-US" sz="1600" dirty="0">
                          <a:effectLst/>
                        </a:rPr>
                        <a:t>Covenant </a:t>
                      </a:r>
                      <a:endParaRPr lang="en-US" sz="2000" dirty="0">
                        <a:effectLst/>
                        <a:latin typeface="Arial"/>
                        <a:ea typeface="Calibri"/>
                      </a:endParaRPr>
                    </a:p>
                  </a:txBody>
                  <a:tcPr marL="68580" marR="68580" marT="0" marB="0"/>
                </a:tc>
                <a:tc>
                  <a:txBody>
                    <a:bodyPr/>
                    <a:lstStyle/>
                    <a:p>
                      <a:pPr marL="0" marR="0">
                        <a:spcBef>
                          <a:spcPts val="0"/>
                        </a:spcBef>
                        <a:spcAft>
                          <a:spcPts val="0"/>
                        </a:spcAft>
                      </a:pPr>
                      <a:r>
                        <a:rPr lang="en-US" sz="1600" dirty="0">
                          <a:effectLst/>
                        </a:rPr>
                        <a:t>Protect the Garden and don’t Eat of the Tree of Knowledge of Good and evil</a:t>
                      </a:r>
                      <a:endParaRPr lang="en-US" sz="2000" dirty="0">
                        <a:effectLst/>
                        <a:latin typeface="Arial"/>
                        <a:ea typeface="Calibri"/>
                      </a:endParaRPr>
                    </a:p>
                  </a:txBody>
                  <a:tcPr marL="68580" marR="68580" marT="0" marB="0"/>
                </a:tc>
                <a:tc>
                  <a:txBody>
                    <a:bodyPr/>
                    <a:lstStyle/>
                    <a:p>
                      <a:pPr marL="0" marR="0">
                        <a:spcBef>
                          <a:spcPts val="0"/>
                        </a:spcBef>
                        <a:spcAft>
                          <a:spcPts val="0"/>
                        </a:spcAft>
                      </a:pPr>
                      <a:r>
                        <a:rPr lang="en-US" sz="1600" dirty="0" smtClean="0">
                          <a:effectLst/>
                        </a:rPr>
                        <a:t>Of faith and </a:t>
                      </a:r>
                      <a:r>
                        <a:rPr lang="en-US" sz="1600" dirty="0">
                          <a:effectLst/>
                        </a:rPr>
                        <a:t>circumcision </a:t>
                      </a:r>
                      <a:endParaRPr lang="en-US" sz="2000" dirty="0">
                        <a:effectLst/>
                        <a:latin typeface="Arial"/>
                        <a:ea typeface="Calibri"/>
                      </a:endParaRPr>
                    </a:p>
                  </a:txBody>
                  <a:tcPr marL="68580" marR="68580" marT="0" marB="0"/>
                </a:tc>
                <a:tc>
                  <a:txBody>
                    <a:bodyPr/>
                    <a:lstStyle/>
                    <a:p>
                      <a:pPr marL="0" marR="0">
                        <a:spcBef>
                          <a:spcPts val="0"/>
                        </a:spcBef>
                        <a:spcAft>
                          <a:spcPts val="0"/>
                        </a:spcAft>
                      </a:pPr>
                      <a:r>
                        <a:rPr lang="en-US" sz="1600" dirty="0">
                          <a:effectLst/>
                        </a:rPr>
                        <a:t>Blood of the Lamb - </a:t>
                      </a:r>
                      <a:r>
                        <a:rPr lang="en-US" sz="1600" dirty="0" smtClean="0">
                          <a:effectLst/>
                        </a:rPr>
                        <a:t>Passover</a:t>
                      </a:r>
                      <a:endParaRPr lang="en-US" sz="2000" dirty="0">
                        <a:effectLst/>
                        <a:latin typeface="Arial"/>
                        <a:ea typeface="Calibri"/>
                      </a:endParaRPr>
                    </a:p>
                  </a:txBody>
                  <a:tcPr marL="68580" marR="68580" marT="0" marB="0"/>
                </a:tc>
              </a:tr>
            </a:tbl>
          </a:graphicData>
        </a:graphic>
      </p:graphicFrame>
      <p:pic>
        <p:nvPicPr>
          <p:cNvPr id="13" name="Picture 12"/>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22614" y="1759487"/>
            <a:ext cx="988695" cy="988695"/>
          </a:xfrm>
          <a:prstGeom prst="rect">
            <a:avLst/>
          </a:prstGeom>
          <a:noFill/>
        </p:spPr>
      </p:pic>
      <p:sp>
        <p:nvSpPr>
          <p:cNvPr id="14" name="TextBox 13"/>
          <p:cNvSpPr txBox="1"/>
          <p:nvPr/>
        </p:nvSpPr>
        <p:spPr>
          <a:xfrm>
            <a:off x="5404920" y="2770390"/>
            <a:ext cx="1106390" cy="4401205"/>
          </a:xfrm>
          <a:prstGeom prst="rect">
            <a:avLst/>
          </a:prstGeom>
          <a:noFill/>
        </p:spPr>
        <p:txBody>
          <a:bodyPr wrap="square" rtlCol="0">
            <a:spAutoFit/>
          </a:bodyPr>
          <a:lstStyle/>
          <a:p>
            <a:pPr algn="ctr"/>
            <a:r>
              <a:rPr lang="en-US" sz="1400" dirty="0" smtClean="0">
                <a:solidFill>
                  <a:schemeClr val="bg1"/>
                </a:solidFill>
              </a:rPr>
              <a:t>Revelation</a:t>
            </a:r>
          </a:p>
          <a:p>
            <a:pPr algn="ctr"/>
            <a:r>
              <a:rPr lang="en-US" sz="1400" dirty="0" smtClean="0">
                <a:solidFill>
                  <a:schemeClr val="bg1"/>
                </a:solidFill>
              </a:rPr>
              <a:t>Of The</a:t>
            </a:r>
          </a:p>
          <a:p>
            <a:pPr algn="ctr"/>
            <a:r>
              <a:rPr lang="en-US" sz="1400" dirty="0" smtClean="0">
                <a:solidFill>
                  <a:schemeClr val="bg1"/>
                </a:solidFill>
              </a:rPr>
              <a:t>Messiah</a:t>
            </a:r>
          </a:p>
          <a:p>
            <a:pPr algn="ctr"/>
            <a:r>
              <a:rPr lang="en-US" sz="1400" dirty="0" smtClean="0">
                <a:solidFill>
                  <a:schemeClr val="bg1"/>
                </a:solidFill>
              </a:rPr>
              <a:t>Jesus </a:t>
            </a:r>
          </a:p>
          <a:p>
            <a:pPr algn="ctr"/>
            <a:r>
              <a:rPr lang="en-US" sz="1400" dirty="0" smtClean="0">
                <a:solidFill>
                  <a:schemeClr val="bg1"/>
                </a:solidFill>
              </a:rPr>
              <a:t>Christ</a:t>
            </a:r>
          </a:p>
          <a:p>
            <a:pPr algn="ctr"/>
            <a:endParaRPr lang="en-US" sz="1400" dirty="0">
              <a:solidFill>
                <a:schemeClr val="bg1"/>
              </a:solidFill>
            </a:endParaRPr>
          </a:p>
          <a:p>
            <a:pPr algn="ctr"/>
            <a:r>
              <a:rPr lang="en-US" sz="1400" dirty="0" smtClean="0">
                <a:solidFill>
                  <a:schemeClr val="bg1"/>
                </a:solidFill>
              </a:rPr>
              <a:t>THE</a:t>
            </a:r>
          </a:p>
          <a:p>
            <a:pPr algn="ctr"/>
            <a:r>
              <a:rPr lang="en-US" sz="1400" dirty="0" smtClean="0">
                <a:solidFill>
                  <a:schemeClr val="bg1"/>
                </a:solidFill>
              </a:rPr>
              <a:t>GOOD NEWS</a:t>
            </a:r>
          </a:p>
          <a:p>
            <a:pPr algn="ctr"/>
            <a:endParaRPr lang="en-US" sz="1400" dirty="0">
              <a:solidFill>
                <a:schemeClr val="bg1"/>
              </a:solidFill>
            </a:endParaRPr>
          </a:p>
          <a:p>
            <a:pPr algn="ctr"/>
            <a:r>
              <a:rPr lang="en-US" sz="1400" dirty="0" smtClean="0">
                <a:solidFill>
                  <a:schemeClr val="bg1"/>
                </a:solidFill>
              </a:rPr>
              <a:t>GOD </a:t>
            </a:r>
          </a:p>
          <a:p>
            <a:pPr algn="ctr"/>
            <a:r>
              <a:rPr lang="en-US" sz="1400" dirty="0" smtClean="0">
                <a:solidFill>
                  <a:schemeClr val="bg1"/>
                </a:solidFill>
              </a:rPr>
              <a:t>REDEEMS</a:t>
            </a:r>
          </a:p>
          <a:p>
            <a:pPr algn="ctr"/>
            <a:endParaRPr lang="en-US" sz="1400" dirty="0">
              <a:solidFill>
                <a:schemeClr val="bg1"/>
              </a:solidFill>
            </a:endParaRPr>
          </a:p>
          <a:p>
            <a:pPr algn="ctr"/>
            <a:r>
              <a:rPr lang="en-US" sz="1400" dirty="0" smtClean="0">
                <a:solidFill>
                  <a:schemeClr val="bg1"/>
                </a:solidFill>
              </a:rPr>
              <a:t>MANKIND MUST</a:t>
            </a:r>
          </a:p>
          <a:p>
            <a:pPr algn="ctr"/>
            <a:r>
              <a:rPr lang="en-US" sz="1400" dirty="0" smtClean="0">
                <a:solidFill>
                  <a:schemeClr val="bg1"/>
                </a:solidFill>
              </a:rPr>
              <a:t>REPENT</a:t>
            </a:r>
          </a:p>
          <a:p>
            <a:pPr algn="ctr"/>
            <a:r>
              <a:rPr lang="en-US" sz="1400" dirty="0" smtClean="0">
                <a:solidFill>
                  <a:srgbClr val="FF0000"/>
                </a:solidFill>
              </a:rPr>
              <a:t>GOD</a:t>
            </a:r>
          </a:p>
          <a:p>
            <a:pPr algn="ctr"/>
            <a:r>
              <a:rPr lang="en-US" sz="1400" dirty="0" smtClean="0">
                <a:solidFill>
                  <a:srgbClr val="FF0000"/>
                </a:solidFill>
              </a:rPr>
              <a:t>FORGIVES</a:t>
            </a:r>
          </a:p>
          <a:p>
            <a:pPr algn="ctr"/>
            <a:endParaRPr lang="en-US" sz="1400" dirty="0">
              <a:solidFill>
                <a:schemeClr val="bg1"/>
              </a:solidFill>
            </a:endParaRPr>
          </a:p>
          <a:p>
            <a:pPr algn="ctr"/>
            <a:endParaRPr lang="en-US" sz="1400" dirty="0">
              <a:solidFill>
                <a:schemeClr val="bg1"/>
              </a:solidFill>
            </a:endParaRPr>
          </a:p>
        </p:txBody>
      </p:sp>
      <p:graphicFrame>
        <p:nvGraphicFramePr>
          <p:cNvPr id="15" name="Table 14"/>
          <p:cNvGraphicFramePr>
            <a:graphicFrameLocks noGrp="1"/>
          </p:cNvGraphicFramePr>
          <p:nvPr>
            <p:extLst>
              <p:ext uri="{D42A27DB-BD31-4B8C-83A1-F6EECF244321}">
                <p14:modId xmlns:p14="http://schemas.microsoft.com/office/powerpoint/2010/main" val="150720609"/>
              </p:ext>
            </p:extLst>
          </p:nvPr>
        </p:nvGraphicFramePr>
        <p:xfrm>
          <a:off x="6708617" y="2652327"/>
          <a:ext cx="5160476" cy="3657600"/>
        </p:xfrm>
        <a:graphic>
          <a:graphicData uri="http://schemas.openxmlformats.org/drawingml/2006/table">
            <a:tbl>
              <a:tblPr firstRow="1" firstCol="1" bandRow="1">
                <a:tableStyleId>{073A0DAA-6AF3-43AB-8588-CEC1D06C72B9}</a:tableStyleId>
              </a:tblPr>
              <a:tblGrid>
                <a:gridCol w="1294646"/>
                <a:gridCol w="968721"/>
                <a:gridCol w="1222218"/>
                <a:gridCol w="1674891"/>
              </a:tblGrid>
              <a:tr h="0">
                <a:tc>
                  <a:txBody>
                    <a:bodyPr/>
                    <a:lstStyle/>
                    <a:p>
                      <a:pPr marL="0" marR="0">
                        <a:spcBef>
                          <a:spcPts val="0"/>
                        </a:spcBef>
                        <a:spcAft>
                          <a:spcPts val="0"/>
                        </a:spcAft>
                      </a:pPr>
                      <a:r>
                        <a:rPr lang="en-US" sz="1600" dirty="0">
                          <a:effectLst/>
                        </a:rPr>
                        <a:t>Instrument of Grace</a:t>
                      </a:r>
                      <a:endParaRPr lang="en-US" sz="2000" dirty="0">
                        <a:effectLst/>
                        <a:latin typeface="Arial"/>
                        <a:ea typeface="Calibri"/>
                      </a:endParaRPr>
                    </a:p>
                  </a:txBody>
                  <a:tcPr marL="68580" marR="68580" marT="0" marB="0"/>
                </a:tc>
                <a:tc>
                  <a:txBody>
                    <a:bodyPr/>
                    <a:lstStyle/>
                    <a:p>
                      <a:pPr marL="0" marR="0">
                        <a:spcBef>
                          <a:spcPts val="0"/>
                        </a:spcBef>
                        <a:spcAft>
                          <a:spcPts val="0"/>
                        </a:spcAft>
                      </a:pPr>
                      <a:r>
                        <a:rPr lang="en-US" sz="1600">
                          <a:effectLst/>
                        </a:rPr>
                        <a:t>Jesus Christ </a:t>
                      </a:r>
                      <a:endParaRPr lang="en-US" sz="2000">
                        <a:effectLst/>
                        <a:latin typeface="Arial"/>
                        <a:ea typeface="Calibri"/>
                      </a:endParaRPr>
                    </a:p>
                  </a:txBody>
                  <a:tcPr marL="68580" marR="68580" marT="0" marB="0"/>
                </a:tc>
                <a:tc>
                  <a:txBody>
                    <a:bodyPr/>
                    <a:lstStyle/>
                    <a:p>
                      <a:pPr marL="0" marR="0">
                        <a:spcBef>
                          <a:spcPts val="0"/>
                        </a:spcBef>
                        <a:spcAft>
                          <a:spcPts val="0"/>
                        </a:spcAft>
                      </a:pPr>
                      <a:r>
                        <a:rPr lang="en-US" sz="1600">
                          <a:effectLst/>
                        </a:rPr>
                        <a:t>Holy Spirit </a:t>
                      </a:r>
                      <a:endParaRPr lang="en-US" sz="2000">
                        <a:effectLst/>
                        <a:latin typeface="Arial"/>
                        <a:ea typeface="Calibri"/>
                      </a:endParaRPr>
                    </a:p>
                  </a:txBody>
                  <a:tcPr marL="68580" marR="68580" marT="0" marB="0"/>
                </a:tc>
                <a:tc>
                  <a:txBody>
                    <a:bodyPr/>
                    <a:lstStyle/>
                    <a:p>
                      <a:pPr marL="0" marR="0">
                        <a:spcBef>
                          <a:spcPts val="0"/>
                        </a:spcBef>
                        <a:spcAft>
                          <a:spcPts val="0"/>
                        </a:spcAft>
                      </a:pPr>
                      <a:r>
                        <a:rPr lang="en-US" sz="1600">
                          <a:effectLst/>
                        </a:rPr>
                        <a:t>Church</a:t>
                      </a:r>
                      <a:endParaRPr lang="en-US" sz="2000">
                        <a:effectLst/>
                        <a:latin typeface="Arial"/>
                        <a:ea typeface="Calibri"/>
                      </a:endParaRPr>
                    </a:p>
                  </a:txBody>
                  <a:tcPr marL="68580" marR="68580" marT="0" marB="0"/>
                </a:tc>
              </a:tr>
              <a:tr h="0">
                <a:tc>
                  <a:txBody>
                    <a:bodyPr/>
                    <a:lstStyle/>
                    <a:p>
                      <a:pPr marL="0" marR="0">
                        <a:spcBef>
                          <a:spcPts val="0"/>
                        </a:spcBef>
                        <a:spcAft>
                          <a:spcPts val="0"/>
                        </a:spcAft>
                      </a:pPr>
                      <a:r>
                        <a:rPr lang="en-US" sz="1600" dirty="0">
                          <a:effectLst/>
                        </a:rPr>
                        <a:t>Covenant </a:t>
                      </a:r>
                      <a:endParaRPr lang="en-US" sz="2000" dirty="0">
                        <a:effectLst/>
                        <a:latin typeface="Arial"/>
                        <a:ea typeface="Calibri"/>
                      </a:endParaRPr>
                    </a:p>
                  </a:txBody>
                  <a:tcPr marL="68580" marR="68580" marT="0" marB="0"/>
                </a:tc>
                <a:tc>
                  <a:txBody>
                    <a:bodyPr/>
                    <a:lstStyle/>
                    <a:p>
                      <a:pPr marL="0" marR="0">
                        <a:spcBef>
                          <a:spcPts val="0"/>
                        </a:spcBef>
                        <a:spcAft>
                          <a:spcPts val="0"/>
                        </a:spcAft>
                      </a:pPr>
                      <a:r>
                        <a:rPr lang="en-US" sz="1600" b="1" dirty="0">
                          <a:solidFill>
                            <a:srgbClr val="FF0000"/>
                          </a:solidFill>
                          <a:effectLst/>
                        </a:rPr>
                        <a:t>Last Adam </a:t>
                      </a:r>
                      <a:r>
                        <a:rPr lang="en-US" sz="1600" dirty="0">
                          <a:effectLst/>
                        </a:rPr>
                        <a:t>–</a:t>
                      </a:r>
                      <a:endParaRPr lang="en-US" sz="2000" dirty="0">
                        <a:effectLst/>
                      </a:endParaRPr>
                    </a:p>
                    <a:p>
                      <a:pPr marL="0" marR="0">
                        <a:spcBef>
                          <a:spcPts val="0"/>
                        </a:spcBef>
                        <a:spcAft>
                          <a:spcPts val="0"/>
                        </a:spcAft>
                      </a:pPr>
                      <a:r>
                        <a:rPr lang="en-US" sz="1600" dirty="0">
                          <a:effectLst/>
                        </a:rPr>
                        <a:t>Prophet greater than Moses – Before Abraham – He existed </a:t>
                      </a:r>
                      <a:endParaRPr lang="en-US" sz="2000" dirty="0">
                        <a:effectLst/>
                        <a:latin typeface="Arial"/>
                        <a:ea typeface="Calibri"/>
                      </a:endParaRPr>
                    </a:p>
                  </a:txBody>
                  <a:tcPr marL="68580" marR="68580" marT="0" marB="0"/>
                </a:tc>
                <a:tc>
                  <a:txBody>
                    <a:bodyPr/>
                    <a:lstStyle/>
                    <a:p>
                      <a:pPr marL="0" marR="0">
                        <a:spcBef>
                          <a:spcPts val="0"/>
                        </a:spcBef>
                        <a:spcAft>
                          <a:spcPts val="0"/>
                        </a:spcAft>
                      </a:pPr>
                      <a:r>
                        <a:rPr lang="en-US" sz="1600">
                          <a:effectLst/>
                        </a:rPr>
                        <a:t>The promise of the Father  </a:t>
                      </a:r>
                      <a:endParaRPr lang="en-US" sz="2000">
                        <a:effectLst/>
                        <a:latin typeface="Arial"/>
                        <a:ea typeface="Calibri"/>
                      </a:endParaRPr>
                    </a:p>
                  </a:txBody>
                  <a:tcPr marL="68580" marR="68580" marT="0" marB="0"/>
                </a:tc>
                <a:tc>
                  <a:txBody>
                    <a:bodyPr/>
                    <a:lstStyle/>
                    <a:p>
                      <a:pPr marL="0" marR="0">
                        <a:spcBef>
                          <a:spcPts val="0"/>
                        </a:spcBef>
                        <a:spcAft>
                          <a:spcPts val="0"/>
                        </a:spcAft>
                      </a:pPr>
                      <a:r>
                        <a:rPr lang="en-US" sz="1600" dirty="0">
                          <a:effectLst/>
                        </a:rPr>
                        <a:t>Under the covenant of  Lamb of God – has all the covenant promises and privileges needed to bring the Good news to ALL NATIONS and change the world through transformation </a:t>
                      </a:r>
                      <a:endParaRPr lang="en-US" sz="2000" dirty="0">
                        <a:effectLst/>
                        <a:latin typeface="Arial"/>
                        <a:ea typeface="Calibri"/>
                      </a:endParaRPr>
                    </a:p>
                  </a:txBody>
                  <a:tcPr marL="68580" marR="68580" marT="0" marB="0"/>
                </a:tc>
              </a:tr>
            </a:tbl>
          </a:graphicData>
        </a:graphic>
      </p:graphicFrame>
      <p:sp>
        <p:nvSpPr>
          <p:cNvPr id="16" name="TextBox 15"/>
          <p:cNvSpPr txBox="1"/>
          <p:nvPr/>
        </p:nvSpPr>
        <p:spPr>
          <a:xfrm>
            <a:off x="2444436" y="2496116"/>
            <a:ext cx="914400" cy="369332"/>
          </a:xfrm>
          <a:prstGeom prst="rect">
            <a:avLst/>
          </a:prstGeom>
          <a:noFill/>
        </p:spPr>
        <p:txBody>
          <a:bodyPr wrap="square" rtlCol="0">
            <a:spAutoFit/>
          </a:bodyPr>
          <a:lstStyle/>
          <a:p>
            <a:pPr algn="ctr"/>
            <a:r>
              <a:rPr lang="en-US" dirty="0" smtClean="0">
                <a:solidFill>
                  <a:schemeClr val="bg1"/>
                </a:solidFill>
              </a:rPr>
              <a:t>Noah</a:t>
            </a:r>
            <a:endParaRPr lang="en-US" dirty="0">
              <a:solidFill>
                <a:schemeClr val="bg1"/>
              </a:solidFill>
            </a:endParaRPr>
          </a:p>
        </p:txBody>
      </p:sp>
    </p:spTree>
    <p:extLst>
      <p:ext uri="{BB962C8B-B14F-4D97-AF65-F5344CB8AC3E}">
        <p14:creationId xmlns:p14="http://schemas.microsoft.com/office/powerpoint/2010/main" val="333012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64067" y="1174329"/>
            <a:ext cx="11125200" cy="2677656"/>
          </a:xfrm>
          <a:prstGeom prst="rect">
            <a:avLst/>
          </a:prstGeom>
        </p:spPr>
        <p:txBody>
          <a:bodyPr wrap="square">
            <a:spAutoFit/>
          </a:bodyPr>
          <a:lstStyle/>
          <a:p>
            <a:r>
              <a:rPr lang="en-US" sz="2800" dirty="0">
                <a:solidFill>
                  <a:schemeClr val="bg1"/>
                </a:solidFill>
              </a:rPr>
              <a:t> I will place on </a:t>
            </a:r>
            <a:r>
              <a:rPr lang="en-US" sz="2800" dirty="0" smtClean="0">
                <a:solidFill>
                  <a:schemeClr val="bg1"/>
                </a:solidFill>
              </a:rPr>
              <a:t>His </a:t>
            </a:r>
            <a:r>
              <a:rPr lang="en-US" sz="2800" dirty="0">
                <a:solidFill>
                  <a:schemeClr val="bg1"/>
                </a:solidFill>
              </a:rPr>
              <a:t>shoulder the key to the house of David; </a:t>
            </a:r>
            <a:r>
              <a:rPr lang="en-US" sz="2800" dirty="0">
                <a:solidFill>
                  <a:srgbClr val="FFFF00"/>
                </a:solidFill>
              </a:rPr>
              <a:t>what </a:t>
            </a:r>
            <a:r>
              <a:rPr lang="en-US" sz="2800" dirty="0" smtClean="0">
                <a:solidFill>
                  <a:srgbClr val="FFFF00"/>
                </a:solidFill>
              </a:rPr>
              <a:t>He </a:t>
            </a:r>
            <a:r>
              <a:rPr lang="en-US" sz="2800" dirty="0">
                <a:solidFill>
                  <a:srgbClr val="FFFF00"/>
                </a:solidFill>
              </a:rPr>
              <a:t>opens no one can shut, and what </a:t>
            </a:r>
            <a:r>
              <a:rPr lang="en-US" sz="2800" dirty="0" smtClean="0">
                <a:solidFill>
                  <a:srgbClr val="FFFF00"/>
                </a:solidFill>
              </a:rPr>
              <a:t>He </a:t>
            </a:r>
            <a:r>
              <a:rPr lang="en-US" sz="2800" dirty="0">
                <a:solidFill>
                  <a:srgbClr val="FFFF00"/>
                </a:solidFill>
              </a:rPr>
              <a:t>shuts no one can open</a:t>
            </a:r>
            <a:r>
              <a:rPr lang="en-US" sz="2800" dirty="0">
                <a:solidFill>
                  <a:schemeClr val="bg1"/>
                </a:solidFill>
              </a:rPr>
              <a:t>. </a:t>
            </a:r>
            <a:r>
              <a:rPr lang="en-US" sz="2800" baseline="30000" dirty="0">
                <a:solidFill>
                  <a:schemeClr val="bg1"/>
                </a:solidFill>
              </a:rPr>
              <a:t>23 </a:t>
            </a:r>
            <a:r>
              <a:rPr lang="en-US" sz="2800" dirty="0">
                <a:solidFill>
                  <a:schemeClr val="bg1"/>
                </a:solidFill>
              </a:rPr>
              <a:t> I will drive him like a peg into a firm place; </a:t>
            </a:r>
            <a:r>
              <a:rPr lang="en-US" sz="2800" dirty="0" smtClean="0">
                <a:solidFill>
                  <a:schemeClr val="bg1"/>
                </a:solidFill>
              </a:rPr>
              <a:t>He </a:t>
            </a:r>
            <a:r>
              <a:rPr lang="en-US" sz="2800" dirty="0">
                <a:solidFill>
                  <a:schemeClr val="bg1"/>
                </a:solidFill>
              </a:rPr>
              <a:t>will be a seat of honor for the house of his father. </a:t>
            </a:r>
            <a:r>
              <a:rPr lang="en-US" sz="2800" baseline="30000" dirty="0">
                <a:solidFill>
                  <a:schemeClr val="bg1"/>
                </a:solidFill>
              </a:rPr>
              <a:t>24 </a:t>
            </a:r>
            <a:r>
              <a:rPr lang="en-US" sz="2800" dirty="0">
                <a:solidFill>
                  <a:schemeClr val="bg1"/>
                </a:solidFill>
              </a:rPr>
              <a:t> All the glory of </a:t>
            </a:r>
            <a:r>
              <a:rPr lang="en-US" sz="2800" dirty="0" smtClean="0">
                <a:solidFill>
                  <a:schemeClr val="bg1"/>
                </a:solidFill>
              </a:rPr>
              <a:t>His </a:t>
            </a:r>
            <a:r>
              <a:rPr lang="en-US" sz="2800" dirty="0">
                <a:solidFill>
                  <a:schemeClr val="bg1"/>
                </a:solidFill>
              </a:rPr>
              <a:t>family will hang on </a:t>
            </a:r>
            <a:r>
              <a:rPr lang="en-US" sz="2800" dirty="0" smtClean="0">
                <a:solidFill>
                  <a:schemeClr val="bg1"/>
                </a:solidFill>
              </a:rPr>
              <a:t>Him</a:t>
            </a:r>
            <a:r>
              <a:rPr lang="en-US" sz="2800" dirty="0">
                <a:solidFill>
                  <a:schemeClr val="bg1"/>
                </a:solidFill>
              </a:rPr>
              <a:t>: its offspring and offshoots--all its lesser vessels, from the bowls to all the jars. </a:t>
            </a:r>
            <a:r>
              <a:rPr lang="en-US" sz="2800" b="1" dirty="0">
                <a:solidFill>
                  <a:schemeClr val="bg1"/>
                </a:solidFill>
              </a:rPr>
              <a:t>Isaiah 22:22-24 (NIV) </a:t>
            </a:r>
            <a:endParaRPr lang="en-US" sz="2800" dirty="0">
              <a:solidFill>
                <a:schemeClr val="bg1"/>
              </a:solidFill>
            </a:endParaRPr>
          </a:p>
        </p:txBody>
      </p:sp>
      <p:sp>
        <p:nvSpPr>
          <p:cNvPr id="3" name="TextBox 2"/>
          <p:cNvSpPr txBox="1"/>
          <p:nvPr/>
        </p:nvSpPr>
        <p:spPr>
          <a:xfrm>
            <a:off x="808093" y="350859"/>
            <a:ext cx="11196084" cy="646331"/>
          </a:xfrm>
          <a:prstGeom prst="rect">
            <a:avLst/>
          </a:prstGeom>
          <a:noFill/>
        </p:spPr>
        <p:txBody>
          <a:bodyPr wrap="square" rtlCol="0">
            <a:spAutoFit/>
          </a:bodyPr>
          <a:lstStyle/>
          <a:p>
            <a:pPr algn="ctr"/>
            <a:r>
              <a:rPr lang="en-US" sz="3600" dirty="0" smtClean="0">
                <a:solidFill>
                  <a:srgbClr val="FFFF00"/>
                </a:solidFill>
                <a:latin typeface="Bahnschrift Light" panose="020B0502040204020203" pitchFamily="34" charset="0"/>
              </a:rPr>
              <a:t>Jesus Is The One Who Opens and Closes Doors </a:t>
            </a:r>
            <a:endParaRPr lang="en-US" sz="3600" dirty="0">
              <a:solidFill>
                <a:srgbClr val="FFFF00"/>
              </a:solidFill>
              <a:latin typeface="Bahnschrift Light" panose="020B0502040204020203" pitchFamily="34" charset="0"/>
            </a:endParaRPr>
          </a:p>
        </p:txBody>
      </p:sp>
      <p:sp>
        <p:nvSpPr>
          <p:cNvPr id="4" name="Rectangle 3"/>
          <p:cNvSpPr/>
          <p:nvPr/>
        </p:nvSpPr>
        <p:spPr>
          <a:xfrm>
            <a:off x="217283" y="4067425"/>
            <a:ext cx="11271983" cy="2677656"/>
          </a:xfrm>
          <a:prstGeom prst="rect">
            <a:avLst/>
          </a:prstGeom>
        </p:spPr>
        <p:txBody>
          <a:bodyPr wrap="square">
            <a:spAutoFit/>
          </a:bodyPr>
          <a:lstStyle/>
          <a:p>
            <a:r>
              <a:rPr lang="en-US" sz="2800" dirty="0" smtClean="0">
                <a:solidFill>
                  <a:schemeClr val="bg1"/>
                </a:solidFill>
              </a:rPr>
              <a:t>"To </a:t>
            </a:r>
            <a:r>
              <a:rPr lang="en-US" sz="2800" dirty="0">
                <a:solidFill>
                  <a:schemeClr val="bg1"/>
                </a:solidFill>
              </a:rPr>
              <a:t>the angel of the church in Philadelphia write: These are the words of him who is holy and true, who holds the key of David. </a:t>
            </a:r>
            <a:r>
              <a:rPr lang="en-US" sz="2800" dirty="0">
                <a:solidFill>
                  <a:srgbClr val="FFFF00"/>
                </a:solidFill>
              </a:rPr>
              <a:t>What </a:t>
            </a:r>
            <a:r>
              <a:rPr lang="en-US" sz="2800" dirty="0" smtClean="0">
                <a:solidFill>
                  <a:srgbClr val="FFFF00"/>
                </a:solidFill>
              </a:rPr>
              <a:t>He </a:t>
            </a:r>
            <a:r>
              <a:rPr lang="en-US" sz="2800" dirty="0">
                <a:solidFill>
                  <a:srgbClr val="FFFF00"/>
                </a:solidFill>
              </a:rPr>
              <a:t>opens no one can shut, and what he shuts no one can open</a:t>
            </a:r>
            <a:r>
              <a:rPr lang="en-US" sz="2800" dirty="0">
                <a:solidFill>
                  <a:schemeClr val="bg1"/>
                </a:solidFill>
              </a:rPr>
              <a:t>. </a:t>
            </a:r>
            <a:r>
              <a:rPr lang="en-US" sz="2800" baseline="30000" dirty="0">
                <a:solidFill>
                  <a:schemeClr val="bg1"/>
                </a:solidFill>
              </a:rPr>
              <a:t>8 </a:t>
            </a:r>
            <a:r>
              <a:rPr lang="en-US" sz="2800" dirty="0">
                <a:solidFill>
                  <a:schemeClr val="bg1"/>
                </a:solidFill>
              </a:rPr>
              <a:t> I know your deeds. See, I have placed before you an open door that no one can shut. I know that you have little strength, yet you have kept my word and have not denied my name. </a:t>
            </a:r>
            <a:r>
              <a:rPr lang="en-US" sz="2800" b="1" dirty="0">
                <a:solidFill>
                  <a:schemeClr val="bg1"/>
                </a:solidFill>
              </a:rPr>
              <a:t>Revelation 3:7-8 (NIV) </a:t>
            </a:r>
            <a:endParaRPr lang="en-US" sz="2800" dirty="0">
              <a:solidFill>
                <a:schemeClr val="bg1"/>
              </a:solidFill>
            </a:endParaRPr>
          </a:p>
        </p:txBody>
      </p:sp>
    </p:spTree>
    <p:extLst>
      <p:ext uri="{BB962C8B-B14F-4D97-AF65-F5344CB8AC3E}">
        <p14:creationId xmlns:p14="http://schemas.microsoft.com/office/powerpoint/2010/main" val="346655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52894" y="1983792"/>
            <a:ext cx="11334307" cy="2677656"/>
          </a:xfrm>
          <a:prstGeom prst="rect">
            <a:avLst/>
          </a:prstGeom>
        </p:spPr>
        <p:txBody>
          <a:bodyPr wrap="square">
            <a:spAutoFit/>
          </a:bodyPr>
          <a:lstStyle/>
          <a:p>
            <a:r>
              <a:rPr lang="en-US" sz="2800" dirty="0" smtClean="0">
                <a:solidFill>
                  <a:schemeClr val="bg1"/>
                </a:solidFill>
              </a:rPr>
              <a:t>This </a:t>
            </a:r>
            <a:r>
              <a:rPr lang="en-US" sz="2800" dirty="0">
                <a:solidFill>
                  <a:schemeClr val="bg1"/>
                </a:solidFill>
              </a:rPr>
              <a:t>is what the </a:t>
            </a:r>
            <a:r>
              <a:rPr lang="en-US" sz="2800" cap="small" dirty="0">
                <a:solidFill>
                  <a:schemeClr val="bg1"/>
                </a:solidFill>
              </a:rPr>
              <a:t>LORD</a:t>
            </a:r>
            <a:r>
              <a:rPr lang="en-US" sz="2800" dirty="0">
                <a:solidFill>
                  <a:schemeClr val="bg1"/>
                </a:solidFill>
              </a:rPr>
              <a:t> says-- he who made you, who formed you in the womb, and who will help you: Do not be afraid, O Jacob, my servant, Jeshurun, whom I have chosen. </a:t>
            </a:r>
            <a:r>
              <a:rPr lang="en-US" sz="2800" baseline="30000" dirty="0">
                <a:solidFill>
                  <a:schemeClr val="bg1"/>
                </a:solidFill>
              </a:rPr>
              <a:t>3 </a:t>
            </a:r>
            <a:r>
              <a:rPr lang="en-US" sz="2800" dirty="0">
                <a:solidFill>
                  <a:schemeClr val="bg1"/>
                </a:solidFill>
              </a:rPr>
              <a:t> For I will pour water on the thirsty land, and streams on the dry ground; I will pour out my Spirit on your offspring, and my blessing on your descendants. </a:t>
            </a:r>
            <a:r>
              <a:rPr lang="en-US" sz="2800" b="1" dirty="0">
                <a:solidFill>
                  <a:schemeClr val="bg1"/>
                </a:solidFill>
              </a:rPr>
              <a:t>Isaiah 44:2-3 (NIV) </a:t>
            </a:r>
            <a:endParaRPr lang="en-US" sz="2800" dirty="0">
              <a:solidFill>
                <a:schemeClr val="bg1"/>
              </a:solidFill>
            </a:endParaRPr>
          </a:p>
        </p:txBody>
      </p:sp>
      <p:sp>
        <p:nvSpPr>
          <p:cNvPr id="3" name="TextBox 2"/>
          <p:cNvSpPr txBox="1"/>
          <p:nvPr/>
        </p:nvSpPr>
        <p:spPr>
          <a:xfrm>
            <a:off x="808093" y="350859"/>
            <a:ext cx="11196084" cy="1754326"/>
          </a:xfrm>
          <a:prstGeom prst="rect">
            <a:avLst/>
          </a:prstGeom>
          <a:noFill/>
        </p:spPr>
        <p:txBody>
          <a:bodyPr wrap="square" rtlCol="0">
            <a:spAutoFit/>
          </a:bodyPr>
          <a:lstStyle/>
          <a:p>
            <a:pPr algn="ctr"/>
            <a:r>
              <a:rPr lang="en-US" sz="3600" dirty="0" smtClean="0">
                <a:solidFill>
                  <a:srgbClr val="FFFF00"/>
                </a:solidFill>
                <a:latin typeface="Bahnschrift Light" panose="020B0502040204020203" pitchFamily="34" charset="0"/>
              </a:rPr>
              <a:t>High Level Expectation For God To Open Doors </a:t>
            </a:r>
          </a:p>
          <a:p>
            <a:pPr algn="ctr"/>
            <a:r>
              <a:rPr lang="en-US" sz="3600" dirty="0" smtClean="0">
                <a:solidFill>
                  <a:srgbClr val="FFFF00"/>
                </a:solidFill>
                <a:latin typeface="Bahnschrift Light" panose="020B0502040204020203" pitchFamily="34" charset="0"/>
              </a:rPr>
              <a:t>and Open The Heavens </a:t>
            </a:r>
          </a:p>
          <a:p>
            <a:pPr algn="ctr"/>
            <a:endParaRPr lang="en-US" sz="3600" dirty="0">
              <a:solidFill>
                <a:srgbClr val="FFFF00"/>
              </a:solidFill>
              <a:latin typeface="Bahnschrift Light" panose="020B0502040204020203" pitchFamily="34" charset="0"/>
            </a:endParaRPr>
          </a:p>
        </p:txBody>
      </p:sp>
    </p:spTree>
    <p:extLst>
      <p:ext uri="{BB962C8B-B14F-4D97-AF65-F5344CB8AC3E}">
        <p14:creationId xmlns:p14="http://schemas.microsoft.com/office/powerpoint/2010/main" val="34665545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76249" y="1305342"/>
            <a:ext cx="11268075" cy="4832092"/>
          </a:xfrm>
          <a:prstGeom prst="rect">
            <a:avLst/>
          </a:prstGeom>
        </p:spPr>
        <p:txBody>
          <a:bodyPr wrap="square">
            <a:spAutoFit/>
          </a:bodyPr>
          <a:lstStyle/>
          <a:p>
            <a:r>
              <a:rPr lang="en-US" sz="2800" dirty="0" smtClean="0">
                <a:solidFill>
                  <a:schemeClr val="bg1"/>
                </a:solidFill>
              </a:rPr>
              <a:t>“</a:t>
            </a:r>
            <a:r>
              <a:rPr lang="en-US" sz="2800" dirty="0">
                <a:solidFill>
                  <a:schemeClr val="bg1"/>
                </a:solidFill>
              </a:rPr>
              <a:t>Words certainly are inadequate to describe Christ’s attributes, abilities, intellect, and accomplishments. He is breathtaking, yet calming. All-powerful but gentle, </a:t>
            </a:r>
            <a:r>
              <a:rPr lang="en-US" sz="2800" dirty="0" err="1">
                <a:solidFill>
                  <a:schemeClr val="bg1"/>
                </a:solidFill>
              </a:rPr>
              <a:t>unsearchably</a:t>
            </a:r>
            <a:r>
              <a:rPr lang="en-US" sz="2800" dirty="0">
                <a:solidFill>
                  <a:schemeClr val="bg1"/>
                </a:solidFill>
              </a:rPr>
              <a:t> wise though humble, and awe-inspiring while completely approachable. Perfection defines Him, intrigue surrounds Him, and eternity is in Him. He is boundless love, everlasting joy, and the Prince of Peace. </a:t>
            </a:r>
            <a:r>
              <a:rPr lang="en-US" sz="2800" dirty="0" err="1">
                <a:solidFill>
                  <a:schemeClr val="bg1"/>
                </a:solidFill>
              </a:rPr>
              <a:t>Oxymorons</a:t>
            </a:r>
            <a:r>
              <a:rPr lang="en-US" sz="2800" dirty="0">
                <a:solidFill>
                  <a:schemeClr val="bg1"/>
                </a:solidFill>
              </a:rPr>
              <a:t> are necessary to describe Jesus since He is the God-man, both human and divine. Incredibly, He’s the Ancient of Days, yet forever new, existing in a </a:t>
            </a:r>
            <a:r>
              <a:rPr lang="en-US" sz="2800" dirty="0" smtClean="0">
                <a:solidFill>
                  <a:schemeClr val="bg1"/>
                </a:solidFill>
              </a:rPr>
              <a:t>super time. </a:t>
            </a:r>
            <a:r>
              <a:rPr lang="en-US" sz="2800" dirty="0">
                <a:solidFill>
                  <a:schemeClr val="bg1"/>
                </a:solidFill>
              </a:rPr>
              <a:t>His nature contradicts every natural law of time, space, and physics. When Moses asked Him His name, He simply said, ‘I AM.’ Words fail</a:t>
            </a:r>
            <a:r>
              <a:rPr lang="en-US" sz="2800" dirty="0" smtClean="0">
                <a:solidFill>
                  <a:schemeClr val="bg1"/>
                </a:solidFill>
              </a:rPr>
              <a:t>. </a:t>
            </a:r>
            <a:r>
              <a:rPr lang="en-US" sz="2800" dirty="0" smtClean="0">
                <a:solidFill>
                  <a:srgbClr val="FFFF00"/>
                </a:solidFill>
              </a:rPr>
              <a:t>Dean Sheets – Father of Dutch Sheets</a:t>
            </a:r>
            <a:endParaRPr lang="en-US" sz="2800" dirty="0">
              <a:solidFill>
                <a:srgbClr val="FFFF00"/>
              </a:solidFill>
            </a:endParaRPr>
          </a:p>
        </p:txBody>
      </p:sp>
      <p:sp>
        <p:nvSpPr>
          <p:cNvPr id="3" name="TextBox 2"/>
          <p:cNvSpPr txBox="1"/>
          <p:nvPr/>
        </p:nvSpPr>
        <p:spPr>
          <a:xfrm>
            <a:off x="808093" y="350859"/>
            <a:ext cx="11196084" cy="646331"/>
          </a:xfrm>
          <a:prstGeom prst="rect">
            <a:avLst/>
          </a:prstGeom>
          <a:noFill/>
        </p:spPr>
        <p:txBody>
          <a:bodyPr wrap="square" rtlCol="0">
            <a:spAutoFit/>
          </a:bodyPr>
          <a:lstStyle/>
          <a:p>
            <a:pPr algn="ctr"/>
            <a:r>
              <a:rPr lang="en-US" sz="3600" dirty="0" smtClean="0">
                <a:solidFill>
                  <a:srgbClr val="FFFF00"/>
                </a:solidFill>
                <a:latin typeface="Bahnschrift Light" panose="020B0502040204020203" pitchFamily="34" charset="0"/>
              </a:rPr>
              <a:t>A Glorious Description Of Jesus Christ </a:t>
            </a:r>
            <a:endParaRPr lang="en-US" sz="3600" dirty="0">
              <a:solidFill>
                <a:srgbClr val="FFFF00"/>
              </a:solidFill>
              <a:latin typeface="Bahnschrift Light" panose="020B0502040204020203" pitchFamily="34" charset="0"/>
            </a:endParaRPr>
          </a:p>
        </p:txBody>
      </p:sp>
    </p:spTree>
    <p:extLst>
      <p:ext uri="{BB962C8B-B14F-4D97-AF65-F5344CB8AC3E}">
        <p14:creationId xmlns:p14="http://schemas.microsoft.com/office/powerpoint/2010/main" val="34665545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08093" y="350859"/>
            <a:ext cx="11196084" cy="646331"/>
          </a:xfrm>
          <a:prstGeom prst="rect">
            <a:avLst/>
          </a:prstGeom>
          <a:noFill/>
        </p:spPr>
        <p:txBody>
          <a:bodyPr wrap="square" rtlCol="0">
            <a:spAutoFit/>
          </a:bodyPr>
          <a:lstStyle/>
          <a:p>
            <a:r>
              <a:rPr lang="en-US" sz="3600" dirty="0" smtClean="0">
                <a:solidFill>
                  <a:srgbClr val="FFFF00"/>
                </a:solidFill>
                <a:latin typeface="Bahnschrift Light" panose="020B0502040204020203" pitchFamily="34" charset="0"/>
              </a:rPr>
              <a:t>The Kingdom Of God Revealed In The New Testament </a:t>
            </a:r>
            <a:endParaRPr lang="en-US" sz="3600" dirty="0">
              <a:solidFill>
                <a:srgbClr val="FFFF00"/>
              </a:solidFill>
              <a:latin typeface="Bahnschrift Light" panose="020B0502040204020203" pitchFamily="34" charset="0"/>
            </a:endParaRPr>
          </a:p>
        </p:txBody>
      </p:sp>
      <p:sp>
        <p:nvSpPr>
          <p:cNvPr id="3" name="Rectangle 2"/>
          <p:cNvSpPr/>
          <p:nvPr/>
        </p:nvSpPr>
        <p:spPr>
          <a:xfrm>
            <a:off x="253497" y="1732578"/>
            <a:ext cx="11633703" cy="3108543"/>
          </a:xfrm>
          <a:prstGeom prst="rect">
            <a:avLst/>
          </a:prstGeom>
        </p:spPr>
        <p:txBody>
          <a:bodyPr wrap="square">
            <a:spAutoFit/>
          </a:bodyPr>
          <a:lstStyle/>
          <a:p>
            <a:r>
              <a:rPr lang="en-US" sz="2800" dirty="0">
                <a:solidFill>
                  <a:srgbClr val="FFFF00"/>
                </a:solidFill>
              </a:rPr>
              <a:t>KINGDOM OF GOD </a:t>
            </a:r>
            <a:r>
              <a:rPr lang="en-US" sz="2800" dirty="0">
                <a:solidFill>
                  <a:schemeClr val="bg1"/>
                </a:solidFill>
              </a:rPr>
              <a:t>(72 times)</a:t>
            </a:r>
          </a:p>
          <a:p>
            <a:r>
              <a:rPr lang="en-US" sz="2800" dirty="0">
                <a:solidFill>
                  <a:srgbClr val="FFFF00"/>
                </a:solidFill>
              </a:rPr>
              <a:t>KINGDOM OF HEAVEN </a:t>
            </a:r>
            <a:r>
              <a:rPr lang="en-US" sz="2800" dirty="0">
                <a:solidFill>
                  <a:schemeClr val="bg1"/>
                </a:solidFill>
              </a:rPr>
              <a:t>(33 times)</a:t>
            </a:r>
          </a:p>
          <a:p>
            <a:r>
              <a:rPr lang="en-US" sz="2800" dirty="0">
                <a:solidFill>
                  <a:srgbClr val="FFFF00"/>
                </a:solidFill>
              </a:rPr>
              <a:t>KINGDOM OF THE FATHER </a:t>
            </a:r>
            <a:r>
              <a:rPr lang="en-US" sz="2800" dirty="0">
                <a:solidFill>
                  <a:schemeClr val="bg1"/>
                </a:solidFill>
              </a:rPr>
              <a:t>– Matthew </a:t>
            </a:r>
            <a:r>
              <a:rPr lang="en-US" sz="2800" dirty="0" smtClean="0">
                <a:solidFill>
                  <a:schemeClr val="bg1"/>
                </a:solidFill>
              </a:rPr>
              <a:t>13:43;26:29; Ephesians 5:5</a:t>
            </a:r>
            <a:endParaRPr lang="en-US" sz="2800" dirty="0">
              <a:solidFill>
                <a:schemeClr val="bg1"/>
              </a:solidFill>
            </a:endParaRPr>
          </a:p>
          <a:p>
            <a:r>
              <a:rPr lang="en-US" sz="2800" dirty="0">
                <a:solidFill>
                  <a:srgbClr val="FFFF00"/>
                </a:solidFill>
              </a:rPr>
              <a:t>KINGDOM OF CHRIST </a:t>
            </a:r>
            <a:r>
              <a:rPr lang="en-US" sz="2800" dirty="0">
                <a:solidFill>
                  <a:schemeClr val="bg1"/>
                </a:solidFill>
              </a:rPr>
              <a:t>– Ephesians 5:5 – 2 Peter </a:t>
            </a:r>
            <a:r>
              <a:rPr lang="en-US" sz="2800" dirty="0" smtClean="0">
                <a:solidFill>
                  <a:schemeClr val="bg1"/>
                </a:solidFill>
              </a:rPr>
              <a:t>1:11; </a:t>
            </a:r>
            <a:r>
              <a:rPr lang="en-US" sz="2400" dirty="0" smtClean="0">
                <a:solidFill>
                  <a:schemeClr val="bg1"/>
                </a:solidFill>
              </a:rPr>
              <a:t>Revelation 19:16</a:t>
            </a:r>
            <a:endParaRPr lang="en-US" sz="2400" dirty="0">
              <a:solidFill>
                <a:schemeClr val="bg1"/>
              </a:solidFill>
            </a:endParaRPr>
          </a:p>
          <a:p>
            <a:r>
              <a:rPr lang="en-US" sz="2800" dirty="0">
                <a:solidFill>
                  <a:srgbClr val="FFFF00"/>
                </a:solidFill>
              </a:rPr>
              <a:t>KINGDOM OF THE SON</a:t>
            </a:r>
            <a:r>
              <a:rPr lang="en-US" sz="2800" dirty="0">
                <a:solidFill>
                  <a:schemeClr val="bg1"/>
                </a:solidFill>
              </a:rPr>
              <a:t> – Colossians 1:13</a:t>
            </a:r>
          </a:p>
          <a:p>
            <a:r>
              <a:rPr lang="en-US" sz="2800" dirty="0">
                <a:solidFill>
                  <a:srgbClr val="FFFF00"/>
                </a:solidFill>
              </a:rPr>
              <a:t>KINGDOM OF LIGHT</a:t>
            </a:r>
            <a:r>
              <a:rPr lang="en-US" sz="2800" dirty="0">
                <a:solidFill>
                  <a:schemeClr val="bg1"/>
                </a:solidFill>
              </a:rPr>
              <a:t> – Colossians 1:12</a:t>
            </a:r>
          </a:p>
          <a:p>
            <a:r>
              <a:rPr lang="en-US" sz="2800" dirty="0" smtClean="0">
                <a:solidFill>
                  <a:srgbClr val="FFFF00"/>
                </a:solidFill>
              </a:rPr>
              <a:t>KINGDOM </a:t>
            </a:r>
            <a:r>
              <a:rPr lang="en-US" sz="2800" dirty="0">
                <a:solidFill>
                  <a:srgbClr val="FFFF00"/>
                </a:solidFill>
              </a:rPr>
              <a:t>OF OUR FATHER DAVID </a:t>
            </a:r>
            <a:r>
              <a:rPr lang="en-US" sz="2800" dirty="0">
                <a:solidFill>
                  <a:schemeClr val="bg1"/>
                </a:solidFill>
              </a:rPr>
              <a:t>Mark 11:10</a:t>
            </a:r>
          </a:p>
        </p:txBody>
      </p:sp>
    </p:spTree>
    <p:extLst>
      <p:ext uri="{BB962C8B-B14F-4D97-AF65-F5344CB8AC3E}">
        <p14:creationId xmlns:p14="http://schemas.microsoft.com/office/powerpoint/2010/main" val="346655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7">
      <a:dk1>
        <a:srgbClr val="000000"/>
      </a:dk1>
      <a:lt1>
        <a:srgbClr val="FFFFFF"/>
      </a:lt1>
      <a:dk2>
        <a:srgbClr val="FC4EFB"/>
      </a:dk2>
      <a:lt2>
        <a:srgbClr val="E7E6E6"/>
      </a:lt2>
      <a:accent1>
        <a:srgbClr val="FAF24C"/>
      </a:accent1>
      <a:accent2>
        <a:srgbClr val="5EFCAC"/>
      </a:accent2>
      <a:accent3>
        <a:srgbClr val="73EBF9"/>
      </a:accent3>
      <a:accent4>
        <a:srgbClr val="316CFC"/>
      </a:accent4>
      <a:accent5>
        <a:srgbClr val="B059FD"/>
      </a:accent5>
      <a:accent6>
        <a:srgbClr val="9405FC"/>
      </a:accent6>
      <a:hlink>
        <a:srgbClr val="FFFFFF"/>
      </a:hlink>
      <a:folHlink>
        <a:srgbClr val="FFFFFF"/>
      </a:folHlink>
    </a:clrScheme>
    <a:fontScheme name="Custom 15">
      <a:majorFont>
        <a:latin typeface="Biome"/>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1805</Words>
  <Application>Microsoft Office PowerPoint</Application>
  <PresentationFormat>Custom</PresentationFormat>
  <Paragraphs>156</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2024Year of The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2022-07-13T15:59:43Z</dcterms:created>
  <dcterms:modified xsi:type="dcterms:W3CDTF">2024-01-07T16:49:58Z</dcterms:modified>
</cp:coreProperties>
</file>