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29"/>
  </p:notesMasterIdLst>
  <p:sldIdLst>
    <p:sldId id="342" r:id="rId2"/>
    <p:sldId id="371" r:id="rId3"/>
    <p:sldId id="372" r:id="rId4"/>
    <p:sldId id="381" r:id="rId5"/>
    <p:sldId id="369" r:id="rId6"/>
    <p:sldId id="380" r:id="rId7"/>
    <p:sldId id="367" r:id="rId8"/>
    <p:sldId id="368" r:id="rId9"/>
    <p:sldId id="379" r:id="rId10"/>
    <p:sldId id="374" r:id="rId11"/>
    <p:sldId id="375" r:id="rId12"/>
    <p:sldId id="383" r:id="rId13"/>
    <p:sldId id="345" r:id="rId14"/>
    <p:sldId id="376" r:id="rId15"/>
    <p:sldId id="378" r:id="rId16"/>
    <p:sldId id="352" r:id="rId17"/>
    <p:sldId id="349" r:id="rId18"/>
    <p:sldId id="377" r:id="rId19"/>
    <p:sldId id="363" r:id="rId20"/>
    <p:sldId id="355" r:id="rId21"/>
    <p:sldId id="356" r:id="rId22"/>
    <p:sldId id="357" r:id="rId23"/>
    <p:sldId id="373" r:id="rId24"/>
    <p:sldId id="366" r:id="rId25"/>
    <p:sldId id="382" r:id="rId26"/>
    <p:sldId id="384" r:id="rId27"/>
    <p:sldId id="38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5202E"/>
    <a:srgbClr val="0515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5646"/>
  </p:normalViewPr>
  <p:slideViewPr>
    <p:cSldViewPr snapToGrid="0" snapToObjects="1" showGuides="1">
      <p:cViewPr>
        <p:scale>
          <a:sx n="68" d="100"/>
          <a:sy n="68" d="100"/>
        </p:scale>
        <p:origin x="-2112" y="-88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B3339F-6CEA-4641-BE08-40DAFD6FCF25}" type="datetimeFigureOut">
              <a:rPr lang="en-US" smtClean="0"/>
              <a:t>1/21/2024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F75CB5-5666-5049-9AE0-38EFD385C21E}" type="slidenum">
              <a:rPr lang="en-US" smtClean="0"/>
              <a:t>‹#›</a:t>
            </a:fld>
            <a:endParaRPr lang="en-US" dirty="0"/>
          </a:p>
        </p:txBody>
      </p:sp>
    </p:spTree>
    <p:extLst>
      <p:ext uri="{BB962C8B-B14F-4D97-AF65-F5344CB8AC3E}">
        <p14:creationId xmlns:p14="http://schemas.microsoft.com/office/powerpoint/2010/main" val="475562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93000">
              <a:schemeClr val="tx2"/>
            </a:gs>
            <a:gs pos="81000">
              <a:schemeClr val="accent6">
                <a:lumMod val="50000"/>
              </a:schemeClr>
            </a:gs>
            <a:gs pos="27000">
              <a:schemeClr val="tx1"/>
            </a:gs>
            <a:gs pos="8000">
              <a:schemeClr val="accent4">
                <a:lumMod val="75000"/>
              </a:schemeClr>
            </a:gs>
            <a:gs pos="0">
              <a:schemeClr val="accent4"/>
            </a:gs>
            <a:gs pos="99000">
              <a:schemeClr val="tx2">
                <a:lumMod val="40000"/>
                <a:lumOff val="60000"/>
              </a:schemeClr>
            </a:gs>
          </a:gsLst>
          <a:lin ang="12600000" scaled="0"/>
        </a:gradFill>
        <a:effectLst/>
      </p:bgPr>
    </p:bg>
    <p:spTree>
      <p:nvGrpSpPr>
        <p:cNvPr id="1" name=""/>
        <p:cNvGrpSpPr/>
        <p:nvPr/>
      </p:nvGrpSpPr>
      <p:grpSpPr>
        <a:xfrm>
          <a:off x="0" y="0"/>
          <a:ext cx="0" cy="0"/>
          <a:chOff x="0" y="0"/>
          <a:chExt cx="0" cy="0"/>
        </a:xfrm>
      </p:grpSpPr>
      <p:pic>
        <p:nvPicPr>
          <p:cNvPr id="10" name="Content Placeholder 14">
            <a:extLst>
              <a:ext uri="{FF2B5EF4-FFF2-40B4-BE49-F238E27FC236}">
                <a16:creationId xmlns:a16="http://schemas.microsoft.com/office/drawing/2014/main" xmlns="" id="{F6856948-14CB-159E-5A7C-80A011564123}"/>
              </a:ext>
            </a:extLst>
          </p:cNvPr>
          <p:cNvPicPr>
            <a:picLocks noChangeAspect="1"/>
          </p:cNvPicPr>
          <p:nvPr userDrawn="1"/>
        </p:nvPicPr>
        <p:blipFill>
          <a:blip r:embed="rId2">
            <a:alphaModFix amt="33000"/>
            <a:extLst>
              <a:ext uri="{BEBA8EAE-BF5A-486C-A8C5-ECC9F3942E4B}">
                <a14:imgProps xmlns:a14="http://schemas.microsoft.com/office/drawing/2010/main">
                  <a14:imgLayer r:embed="rId3">
                    <a14:imgEffect>
                      <a14:brightnessContrast bright="-57000"/>
                    </a14:imgEffect>
                  </a14:imgLayer>
                </a14:imgProps>
              </a:ext>
            </a:extLst>
          </a:blip>
          <a:srcRect t="185" b="185"/>
          <a:stretch/>
        </p:blipFill>
        <p:spPr>
          <a:xfrm>
            <a:off x="0" y="0"/>
            <a:ext cx="12192000" cy="6832599"/>
          </a:xfrm>
          <a:prstGeom prst="rect">
            <a:avLst/>
          </a:prstGeom>
        </p:spPr>
      </p:pic>
      <p:pic>
        <p:nvPicPr>
          <p:cNvPr id="9" name="Content Placeholder 14">
            <a:extLst>
              <a:ext uri="{FF2B5EF4-FFF2-40B4-BE49-F238E27FC236}">
                <a16:creationId xmlns:a16="http://schemas.microsoft.com/office/drawing/2014/main" xmlns="" id="{7FFF1F47-49A0-3608-5C50-3C57415465BC}"/>
              </a:ext>
            </a:extLst>
          </p:cNvPr>
          <p:cNvPicPr>
            <a:picLocks noChangeAspect="1"/>
          </p:cNvPicPr>
          <p:nvPr userDrawn="1"/>
        </p:nvPicPr>
        <p:blipFill rotWithShape="1">
          <a:blip r:embed="rId4"/>
          <a:srcRect l="10901" t="2692" r="9005" b="2173"/>
          <a:stretch/>
        </p:blipFill>
        <p:spPr>
          <a:xfrm>
            <a:off x="-3" y="37"/>
            <a:ext cx="12192000" cy="6853863"/>
          </a:xfrm>
          <a:prstGeom prst="rect">
            <a:avLst/>
          </a:prstGeom>
        </p:spPr>
      </p:pic>
      <p:sp>
        <p:nvSpPr>
          <p:cNvPr id="2" name="Title 1">
            <a:extLst>
              <a:ext uri="{FF2B5EF4-FFF2-40B4-BE49-F238E27FC236}">
                <a16:creationId xmlns:a16="http://schemas.microsoft.com/office/drawing/2014/main" xmlns="" id="{3A462FF1-D97D-8505-FE7F-8B2DB411A8B1}"/>
              </a:ext>
            </a:extLst>
          </p:cNvPr>
          <p:cNvSpPr>
            <a:spLocks noGrp="1"/>
          </p:cNvSpPr>
          <p:nvPr>
            <p:ph type="title" hasCustomPrompt="1"/>
          </p:nvPr>
        </p:nvSpPr>
        <p:spPr>
          <a:xfrm>
            <a:off x="0" y="2527164"/>
            <a:ext cx="12191998" cy="1323440"/>
          </a:xfrm>
        </p:spPr>
        <p:txBody>
          <a:bodyPr>
            <a:noAutofit/>
          </a:bodyPr>
          <a:lstStyle>
            <a:lvl1pPr algn="ctr">
              <a:defRPr sz="6000" kern="1200" spc="2200" baseline="0">
                <a:solidFill>
                  <a:schemeClr val="accent5"/>
                </a:solidFill>
              </a:defRPr>
            </a:lvl1pPr>
          </a:lstStyle>
          <a:p>
            <a:r>
              <a:rPr lang="en-US" dirty="0"/>
              <a:t>Click to edit title</a:t>
            </a:r>
          </a:p>
        </p:txBody>
      </p:sp>
      <p:sp>
        <p:nvSpPr>
          <p:cNvPr id="12" name="Subtitle 2">
            <a:extLst>
              <a:ext uri="{FF2B5EF4-FFF2-40B4-BE49-F238E27FC236}">
                <a16:creationId xmlns:a16="http://schemas.microsoft.com/office/drawing/2014/main" xmlns="" id="{58B9CAE2-F3DD-D6D3-96C8-D947A4117752}"/>
              </a:ext>
            </a:extLst>
          </p:cNvPr>
          <p:cNvSpPr>
            <a:spLocks noGrp="1"/>
          </p:cNvSpPr>
          <p:nvPr>
            <p:ph type="subTitle" idx="1" hasCustomPrompt="1"/>
          </p:nvPr>
        </p:nvSpPr>
        <p:spPr>
          <a:xfrm>
            <a:off x="3" y="3558868"/>
            <a:ext cx="12191997" cy="781119"/>
          </a:xfrm>
        </p:spPr>
        <p:txBody>
          <a:bodyPr>
            <a:noAutofit/>
          </a:bodyPr>
          <a:lstStyle>
            <a:lvl1pPr marL="0" indent="0" algn="ctr">
              <a:buNone/>
              <a:defRPr sz="4000" b="0" i="0" spc="1800" baseline="0">
                <a:solidFill>
                  <a:schemeClr val="bg1"/>
                </a:solidFill>
                <a:latin typeface="Biome Light" panose="020B0303030204020804" pitchFamily="34" charset="0"/>
                <a:cs typeface="Biome Light" panose="020B03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8" name="Text Placeholder 9">
            <a:extLst>
              <a:ext uri="{FF2B5EF4-FFF2-40B4-BE49-F238E27FC236}">
                <a16:creationId xmlns:a16="http://schemas.microsoft.com/office/drawing/2014/main" xmlns="" id="{07BA9FA4-8138-9E88-1DA3-FE01F56721B5}"/>
              </a:ext>
            </a:extLst>
          </p:cNvPr>
          <p:cNvSpPr>
            <a:spLocks noGrp="1"/>
          </p:cNvSpPr>
          <p:nvPr>
            <p:ph type="body" sz="quarter" idx="10" hasCustomPrompt="1"/>
          </p:nvPr>
        </p:nvSpPr>
        <p:spPr>
          <a:xfrm>
            <a:off x="0" y="5532550"/>
            <a:ext cx="12192000" cy="1323440"/>
          </a:xfrm>
          <a:solidFill>
            <a:schemeClr val="tx1">
              <a:alpha val="61961"/>
            </a:schemeClr>
          </a:solidFill>
        </p:spPr>
        <p:txBody>
          <a:bodyPr lIns="0" tIns="0" rIns="0" bIns="0" anchor="ctr" anchorCtr="0">
            <a:noAutofit/>
          </a:bodyPr>
          <a:lstStyle>
            <a:lvl1pPr marL="0" indent="0" algn="ctr">
              <a:lnSpc>
                <a:spcPct val="60000"/>
              </a:lnSpc>
              <a:buNone/>
              <a:defRPr sz="2000" b="0" i="0" spc="300">
                <a:solidFill>
                  <a:schemeClr val="bg1"/>
                </a:solidFill>
                <a:latin typeface="+mn-lt"/>
                <a:cs typeface="Arial" panose="020B0604020202020204" pitchFamily="34" charset="0"/>
              </a:defRPr>
            </a:lvl1pPr>
          </a:lstStyle>
          <a:p>
            <a:pPr lvl="0"/>
            <a:r>
              <a:rPr lang="en-US" dirty="0"/>
              <a:t>Click to edit master text style</a:t>
            </a:r>
          </a:p>
        </p:txBody>
      </p:sp>
    </p:spTree>
    <p:extLst>
      <p:ext uri="{BB962C8B-B14F-4D97-AF65-F5344CB8AC3E}">
        <p14:creationId xmlns:p14="http://schemas.microsoft.com/office/powerpoint/2010/main" val="4119321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gradFill>
          <a:gsLst>
            <a:gs pos="81987">
              <a:schemeClr val="accent6">
                <a:lumMod val="50000"/>
              </a:schemeClr>
            </a:gs>
            <a:gs pos="35040">
              <a:srgbClr val="020B11"/>
            </a:gs>
            <a:gs pos="11979">
              <a:schemeClr val="accent4">
                <a:lumMod val="50000"/>
              </a:schemeClr>
            </a:gs>
            <a:gs pos="0">
              <a:schemeClr val="accent4"/>
            </a:gs>
            <a:gs pos="99000">
              <a:schemeClr val="tx2"/>
            </a:gs>
          </a:gsLst>
          <a:lin ang="5400000" scaled="1"/>
        </a:gradFill>
        <a:effectLst/>
      </p:bgPr>
    </p:bg>
    <p:spTree>
      <p:nvGrpSpPr>
        <p:cNvPr id="1" name=""/>
        <p:cNvGrpSpPr/>
        <p:nvPr/>
      </p:nvGrpSpPr>
      <p:grpSpPr>
        <a:xfrm>
          <a:off x="0" y="0"/>
          <a:ext cx="0" cy="0"/>
          <a:chOff x="0" y="0"/>
          <a:chExt cx="0" cy="0"/>
        </a:xfrm>
      </p:grpSpPr>
      <p:pic>
        <p:nvPicPr>
          <p:cNvPr id="24" name="Content Placeholder 14">
            <a:extLst>
              <a:ext uri="{FF2B5EF4-FFF2-40B4-BE49-F238E27FC236}">
                <a16:creationId xmlns:a16="http://schemas.microsoft.com/office/drawing/2014/main" xmlns="" id="{BD0D7128-6130-EE47-90ED-D45A35B4385D}"/>
              </a:ext>
            </a:extLst>
          </p:cNvPr>
          <p:cNvPicPr>
            <a:picLocks noChangeAspect="1"/>
          </p:cNvPicPr>
          <p:nvPr userDrawn="1"/>
        </p:nvPicPr>
        <p:blipFill>
          <a:blip r:embed="rId2">
            <a:alphaModFix amt="33000"/>
            <a:extLst>
              <a:ext uri="{BEBA8EAE-BF5A-486C-A8C5-ECC9F3942E4B}">
                <a14:imgProps xmlns:a14="http://schemas.microsoft.com/office/drawing/2010/main">
                  <a14:imgLayer r:embed="rId3">
                    <a14:imgEffect>
                      <a14:brightnessContrast bright="-57000"/>
                    </a14:imgEffect>
                  </a14:imgLayer>
                </a14:imgProps>
              </a:ext>
            </a:extLst>
          </a:blip>
          <a:srcRect t="185" b="185"/>
          <a:stretch/>
        </p:blipFill>
        <p:spPr>
          <a:xfrm>
            <a:off x="-6228" y="3074"/>
            <a:ext cx="12192000" cy="6854926"/>
          </a:xfrm>
          <a:prstGeom prst="rect">
            <a:avLst/>
          </a:prstGeom>
        </p:spPr>
      </p:pic>
      <p:pic>
        <p:nvPicPr>
          <p:cNvPr id="6" name="Content Placeholder 14">
            <a:extLst>
              <a:ext uri="{FF2B5EF4-FFF2-40B4-BE49-F238E27FC236}">
                <a16:creationId xmlns:a16="http://schemas.microsoft.com/office/drawing/2014/main" xmlns="" id="{14AC0A97-7D79-3DBE-FB53-A9EBFD806E06}"/>
              </a:ext>
            </a:extLst>
          </p:cNvPr>
          <p:cNvPicPr>
            <a:picLocks noChangeAspect="1"/>
          </p:cNvPicPr>
          <p:nvPr userDrawn="1"/>
        </p:nvPicPr>
        <p:blipFill rotWithShape="1">
          <a:blip r:embed="rId4"/>
          <a:srcRect l="151" t="2692" r="49052" b="2173"/>
          <a:stretch/>
        </p:blipFill>
        <p:spPr>
          <a:xfrm>
            <a:off x="4455845" y="-6350"/>
            <a:ext cx="7732295" cy="6853863"/>
          </a:xfrm>
          <a:prstGeom prst="rect">
            <a:avLst/>
          </a:prstGeom>
        </p:spPr>
      </p:pic>
      <p:sp>
        <p:nvSpPr>
          <p:cNvPr id="7" name="Rectangle 6">
            <a:extLst>
              <a:ext uri="{FF2B5EF4-FFF2-40B4-BE49-F238E27FC236}">
                <a16:creationId xmlns:a16="http://schemas.microsoft.com/office/drawing/2014/main" xmlns="" id="{F5F19E97-D266-0158-DB58-8B80C6AE8445}"/>
              </a:ext>
            </a:extLst>
          </p:cNvPr>
          <p:cNvSpPr/>
          <p:nvPr userDrawn="1"/>
        </p:nvSpPr>
        <p:spPr>
          <a:xfrm>
            <a:off x="-1" y="0"/>
            <a:ext cx="8784040" cy="685915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xmlns="" id="{51E83F98-B388-2594-BACB-E3DB652C97D5}"/>
              </a:ext>
            </a:extLst>
          </p:cNvPr>
          <p:cNvSpPr>
            <a:spLocks noGrp="1"/>
          </p:cNvSpPr>
          <p:nvPr>
            <p:ph type="title" hasCustomPrompt="1"/>
          </p:nvPr>
        </p:nvSpPr>
        <p:spPr>
          <a:xfrm>
            <a:off x="1003661" y="1052108"/>
            <a:ext cx="6910627" cy="1164882"/>
          </a:xfrm>
        </p:spPr>
        <p:txBody>
          <a:bodyPr anchor="b">
            <a:noAutofit/>
          </a:bodyPr>
          <a:lstStyle/>
          <a:p>
            <a:r>
              <a:rPr lang="en-US" dirty="0"/>
              <a:t>Click to edit title style</a:t>
            </a:r>
          </a:p>
        </p:txBody>
      </p:sp>
      <p:sp>
        <p:nvSpPr>
          <p:cNvPr id="13" name="Oval 12">
            <a:extLst>
              <a:ext uri="{FF2B5EF4-FFF2-40B4-BE49-F238E27FC236}">
                <a16:creationId xmlns:a16="http://schemas.microsoft.com/office/drawing/2014/main" xmlns="" id="{FAEE2076-2104-00E8-4FC5-D2D1939662A8}"/>
              </a:ext>
            </a:extLst>
          </p:cNvPr>
          <p:cNvSpPr/>
          <p:nvPr userDrawn="1"/>
        </p:nvSpPr>
        <p:spPr>
          <a:xfrm>
            <a:off x="1876516" y="842493"/>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4" name="Oval 13">
            <a:extLst>
              <a:ext uri="{FF2B5EF4-FFF2-40B4-BE49-F238E27FC236}">
                <a16:creationId xmlns:a16="http://schemas.microsoft.com/office/drawing/2014/main" xmlns="" id="{529EA78E-CF91-A313-1EA3-1B737189BE6A}"/>
              </a:ext>
            </a:extLst>
          </p:cNvPr>
          <p:cNvSpPr/>
          <p:nvPr userDrawn="1"/>
        </p:nvSpPr>
        <p:spPr>
          <a:xfrm>
            <a:off x="3272500" y="5713197"/>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1" name="Text Placeholder 19">
            <a:extLst>
              <a:ext uri="{FF2B5EF4-FFF2-40B4-BE49-F238E27FC236}">
                <a16:creationId xmlns:a16="http://schemas.microsoft.com/office/drawing/2014/main" xmlns="" id="{BC4BAB7B-AB4F-FB57-387C-7A8618043E21}"/>
              </a:ext>
            </a:extLst>
          </p:cNvPr>
          <p:cNvSpPr>
            <a:spLocks noGrp="1"/>
          </p:cNvSpPr>
          <p:nvPr>
            <p:ph type="body" sz="quarter" idx="30"/>
          </p:nvPr>
        </p:nvSpPr>
        <p:spPr>
          <a:xfrm>
            <a:off x="1025623" y="2530837"/>
            <a:ext cx="6888665" cy="961087"/>
          </a:xfrm>
        </p:spPr>
        <p:txBody>
          <a:bodyPr>
            <a:noAutofit/>
          </a:bodyPr>
          <a:lstStyle>
            <a:lvl1pPr>
              <a:lnSpc>
                <a:spcPct val="140000"/>
              </a:lnSpc>
              <a:defRPr sz="2000"/>
            </a:lvl1pPr>
          </a:lstStyle>
          <a:p>
            <a:pPr lvl="0"/>
            <a:r>
              <a:rPr lang="en-US" dirty="0"/>
              <a:t>Click to edit Master text styles</a:t>
            </a:r>
          </a:p>
        </p:txBody>
      </p:sp>
      <p:sp>
        <p:nvSpPr>
          <p:cNvPr id="18" name="Text Placeholder 5">
            <a:extLst>
              <a:ext uri="{FF2B5EF4-FFF2-40B4-BE49-F238E27FC236}">
                <a16:creationId xmlns:a16="http://schemas.microsoft.com/office/drawing/2014/main" xmlns="" id="{7512376E-E81C-EEBC-A5F9-53785637088E}"/>
              </a:ext>
            </a:extLst>
          </p:cNvPr>
          <p:cNvSpPr>
            <a:spLocks noGrp="1"/>
          </p:cNvSpPr>
          <p:nvPr>
            <p:ph type="body" sz="quarter" idx="28" hasCustomPrompt="1"/>
          </p:nvPr>
        </p:nvSpPr>
        <p:spPr>
          <a:xfrm>
            <a:off x="1025624" y="3617963"/>
            <a:ext cx="6888665" cy="2241805"/>
          </a:xfrm>
        </p:spPr>
        <p:txBody>
          <a:bodyPr anchor="t">
            <a:noAutofit/>
          </a:bodyPr>
          <a:lstStyle>
            <a:lvl1pPr marL="285750" marR="0" indent="-285750" algn="l" defTabSz="914400" rtl="0" eaLnBrk="1" fontAlgn="auto" latinLnBrk="0" hangingPunct="1">
              <a:lnSpc>
                <a:spcPct val="150000"/>
              </a:lnSpc>
              <a:spcBef>
                <a:spcPts val="1000"/>
              </a:spcBef>
              <a:spcAft>
                <a:spcPts val="0"/>
              </a:spcAft>
              <a:buClr>
                <a:schemeClr val="accent6"/>
              </a:buClr>
              <a:buSzTx/>
              <a:buFont typeface="Arial" panose="020B0604020202020204" pitchFamily="34" charset="0"/>
              <a:buChar char="•"/>
              <a:tabLst/>
              <a:defRPr sz="1600">
                <a:solidFill>
                  <a:schemeClr val="bg1"/>
                </a:solidFill>
                <a:latin typeface="+mn-lt"/>
                <a:cs typeface="Biome" panose="020B0503030204020804" pitchFamily="34" charset="0"/>
              </a:defRPr>
            </a:lvl1pPr>
          </a:lstStyle>
          <a:p>
            <a:pPr marL="285750" marR="0" lvl="0" indent="-285750" algn="l" defTabSz="914400" rtl="0" eaLnBrk="1" fontAlgn="auto" latinLnBrk="0" hangingPunct="1">
              <a:lnSpc>
                <a:spcPct val="100000"/>
              </a:lnSpc>
              <a:spcBef>
                <a:spcPts val="1000"/>
              </a:spcBef>
              <a:spcAft>
                <a:spcPts val="0"/>
              </a:spcAft>
              <a:buClr>
                <a:schemeClr val="accent6"/>
              </a:buClr>
              <a:buSzTx/>
              <a:tabLst/>
              <a:defRPr/>
            </a:pPr>
            <a:r>
              <a:rPr lang="en-US" dirty="0">
                <a:solidFill>
                  <a:schemeClr val="bg1"/>
                </a:solidFill>
              </a:rPr>
              <a:t>Click to edit master text style</a:t>
            </a:r>
          </a:p>
          <a:p>
            <a:pPr marL="285750" marR="0" lvl="0" indent="-285750" algn="l" defTabSz="914400" rtl="0" eaLnBrk="1" fontAlgn="auto" latinLnBrk="0" hangingPunct="1">
              <a:lnSpc>
                <a:spcPct val="100000"/>
              </a:lnSpc>
              <a:spcBef>
                <a:spcPts val="1000"/>
              </a:spcBef>
              <a:spcAft>
                <a:spcPts val="0"/>
              </a:spcAft>
              <a:buClr>
                <a:schemeClr val="accent6"/>
              </a:buClr>
              <a:buSzTx/>
              <a:tabLst/>
              <a:defRPr/>
            </a:pPr>
            <a:r>
              <a:rPr lang="en-US" dirty="0">
                <a:solidFill>
                  <a:schemeClr val="bg1"/>
                </a:solidFill>
              </a:rPr>
              <a:t>Click to edit master text style</a:t>
            </a:r>
          </a:p>
          <a:p>
            <a:pPr marL="285750" marR="0" lvl="0" indent="-285750" algn="l" defTabSz="914400" rtl="0" eaLnBrk="1" fontAlgn="auto" latinLnBrk="0" hangingPunct="1">
              <a:lnSpc>
                <a:spcPct val="100000"/>
              </a:lnSpc>
              <a:spcBef>
                <a:spcPts val="1000"/>
              </a:spcBef>
              <a:spcAft>
                <a:spcPts val="0"/>
              </a:spcAft>
              <a:buClr>
                <a:schemeClr val="accent6"/>
              </a:buClr>
              <a:buSzTx/>
              <a:buFont typeface="Arial" panose="020B0604020202020204" pitchFamily="34" charset="0"/>
              <a:buChar char="•"/>
              <a:tabLst/>
              <a:defRPr/>
            </a:pPr>
            <a:r>
              <a:rPr lang="en-US" dirty="0">
                <a:solidFill>
                  <a:schemeClr val="bg1"/>
                </a:solidFill>
              </a:rPr>
              <a:t>Click to edit master text style</a:t>
            </a:r>
          </a:p>
          <a:p>
            <a:pPr marL="285750" marR="0" lvl="0" indent="-285750" algn="l" defTabSz="914400" rtl="0" eaLnBrk="1" fontAlgn="auto" latinLnBrk="0" hangingPunct="1">
              <a:lnSpc>
                <a:spcPct val="100000"/>
              </a:lnSpc>
              <a:spcBef>
                <a:spcPts val="1000"/>
              </a:spcBef>
              <a:spcAft>
                <a:spcPts val="0"/>
              </a:spcAft>
              <a:buClr>
                <a:schemeClr val="accent6"/>
              </a:buClr>
              <a:buSzTx/>
              <a:tabLst/>
              <a:defRPr/>
            </a:pPr>
            <a:endParaRPr lang="en-US" dirty="0">
              <a:solidFill>
                <a:schemeClr val="bg1"/>
              </a:solidFill>
            </a:endParaRPr>
          </a:p>
          <a:p>
            <a:endParaRPr lang="en-US" dirty="0">
              <a:solidFill>
                <a:schemeClr val="bg1"/>
              </a:solidFill>
            </a:endParaRPr>
          </a:p>
          <a:p>
            <a:endParaRPr lang="en-US" dirty="0">
              <a:solidFill>
                <a:schemeClr val="bg1"/>
              </a:solidFill>
            </a:endParaRPr>
          </a:p>
        </p:txBody>
      </p:sp>
      <p:cxnSp>
        <p:nvCxnSpPr>
          <p:cNvPr id="15" name="Straight Connector 14">
            <a:extLst>
              <a:ext uri="{FF2B5EF4-FFF2-40B4-BE49-F238E27FC236}">
                <a16:creationId xmlns:a16="http://schemas.microsoft.com/office/drawing/2014/main" xmlns="" id="{A67E9B3C-3EC9-30D0-6EEC-FFD2F1067447}"/>
              </a:ext>
            </a:extLst>
          </p:cNvPr>
          <p:cNvCxnSpPr>
            <a:cxnSpLocks/>
          </p:cNvCxnSpPr>
          <p:nvPr userDrawn="1"/>
        </p:nvCxnSpPr>
        <p:spPr>
          <a:xfrm>
            <a:off x="-12590" y="2359726"/>
            <a:ext cx="5320086"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7" name="Footer Placeholder 4">
            <a:extLst>
              <a:ext uri="{FF2B5EF4-FFF2-40B4-BE49-F238E27FC236}">
                <a16:creationId xmlns:a16="http://schemas.microsoft.com/office/drawing/2014/main" xmlns="" id="{CB971EAC-E57B-EF86-ED6F-AE35987CDF0C}"/>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19" name="Slide Number Placeholder 5">
            <a:extLst>
              <a:ext uri="{FF2B5EF4-FFF2-40B4-BE49-F238E27FC236}">
                <a16:creationId xmlns:a16="http://schemas.microsoft.com/office/drawing/2014/main" xmlns="" id="{8A0ED8DF-4F9C-BDFE-68ED-49B03A5441CE}"/>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6" name="Graphic 12">
            <a:extLst>
              <a:ext uri="{FF2B5EF4-FFF2-40B4-BE49-F238E27FC236}">
                <a16:creationId xmlns:a16="http://schemas.microsoft.com/office/drawing/2014/main" xmlns="" id="{44BC0460-E5E3-23E3-6335-36CF4BEB87F3}"/>
              </a:ext>
            </a:extLst>
          </p:cNvPr>
          <p:cNvSpPr/>
          <p:nvPr userDrawn="1"/>
        </p:nvSpPr>
        <p:spPr>
          <a:xfrm>
            <a:off x="2360199" y="596691"/>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1616662304"/>
      </p:ext>
    </p:extLst>
  </p:cSld>
  <p:clrMapOvr>
    <a:masterClrMapping/>
  </p:clrMapOvr>
  <p:extLst>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xmlns="" id="{E699CB90-DCF5-D9AC-0A86-1E02CB3418D4}"/>
              </a:ext>
            </a:extLst>
          </p:cNvPr>
          <p:cNvPicPr>
            <a:picLocks noChangeAspect="1"/>
          </p:cNvPicPr>
          <p:nvPr userDrawn="1"/>
        </p:nvPicPr>
        <p:blipFill>
          <a:blip r:embed="rId2">
            <a:alphaModFix amt="18000"/>
          </a:blip>
          <a:srcRect/>
          <a:stretch/>
        </p:blipFill>
        <p:spPr>
          <a:xfrm>
            <a:off x="0" y="11089"/>
            <a:ext cx="12192000" cy="6858000"/>
          </a:xfrm>
          <a:prstGeom prst="rect">
            <a:avLst/>
          </a:prstGeom>
          <a:effectLst>
            <a:outerShdw blurRad="50800" dist="50800" sx="1000" sy="1000" algn="ctr" rotWithShape="0">
              <a:srgbClr val="000000"/>
            </a:outerShdw>
            <a:reflection endPos="0" dist="50800" dir="5400000" sy="-100000" algn="bl" rotWithShape="0"/>
          </a:effectLst>
        </p:spPr>
      </p:pic>
      <p:sp>
        <p:nvSpPr>
          <p:cNvPr id="36" name="Rectangle 35">
            <a:extLst>
              <a:ext uri="{FF2B5EF4-FFF2-40B4-BE49-F238E27FC236}">
                <a16:creationId xmlns:a16="http://schemas.microsoft.com/office/drawing/2014/main" xmlns="" id="{0ADD8375-FF36-FC51-FBBD-A4EBCE6D932A}"/>
              </a:ext>
            </a:extLst>
          </p:cNvPr>
          <p:cNvSpPr/>
          <p:nvPr userDrawn="1"/>
        </p:nvSpPr>
        <p:spPr>
          <a:xfrm>
            <a:off x="322118" y="365124"/>
            <a:ext cx="11547765" cy="6237287"/>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xmlns="" id="{DF8070BB-B3B5-3A8A-2466-D661C741794F}"/>
              </a:ext>
            </a:extLst>
          </p:cNvPr>
          <p:cNvSpPr>
            <a:spLocks noGrp="1"/>
          </p:cNvSpPr>
          <p:nvPr>
            <p:ph type="title"/>
          </p:nvPr>
        </p:nvSpPr>
        <p:spPr>
          <a:xfrm>
            <a:off x="838198" y="365125"/>
            <a:ext cx="10515601" cy="1325563"/>
          </a:xfrm>
        </p:spPr>
        <p:txBody>
          <a:bodyPr>
            <a:noAutofit/>
          </a:bodyPr>
          <a:lstStyle>
            <a:lvl1pPr algn="ctr">
              <a:defRPr spc="0"/>
            </a:lvl1pPr>
          </a:lstStyle>
          <a:p>
            <a:r>
              <a:rPr lang="en-US" dirty="0"/>
              <a:t>Click to edit Master title style</a:t>
            </a:r>
          </a:p>
        </p:txBody>
      </p:sp>
      <p:sp>
        <p:nvSpPr>
          <p:cNvPr id="25" name="Text Placeholder 5">
            <a:extLst>
              <a:ext uri="{FF2B5EF4-FFF2-40B4-BE49-F238E27FC236}">
                <a16:creationId xmlns:a16="http://schemas.microsoft.com/office/drawing/2014/main" xmlns="" id="{70A684CF-D752-D358-B0D4-0DA2FFB2C780}"/>
              </a:ext>
            </a:extLst>
          </p:cNvPr>
          <p:cNvSpPr>
            <a:spLocks noGrp="1"/>
          </p:cNvSpPr>
          <p:nvPr>
            <p:ph type="body" sz="quarter" idx="29" hasCustomPrompt="1"/>
          </p:nvPr>
        </p:nvSpPr>
        <p:spPr>
          <a:xfrm>
            <a:off x="1709530" y="2220319"/>
            <a:ext cx="8845828" cy="929026"/>
          </a:xfrm>
        </p:spPr>
        <p:txBody>
          <a:bodyPr anchor="t">
            <a:noAutofit/>
          </a:bodyPr>
          <a:lstStyle>
            <a:lvl1pPr marL="0" indent="0" algn="ctr">
              <a:lnSpc>
                <a:spcPct val="140000"/>
              </a:lnSpc>
              <a:buFontTx/>
              <a:buNone/>
              <a:defRPr sz="1600">
                <a:solidFill>
                  <a:schemeClr val="bg1"/>
                </a:solidFill>
                <a:latin typeface="+mn-lt"/>
                <a:cs typeface="Arial" panose="020B0604020202020204" pitchFamily="34" charset="0"/>
              </a:defRPr>
            </a:lvl1pPr>
          </a:lstStyle>
          <a:p>
            <a:r>
              <a:rPr lang="en-US" dirty="0">
                <a:solidFill>
                  <a:schemeClr val="bg1"/>
                </a:solidFill>
              </a:rPr>
              <a:t>Click to edit master text style</a:t>
            </a:r>
          </a:p>
        </p:txBody>
      </p:sp>
      <p:cxnSp>
        <p:nvCxnSpPr>
          <p:cNvPr id="12" name="Straight Connector 11">
            <a:extLst>
              <a:ext uri="{FF2B5EF4-FFF2-40B4-BE49-F238E27FC236}">
                <a16:creationId xmlns:a16="http://schemas.microsoft.com/office/drawing/2014/main" xmlns="" id="{B9C04702-97CE-9583-8282-DF8500E5ABEF}"/>
              </a:ext>
            </a:extLst>
          </p:cNvPr>
          <p:cNvCxnSpPr>
            <a:cxnSpLocks/>
          </p:cNvCxnSpPr>
          <p:nvPr userDrawn="1"/>
        </p:nvCxnSpPr>
        <p:spPr>
          <a:xfrm>
            <a:off x="4451205" y="3330985"/>
            <a:ext cx="0" cy="1774795"/>
          </a:xfrm>
          <a:prstGeom prst="line">
            <a:avLst/>
          </a:prstGeom>
          <a:ln w="25400">
            <a:gradFill>
              <a:gsLst>
                <a:gs pos="0">
                  <a:schemeClr val="accent4">
                    <a:lumMod val="50000"/>
                  </a:schemeClr>
                </a:gs>
                <a:gs pos="100000">
                  <a:schemeClr val="accent6"/>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96439E47-02A2-4A4F-1E4A-5DF22C90533A}"/>
              </a:ext>
            </a:extLst>
          </p:cNvPr>
          <p:cNvCxnSpPr>
            <a:cxnSpLocks/>
          </p:cNvCxnSpPr>
          <p:nvPr userDrawn="1"/>
        </p:nvCxnSpPr>
        <p:spPr>
          <a:xfrm>
            <a:off x="7756108" y="3330985"/>
            <a:ext cx="0" cy="1774795"/>
          </a:xfrm>
          <a:prstGeom prst="line">
            <a:avLst/>
          </a:prstGeom>
          <a:ln w="25400">
            <a:gradFill>
              <a:gsLst>
                <a:gs pos="0">
                  <a:schemeClr val="accent4">
                    <a:lumMod val="50000"/>
                  </a:schemeClr>
                </a:gs>
                <a:gs pos="100000">
                  <a:schemeClr val="accent6"/>
                </a:gs>
              </a:gsLst>
              <a:lin ang="5400000" scaled="0"/>
            </a:gradFill>
          </a:ln>
        </p:spPr>
        <p:style>
          <a:lnRef idx="1">
            <a:schemeClr val="accent1"/>
          </a:lnRef>
          <a:fillRef idx="0">
            <a:schemeClr val="accent1"/>
          </a:fillRef>
          <a:effectRef idx="0">
            <a:schemeClr val="accent1"/>
          </a:effectRef>
          <a:fontRef idx="minor">
            <a:schemeClr val="tx1"/>
          </a:fontRef>
        </p:style>
      </p:cxnSp>
      <p:sp>
        <p:nvSpPr>
          <p:cNvPr id="18" name="Text Placeholder 3">
            <a:extLst>
              <a:ext uri="{FF2B5EF4-FFF2-40B4-BE49-F238E27FC236}">
                <a16:creationId xmlns:a16="http://schemas.microsoft.com/office/drawing/2014/main" xmlns="" id="{1ABCF599-DE3A-3924-1B55-8986557F7D68}"/>
              </a:ext>
            </a:extLst>
          </p:cNvPr>
          <p:cNvSpPr>
            <a:spLocks noGrp="1"/>
          </p:cNvSpPr>
          <p:nvPr>
            <p:ph type="body" sz="quarter" idx="33"/>
          </p:nvPr>
        </p:nvSpPr>
        <p:spPr>
          <a:xfrm>
            <a:off x="1557437" y="3360802"/>
            <a:ext cx="2522391" cy="1721355"/>
          </a:xfrm>
        </p:spPr>
        <p:txBody>
          <a:bodyPr anchor="ctr">
            <a:noAutofit/>
          </a:bodyPr>
          <a:lstStyle>
            <a:lvl1pPr algn="ctr">
              <a:defRPr sz="2000"/>
            </a:lvl1pPr>
          </a:lstStyle>
          <a:p>
            <a:pPr lvl="0"/>
            <a:r>
              <a:rPr lang="en-US" dirty="0"/>
              <a:t>Click to edit Master text styles</a:t>
            </a:r>
          </a:p>
        </p:txBody>
      </p:sp>
      <p:sp>
        <p:nvSpPr>
          <p:cNvPr id="19" name="Text Placeholder 3">
            <a:extLst>
              <a:ext uri="{FF2B5EF4-FFF2-40B4-BE49-F238E27FC236}">
                <a16:creationId xmlns:a16="http://schemas.microsoft.com/office/drawing/2014/main" xmlns="" id="{95711A8B-0B07-4705-5569-EA1C5E3964C1}"/>
              </a:ext>
            </a:extLst>
          </p:cNvPr>
          <p:cNvSpPr>
            <a:spLocks noGrp="1"/>
          </p:cNvSpPr>
          <p:nvPr>
            <p:ph type="body" sz="quarter" idx="34"/>
          </p:nvPr>
        </p:nvSpPr>
        <p:spPr>
          <a:xfrm>
            <a:off x="4800601" y="3358082"/>
            <a:ext cx="2587137" cy="1721355"/>
          </a:xfrm>
        </p:spPr>
        <p:txBody>
          <a:bodyPr anchor="ctr">
            <a:noAutofit/>
          </a:bodyPr>
          <a:lstStyle>
            <a:lvl1pPr algn="ctr">
              <a:defRPr sz="2000"/>
            </a:lvl1pPr>
          </a:lstStyle>
          <a:p>
            <a:pPr lvl="0"/>
            <a:r>
              <a:rPr lang="en-US" dirty="0"/>
              <a:t>Click to edit Master text styles</a:t>
            </a:r>
          </a:p>
        </p:txBody>
      </p:sp>
      <p:sp>
        <p:nvSpPr>
          <p:cNvPr id="21" name="Text Placeholder 3">
            <a:extLst>
              <a:ext uri="{FF2B5EF4-FFF2-40B4-BE49-F238E27FC236}">
                <a16:creationId xmlns:a16="http://schemas.microsoft.com/office/drawing/2014/main" xmlns="" id="{18BA5EC5-6267-42DB-3068-781F4FBA3354}"/>
              </a:ext>
            </a:extLst>
          </p:cNvPr>
          <p:cNvSpPr>
            <a:spLocks noGrp="1"/>
          </p:cNvSpPr>
          <p:nvPr>
            <p:ph type="body" sz="quarter" idx="35"/>
          </p:nvPr>
        </p:nvSpPr>
        <p:spPr>
          <a:xfrm>
            <a:off x="8125381" y="3360802"/>
            <a:ext cx="2587137" cy="1721355"/>
          </a:xfrm>
        </p:spPr>
        <p:txBody>
          <a:bodyPr anchor="ctr">
            <a:noAutofit/>
          </a:bodyPr>
          <a:lstStyle>
            <a:lvl1pPr algn="ctr">
              <a:defRPr sz="2000"/>
            </a:lvl1pPr>
          </a:lstStyle>
          <a:p>
            <a:pPr lvl="0"/>
            <a:r>
              <a:rPr lang="en-US" dirty="0"/>
              <a:t>Click to edit Master text styles</a:t>
            </a:r>
          </a:p>
        </p:txBody>
      </p:sp>
      <p:sp>
        <p:nvSpPr>
          <p:cNvPr id="22" name="Footer Placeholder 4">
            <a:extLst>
              <a:ext uri="{FF2B5EF4-FFF2-40B4-BE49-F238E27FC236}">
                <a16:creationId xmlns:a16="http://schemas.microsoft.com/office/drawing/2014/main" xmlns="" id="{2E394DBB-1E16-C49F-3143-1C827302DEE2}"/>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23" name="Slide Number Placeholder 5">
            <a:extLst>
              <a:ext uri="{FF2B5EF4-FFF2-40B4-BE49-F238E27FC236}">
                <a16:creationId xmlns:a16="http://schemas.microsoft.com/office/drawing/2014/main" xmlns="" id="{CE982166-168E-4452-AD77-7BDE30E28F33}"/>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4" name="Graphic 12">
            <a:extLst>
              <a:ext uri="{FF2B5EF4-FFF2-40B4-BE49-F238E27FC236}">
                <a16:creationId xmlns:a16="http://schemas.microsoft.com/office/drawing/2014/main" xmlns="" id="{33860DCC-9F93-1344-72B0-356F9A045A3A}"/>
              </a:ext>
            </a:extLst>
          </p:cNvPr>
          <p:cNvSpPr/>
          <p:nvPr userDrawn="1"/>
        </p:nvSpPr>
        <p:spPr>
          <a:xfrm>
            <a:off x="873270" y="3931194"/>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5" name="Graphic 15">
            <a:extLst>
              <a:ext uri="{FF2B5EF4-FFF2-40B4-BE49-F238E27FC236}">
                <a16:creationId xmlns:a16="http://schemas.microsoft.com/office/drawing/2014/main" xmlns="" id="{1ABE433E-FA5E-3262-5CAB-46DED868AF63}"/>
              </a:ext>
            </a:extLst>
          </p:cNvPr>
          <p:cNvSpPr/>
          <p:nvPr userDrawn="1"/>
        </p:nvSpPr>
        <p:spPr>
          <a:xfrm>
            <a:off x="10658835" y="2022227"/>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6" name="Graphic 15">
            <a:extLst>
              <a:ext uri="{FF2B5EF4-FFF2-40B4-BE49-F238E27FC236}">
                <a16:creationId xmlns:a16="http://schemas.microsoft.com/office/drawing/2014/main" xmlns="" id="{67D7C421-15EE-D350-36FE-97825F63A2BA}"/>
              </a:ext>
            </a:extLst>
          </p:cNvPr>
          <p:cNvSpPr/>
          <p:nvPr userDrawn="1"/>
        </p:nvSpPr>
        <p:spPr>
          <a:xfrm>
            <a:off x="8496299" y="5218771"/>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3039030480"/>
      </p:ext>
    </p:extLst>
  </p:cSld>
  <p:clrMapOvr>
    <a:masterClrMapping/>
  </p:clrMapOvr>
  <p:extLst>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ustom Layout">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xmlns="" id="{1E869C67-E833-BD41-7743-D6450600B945}"/>
              </a:ext>
            </a:extLst>
          </p:cNvPr>
          <p:cNvPicPr>
            <a:picLocks noChangeAspect="1"/>
          </p:cNvPicPr>
          <p:nvPr userDrawn="1"/>
        </p:nvPicPr>
        <p:blipFill rotWithShape="1">
          <a:blip r:embed="rId2">
            <a:alphaModFix amt="39000"/>
          </a:blip>
          <a:srcRect l="30375" t="11383" b="18991"/>
          <a:stretch/>
        </p:blipFill>
        <p:spPr>
          <a:xfrm>
            <a:off x="0" y="1"/>
            <a:ext cx="12192000" cy="6858000"/>
          </a:xfrm>
          <a:prstGeom prst="rect">
            <a:avLst/>
          </a:prstGeom>
          <a:effectLst>
            <a:outerShdw blurRad="50800" dist="50800" sx="1000" sy="1000" algn="ctr" rotWithShape="0">
              <a:srgbClr val="000000"/>
            </a:outerShdw>
            <a:reflection endPos="0" dist="50800" dir="5400000" sy="-100000" algn="bl" rotWithShape="0"/>
          </a:effectLst>
        </p:spPr>
      </p:pic>
      <p:sp>
        <p:nvSpPr>
          <p:cNvPr id="23" name="Rectangle 22">
            <a:extLst>
              <a:ext uri="{FF2B5EF4-FFF2-40B4-BE49-F238E27FC236}">
                <a16:creationId xmlns:a16="http://schemas.microsoft.com/office/drawing/2014/main" xmlns="" id="{B5F27405-A048-8186-4834-FCBC24391D91}"/>
              </a:ext>
            </a:extLst>
          </p:cNvPr>
          <p:cNvSpPr/>
          <p:nvPr userDrawn="1"/>
        </p:nvSpPr>
        <p:spPr>
          <a:xfrm>
            <a:off x="532" y="11284"/>
            <a:ext cx="12192000" cy="684532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xmlns="" id="{DF8070BB-B3B5-3A8A-2466-D661C741794F}"/>
              </a:ext>
            </a:extLst>
          </p:cNvPr>
          <p:cNvSpPr>
            <a:spLocks noGrp="1"/>
          </p:cNvSpPr>
          <p:nvPr>
            <p:ph type="title"/>
          </p:nvPr>
        </p:nvSpPr>
        <p:spPr>
          <a:xfrm>
            <a:off x="835370" y="365125"/>
            <a:ext cx="10515601" cy="1325563"/>
          </a:xfrm>
        </p:spPr>
        <p:txBody>
          <a:bodyPr>
            <a:noAutofit/>
          </a:bodyPr>
          <a:lstStyle>
            <a:lvl1pPr algn="ctr">
              <a:defRPr spc="0"/>
            </a:lvl1pPr>
          </a:lstStyle>
          <a:p>
            <a:r>
              <a:rPr lang="en-US" dirty="0"/>
              <a:t>Click to edit Master title style</a:t>
            </a:r>
          </a:p>
        </p:txBody>
      </p:sp>
      <p:sp>
        <p:nvSpPr>
          <p:cNvPr id="38" name="Text Placeholder 19">
            <a:extLst>
              <a:ext uri="{FF2B5EF4-FFF2-40B4-BE49-F238E27FC236}">
                <a16:creationId xmlns:a16="http://schemas.microsoft.com/office/drawing/2014/main" xmlns="" id="{416EC7F6-3F25-98AA-EA20-A759C49841A2}"/>
              </a:ext>
            </a:extLst>
          </p:cNvPr>
          <p:cNvSpPr>
            <a:spLocks noGrp="1"/>
          </p:cNvSpPr>
          <p:nvPr>
            <p:ph type="body" sz="quarter" idx="30" hasCustomPrompt="1"/>
          </p:nvPr>
        </p:nvSpPr>
        <p:spPr>
          <a:xfrm>
            <a:off x="1828739" y="2714455"/>
            <a:ext cx="3953594" cy="509671"/>
          </a:xfrm>
        </p:spPr>
        <p:txBody>
          <a:bodyPr anchor="ctr">
            <a:noAutofit/>
          </a:bodyPr>
          <a:lstStyle>
            <a:lvl1pPr>
              <a:defRPr sz="2000" spc="300"/>
            </a:lvl1pPr>
          </a:lstStyle>
          <a:p>
            <a:pPr lvl="0"/>
            <a:r>
              <a:rPr lang="en-US" dirty="0"/>
              <a:t>Click to edit text</a:t>
            </a:r>
          </a:p>
        </p:txBody>
      </p:sp>
      <p:sp>
        <p:nvSpPr>
          <p:cNvPr id="40" name="Text Placeholder 19">
            <a:extLst>
              <a:ext uri="{FF2B5EF4-FFF2-40B4-BE49-F238E27FC236}">
                <a16:creationId xmlns:a16="http://schemas.microsoft.com/office/drawing/2014/main" xmlns="" id="{59A4D373-2403-6A05-1927-144387611C25}"/>
              </a:ext>
            </a:extLst>
          </p:cNvPr>
          <p:cNvSpPr>
            <a:spLocks noGrp="1"/>
          </p:cNvSpPr>
          <p:nvPr>
            <p:ph type="body" sz="quarter" idx="32" hasCustomPrompt="1"/>
          </p:nvPr>
        </p:nvSpPr>
        <p:spPr>
          <a:xfrm>
            <a:off x="6966224" y="2700810"/>
            <a:ext cx="3911982" cy="523316"/>
          </a:xfrm>
        </p:spPr>
        <p:txBody>
          <a:bodyPr anchor="ctr">
            <a:noAutofit/>
          </a:bodyPr>
          <a:lstStyle>
            <a:lvl1pPr>
              <a:defRPr sz="2000" spc="300"/>
            </a:lvl1pPr>
          </a:lstStyle>
          <a:p>
            <a:pPr lvl="0"/>
            <a:r>
              <a:rPr lang="en-US" dirty="0"/>
              <a:t>Click to edit text</a:t>
            </a:r>
          </a:p>
        </p:txBody>
      </p:sp>
      <p:sp>
        <p:nvSpPr>
          <p:cNvPr id="5" name="Content Placeholder 4">
            <a:extLst>
              <a:ext uri="{FF2B5EF4-FFF2-40B4-BE49-F238E27FC236}">
                <a16:creationId xmlns:a16="http://schemas.microsoft.com/office/drawing/2014/main" xmlns="" id="{A2003C5A-BF21-DE87-0ED1-3E2D0F32B5D8}"/>
              </a:ext>
            </a:extLst>
          </p:cNvPr>
          <p:cNvSpPr>
            <a:spLocks noGrp="1"/>
          </p:cNvSpPr>
          <p:nvPr>
            <p:ph sz="quarter" idx="35"/>
          </p:nvPr>
        </p:nvSpPr>
        <p:spPr>
          <a:xfrm>
            <a:off x="1864931" y="3448050"/>
            <a:ext cx="3911982" cy="2307568"/>
          </a:xfrm>
        </p:spPr>
        <p:txBody>
          <a:bodyPr/>
          <a:lstStyle>
            <a:lvl1pPr marL="283464" indent="-283464">
              <a:buClr>
                <a:schemeClr val="accent6"/>
              </a:buClr>
              <a:buFont typeface="Arial" panose="020B0604020202020204" pitchFamily="34" charset="0"/>
              <a:buChar char="•"/>
              <a:defRPr sz="1600" spc="200" baseline="0">
                <a:solidFill>
                  <a:schemeClr val="bg1"/>
                </a:solidFill>
                <a:latin typeface="+mn-lt"/>
              </a:defRPr>
            </a:lvl1pPr>
            <a:lvl2pPr marL="566928" indent="-283464">
              <a:defRPr sz="1600"/>
            </a:lvl2pPr>
            <a:lvl3pPr marL="859536" indent="-283464">
              <a:defRPr sz="1600"/>
            </a:lvl3pPr>
            <a:lvl4pPr marL="1152144">
              <a:defRPr sz="16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Content Placeholder 4">
            <a:extLst>
              <a:ext uri="{FF2B5EF4-FFF2-40B4-BE49-F238E27FC236}">
                <a16:creationId xmlns:a16="http://schemas.microsoft.com/office/drawing/2014/main" xmlns="" id="{39870F08-C2AE-9AF7-58DE-EEA8A48BEDA9}"/>
              </a:ext>
            </a:extLst>
          </p:cNvPr>
          <p:cNvSpPr>
            <a:spLocks noGrp="1"/>
          </p:cNvSpPr>
          <p:nvPr>
            <p:ph sz="quarter" idx="36"/>
          </p:nvPr>
        </p:nvSpPr>
        <p:spPr>
          <a:xfrm>
            <a:off x="6966224" y="3448050"/>
            <a:ext cx="3911982" cy="2307568"/>
          </a:xfrm>
        </p:spPr>
        <p:txBody>
          <a:bodyPr/>
          <a:lstStyle>
            <a:lvl1pPr marL="283464" indent="-283464">
              <a:buClr>
                <a:schemeClr val="accent6"/>
              </a:buClr>
              <a:buFont typeface="Arial" panose="020B0604020202020204" pitchFamily="34" charset="0"/>
              <a:buChar char="•"/>
              <a:defRPr sz="1600" spc="200" baseline="0">
                <a:solidFill>
                  <a:schemeClr val="bg1"/>
                </a:solidFill>
                <a:latin typeface="+mn-lt"/>
              </a:defRPr>
            </a:lvl1pPr>
            <a:lvl2pPr marL="566928" indent="-283464">
              <a:defRPr sz="1600"/>
            </a:lvl2pPr>
            <a:lvl3pPr marL="859536" indent="-283464">
              <a:defRPr sz="1600"/>
            </a:lvl3pPr>
            <a:lvl4pPr marL="1152144">
              <a:defRPr sz="16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1" name="Graphic 15">
            <a:extLst>
              <a:ext uri="{FF2B5EF4-FFF2-40B4-BE49-F238E27FC236}">
                <a16:creationId xmlns:a16="http://schemas.microsoft.com/office/drawing/2014/main" xmlns="" id="{FFDFB3E1-7148-2A79-2224-9A66EE89CDB3}"/>
              </a:ext>
            </a:extLst>
          </p:cNvPr>
          <p:cNvSpPr/>
          <p:nvPr userDrawn="1"/>
        </p:nvSpPr>
        <p:spPr>
          <a:xfrm>
            <a:off x="10521648" y="5608449"/>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42" name="Graphic 15">
            <a:extLst>
              <a:ext uri="{FF2B5EF4-FFF2-40B4-BE49-F238E27FC236}">
                <a16:creationId xmlns:a16="http://schemas.microsoft.com/office/drawing/2014/main" xmlns="" id="{4D2D79B7-4A68-FA5E-D644-77D4216A8149}"/>
              </a:ext>
            </a:extLst>
          </p:cNvPr>
          <p:cNvSpPr/>
          <p:nvPr userDrawn="1"/>
        </p:nvSpPr>
        <p:spPr>
          <a:xfrm>
            <a:off x="10981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44" name="Graphic 12">
            <a:extLst>
              <a:ext uri="{FF2B5EF4-FFF2-40B4-BE49-F238E27FC236}">
                <a16:creationId xmlns:a16="http://schemas.microsoft.com/office/drawing/2014/main" xmlns="" id="{09257FA7-91DE-7D44-90E4-63C9DFA962D4}"/>
              </a:ext>
            </a:extLst>
          </p:cNvPr>
          <p:cNvSpPr/>
          <p:nvPr userDrawn="1"/>
        </p:nvSpPr>
        <p:spPr>
          <a:xfrm>
            <a:off x="1306906" y="3837599"/>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5" name="Footer Placeholder 4">
            <a:extLst>
              <a:ext uri="{FF2B5EF4-FFF2-40B4-BE49-F238E27FC236}">
                <a16:creationId xmlns:a16="http://schemas.microsoft.com/office/drawing/2014/main" xmlns=""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16" name="Slide Number Placeholder 5">
            <a:extLst>
              <a:ext uri="{FF2B5EF4-FFF2-40B4-BE49-F238E27FC236}">
                <a16:creationId xmlns:a16="http://schemas.microsoft.com/office/drawing/2014/main" xmlns=""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8" name="Graphic 12">
            <a:extLst>
              <a:ext uri="{FF2B5EF4-FFF2-40B4-BE49-F238E27FC236}">
                <a16:creationId xmlns:a16="http://schemas.microsoft.com/office/drawing/2014/main" xmlns="" id="{4B7933AC-77F8-5A1E-9F12-CD7683B26868}"/>
              </a:ext>
            </a:extLst>
          </p:cNvPr>
          <p:cNvSpPr/>
          <p:nvPr userDrawn="1"/>
        </p:nvSpPr>
        <p:spPr>
          <a:xfrm>
            <a:off x="653351" y="4521502"/>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45459184"/>
      </p:ext>
    </p:extLst>
  </p:cSld>
  <p:clrMapOvr>
    <a:masterClrMapping/>
  </p:clrMapOvr>
  <p:extLst>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gradFill flip="none" rotWithShape="1">
          <a:gsLst>
            <a:gs pos="0">
              <a:schemeClr val="accent4">
                <a:lumMod val="50000"/>
              </a:schemeClr>
            </a:gs>
            <a:gs pos="28000">
              <a:schemeClr val="tx1"/>
            </a:gs>
            <a:gs pos="80000">
              <a:schemeClr val="accent6">
                <a:lumMod val="50000"/>
              </a:schemeClr>
            </a:gs>
            <a:gs pos="99000">
              <a:schemeClr val="tx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1DE0BA61-3394-C68B-D34A-99473398C4DA}"/>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4" name="Content Placeholder 3">
            <a:extLst>
              <a:ext uri="{FF2B5EF4-FFF2-40B4-BE49-F238E27FC236}">
                <a16:creationId xmlns:a16="http://schemas.microsoft.com/office/drawing/2014/main" xmlns="" id="{071774B0-5C6F-338C-838B-03C1E04D0C9B}"/>
              </a:ext>
            </a:extLst>
          </p:cNvPr>
          <p:cNvSpPr>
            <a:spLocks noGrp="1"/>
          </p:cNvSpPr>
          <p:nvPr>
            <p:ph sz="quarter" idx="25"/>
          </p:nvPr>
        </p:nvSpPr>
        <p:spPr>
          <a:xfrm>
            <a:off x="849351" y="1683189"/>
            <a:ext cx="10493300" cy="5174811"/>
          </a:xfrm>
          <a:solidFill>
            <a:schemeClr val="bg2"/>
          </a:solidFill>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xmlns="" id="{F13A8728-F1AB-C74B-A3F2-19AC95C547D2}"/>
              </a:ext>
            </a:extLst>
          </p:cNvPr>
          <p:cNvSpPr>
            <a:spLocks noGrp="1"/>
          </p:cNvSpPr>
          <p:nvPr>
            <p:ph type="title"/>
          </p:nvPr>
        </p:nvSpPr>
        <p:spPr>
          <a:xfrm>
            <a:off x="849351" y="365125"/>
            <a:ext cx="10515600" cy="1325563"/>
          </a:xfrm>
        </p:spPr>
        <p:txBody>
          <a:bodyPr>
            <a:noAutofit/>
          </a:bodyPr>
          <a:lstStyle>
            <a:lvl1pPr algn="ctr">
              <a:defRPr spc="0"/>
            </a:lvl1pPr>
          </a:lstStyle>
          <a:p>
            <a:r>
              <a:rPr lang="en-US" dirty="0"/>
              <a:t>Click to edit Master title style</a:t>
            </a:r>
          </a:p>
        </p:txBody>
      </p:sp>
      <p:sp>
        <p:nvSpPr>
          <p:cNvPr id="11" name="Graphic 15">
            <a:extLst>
              <a:ext uri="{FF2B5EF4-FFF2-40B4-BE49-F238E27FC236}">
                <a16:creationId xmlns:a16="http://schemas.microsoft.com/office/drawing/2014/main" xmlns="" id="{7FDD546F-3181-A2C4-3ECF-1E4540E1E8FD}"/>
              </a:ext>
            </a:extLst>
          </p:cNvPr>
          <p:cNvSpPr/>
          <p:nvPr userDrawn="1"/>
        </p:nvSpPr>
        <p:spPr>
          <a:xfrm>
            <a:off x="8949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3" name="Graphic 12">
            <a:extLst>
              <a:ext uri="{FF2B5EF4-FFF2-40B4-BE49-F238E27FC236}">
                <a16:creationId xmlns:a16="http://schemas.microsoft.com/office/drawing/2014/main" xmlns="" id="{97F35EB9-5535-DCD3-2424-B71C26EAE49D}"/>
              </a:ext>
            </a:extLst>
          </p:cNvPr>
          <p:cNvSpPr/>
          <p:nvPr userDrawn="1"/>
        </p:nvSpPr>
        <p:spPr>
          <a:xfrm>
            <a:off x="351350" y="4503806"/>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5" name="Footer Placeholder 4">
            <a:extLst>
              <a:ext uri="{FF2B5EF4-FFF2-40B4-BE49-F238E27FC236}">
                <a16:creationId xmlns:a16="http://schemas.microsoft.com/office/drawing/2014/main" xmlns="" id="{2588D46B-94A1-1F67-DBB5-DCEAA4A410AE}"/>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16" name="Slide Number Placeholder 5">
            <a:extLst>
              <a:ext uri="{FF2B5EF4-FFF2-40B4-BE49-F238E27FC236}">
                <a16:creationId xmlns:a16="http://schemas.microsoft.com/office/drawing/2014/main" xmlns="" id="{5B30F573-4108-8909-3C0A-D2447A10921D}"/>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7" name="Graphic 12">
            <a:extLst>
              <a:ext uri="{FF2B5EF4-FFF2-40B4-BE49-F238E27FC236}">
                <a16:creationId xmlns:a16="http://schemas.microsoft.com/office/drawing/2014/main" xmlns="" id="{3EDBAD98-791B-7F40-4F48-85CFC9ECABBE}"/>
              </a:ext>
            </a:extLst>
          </p:cNvPr>
          <p:cNvSpPr/>
          <p:nvPr userDrawn="1"/>
        </p:nvSpPr>
        <p:spPr>
          <a:xfrm>
            <a:off x="653351" y="519283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9" name="Graphic 12">
            <a:extLst>
              <a:ext uri="{FF2B5EF4-FFF2-40B4-BE49-F238E27FC236}">
                <a16:creationId xmlns:a16="http://schemas.microsoft.com/office/drawing/2014/main" xmlns="" id="{E3D81F90-4EAE-8C26-A885-E7B59E49164A}"/>
              </a:ext>
            </a:extLst>
          </p:cNvPr>
          <p:cNvSpPr/>
          <p:nvPr userDrawn="1"/>
        </p:nvSpPr>
        <p:spPr>
          <a:xfrm>
            <a:off x="10979909" y="1571885"/>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360419179"/>
      </p:ext>
    </p:extLst>
  </p:cSld>
  <p:clrMapOvr>
    <a:masterClrMapping/>
  </p:clrMapOvr>
  <p:extLst>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bg>
      <p:bgPr>
        <a:gradFill flip="none" rotWithShape="1">
          <a:gsLst>
            <a:gs pos="0">
              <a:schemeClr val="accent4">
                <a:lumMod val="50000"/>
              </a:schemeClr>
            </a:gs>
            <a:gs pos="28000">
              <a:schemeClr val="tx1"/>
            </a:gs>
            <a:gs pos="80000">
              <a:schemeClr val="accent6">
                <a:lumMod val="50000"/>
              </a:schemeClr>
            </a:gs>
            <a:gs pos="99000">
              <a:schemeClr val="tx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1DE0BA61-3394-C68B-D34A-99473398C4DA}"/>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8" name="Content Placeholder 8">
            <a:extLst>
              <a:ext uri="{FF2B5EF4-FFF2-40B4-BE49-F238E27FC236}">
                <a16:creationId xmlns:a16="http://schemas.microsoft.com/office/drawing/2014/main" xmlns="" id="{EF5DF7BD-C87C-3543-83E0-896181958360}"/>
              </a:ext>
            </a:extLst>
          </p:cNvPr>
          <p:cNvSpPr>
            <a:spLocks noGrp="1"/>
          </p:cNvSpPr>
          <p:nvPr>
            <p:ph sz="quarter" idx="24" hasCustomPrompt="1"/>
          </p:nvPr>
        </p:nvSpPr>
        <p:spPr>
          <a:xfrm>
            <a:off x="849349" y="1684777"/>
            <a:ext cx="10515601" cy="5171635"/>
          </a:xfrm>
          <a:solidFill>
            <a:schemeClr val="bg2"/>
          </a:solidFill>
        </p:spPr>
        <p:txBody>
          <a:bodyPr anchor="ctr">
            <a:noAutofit/>
          </a:bodyPr>
          <a:lstStyle>
            <a:lvl1pPr algn="ctr" rtl="0" fontAlgn="base">
              <a:defRPr lang="en-US" sz="1800" b="0" i="0" smtClean="0">
                <a:solidFill>
                  <a:schemeClr val="bg1"/>
                </a:solidFill>
                <a:effectLst/>
                <a:latin typeface="Arial Nova" panose="020B0504020202020204" pitchFamily="34" charset="0"/>
                <a:cs typeface="Arial" panose="020B0604020202020204" pitchFamily="34" charset="0"/>
              </a:defRPr>
            </a:lvl1pPr>
          </a:lstStyle>
          <a:p>
            <a:pPr rtl="0" fontAlgn="base"/>
            <a:r>
              <a:rPr lang="en-US" b="0" i="0" dirty="0">
                <a:solidFill>
                  <a:srgbClr val="201F1E"/>
                </a:solidFill>
                <a:effectLst/>
                <a:latin typeface="Calibri" panose="020F0502020204030204" pitchFamily="34" charset="0"/>
              </a:rPr>
              <a:t>Click to insert image or graphic here</a:t>
            </a:r>
            <a:endParaRPr lang="en-US" b="0" i="0" dirty="0">
              <a:solidFill>
                <a:srgbClr val="000000"/>
              </a:solidFill>
              <a:effectLst/>
              <a:latin typeface="Segoe UI" panose="020B0502040204020203" pitchFamily="34" charset="0"/>
            </a:endParaRPr>
          </a:p>
        </p:txBody>
      </p:sp>
      <p:sp>
        <p:nvSpPr>
          <p:cNvPr id="2" name="Title 1">
            <a:extLst>
              <a:ext uri="{FF2B5EF4-FFF2-40B4-BE49-F238E27FC236}">
                <a16:creationId xmlns:a16="http://schemas.microsoft.com/office/drawing/2014/main" xmlns="" id="{F13A8728-F1AB-C74B-A3F2-19AC95C547D2}"/>
              </a:ext>
            </a:extLst>
          </p:cNvPr>
          <p:cNvSpPr>
            <a:spLocks noGrp="1"/>
          </p:cNvSpPr>
          <p:nvPr>
            <p:ph type="title"/>
          </p:nvPr>
        </p:nvSpPr>
        <p:spPr>
          <a:xfrm>
            <a:off x="849351" y="365125"/>
            <a:ext cx="10515600" cy="1325563"/>
          </a:xfrm>
        </p:spPr>
        <p:txBody>
          <a:bodyPr>
            <a:noAutofit/>
          </a:bodyPr>
          <a:lstStyle>
            <a:lvl1pPr algn="ctr">
              <a:defRPr spc="0"/>
            </a:lvl1pPr>
          </a:lstStyle>
          <a:p>
            <a:r>
              <a:rPr lang="en-US" dirty="0"/>
              <a:t>Click to edit Master title style</a:t>
            </a:r>
          </a:p>
        </p:txBody>
      </p:sp>
      <p:sp>
        <p:nvSpPr>
          <p:cNvPr id="11" name="Graphic 15">
            <a:extLst>
              <a:ext uri="{FF2B5EF4-FFF2-40B4-BE49-F238E27FC236}">
                <a16:creationId xmlns:a16="http://schemas.microsoft.com/office/drawing/2014/main" xmlns="" id="{7FDD546F-3181-A2C4-3ECF-1E4540E1E8FD}"/>
              </a:ext>
            </a:extLst>
          </p:cNvPr>
          <p:cNvSpPr/>
          <p:nvPr userDrawn="1"/>
        </p:nvSpPr>
        <p:spPr>
          <a:xfrm>
            <a:off x="871787" y="621690"/>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3" name="Graphic 12">
            <a:extLst>
              <a:ext uri="{FF2B5EF4-FFF2-40B4-BE49-F238E27FC236}">
                <a16:creationId xmlns:a16="http://schemas.microsoft.com/office/drawing/2014/main" xmlns="" id="{97F35EB9-5535-DCD3-2424-B71C26EAE49D}"/>
              </a:ext>
            </a:extLst>
          </p:cNvPr>
          <p:cNvSpPr/>
          <p:nvPr userDrawn="1"/>
        </p:nvSpPr>
        <p:spPr>
          <a:xfrm>
            <a:off x="351350" y="1540687"/>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5" name="Footer Placeholder 4">
            <a:extLst>
              <a:ext uri="{FF2B5EF4-FFF2-40B4-BE49-F238E27FC236}">
                <a16:creationId xmlns:a16="http://schemas.microsoft.com/office/drawing/2014/main" xmlns="" id="{2588D46B-94A1-1F67-DBB5-DCEAA4A410AE}"/>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16" name="Slide Number Placeholder 5">
            <a:extLst>
              <a:ext uri="{FF2B5EF4-FFF2-40B4-BE49-F238E27FC236}">
                <a16:creationId xmlns:a16="http://schemas.microsoft.com/office/drawing/2014/main" xmlns="" id="{5B30F573-4108-8909-3C0A-D2447A10921D}"/>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7" name="Graphic 12">
            <a:extLst>
              <a:ext uri="{FF2B5EF4-FFF2-40B4-BE49-F238E27FC236}">
                <a16:creationId xmlns:a16="http://schemas.microsoft.com/office/drawing/2014/main" xmlns="" id="{3EDBAD98-791B-7F40-4F48-85CFC9ECABBE}"/>
              </a:ext>
            </a:extLst>
          </p:cNvPr>
          <p:cNvSpPr/>
          <p:nvPr userDrawn="1"/>
        </p:nvSpPr>
        <p:spPr>
          <a:xfrm>
            <a:off x="607054" y="188247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9" name="Graphic 12">
            <a:extLst>
              <a:ext uri="{FF2B5EF4-FFF2-40B4-BE49-F238E27FC236}">
                <a16:creationId xmlns:a16="http://schemas.microsoft.com/office/drawing/2014/main" xmlns="" id="{E3D81F90-4EAE-8C26-A885-E7B59E49164A}"/>
              </a:ext>
            </a:extLst>
          </p:cNvPr>
          <p:cNvSpPr/>
          <p:nvPr userDrawn="1"/>
        </p:nvSpPr>
        <p:spPr>
          <a:xfrm>
            <a:off x="11685964" y="2868248"/>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1740746198"/>
      </p:ext>
    </p:extLst>
  </p:cSld>
  <p:clrMapOvr>
    <a:masterClrMapping/>
  </p:clrMapOvr>
  <p:extLst>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bg>
      <p:bgPr>
        <a:gradFill>
          <a:gsLst>
            <a:gs pos="79986">
              <a:schemeClr val="accent6">
                <a:lumMod val="50000"/>
              </a:schemeClr>
            </a:gs>
            <a:gs pos="39018">
              <a:srgbClr val="020C12"/>
            </a:gs>
            <a:gs pos="15000">
              <a:schemeClr val="accent4">
                <a:lumMod val="50000"/>
              </a:schemeClr>
            </a:gs>
            <a:gs pos="0">
              <a:schemeClr val="accent4"/>
            </a:gs>
            <a:gs pos="99000">
              <a:schemeClr val="tx2"/>
            </a:gs>
          </a:gsLst>
          <a:lin ang="7200000" scaled="0"/>
        </a:gra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57E44934-AEEA-561B-0ADE-A0E419F72E34}"/>
              </a:ext>
            </a:extLst>
          </p:cNvPr>
          <p:cNvSpPr/>
          <p:nvPr userDrawn="1"/>
        </p:nvSpPr>
        <p:spPr>
          <a:xfrm>
            <a:off x="0" y="4477"/>
            <a:ext cx="12192000" cy="685352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xmlns="" id="{EB87731F-00C5-9B08-2819-491BDD0E10F0}"/>
              </a:ext>
            </a:extLst>
          </p:cNvPr>
          <p:cNvSpPr>
            <a:spLocks noGrp="1"/>
          </p:cNvSpPr>
          <p:nvPr>
            <p:ph type="title"/>
          </p:nvPr>
        </p:nvSpPr>
        <p:spPr/>
        <p:txBody>
          <a:bodyPr>
            <a:noAutofit/>
          </a:bodyPr>
          <a:lstStyle>
            <a:lvl1pPr algn="ctr">
              <a:defRPr spc="0"/>
            </a:lvl1pPr>
          </a:lstStyle>
          <a:p>
            <a:r>
              <a:rPr lang="en-US" dirty="0"/>
              <a:t>Click to edit Master title style</a:t>
            </a:r>
          </a:p>
        </p:txBody>
      </p:sp>
      <p:sp>
        <p:nvSpPr>
          <p:cNvPr id="26" name="Content Placeholder 3">
            <a:extLst>
              <a:ext uri="{FF2B5EF4-FFF2-40B4-BE49-F238E27FC236}">
                <a16:creationId xmlns:a16="http://schemas.microsoft.com/office/drawing/2014/main" xmlns="" id="{8476BD1A-F3CD-7831-B675-4B30DB13BBB4}"/>
              </a:ext>
            </a:extLst>
          </p:cNvPr>
          <p:cNvSpPr>
            <a:spLocks noGrp="1"/>
          </p:cNvSpPr>
          <p:nvPr>
            <p:ph sz="quarter" idx="29"/>
          </p:nvPr>
        </p:nvSpPr>
        <p:spPr>
          <a:xfrm>
            <a:off x="838200" y="2234612"/>
            <a:ext cx="2743200" cy="2743200"/>
          </a:xfrm>
          <a:solidFill>
            <a:schemeClr val="bg2"/>
          </a:solidFill>
        </p:spPr>
        <p:txBody>
          <a:bodyPr>
            <a:no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3">
            <a:extLst>
              <a:ext uri="{FF2B5EF4-FFF2-40B4-BE49-F238E27FC236}">
                <a16:creationId xmlns:a16="http://schemas.microsoft.com/office/drawing/2014/main" xmlns="" id="{00056BB6-6681-5F18-0707-36FF788E8B7D}"/>
              </a:ext>
            </a:extLst>
          </p:cNvPr>
          <p:cNvSpPr>
            <a:spLocks noGrp="1"/>
          </p:cNvSpPr>
          <p:nvPr>
            <p:ph sz="quarter" idx="31"/>
          </p:nvPr>
        </p:nvSpPr>
        <p:spPr>
          <a:xfrm>
            <a:off x="3649398" y="1743093"/>
            <a:ext cx="4848110" cy="3833614"/>
          </a:xfrm>
          <a:solidFill>
            <a:schemeClr val="bg2"/>
          </a:solidFill>
        </p:spPr>
        <p:txBody>
          <a:bodyPr>
            <a:no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3">
            <a:extLst>
              <a:ext uri="{FF2B5EF4-FFF2-40B4-BE49-F238E27FC236}">
                <a16:creationId xmlns:a16="http://schemas.microsoft.com/office/drawing/2014/main" xmlns="" id="{DA861960-A20F-381C-EC4B-C2A0F840B4C9}"/>
              </a:ext>
            </a:extLst>
          </p:cNvPr>
          <p:cNvSpPr>
            <a:spLocks noGrp="1"/>
          </p:cNvSpPr>
          <p:nvPr>
            <p:ph sz="quarter" idx="30"/>
          </p:nvPr>
        </p:nvSpPr>
        <p:spPr>
          <a:xfrm>
            <a:off x="8554054" y="2234612"/>
            <a:ext cx="2743200" cy="2735210"/>
          </a:xfrm>
          <a:solidFill>
            <a:schemeClr val="bg2"/>
          </a:solidFill>
        </p:spPr>
        <p:txBody>
          <a:bodyPr>
            <a:no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5">
            <a:extLst>
              <a:ext uri="{FF2B5EF4-FFF2-40B4-BE49-F238E27FC236}">
                <a16:creationId xmlns:a16="http://schemas.microsoft.com/office/drawing/2014/main" xmlns="" id="{584954C9-4281-0277-452A-6BD47D8FAF39}"/>
              </a:ext>
            </a:extLst>
          </p:cNvPr>
          <p:cNvSpPr>
            <a:spLocks noGrp="1"/>
          </p:cNvSpPr>
          <p:nvPr>
            <p:ph type="body" sz="quarter" idx="28" hasCustomPrompt="1"/>
          </p:nvPr>
        </p:nvSpPr>
        <p:spPr>
          <a:xfrm>
            <a:off x="838200" y="5576707"/>
            <a:ext cx="10515600" cy="613963"/>
          </a:xfrm>
        </p:spPr>
        <p:txBody>
          <a:bodyPr anchor="ctr">
            <a:noAutofit/>
          </a:bodyPr>
          <a:lstStyle>
            <a:lvl1pPr marL="0" indent="0" algn="ctr">
              <a:lnSpc>
                <a:spcPct val="100000"/>
              </a:lnSpc>
              <a:buFontTx/>
              <a:buNone/>
              <a:defRPr sz="1600">
                <a:solidFill>
                  <a:schemeClr val="bg1"/>
                </a:solidFill>
                <a:latin typeface="Arial Nova" panose="020B0504020202020204" pitchFamily="34" charset="0"/>
              </a:defRPr>
            </a:lvl1pPr>
          </a:lstStyle>
          <a:p>
            <a:r>
              <a:rPr lang="en-US" dirty="0">
                <a:solidFill>
                  <a:schemeClr val="bg1"/>
                </a:solidFill>
              </a:rPr>
              <a:t>Click to edit master text style</a:t>
            </a:r>
          </a:p>
        </p:txBody>
      </p:sp>
      <p:sp>
        <p:nvSpPr>
          <p:cNvPr id="24" name="Graphic 12">
            <a:extLst>
              <a:ext uri="{FF2B5EF4-FFF2-40B4-BE49-F238E27FC236}">
                <a16:creationId xmlns:a16="http://schemas.microsoft.com/office/drawing/2014/main" xmlns="" id="{19D5DAAF-67AD-0ADB-6FC2-7D9A92AE0BD0}"/>
              </a:ext>
            </a:extLst>
          </p:cNvPr>
          <p:cNvSpPr/>
          <p:nvPr userDrawn="1"/>
        </p:nvSpPr>
        <p:spPr>
          <a:xfrm>
            <a:off x="11170456" y="969148"/>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8581"/>
            </a:schemeClr>
          </a:solidFill>
          <a:ln w="422" cap="flat">
            <a:noFill/>
            <a:prstDash val="solid"/>
            <a:miter/>
          </a:ln>
        </p:spPr>
        <p:txBody>
          <a:bodyPr rtlCol="0" anchor="ctr">
            <a:noAutofit/>
          </a:bodyPr>
          <a:lstStyle/>
          <a:p>
            <a:endParaRPr lang="en-US" dirty="0"/>
          </a:p>
        </p:txBody>
      </p:sp>
      <p:sp>
        <p:nvSpPr>
          <p:cNvPr id="25" name="Oval 24">
            <a:extLst>
              <a:ext uri="{FF2B5EF4-FFF2-40B4-BE49-F238E27FC236}">
                <a16:creationId xmlns:a16="http://schemas.microsoft.com/office/drawing/2014/main" xmlns="" id="{138C17DA-981F-0BA8-3CD8-5ADAFFFB5412}"/>
              </a:ext>
            </a:extLst>
          </p:cNvPr>
          <p:cNvSpPr/>
          <p:nvPr userDrawn="1"/>
        </p:nvSpPr>
        <p:spPr>
          <a:xfrm>
            <a:off x="1876516" y="1290549"/>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3" name="Footer Placeholder 4">
            <a:extLst>
              <a:ext uri="{FF2B5EF4-FFF2-40B4-BE49-F238E27FC236}">
                <a16:creationId xmlns:a16="http://schemas.microsoft.com/office/drawing/2014/main" xmlns="" id="{4848A31F-7C70-BCA2-A2B0-D6C4100829B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15" name="Slide Number Placeholder 5">
            <a:extLst>
              <a:ext uri="{FF2B5EF4-FFF2-40B4-BE49-F238E27FC236}">
                <a16:creationId xmlns:a16="http://schemas.microsoft.com/office/drawing/2014/main" xmlns="" id="{A9FED265-6FB8-0B0E-967A-10AF6EF773A7}"/>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6" name="Graphic 12">
            <a:extLst>
              <a:ext uri="{FF2B5EF4-FFF2-40B4-BE49-F238E27FC236}">
                <a16:creationId xmlns:a16="http://schemas.microsoft.com/office/drawing/2014/main" xmlns="" id="{B7E94463-D34E-7B78-40B0-21660AE939E4}"/>
              </a:ext>
            </a:extLst>
          </p:cNvPr>
          <p:cNvSpPr/>
          <p:nvPr userDrawn="1"/>
        </p:nvSpPr>
        <p:spPr>
          <a:xfrm>
            <a:off x="688076" y="519283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4220529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bg>
      <p:bgPr>
        <a:gradFill>
          <a:gsLst>
            <a:gs pos="82003">
              <a:schemeClr val="accent6"/>
            </a:gs>
            <a:gs pos="39982">
              <a:srgbClr val="020D13"/>
            </a:gs>
            <a:gs pos="14000">
              <a:schemeClr val="accent4">
                <a:lumMod val="50000"/>
              </a:schemeClr>
            </a:gs>
            <a:gs pos="0">
              <a:schemeClr val="accent4"/>
            </a:gs>
            <a:gs pos="98000">
              <a:schemeClr val="tx2"/>
            </a:gs>
          </a:gsLst>
          <a:lin ang="8400000" scaled="0"/>
        </a:gra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C32CE5E0-A271-3F02-95B0-2A27489DEFD2}"/>
              </a:ext>
            </a:extLst>
          </p:cNvPr>
          <p:cNvPicPr>
            <a:picLocks noChangeAspect="1"/>
          </p:cNvPicPr>
          <p:nvPr userDrawn="1"/>
        </p:nvPicPr>
        <p:blipFill rotWithShape="1">
          <a:blip r:embed="rId2">
            <a:alphaModFix amt="14000"/>
          </a:blip>
          <a:srcRect l="30375" t="11383" b="18991"/>
          <a:stretch/>
        </p:blipFill>
        <p:spPr>
          <a:xfrm>
            <a:off x="0" y="1"/>
            <a:ext cx="12192000" cy="6858000"/>
          </a:xfrm>
          <a:prstGeom prst="rect">
            <a:avLst/>
          </a:prstGeom>
          <a:effectLst>
            <a:outerShdw blurRad="50800" dist="50800" sx="1000" sy="1000" algn="ctr" rotWithShape="0">
              <a:srgbClr val="000000"/>
            </a:outerShdw>
            <a:reflection endPos="0" dist="50800" dir="5400000" sy="-100000" algn="bl" rotWithShape="0"/>
          </a:effectLst>
        </p:spPr>
      </p:pic>
      <p:sp>
        <p:nvSpPr>
          <p:cNvPr id="18" name="Rectangle 17">
            <a:extLst>
              <a:ext uri="{FF2B5EF4-FFF2-40B4-BE49-F238E27FC236}">
                <a16:creationId xmlns:a16="http://schemas.microsoft.com/office/drawing/2014/main" xmlns="" id="{64AEACF2-BE4A-08C5-F323-8ED695B39E06}"/>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xmlns="" id="{B4CF52F7-0472-2EF4-1223-1785705A2F5E}"/>
              </a:ext>
            </a:extLst>
          </p:cNvPr>
          <p:cNvSpPr>
            <a:spLocks noGrp="1"/>
          </p:cNvSpPr>
          <p:nvPr>
            <p:ph type="title"/>
          </p:nvPr>
        </p:nvSpPr>
        <p:spPr>
          <a:xfrm>
            <a:off x="849351" y="365125"/>
            <a:ext cx="10515600" cy="1325563"/>
          </a:xfrm>
        </p:spPr>
        <p:txBody>
          <a:bodyPr>
            <a:noAutofit/>
          </a:bodyPr>
          <a:lstStyle>
            <a:lvl1pPr algn="ctr">
              <a:defRPr spc="0"/>
            </a:lvl1pPr>
          </a:lstStyle>
          <a:p>
            <a:r>
              <a:rPr lang="en-US" dirty="0"/>
              <a:t>Click to edit Master title style</a:t>
            </a:r>
          </a:p>
        </p:txBody>
      </p:sp>
      <p:sp>
        <p:nvSpPr>
          <p:cNvPr id="21" name="Content Placeholder 3">
            <a:extLst>
              <a:ext uri="{FF2B5EF4-FFF2-40B4-BE49-F238E27FC236}">
                <a16:creationId xmlns:a16="http://schemas.microsoft.com/office/drawing/2014/main" xmlns="" id="{2A5F4FEA-EFFD-2913-9734-00CA69A215E5}"/>
              </a:ext>
            </a:extLst>
          </p:cNvPr>
          <p:cNvSpPr>
            <a:spLocks noGrp="1"/>
          </p:cNvSpPr>
          <p:nvPr>
            <p:ph sz="quarter" idx="29"/>
          </p:nvPr>
        </p:nvSpPr>
        <p:spPr>
          <a:xfrm>
            <a:off x="1494453" y="2057399"/>
            <a:ext cx="6430348" cy="3352163"/>
          </a:xfrm>
          <a:solidFill>
            <a:schemeClr val="bg2"/>
          </a:solidFill>
        </p:spPr>
        <p:txBody>
          <a:bodyPr>
            <a:no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xmlns="" id="{EB9156B9-9B42-6D12-4F4C-6DA6A98B333D}"/>
              </a:ext>
            </a:extLst>
          </p:cNvPr>
          <p:cNvSpPr>
            <a:spLocks noGrp="1"/>
          </p:cNvSpPr>
          <p:nvPr>
            <p:ph type="pic" sz="quarter" idx="30"/>
          </p:nvPr>
        </p:nvSpPr>
        <p:spPr>
          <a:xfrm>
            <a:off x="8324850" y="2055812"/>
            <a:ext cx="2373313" cy="3353751"/>
          </a:xfrm>
          <a:solidFill>
            <a:schemeClr val="bg2"/>
          </a:solidFill>
        </p:spPr>
        <p:txBody>
          <a:bodyPr anchor="ctr">
            <a:noAutofit/>
          </a:bodyPr>
          <a:lstStyle>
            <a:lvl1pPr algn="ctr">
              <a:defRPr sz="1800">
                <a:solidFill>
                  <a:schemeClr val="tx1"/>
                </a:solidFill>
              </a:defRPr>
            </a:lvl1pPr>
          </a:lstStyle>
          <a:p>
            <a:endParaRPr lang="en-US" dirty="0"/>
          </a:p>
        </p:txBody>
      </p:sp>
      <p:sp>
        <p:nvSpPr>
          <p:cNvPr id="7" name="Graphic 15">
            <a:extLst>
              <a:ext uri="{FF2B5EF4-FFF2-40B4-BE49-F238E27FC236}">
                <a16:creationId xmlns:a16="http://schemas.microsoft.com/office/drawing/2014/main" xmlns="" id="{0F80B8C5-F10F-2547-E085-FA5D266DDF76}"/>
              </a:ext>
            </a:extLst>
          </p:cNvPr>
          <p:cNvSpPr/>
          <p:nvPr userDrawn="1"/>
        </p:nvSpPr>
        <p:spPr>
          <a:xfrm>
            <a:off x="10981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9" name="Graphic 12">
            <a:extLst>
              <a:ext uri="{FF2B5EF4-FFF2-40B4-BE49-F238E27FC236}">
                <a16:creationId xmlns:a16="http://schemas.microsoft.com/office/drawing/2014/main" xmlns="" id="{38898B79-1550-A6AC-FE9B-CBDD2DDE9EB0}"/>
              </a:ext>
            </a:extLst>
          </p:cNvPr>
          <p:cNvSpPr/>
          <p:nvPr userDrawn="1"/>
        </p:nvSpPr>
        <p:spPr>
          <a:xfrm>
            <a:off x="1225881" y="4503806"/>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4" name="Footer Placeholder 4">
            <a:extLst>
              <a:ext uri="{FF2B5EF4-FFF2-40B4-BE49-F238E27FC236}">
                <a16:creationId xmlns:a16="http://schemas.microsoft.com/office/drawing/2014/main" xmlns="" id="{C89F2857-55B5-64B7-59A5-3B565E8D1A2A}"/>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20" name="Slide Number Placeholder 5">
            <a:extLst>
              <a:ext uri="{FF2B5EF4-FFF2-40B4-BE49-F238E27FC236}">
                <a16:creationId xmlns:a16="http://schemas.microsoft.com/office/drawing/2014/main" xmlns="" id="{B702CC53-A6C1-26BA-DC75-CF9EF670E735}"/>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6" name="Graphic 15">
            <a:extLst>
              <a:ext uri="{FF2B5EF4-FFF2-40B4-BE49-F238E27FC236}">
                <a16:creationId xmlns:a16="http://schemas.microsoft.com/office/drawing/2014/main" xmlns="" id="{55D287F0-FA0C-5618-47B9-31AC978549CC}"/>
              </a:ext>
            </a:extLst>
          </p:cNvPr>
          <p:cNvSpPr/>
          <p:nvPr userDrawn="1"/>
        </p:nvSpPr>
        <p:spPr>
          <a:xfrm>
            <a:off x="11404163" y="4375790"/>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7" name="Graphic 12">
            <a:extLst>
              <a:ext uri="{FF2B5EF4-FFF2-40B4-BE49-F238E27FC236}">
                <a16:creationId xmlns:a16="http://schemas.microsoft.com/office/drawing/2014/main" xmlns="" id="{437FDA18-E199-E2F6-264B-D9B6E241E574}"/>
              </a:ext>
            </a:extLst>
          </p:cNvPr>
          <p:cNvSpPr/>
          <p:nvPr userDrawn="1"/>
        </p:nvSpPr>
        <p:spPr>
          <a:xfrm>
            <a:off x="653351" y="519283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881222712"/>
      </p:ext>
    </p:extLst>
  </p:cSld>
  <p:clrMapOvr>
    <a:masterClrMapping/>
  </p:clrMapOvr>
  <p:extLst>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ustom Layout">
    <p:bg>
      <p:bgPr>
        <a:gradFill>
          <a:gsLst>
            <a:gs pos="81987">
              <a:schemeClr val="accent6">
                <a:lumMod val="50000"/>
              </a:schemeClr>
            </a:gs>
            <a:gs pos="35040">
              <a:srgbClr val="020B11"/>
            </a:gs>
            <a:gs pos="11979">
              <a:schemeClr val="accent4">
                <a:lumMod val="50000"/>
              </a:schemeClr>
            </a:gs>
            <a:gs pos="0">
              <a:schemeClr val="accent4"/>
            </a:gs>
            <a:gs pos="99000">
              <a:schemeClr val="tx2"/>
            </a:gs>
          </a:gsLst>
          <a:lin ang="5400000" scaled="1"/>
        </a:gradFill>
        <a:effectLst/>
      </p:bgPr>
    </p:bg>
    <p:spTree>
      <p:nvGrpSpPr>
        <p:cNvPr id="1" name=""/>
        <p:cNvGrpSpPr/>
        <p:nvPr/>
      </p:nvGrpSpPr>
      <p:grpSpPr>
        <a:xfrm>
          <a:off x="0" y="0"/>
          <a:ext cx="0" cy="0"/>
          <a:chOff x="0" y="0"/>
          <a:chExt cx="0" cy="0"/>
        </a:xfrm>
      </p:grpSpPr>
      <p:pic>
        <p:nvPicPr>
          <p:cNvPr id="24" name="Content Placeholder 14">
            <a:extLst>
              <a:ext uri="{FF2B5EF4-FFF2-40B4-BE49-F238E27FC236}">
                <a16:creationId xmlns:a16="http://schemas.microsoft.com/office/drawing/2014/main" xmlns="" id="{BD0D7128-6130-EE47-90ED-D45A35B4385D}"/>
              </a:ext>
            </a:extLst>
          </p:cNvPr>
          <p:cNvPicPr>
            <a:picLocks noChangeAspect="1"/>
          </p:cNvPicPr>
          <p:nvPr userDrawn="1"/>
        </p:nvPicPr>
        <p:blipFill>
          <a:blip r:embed="rId2">
            <a:alphaModFix amt="33000"/>
            <a:extLst>
              <a:ext uri="{BEBA8EAE-BF5A-486C-A8C5-ECC9F3942E4B}">
                <a14:imgProps xmlns:a14="http://schemas.microsoft.com/office/drawing/2010/main">
                  <a14:imgLayer r:embed="rId3">
                    <a14:imgEffect>
                      <a14:brightnessContrast bright="-57000"/>
                    </a14:imgEffect>
                  </a14:imgLayer>
                </a14:imgProps>
              </a:ext>
            </a:extLst>
          </a:blip>
          <a:srcRect t="185" b="185"/>
          <a:stretch/>
        </p:blipFill>
        <p:spPr>
          <a:xfrm>
            <a:off x="-6228" y="3074"/>
            <a:ext cx="12192000" cy="6854926"/>
          </a:xfrm>
          <a:prstGeom prst="rect">
            <a:avLst/>
          </a:prstGeom>
        </p:spPr>
      </p:pic>
      <p:pic>
        <p:nvPicPr>
          <p:cNvPr id="6" name="Content Placeholder 14">
            <a:extLst>
              <a:ext uri="{FF2B5EF4-FFF2-40B4-BE49-F238E27FC236}">
                <a16:creationId xmlns:a16="http://schemas.microsoft.com/office/drawing/2014/main" xmlns="" id="{14AC0A97-7D79-3DBE-FB53-A9EBFD806E06}"/>
              </a:ext>
            </a:extLst>
          </p:cNvPr>
          <p:cNvPicPr>
            <a:picLocks noChangeAspect="1"/>
          </p:cNvPicPr>
          <p:nvPr userDrawn="1"/>
        </p:nvPicPr>
        <p:blipFill rotWithShape="1">
          <a:blip r:embed="rId4"/>
          <a:srcRect l="151" t="2692" r="49052" b="2173"/>
          <a:stretch/>
        </p:blipFill>
        <p:spPr>
          <a:xfrm>
            <a:off x="4459945" y="-6350"/>
            <a:ext cx="7732295" cy="6853863"/>
          </a:xfrm>
          <a:prstGeom prst="rect">
            <a:avLst/>
          </a:prstGeom>
        </p:spPr>
      </p:pic>
      <p:sp>
        <p:nvSpPr>
          <p:cNvPr id="15" name="Rectangle 14">
            <a:extLst>
              <a:ext uri="{FF2B5EF4-FFF2-40B4-BE49-F238E27FC236}">
                <a16:creationId xmlns:a16="http://schemas.microsoft.com/office/drawing/2014/main" xmlns="" id="{694206CF-1482-CF6D-D783-1BB21E6F679A}"/>
              </a:ext>
            </a:extLst>
          </p:cNvPr>
          <p:cNvSpPr/>
          <p:nvPr userDrawn="1"/>
        </p:nvSpPr>
        <p:spPr>
          <a:xfrm>
            <a:off x="5698" y="0"/>
            <a:ext cx="6085171"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cxnSp>
        <p:nvCxnSpPr>
          <p:cNvPr id="19" name="Straight Connector 18">
            <a:extLst>
              <a:ext uri="{FF2B5EF4-FFF2-40B4-BE49-F238E27FC236}">
                <a16:creationId xmlns:a16="http://schemas.microsoft.com/office/drawing/2014/main" xmlns="" id="{2C79405F-38DE-C05D-5E87-4D38F54C79B4}"/>
              </a:ext>
            </a:extLst>
          </p:cNvPr>
          <p:cNvCxnSpPr>
            <a:cxnSpLocks/>
          </p:cNvCxnSpPr>
          <p:nvPr userDrawn="1"/>
        </p:nvCxnSpPr>
        <p:spPr>
          <a:xfrm>
            <a:off x="-12590" y="3125038"/>
            <a:ext cx="4804046"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xmlns="" id="{7C904D88-E1BE-F1FA-D405-F55DA966DA84}"/>
              </a:ext>
            </a:extLst>
          </p:cNvPr>
          <p:cNvSpPr/>
          <p:nvPr userDrawn="1"/>
        </p:nvSpPr>
        <p:spPr>
          <a:xfrm>
            <a:off x="705405" y="1144246"/>
            <a:ext cx="126770" cy="126770"/>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xmlns="" id="{51E83F98-B388-2594-BACB-E3DB652C97D5}"/>
              </a:ext>
            </a:extLst>
          </p:cNvPr>
          <p:cNvSpPr>
            <a:spLocks noGrp="1"/>
          </p:cNvSpPr>
          <p:nvPr>
            <p:ph type="title" hasCustomPrompt="1"/>
          </p:nvPr>
        </p:nvSpPr>
        <p:spPr>
          <a:xfrm>
            <a:off x="1006371" y="1562944"/>
            <a:ext cx="3767257" cy="1358678"/>
          </a:xfrm>
        </p:spPr>
        <p:txBody>
          <a:bodyPr anchor="b">
            <a:noAutofit/>
          </a:bodyPr>
          <a:lstStyle/>
          <a:p>
            <a:r>
              <a:rPr lang="en-US" dirty="0"/>
              <a:t>Click to edit title</a:t>
            </a:r>
          </a:p>
        </p:txBody>
      </p:sp>
      <p:sp>
        <p:nvSpPr>
          <p:cNvPr id="28" name="Text Placeholder 3">
            <a:extLst>
              <a:ext uri="{FF2B5EF4-FFF2-40B4-BE49-F238E27FC236}">
                <a16:creationId xmlns:a16="http://schemas.microsoft.com/office/drawing/2014/main" xmlns="" id="{04BA031E-69C2-025F-5A62-37A61D3D5101}"/>
              </a:ext>
            </a:extLst>
          </p:cNvPr>
          <p:cNvSpPr>
            <a:spLocks noGrp="1"/>
          </p:cNvSpPr>
          <p:nvPr>
            <p:ph type="body" sz="quarter" idx="13"/>
          </p:nvPr>
        </p:nvSpPr>
        <p:spPr>
          <a:xfrm>
            <a:off x="1006371" y="3426703"/>
            <a:ext cx="3767257" cy="2616883"/>
          </a:xfrm>
        </p:spPr>
        <p:txBody>
          <a:bodyPr>
            <a:noAutofit/>
          </a:bodyPr>
          <a:lstStyle>
            <a:lvl1pPr>
              <a:lnSpc>
                <a:spcPct val="100000"/>
              </a:lnSpc>
              <a:defRPr sz="1600">
                <a:solidFill>
                  <a:schemeClr val="bg1"/>
                </a:solidFill>
                <a:latin typeface="+mn-lt"/>
              </a:defRPr>
            </a:lvl1pPr>
          </a:lstStyle>
          <a:p>
            <a:pPr lvl="0"/>
            <a:r>
              <a:rPr lang="en-US" dirty="0"/>
              <a:t>Click to edit Master text styles</a:t>
            </a:r>
          </a:p>
        </p:txBody>
      </p:sp>
      <p:sp>
        <p:nvSpPr>
          <p:cNvPr id="16" name="Footer Placeholder 4">
            <a:extLst>
              <a:ext uri="{FF2B5EF4-FFF2-40B4-BE49-F238E27FC236}">
                <a16:creationId xmlns:a16="http://schemas.microsoft.com/office/drawing/2014/main" xmlns="" id="{BA6CCC38-0DC7-93AB-5678-4FB88CE97B4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17" name="Slide Number Placeholder 5">
            <a:extLst>
              <a:ext uri="{FF2B5EF4-FFF2-40B4-BE49-F238E27FC236}">
                <a16:creationId xmlns:a16="http://schemas.microsoft.com/office/drawing/2014/main" xmlns="" id="{615ED02F-D1E1-9C00-BD42-A95D595EFB48}"/>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8" name="Graphic 12">
            <a:extLst>
              <a:ext uri="{FF2B5EF4-FFF2-40B4-BE49-F238E27FC236}">
                <a16:creationId xmlns:a16="http://schemas.microsoft.com/office/drawing/2014/main" xmlns="" id="{1D8F0816-C429-D32E-058B-33405874DFA7}"/>
              </a:ext>
            </a:extLst>
          </p:cNvPr>
          <p:cNvSpPr/>
          <p:nvPr userDrawn="1"/>
        </p:nvSpPr>
        <p:spPr>
          <a:xfrm>
            <a:off x="468157" y="1963496"/>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2378260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tx1"/>
            </a:gs>
            <a:gs pos="99000">
              <a:srgbClr val="05202E"/>
            </a:gs>
          </a:gsLst>
          <a:lin ang="5400000" scaled="1"/>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C3EA418-19D1-0D4D-BE52-40A86E32FB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xmlns="" id="{612BAE0C-5187-A64D-A481-E69245670354}"/>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F9759C05-48F5-9346-8256-5B61C6990E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noAutofit/>
          </a:bodyPr>
          <a:lstStyle>
            <a:lvl1pPr algn="l">
              <a:defRPr sz="1200">
                <a:solidFill>
                  <a:schemeClr val="bg1"/>
                </a:solidFill>
                <a:latin typeface="+mj-lt"/>
                <a:cs typeface="Biome" panose="020B0503030204020804" pitchFamily="34" charset="0"/>
              </a:defRPr>
            </a:lvl1pPr>
          </a:lstStyle>
          <a:p>
            <a:endParaRPr lang="en-US" dirty="0"/>
          </a:p>
        </p:txBody>
      </p:sp>
      <p:sp>
        <p:nvSpPr>
          <p:cNvPr id="5" name="Footer Placeholder 4">
            <a:extLst>
              <a:ext uri="{FF2B5EF4-FFF2-40B4-BE49-F238E27FC236}">
                <a16:creationId xmlns:a16="http://schemas.microsoft.com/office/drawing/2014/main" xmlns="" id="{84175D63-7351-9C4A-AEE0-10E27B3B64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bg1"/>
                </a:solidFill>
                <a:latin typeface="+mj-lt"/>
                <a:cs typeface="Biome" panose="020B0503030204020804" pitchFamily="34" charset="0"/>
              </a:defRPr>
            </a:lvl1pPr>
          </a:lstStyle>
          <a:p>
            <a:r>
              <a:rPr lang="en-US" dirty="0"/>
              <a:t>Scientific findings</a:t>
            </a:r>
          </a:p>
        </p:txBody>
      </p:sp>
      <p:sp>
        <p:nvSpPr>
          <p:cNvPr id="6" name="Slide Number Placeholder 5">
            <a:extLst>
              <a:ext uri="{FF2B5EF4-FFF2-40B4-BE49-F238E27FC236}">
                <a16:creationId xmlns:a16="http://schemas.microsoft.com/office/drawing/2014/main" xmlns="" id="{7350889F-2BBA-5F45-95BC-BEA6688167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Autofit/>
          </a:bodyPr>
          <a:lstStyle>
            <a:lvl1pPr algn="r">
              <a:defRPr sz="1200">
                <a:solidFill>
                  <a:schemeClr val="bg1"/>
                </a:solidFill>
                <a:latin typeface="+mj-lt"/>
                <a:cs typeface="Biome" panose="020B0503030204020804" pitchFamily="34" charset="0"/>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1955693199"/>
      </p:ext>
    </p:extLst>
  </p:cSld>
  <p:clrMap bg1="lt1" tx1="dk1" bg2="lt2" tx2="dk2" accent1="accent1" accent2="accent2" accent3="accent3" accent4="accent4" accent5="accent5" accent6="accent6" hlink="hlink" folHlink="folHlink"/>
  <p:sldLayoutIdLst>
    <p:sldLayoutId id="2147483657" r:id="rId1"/>
    <p:sldLayoutId id="2147483661" r:id="rId2"/>
    <p:sldLayoutId id="2147483658" r:id="rId3"/>
    <p:sldLayoutId id="2147483664" r:id="rId4"/>
    <p:sldLayoutId id="2147483650" r:id="rId5"/>
    <p:sldLayoutId id="2147483666" r:id="rId6"/>
    <p:sldLayoutId id="2147483659" r:id="rId7"/>
    <p:sldLayoutId id="2147483660" r:id="rId8"/>
    <p:sldLayoutId id="2147483663" r:id="rId9"/>
  </p:sldLayoutIdLst>
  <p:hf hd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Biome" panose="020B05030302040208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xml"/><Relationship Id="rId5" Type="http://schemas.openxmlformats.org/officeDocument/2006/relationships/image" Target="../media/image12.jpe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8.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7874EA-2F67-60CD-631F-5A787057F8CE}"/>
              </a:ext>
            </a:extLst>
          </p:cNvPr>
          <p:cNvSpPr>
            <a:spLocks noGrp="1"/>
          </p:cNvSpPr>
          <p:nvPr>
            <p:ph type="title"/>
          </p:nvPr>
        </p:nvSpPr>
        <p:spPr>
          <a:xfrm>
            <a:off x="-3" y="2944940"/>
            <a:ext cx="12191998" cy="1323440"/>
          </a:xfrm>
        </p:spPr>
        <p:txBody>
          <a:bodyPr/>
          <a:lstStyle/>
          <a:p>
            <a:r>
              <a:rPr lang="en-US" dirty="0" smtClean="0"/>
              <a:t>Urgent Prayer</a:t>
            </a:r>
            <a:endParaRPr lang="en-US" dirty="0"/>
          </a:p>
        </p:txBody>
      </p:sp>
      <p:sp>
        <p:nvSpPr>
          <p:cNvPr id="4" name="Subtitle 3">
            <a:extLst>
              <a:ext uri="{FF2B5EF4-FFF2-40B4-BE49-F238E27FC236}">
                <a16:creationId xmlns:a16="http://schemas.microsoft.com/office/drawing/2014/main" xmlns="" id="{2981AB9E-AF0F-CAD0-2DD2-D640FB871E66}"/>
              </a:ext>
            </a:extLst>
          </p:cNvPr>
          <p:cNvSpPr>
            <a:spLocks noGrp="1"/>
          </p:cNvSpPr>
          <p:nvPr>
            <p:ph type="subTitle" idx="1"/>
          </p:nvPr>
        </p:nvSpPr>
        <p:spPr>
          <a:xfrm>
            <a:off x="0" y="3976644"/>
            <a:ext cx="12191997" cy="781119"/>
          </a:xfrm>
        </p:spPr>
        <p:txBody>
          <a:bodyPr/>
          <a:lstStyle/>
          <a:p>
            <a:r>
              <a:rPr lang="en-US" sz="3200" b="1" dirty="0" smtClean="0">
                <a:solidFill>
                  <a:srgbClr val="FFFF00"/>
                </a:solidFill>
              </a:rPr>
              <a:t>Spirit To spirit Contact </a:t>
            </a:r>
          </a:p>
          <a:p>
            <a:r>
              <a:rPr lang="en-US" sz="3200" b="1" dirty="0" smtClean="0">
                <a:solidFill>
                  <a:srgbClr val="FFFF00"/>
                </a:solidFill>
              </a:rPr>
              <a:t>With The Living God</a:t>
            </a:r>
          </a:p>
          <a:p>
            <a:r>
              <a:rPr lang="en-US" sz="3200" b="1" dirty="0" smtClean="0"/>
              <a:t>Getting Past Our Brain</a:t>
            </a:r>
            <a:endParaRPr lang="en-US" sz="3200" b="1" dirty="0"/>
          </a:p>
        </p:txBody>
      </p:sp>
      <p:sp>
        <p:nvSpPr>
          <p:cNvPr id="5" name="Text Placeholder 4"/>
          <p:cNvSpPr>
            <a:spLocks noGrp="1"/>
          </p:cNvSpPr>
          <p:nvPr>
            <p:ph type="body" sz="quarter" idx="10"/>
          </p:nvPr>
        </p:nvSpPr>
        <p:spPr/>
        <p:txBody>
          <a:bodyPr/>
          <a:lstStyle/>
          <a:p>
            <a:r>
              <a:rPr lang="en-US" sz="2800" dirty="0" smtClean="0"/>
              <a:t>LifeGate Sermon</a:t>
            </a:r>
          </a:p>
          <a:p>
            <a:r>
              <a:rPr lang="en-US" sz="2800" dirty="0" smtClean="0"/>
              <a:t>January 21, 2024</a:t>
            </a:r>
            <a:endParaRPr lang="en-US" sz="2800" dirty="0"/>
          </a:p>
        </p:txBody>
      </p:sp>
      <p:pic>
        <p:nvPicPr>
          <p:cNvPr id="1026" name="Picture 2" descr="Daniel 9: Urgent Prayer – God Centered Life"/>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582719" y="110820"/>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37102" y="2211356"/>
            <a:ext cx="1446245" cy="369332"/>
          </a:xfrm>
          <a:prstGeom prst="rect">
            <a:avLst/>
          </a:prstGeom>
          <a:noFill/>
        </p:spPr>
        <p:txBody>
          <a:bodyPr wrap="square" rtlCol="0">
            <a:spAutoFit/>
          </a:bodyPr>
          <a:lstStyle/>
          <a:p>
            <a:r>
              <a:rPr lang="en-US" b="1" dirty="0" smtClean="0">
                <a:solidFill>
                  <a:schemeClr val="bg1"/>
                </a:solidFill>
              </a:rPr>
              <a:t>Romans 8</a:t>
            </a:r>
            <a:endParaRPr lang="en-US" b="1" dirty="0">
              <a:solidFill>
                <a:schemeClr val="bg1"/>
              </a:solidFill>
            </a:endParaRPr>
          </a:p>
        </p:txBody>
      </p:sp>
    </p:spTree>
    <p:extLst>
      <p:ext uri="{BB962C8B-B14F-4D97-AF65-F5344CB8AC3E}">
        <p14:creationId xmlns:p14="http://schemas.microsoft.com/office/powerpoint/2010/main" val="24980314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p:cNvSpPr txBox="1"/>
          <p:nvPr/>
        </p:nvSpPr>
        <p:spPr>
          <a:xfrm>
            <a:off x="509384" y="149985"/>
            <a:ext cx="11196084" cy="1569660"/>
          </a:xfrm>
          <a:prstGeom prst="rect">
            <a:avLst/>
          </a:prstGeom>
          <a:noFill/>
        </p:spPr>
        <p:txBody>
          <a:bodyPr wrap="square" rtlCol="0">
            <a:spAutoFit/>
          </a:bodyPr>
          <a:lstStyle/>
          <a:p>
            <a:pPr algn="ctr"/>
            <a:r>
              <a:rPr lang="en-US" sz="3200" b="1" dirty="0" smtClean="0">
                <a:solidFill>
                  <a:srgbClr val="FFFF00"/>
                </a:solidFill>
                <a:latin typeface="Bahnschrift Light" panose="020B0502040204020203" pitchFamily="34" charset="0"/>
              </a:rPr>
              <a:t>Evangelicals Are Good At The Word</a:t>
            </a:r>
          </a:p>
          <a:p>
            <a:pPr algn="ctr"/>
            <a:r>
              <a:rPr lang="en-US" sz="3200" b="1" dirty="0" smtClean="0">
                <a:solidFill>
                  <a:srgbClr val="FFFF00"/>
                </a:solidFill>
                <a:latin typeface="Bahnschrift Light" panose="020B0502040204020203" pitchFamily="34" charset="0"/>
              </a:rPr>
              <a:t>At Repentance At Seeking To Impact The Community</a:t>
            </a:r>
          </a:p>
          <a:p>
            <a:pPr algn="ctr"/>
            <a:r>
              <a:rPr lang="en-US" sz="3200" b="1" dirty="0" smtClean="0">
                <a:solidFill>
                  <a:srgbClr val="FFFF00"/>
                </a:solidFill>
                <a:latin typeface="Bahnschrift Light" panose="020B0502040204020203" pitchFamily="34" charset="0"/>
              </a:rPr>
              <a:t>But They Have Little FREEDOM IN THE HOLY SPIRIT </a:t>
            </a:r>
            <a:endParaRPr lang="en-US" sz="3200" b="1" dirty="0">
              <a:solidFill>
                <a:srgbClr val="FFFF00"/>
              </a:solidFill>
              <a:latin typeface="Bahnschrift Light" panose="020B0502040204020203" pitchFamily="34" charset="0"/>
            </a:endParaRPr>
          </a:p>
        </p:txBody>
      </p:sp>
      <p:sp>
        <p:nvSpPr>
          <p:cNvPr id="2" name="Rectangle 1"/>
          <p:cNvSpPr/>
          <p:nvPr/>
        </p:nvSpPr>
        <p:spPr>
          <a:xfrm>
            <a:off x="72427" y="1826028"/>
            <a:ext cx="11878147" cy="4832092"/>
          </a:xfrm>
          <a:prstGeom prst="rect">
            <a:avLst/>
          </a:prstGeom>
        </p:spPr>
        <p:txBody>
          <a:bodyPr wrap="square">
            <a:spAutoFit/>
          </a:bodyPr>
          <a:lstStyle/>
          <a:p>
            <a:r>
              <a:rPr lang="en-US" sz="2800" dirty="0" smtClean="0">
                <a:solidFill>
                  <a:schemeClr val="bg1"/>
                </a:solidFill>
              </a:rPr>
              <a:t>If </a:t>
            </a:r>
            <a:r>
              <a:rPr lang="en-US" sz="2800" dirty="0">
                <a:solidFill>
                  <a:schemeClr val="bg1"/>
                </a:solidFill>
              </a:rPr>
              <a:t>the ministry that condemns men is glorious, how much more glorious is the ministry that brings righteousness! </a:t>
            </a:r>
            <a:r>
              <a:rPr lang="en-US" sz="2800" baseline="30000" dirty="0">
                <a:solidFill>
                  <a:schemeClr val="bg1"/>
                </a:solidFill>
              </a:rPr>
              <a:t>10 </a:t>
            </a:r>
            <a:r>
              <a:rPr lang="en-US" sz="2800" dirty="0">
                <a:solidFill>
                  <a:schemeClr val="bg1"/>
                </a:solidFill>
              </a:rPr>
              <a:t> For what was glorious has no glory now in comparison with the surpassing glory. </a:t>
            </a:r>
            <a:r>
              <a:rPr lang="en-US" sz="2800" baseline="30000" dirty="0">
                <a:solidFill>
                  <a:schemeClr val="bg1"/>
                </a:solidFill>
              </a:rPr>
              <a:t>11 </a:t>
            </a:r>
            <a:r>
              <a:rPr lang="en-US" sz="2800" dirty="0">
                <a:solidFill>
                  <a:schemeClr val="bg1"/>
                </a:solidFill>
              </a:rPr>
              <a:t> And if what was fading away came with glory, how much greater is the glory of that which lasts! </a:t>
            </a:r>
            <a:r>
              <a:rPr lang="en-US" sz="2800" baseline="30000" dirty="0">
                <a:solidFill>
                  <a:schemeClr val="bg1"/>
                </a:solidFill>
              </a:rPr>
              <a:t>12 </a:t>
            </a:r>
            <a:r>
              <a:rPr lang="en-US" sz="2800" dirty="0">
                <a:solidFill>
                  <a:schemeClr val="bg1"/>
                </a:solidFill>
              </a:rPr>
              <a:t> Therefore, since we have such a hope, we are very bold. </a:t>
            </a:r>
            <a:r>
              <a:rPr lang="en-US" sz="2800" baseline="30000" dirty="0">
                <a:solidFill>
                  <a:schemeClr val="bg1"/>
                </a:solidFill>
              </a:rPr>
              <a:t>13 </a:t>
            </a:r>
            <a:r>
              <a:rPr lang="en-US" sz="2800" dirty="0">
                <a:solidFill>
                  <a:schemeClr val="bg1"/>
                </a:solidFill>
              </a:rPr>
              <a:t> </a:t>
            </a:r>
            <a:r>
              <a:rPr lang="en-US" sz="2800" dirty="0" smtClean="0">
                <a:solidFill>
                  <a:schemeClr val="bg1"/>
                </a:solidFill>
              </a:rPr>
              <a:t>- </a:t>
            </a:r>
            <a:r>
              <a:rPr lang="en-US" sz="2800" baseline="30000" dirty="0" smtClean="0">
                <a:solidFill>
                  <a:schemeClr val="bg1"/>
                </a:solidFill>
              </a:rPr>
              <a:t>16 </a:t>
            </a:r>
            <a:r>
              <a:rPr lang="en-US" sz="2800" dirty="0">
                <a:solidFill>
                  <a:schemeClr val="bg1"/>
                </a:solidFill>
              </a:rPr>
              <a:t> But whenever anyone turns to the Lord, the veil is taken away. </a:t>
            </a:r>
            <a:r>
              <a:rPr lang="en-US" sz="2800" baseline="30000" dirty="0">
                <a:solidFill>
                  <a:schemeClr val="bg1"/>
                </a:solidFill>
              </a:rPr>
              <a:t>17 </a:t>
            </a:r>
            <a:r>
              <a:rPr lang="en-US" sz="2800" dirty="0">
                <a:solidFill>
                  <a:schemeClr val="bg1"/>
                </a:solidFill>
              </a:rPr>
              <a:t> </a:t>
            </a:r>
            <a:r>
              <a:rPr lang="en-US" sz="2800" b="1" dirty="0">
                <a:solidFill>
                  <a:srgbClr val="FFFF00"/>
                </a:solidFill>
              </a:rPr>
              <a:t>Now the Lord is the Spirit, and where the Spirit of the Lord is, there is freedom. </a:t>
            </a:r>
            <a:r>
              <a:rPr lang="en-US" sz="2800" baseline="30000" dirty="0">
                <a:solidFill>
                  <a:schemeClr val="bg1"/>
                </a:solidFill>
              </a:rPr>
              <a:t>18 </a:t>
            </a:r>
            <a:r>
              <a:rPr lang="en-US" sz="2800" dirty="0">
                <a:solidFill>
                  <a:schemeClr val="bg1"/>
                </a:solidFill>
              </a:rPr>
              <a:t> </a:t>
            </a:r>
            <a:r>
              <a:rPr lang="en-US" sz="2800" dirty="0">
                <a:solidFill>
                  <a:srgbClr val="FFFF00"/>
                </a:solidFill>
              </a:rPr>
              <a:t>And we, who with unveiled faces all reflect the Lord's glory, are being transformed into </a:t>
            </a:r>
            <a:r>
              <a:rPr lang="en-US" sz="2800" dirty="0" smtClean="0">
                <a:solidFill>
                  <a:srgbClr val="FFFF00"/>
                </a:solidFill>
              </a:rPr>
              <a:t>His </a:t>
            </a:r>
            <a:r>
              <a:rPr lang="en-US" sz="2800" dirty="0">
                <a:solidFill>
                  <a:srgbClr val="FFFF00"/>
                </a:solidFill>
              </a:rPr>
              <a:t>likeness with ever-increasing glory, which comes from the Lord, who is the Spirit</a:t>
            </a:r>
            <a:r>
              <a:rPr lang="en-US" sz="2800" dirty="0">
                <a:solidFill>
                  <a:schemeClr val="bg1"/>
                </a:solidFill>
              </a:rPr>
              <a:t>. </a:t>
            </a:r>
            <a:r>
              <a:rPr lang="en-US" sz="2800" b="1" dirty="0">
                <a:solidFill>
                  <a:schemeClr val="bg1"/>
                </a:solidFill>
              </a:rPr>
              <a:t>2 Corinthians </a:t>
            </a:r>
            <a:r>
              <a:rPr lang="en-US" sz="2800" b="1" dirty="0" smtClean="0">
                <a:solidFill>
                  <a:schemeClr val="bg1"/>
                </a:solidFill>
              </a:rPr>
              <a:t>3:9-13 – 16- 18 </a:t>
            </a:r>
            <a:r>
              <a:rPr lang="en-US" sz="2800" b="1" dirty="0">
                <a:solidFill>
                  <a:schemeClr val="bg1"/>
                </a:solidFill>
              </a:rPr>
              <a:t>(NIV) </a:t>
            </a:r>
            <a:endParaRPr lang="en-US" sz="2800" dirty="0">
              <a:solidFill>
                <a:schemeClr val="bg1"/>
              </a:solidFill>
            </a:endParaRPr>
          </a:p>
        </p:txBody>
      </p:sp>
    </p:spTree>
    <p:extLst>
      <p:ext uri="{BB962C8B-B14F-4D97-AF65-F5344CB8AC3E}">
        <p14:creationId xmlns:p14="http://schemas.microsoft.com/office/powerpoint/2010/main" val="97657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509344" y="233170"/>
            <a:ext cx="11196084" cy="646331"/>
          </a:xfrm>
          <a:prstGeom prst="rect">
            <a:avLst/>
          </a:prstGeom>
          <a:noFill/>
        </p:spPr>
        <p:txBody>
          <a:bodyPr wrap="square" rtlCol="0">
            <a:spAutoFit/>
          </a:bodyPr>
          <a:lstStyle/>
          <a:p>
            <a:pPr algn="ctr"/>
            <a:r>
              <a:rPr lang="en-US" sz="3600" dirty="0" smtClean="0">
                <a:solidFill>
                  <a:srgbClr val="FFFF00"/>
                </a:solidFill>
                <a:latin typeface="Bahnschrift Light" panose="020B0502040204020203" pitchFamily="34" charset="0"/>
              </a:rPr>
              <a:t>REVIEW - The Ministries of The Holy Spirit </a:t>
            </a:r>
            <a:endParaRPr lang="en-US" sz="3600" dirty="0">
              <a:solidFill>
                <a:srgbClr val="FFFF00"/>
              </a:solidFill>
              <a:latin typeface="Bahnschrift Light" panose="020B0502040204020203" pitchFamily="34" charset="0"/>
            </a:endParaRPr>
          </a:p>
        </p:txBody>
      </p:sp>
      <p:sp>
        <p:nvSpPr>
          <p:cNvPr id="3" name="TextBox 2"/>
          <p:cNvSpPr txBox="1"/>
          <p:nvPr/>
        </p:nvSpPr>
        <p:spPr>
          <a:xfrm>
            <a:off x="653143" y="942528"/>
            <a:ext cx="10011839" cy="461665"/>
          </a:xfrm>
          <a:prstGeom prst="rect">
            <a:avLst/>
          </a:prstGeom>
          <a:noFill/>
        </p:spPr>
        <p:txBody>
          <a:bodyPr wrap="square" rtlCol="0">
            <a:spAutoFit/>
          </a:bodyPr>
          <a:lstStyle/>
          <a:p>
            <a:r>
              <a:rPr lang="en-US" sz="2400" dirty="0" smtClean="0">
                <a:solidFill>
                  <a:schemeClr val="bg1"/>
                </a:solidFill>
              </a:rPr>
              <a:t>Before we are saved the HOLY SPIRIT IS </a:t>
            </a:r>
            <a:r>
              <a:rPr lang="en-US" sz="2400" b="1" dirty="0" smtClean="0">
                <a:solidFill>
                  <a:srgbClr val="FFFF00"/>
                </a:solidFill>
              </a:rPr>
              <a:t>WITH</a:t>
            </a:r>
            <a:r>
              <a:rPr lang="en-US" sz="2400" dirty="0" smtClean="0">
                <a:solidFill>
                  <a:srgbClr val="FFFF00"/>
                </a:solidFill>
              </a:rPr>
              <a:t> </a:t>
            </a:r>
            <a:r>
              <a:rPr lang="en-US" sz="2400" dirty="0" smtClean="0">
                <a:solidFill>
                  <a:schemeClr val="bg1"/>
                </a:solidFill>
              </a:rPr>
              <a:t>US – to convict us </a:t>
            </a:r>
            <a:endParaRPr lang="en-US" sz="2400" dirty="0">
              <a:solidFill>
                <a:schemeClr val="bg1"/>
              </a:solidFill>
            </a:endParaRPr>
          </a:p>
        </p:txBody>
      </p:sp>
      <p:sp>
        <p:nvSpPr>
          <p:cNvPr id="4" name="TextBox 3"/>
          <p:cNvSpPr txBox="1"/>
          <p:nvPr/>
        </p:nvSpPr>
        <p:spPr>
          <a:xfrm>
            <a:off x="509344" y="2626207"/>
            <a:ext cx="9974569" cy="461665"/>
          </a:xfrm>
          <a:prstGeom prst="rect">
            <a:avLst/>
          </a:prstGeom>
          <a:noFill/>
        </p:spPr>
        <p:txBody>
          <a:bodyPr wrap="square" rtlCol="0">
            <a:spAutoFit/>
          </a:bodyPr>
          <a:lstStyle/>
          <a:p>
            <a:r>
              <a:rPr lang="en-US" sz="2400" dirty="0" smtClean="0">
                <a:solidFill>
                  <a:schemeClr val="bg1"/>
                </a:solidFill>
              </a:rPr>
              <a:t>When we get saved the HOLY SPIRIT </a:t>
            </a:r>
            <a:r>
              <a:rPr lang="en-US" sz="2400" b="1" dirty="0" smtClean="0">
                <a:solidFill>
                  <a:srgbClr val="FFFF00"/>
                </a:solidFill>
              </a:rPr>
              <a:t>COMES IN </a:t>
            </a:r>
            <a:r>
              <a:rPr lang="en-US" sz="2400" dirty="0" smtClean="0">
                <a:solidFill>
                  <a:schemeClr val="bg1"/>
                </a:solidFill>
              </a:rPr>
              <a:t>US – to teach us </a:t>
            </a:r>
            <a:endParaRPr lang="en-US" sz="2400" dirty="0">
              <a:solidFill>
                <a:schemeClr val="bg1"/>
              </a:solidFill>
            </a:endParaRPr>
          </a:p>
        </p:txBody>
      </p:sp>
      <p:sp>
        <p:nvSpPr>
          <p:cNvPr id="5" name="TextBox 4"/>
          <p:cNvSpPr txBox="1"/>
          <p:nvPr/>
        </p:nvSpPr>
        <p:spPr>
          <a:xfrm>
            <a:off x="294887" y="4523674"/>
            <a:ext cx="11135092" cy="830997"/>
          </a:xfrm>
          <a:prstGeom prst="rect">
            <a:avLst/>
          </a:prstGeom>
          <a:noFill/>
        </p:spPr>
        <p:txBody>
          <a:bodyPr wrap="square" rtlCol="0">
            <a:spAutoFit/>
          </a:bodyPr>
          <a:lstStyle/>
          <a:p>
            <a:r>
              <a:rPr lang="en-US" sz="2400" dirty="0" smtClean="0">
                <a:solidFill>
                  <a:schemeClr val="bg1"/>
                </a:solidFill>
              </a:rPr>
              <a:t>When we get FILLED with the HOLY SPIRIT  HE </a:t>
            </a:r>
            <a:r>
              <a:rPr lang="en-US" sz="2400" b="1" dirty="0" smtClean="0">
                <a:solidFill>
                  <a:srgbClr val="FFFF00"/>
                </a:solidFill>
              </a:rPr>
              <a:t>COMES UPON  US </a:t>
            </a:r>
            <a:r>
              <a:rPr lang="en-US" sz="2400" dirty="0" smtClean="0">
                <a:solidFill>
                  <a:schemeClr val="bg1"/>
                </a:solidFill>
              </a:rPr>
              <a:t>– to empower us for service and ministry and overcome battles and trials</a:t>
            </a:r>
            <a:endParaRPr lang="en-US" sz="2400" dirty="0">
              <a:solidFill>
                <a:schemeClr val="bg1"/>
              </a:solidFill>
            </a:endParaRPr>
          </a:p>
        </p:txBody>
      </p:sp>
      <p:sp>
        <p:nvSpPr>
          <p:cNvPr id="6" name="Rectangle 5"/>
          <p:cNvSpPr/>
          <p:nvPr/>
        </p:nvSpPr>
        <p:spPr>
          <a:xfrm>
            <a:off x="584147" y="1408348"/>
            <a:ext cx="9718695" cy="830997"/>
          </a:xfrm>
          <a:prstGeom prst="rect">
            <a:avLst/>
          </a:prstGeom>
        </p:spPr>
        <p:txBody>
          <a:bodyPr wrap="square">
            <a:spAutoFit/>
          </a:bodyPr>
          <a:lstStyle/>
          <a:p>
            <a:r>
              <a:rPr lang="en-US" sz="2400" dirty="0">
                <a:solidFill>
                  <a:srgbClr val="FFFF00"/>
                </a:solidFill>
              </a:rPr>
              <a:t> When </a:t>
            </a:r>
            <a:r>
              <a:rPr lang="en-US" sz="2400" dirty="0" smtClean="0">
                <a:solidFill>
                  <a:srgbClr val="FFFF00"/>
                </a:solidFill>
              </a:rPr>
              <a:t>He </a:t>
            </a:r>
            <a:r>
              <a:rPr lang="en-US" sz="2400" dirty="0">
                <a:solidFill>
                  <a:srgbClr val="FFFF00"/>
                </a:solidFill>
              </a:rPr>
              <a:t>comes, </a:t>
            </a:r>
            <a:r>
              <a:rPr lang="en-US" sz="2400" dirty="0" smtClean="0">
                <a:solidFill>
                  <a:srgbClr val="FFFF00"/>
                </a:solidFill>
              </a:rPr>
              <a:t>He </a:t>
            </a:r>
            <a:r>
              <a:rPr lang="en-US" sz="2400" dirty="0">
                <a:solidFill>
                  <a:srgbClr val="FFFF00"/>
                </a:solidFill>
              </a:rPr>
              <a:t>will convict the world of guilt in regard to sin and righteousness and judgment: </a:t>
            </a:r>
            <a:r>
              <a:rPr lang="en-US" sz="2400" b="1" dirty="0">
                <a:solidFill>
                  <a:srgbClr val="FFFF00"/>
                </a:solidFill>
              </a:rPr>
              <a:t>John 16:8 (NIV) </a:t>
            </a:r>
            <a:endParaRPr lang="en-US" sz="2400" dirty="0">
              <a:solidFill>
                <a:srgbClr val="FFFF00"/>
              </a:solidFill>
            </a:endParaRPr>
          </a:p>
        </p:txBody>
      </p:sp>
      <p:sp>
        <p:nvSpPr>
          <p:cNvPr id="7" name="Rectangle 6"/>
          <p:cNvSpPr/>
          <p:nvPr/>
        </p:nvSpPr>
        <p:spPr>
          <a:xfrm>
            <a:off x="373224" y="3069121"/>
            <a:ext cx="10798761" cy="1200329"/>
          </a:xfrm>
          <a:prstGeom prst="rect">
            <a:avLst/>
          </a:prstGeom>
        </p:spPr>
        <p:txBody>
          <a:bodyPr wrap="square">
            <a:spAutoFit/>
          </a:bodyPr>
          <a:lstStyle/>
          <a:p>
            <a:r>
              <a:rPr lang="en-US" sz="2400" dirty="0" smtClean="0">
                <a:solidFill>
                  <a:srgbClr val="FFFF00"/>
                </a:solidFill>
              </a:rPr>
              <a:t>But </a:t>
            </a:r>
            <a:r>
              <a:rPr lang="en-US" sz="2400" dirty="0">
                <a:solidFill>
                  <a:srgbClr val="FFFF00"/>
                </a:solidFill>
              </a:rPr>
              <a:t>the Counselor, the Holy Spirit, whom the Father will send in </a:t>
            </a:r>
            <a:r>
              <a:rPr lang="en-US" sz="2400" dirty="0" smtClean="0">
                <a:solidFill>
                  <a:srgbClr val="FFFF00"/>
                </a:solidFill>
              </a:rPr>
              <a:t>My </a:t>
            </a:r>
            <a:r>
              <a:rPr lang="en-US" sz="2400" dirty="0">
                <a:solidFill>
                  <a:srgbClr val="FFFF00"/>
                </a:solidFill>
              </a:rPr>
              <a:t>name, will teach you all things and will remind you of everything I have said to you. </a:t>
            </a:r>
            <a:r>
              <a:rPr lang="en-US" sz="2400" b="1" dirty="0">
                <a:solidFill>
                  <a:srgbClr val="FFFF00"/>
                </a:solidFill>
              </a:rPr>
              <a:t>John 14:26 (NIV) </a:t>
            </a:r>
            <a:endParaRPr lang="en-US" sz="2400" dirty="0">
              <a:solidFill>
                <a:srgbClr val="FFFF00"/>
              </a:solidFill>
            </a:endParaRPr>
          </a:p>
        </p:txBody>
      </p:sp>
      <p:sp>
        <p:nvSpPr>
          <p:cNvPr id="8" name="Rectangle 7"/>
          <p:cNvSpPr/>
          <p:nvPr/>
        </p:nvSpPr>
        <p:spPr>
          <a:xfrm>
            <a:off x="584147" y="5458178"/>
            <a:ext cx="10173761" cy="1569660"/>
          </a:xfrm>
          <a:prstGeom prst="rect">
            <a:avLst/>
          </a:prstGeom>
        </p:spPr>
        <p:txBody>
          <a:bodyPr wrap="square">
            <a:spAutoFit/>
          </a:bodyPr>
          <a:lstStyle/>
          <a:p>
            <a:r>
              <a:rPr lang="en-US" sz="2400" dirty="0" smtClean="0">
                <a:solidFill>
                  <a:srgbClr val="FFFF00"/>
                </a:solidFill>
              </a:rPr>
              <a:t>But you </a:t>
            </a:r>
            <a:r>
              <a:rPr lang="en-US" sz="2400" dirty="0">
                <a:solidFill>
                  <a:srgbClr val="FFFF00"/>
                </a:solidFill>
              </a:rPr>
              <a:t>shall receive power, after that the Holy Ghost is come upon you: and </a:t>
            </a:r>
            <a:r>
              <a:rPr lang="en-US" sz="2400" dirty="0" smtClean="0">
                <a:solidFill>
                  <a:srgbClr val="FFFF00"/>
                </a:solidFill>
              </a:rPr>
              <a:t>you </a:t>
            </a:r>
            <a:r>
              <a:rPr lang="en-US" sz="2400" dirty="0">
                <a:solidFill>
                  <a:srgbClr val="FFFF00"/>
                </a:solidFill>
              </a:rPr>
              <a:t>shall be witnesses unto </a:t>
            </a:r>
            <a:r>
              <a:rPr lang="en-US" sz="2400" dirty="0" smtClean="0">
                <a:solidFill>
                  <a:srgbClr val="FFFF00"/>
                </a:solidFill>
              </a:rPr>
              <a:t>Me </a:t>
            </a:r>
            <a:r>
              <a:rPr lang="en-US" sz="2400" dirty="0">
                <a:solidFill>
                  <a:srgbClr val="FFFF00"/>
                </a:solidFill>
              </a:rPr>
              <a:t>both in Jerusalem, and in all Judaea, and in Samaria, and unto the uttermost part of the earth. </a:t>
            </a:r>
            <a:r>
              <a:rPr lang="en-US" sz="2400" b="1" dirty="0">
                <a:solidFill>
                  <a:srgbClr val="FFFF00"/>
                </a:solidFill>
              </a:rPr>
              <a:t>Acts 1:8 (KJV) </a:t>
            </a:r>
            <a:r>
              <a:rPr lang="en-US" sz="2400" dirty="0">
                <a:solidFill>
                  <a:srgbClr val="FFFF00"/>
                </a:solidFill>
              </a:rPr>
              <a:t/>
            </a:r>
            <a:br>
              <a:rPr lang="en-US" sz="2400" dirty="0">
                <a:solidFill>
                  <a:srgbClr val="FFFF00"/>
                </a:solidFill>
              </a:rPr>
            </a:br>
            <a:endParaRPr lang="en-US" sz="2400" dirty="0">
              <a:solidFill>
                <a:srgbClr val="FFFF00"/>
              </a:solidFill>
            </a:endParaRPr>
          </a:p>
        </p:txBody>
      </p:sp>
    </p:spTree>
    <p:extLst>
      <p:ext uri="{BB962C8B-B14F-4D97-AF65-F5344CB8AC3E}">
        <p14:creationId xmlns:p14="http://schemas.microsoft.com/office/powerpoint/2010/main" val="2059991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58620" y="55881"/>
            <a:ext cx="11546808" cy="1077218"/>
          </a:xfrm>
          <a:prstGeom prst="rect">
            <a:avLst/>
          </a:prstGeom>
          <a:noFill/>
        </p:spPr>
        <p:txBody>
          <a:bodyPr wrap="square" rtlCol="0">
            <a:spAutoFit/>
          </a:bodyPr>
          <a:lstStyle/>
          <a:p>
            <a:pPr algn="ctr"/>
            <a:r>
              <a:rPr lang="en-US" sz="3200" b="1" dirty="0" smtClean="0">
                <a:solidFill>
                  <a:srgbClr val="FFFF00"/>
                </a:solidFill>
                <a:latin typeface="Bahnschrift Light" panose="020B0502040204020203" pitchFamily="34" charset="0"/>
              </a:rPr>
              <a:t>Every Gift of The Holy Spirit Reveals </a:t>
            </a:r>
          </a:p>
          <a:p>
            <a:pPr algn="ctr"/>
            <a:r>
              <a:rPr lang="en-US" sz="3200" b="1" dirty="0" smtClean="0">
                <a:solidFill>
                  <a:srgbClr val="FFFF00"/>
                </a:solidFill>
                <a:latin typeface="Bahnschrift Light" panose="020B0502040204020203" pitchFamily="34" charset="0"/>
              </a:rPr>
              <a:t>The Character Of Christ (And Jesus Operated In Them)  </a:t>
            </a:r>
            <a:endParaRPr lang="en-US" sz="3200" b="1" dirty="0">
              <a:solidFill>
                <a:srgbClr val="FFFF00"/>
              </a:solidFill>
              <a:latin typeface="Bahnschrift Light" panose="020B0502040204020203" pitchFamily="34" charset="0"/>
            </a:endParaRPr>
          </a:p>
        </p:txBody>
      </p:sp>
      <p:sp>
        <p:nvSpPr>
          <p:cNvPr id="9" name="Rectangle 8"/>
          <p:cNvSpPr/>
          <p:nvPr/>
        </p:nvSpPr>
        <p:spPr>
          <a:xfrm>
            <a:off x="139958" y="1853394"/>
            <a:ext cx="11924523" cy="4708981"/>
          </a:xfrm>
          <a:prstGeom prst="rect">
            <a:avLst/>
          </a:prstGeom>
        </p:spPr>
        <p:txBody>
          <a:bodyPr wrap="square">
            <a:spAutoFit/>
          </a:bodyPr>
          <a:lstStyle/>
          <a:p>
            <a:pPr lvl="0"/>
            <a:r>
              <a:rPr lang="en-US" sz="2000" b="1" dirty="0" smtClean="0">
                <a:solidFill>
                  <a:schemeClr val="bg1"/>
                </a:solidFill>
              </a:rPr>
              <a:t>Apostle  - </a:t>
            </a:r>
            <a:r>
              <a:rPr lang="en-US" sz="2000" dirty="0" smtClean="0">
                <a:solidFill>
                  <a:srgbClr val="FFFF00"/>
                </a:solidFill>
              </a:rPr>
              <a:t>Extraordinary power to bear witness to the Gospel and shepherd the Church</a:t>
            </a:r>
            <a:endParaRPr lang="en-US" sz="2000" dirty="0">
              <a:solidFill>
                <a:srgbClr val="FFFF00"/>
              </a:solidFill>
            </a:endParaRPr>
          </a:p>
          <a:p>
            <a:pPr lvl="0"/>
            <a:r>
              <a:rPr lang="en-US" sz="2000" b="1" dirty="0">
                <a:solidFill>
                  <a:schemeClr val="bg1"/>
                </a:solidFill>
              </a:rPr>
              <a:t>Prophet/ </a:t>
            </a:r>
            <a:r>
              <a:rPr lang="en-US" sz="2000" b="1" dirty="0" smtClean="0">
                <a:solidFill>
                  <a:schemeClr val="bg1"/>
                </a:solidFill>
              </a:rPr>
              <a:t>Prophecy – </a:t>
            </a:r>
            <a:r>
              <a:rPr lang="en-US" sz="2000" dirty="0" smtClean="0">
                <a:solidFill>
                  <a:srgbClr val="FFFF00"/>
                </a:solidFill>
              </a:rPr>
              <a:t>Edify by NOW WORDS – a greater faith and revelations of God</a:t>
            </a:r>
            <a:endParaRPr lang="en-US" sz="2000" dirty="0">
              <a:solidFill>
                <a:srgbClr val="FFFF00"/>
              </a:solidFill>
            </a:endParaRPr>
          </a:p>
          <a:p>
            <a:pPr lvl="0"/>
            <a:r>
              <a:rPr lang="en-US" sz="2000" b="1" dirty="0" smtClean="0">
                <a:solidFill>
                  <a:schemeClr val="bg1"/>
                </a:solidFill>
              </a:rPr>
              <a:t>Evangelists – </a:t>
            </a:r>
            <a:r>
              <a:rPr lang="en-US" sz="2000" dirty="0" smtClean="0">
                <a:solidFill>
                  <a:srgbClr val="FFFF00"/>
                </a:solidFill>
              </a:rPr>
              <a:t>Power to share the Gospel through all means necessary</a:t>
            </a:r>
            <a:endParaRPr lang="en-US" sz="2000" dirty="0">
              <a:solidFill>
                <a:srgbClr val="FFFF00"/>
              </a:solidFill>
            </a:endParaRPr>
          </a:p>
          <a:p>
            <a:pPr lvl="0"/>
            <a:r>
              <a:rPr lang="en-US" sz="2000" b="1" dirty="0">
                <a:solidFill>
                  <a:schemeClr val="bg1"/>
                </a:solidFill>
              </a:rPr>
              <a:t>Pastor/ Teacher </a:t>
            </a:r>
            <a:r>
              <a:rPr lang="en-US" sz="2000" b="1" dirty="0" smtClean="0">
                <a:solidFill>
                  <a:schemeClr val="bg1"/>
                </a:solidFill>
              </a:rPr>
              <a:t> </a:t>
            </a:r>
            <a:r>
              <a:rPr lang="en-US" sz="2000" dirty="0" smtClean="0">
                <a:solidFill>
                  <a:srgbClr val="FFFF00"/>
                </a:solidFill>
              </a:rPr>
              <a:t>- A great anointing to communicate the Word of God and teach others</a:t>
            </a:r>
            <a:endParaRPr lang="en-US" sz="2000" dirty="0">
              <a:solidFill>
                <a:srgbClr val="FFFF00"/>
              </a:solidFill>
            </a:endParaRPr>
          </a:p>
          <a:p>
            <a:pPr lvl="0"/>
            <a:r>
              <a:rPr lang="en-US" sz="2000" b="1" dirty="0">
                <a:solidFill>
                  <a:schemeClr val="bg1"/>
                </a:solidFill>
              </a:rPr>
              <a:t>Word of Knowledge/ </a:t>
            </a:r>
            <a:r>
              <a:rPr lang="en-US" sz="2000" b="1" dirty="0" smtClean="0">
                <a:solidFill>
                  <a:schemeClr val="bg1"/>
                </a:solidFill>
              </a:rPr>
              <a:t>Wisdom – </a:t>
            </a:r>
            <a:r>
              <a:rPr lang="en-US" sz="2000" dirty="0" smtClean="0">
                <a:solidFill>
                  <a:srgbClr val="FFFF00"/>
                </a:solidFill>
              </a:rPr>
              <a:t>Share a direct download from God to help some in life</a:t>
            </a:r>
            <a:endParaRPr lang="en-US" sz="2000" dirty="0">
              <a:solidFill>
                <a:srgbClr val="FFFF00"/>
              </a:solidFill>
            </a:endParaRPr>
          </a:p>
          <a:p>
            <a:pPr lvl="0"/>
            <a:r>
              <a:rPr lang="en-US" sz="2000" b="1" dirty="0">
                <a:solidFill>
                  <a:schemeClr val="bg1"/>
                </a:solidFill>
              </a:rPr>
              <a:t>Gifts of </a:t>
            </a:r>
            <a:r>
              <a:rPr lang="en-US" sz="2000" b="1" dirty="0" smtClean="0">
                <a:solidFill>
                  <a:schemeClr val="bg1"/>
                </a:solidFill>
              </a:rPr>
              <a:t>healing – </a:t>
            </a:r>
            <a:r>
              <a:rPr lang="en-US" sz="2000" dirty="0" smtClean="0">
                <a:solidFill>
                  <a:srgbClr val="FFFF00"/>
                </a:solidFill>
              </a:rPr>
              <a:t>Bring heaven to earth through Divine healing</a:t>
            </a:r>
            <a:endParaRPr lang="en-US" sz="2000" dirty="0">
              <a:solidFill>
                <a:srgbClr val="FFFF00"/>
              </a:solidFill>
            </a:endParaRPr>
          </a:p>
          <a:p>
            <a:pPr lvl="0"/>
            <a:r>
              <a:rPr lang="en-US" sz="2000" b="1" dirty="0" smtClean="0">
                <a:solidFill>
                  <a:schemeClr val="bg1"/>
                </a:solidFill>
              </a:rPr>
              <a:t>Faith – </a:t>
            </a:r>
            <a:r>
              <a:rPr lang="en-US" sz="2000" dirty="0" smtClean="0">
                <a:solidFill>
                  <a:srgbClr val="FFFF00"/>
                </a:solidFill>
              </a:rPr>
              <a:t>Stir up faith and operate in faith when everyone sees failure</a:t>
            </a:r>
            <a:endParaRPr lang="en-US" sz="2000" dirty="0">
              <a:solidFill>
                <a:srgbClr val="FFFF00"/>
              </a:solidFill>
            </a:endParaRPr>
          </a:p>
          <a:p>
            <a:pPr lvl="0"/>
            <a:r>
              <a:rPr lang="en-US" sz="2000" b="1" dirty="0" smtClean="0">
                <a:solidFill>
                  <a:schemeClr val="bg1"/>
                </a:solidFill>
              </a:rPr>
              <a:t>Mercy – </a:t>
            </a:r>
            <a:r>
              <a:rPr lang="en-US" sz="2000" dirty="0" smtClean="0">
                <a:solidFill>
                  <a:srgbClr val="FFFF00"/>
                </a:solidFill>
              </a:rPr>
              <a:t>Go into the trenches of hurt and despair and comfort and lift up the wounded</a:t>
            </a:r>
            <a:endParaRPr lang="en-US" sz="2000" dirty="0">
              <a:solidFill>
                <a:srgbClr val="FFFF00"/>
              </a:solidFill>
            </a:endParaRPr>
          </a:p>
          <a:p>
            <a:pPr lvl="0"/>
            <a:r>
              <a:rPr lang="en-US" sz="2000" b="1" dirty="0">
                <a:solidFill>
                  <a:schemeClr val="bg1"/>
                </a:solidFill>
              </a:rPr>
              <a:t>Tongues – intercession </a:t>
            </a:r>
            <a:r>
              <a:rPr lang="en-US" sz="2000" b="1" dirty="0" smtClean="0">
                <a:solidFill>
                  <a:schemeClr val="bg1"/>
                </a:solidFill>
              </a:rPr>
              <a:t>– Cross-cultural communication – </a:t>
            </a:r>
            <a:r>
              <a:rPr lang="en-US" sz="2000" dirty="0" smtClean="0">
                <a:solidFill>
                  <a:srgbClr val="FFFF00"/>
                </a:solidFill>
              </a:rPr>
              <a:t>Pray without ceasing – groan over souls</a:t>
            </a:r>
            <a:endParaRPr lang="en-US" sz="2000" dirty="0">
              <a:solidFill>
                <a:srgbClr val="FFFF00"/>
              </a:solidFill>
            </a:endParaRPr>
          </a:p>
          <a:p>
            <a:pPr lvl="0"/>
            <a:r>
              <a:rPr lang="en-US" sz="2000" b="1" dirty="0">
                <a:solidFill>
                  <a:schemeClr val="bg1"/>
                </a:solidFill>
              </a:rPr>
              <a:t>Interpretation of tongues </a:t>
            </a:r>
            <a:r>
              <a:rPr lang="en-US" sz="2000" b="1" dirty="0" smtClean="0">
                <a:solidFill>
                  <a:schemeClr val="bg1"/>
                </a:solidFill>
              </a:rPr>
              <a:t>- </a:t>
            </a:r>
            <a:r>
              <a:rPr lang="en-US" sz="2000" dirty="0" smtClean="0">
                <a:solidFill>
                  <a:srgbClr val="FFFF00"/>
                </a:solidFill>
              </a:rPr>
              <a:t>Take the Spirit groanings and translate their meaning for others</a:t>
            </a:r>
            <a:endParaRPr lang="en-US" sz="2000" dirty="0">
              <a:solidFill>
                <a:srgbClr val="FFFF00"/>
              </a:solidFill>
            </a:endParaRPr>
          </a:p>
          <a:p>
            <a:pPr lvl="0"/>
            <a:r>
              <a:rPr lang="en-US" sz="2000" b="1" dirty="0">
                <a:solidFill>
                  <a:schemeClr val="bg1"/>
                </a:solidFill>
              </a:rPr>
              <a:t>Distinguishing between </a:t>
            </a:r>
            <a:r>
              <a:rPr lang="en-US" sz="2000" b="1" dirty="0" smtClean="0">
                <a:solidFill>
                  <a:schemeClr val="bg1"/>
                </a:solidFill>
              </a:rPr>
              <a:t>spirits/ discernment  – </a:t>
            </a:r>
            <a:r>
              <a:rPr lang="en-US" sz="2000" dirty="0" smtClean="0">
                <a:solidFill>
                  <a:srgbClr val="FFFF00"/>
                </a:solidFill>
              </a:rPr>
              <a:t>Discerning what is really going on in people’s hearts</a:t>
            </a:r>
            <a:endParaRPr lang="en-US" sz="2000" dirty="0">
              <a:solidFill>
                <a:srgbClr val="FFFF00"/>
              </a:solidFill>
            </a:endParaRPr>
          </a:p>
          <a:p>
            <a:pPr lvl="0"/>
            <a:r>
              <a:rPr lang="en-US" sz="2000" b="1" dirty="0" smtClean="0">
                <a:solidFill>
                  <a:schemeClr val="bg1"/>
                </a:solidFill>
              </a:rPr>
              <a:t>Giving- </a:t>
            </a:r>
            <a:r>
              <a:rPr lang="en-US" sz="2000" dirty="0" smtClean="0">
                <a:solidFill>
                  <a:srgbClr val="FFFF00"/>
                </a:solidFill>
              </a:rPr>
              <a:t>Being a generous person gifted with means to bless others </a:t>
            </a:r>
            <a:endParaRPr lang="en-US" sz="2000" dirty="0">
              <a:solidFill>
                <a:srgbClr val="FFFF00"/>
              </a:solidFill>
            </a:endParaRPr>
          </a:p>
          <a:p>
            <a:pPr lvl="0"/>
            <a:r>
              <a:rPr lang="en-US" sz="2000" b="1" dirty="0" smtClean="0">
                <a:solidFill>
                  <a:schemeClr val="bg1"/>
                </a:solidFill>
              </a:rPr>
              <a:t>Miracles – </a:t>
            </a:r>
            <a:r>
              <a:rPr lang="en-US" sz="2000" dirty="0" smtClean="0">
                <a:solidFill>
                  <a:srgbClr val="FFFF00"/>
                </a:solidFill>
              </a:rPr>
              <a:t>Being gifted with faith to call forth INTERVENTIONS and breakthroughs</a:t>
            </a:r>
            <a:endParaRPr lang="en-US" sz="2000" dirty="0">
              <a:solidFill>
                <a:srgbClr val="FFFF00"/>
              </a:solidFill>
            </a:endParaRPr>
          </a:p>
          <a:p>
            <a:pPr lvl="0"/>
            <a:r>
              <a:rPr lang="en-US" sz="2000" b="1" dirty="0" smtClean="0">
                <a:solidFill>
                  <a:schemeClr val="bg1"/>
                </a:solidFill>
              </a:rPr>
              <a:t>Leadership</a:t>
            </a:r>
            <a:r>
              <a:rPr lang="en-US" sz="2000" b="1" dirty="0">
                <a:solidFill>
                  <a:schemeClr val="bg1"/>
                </a:solidFill>
              </a:rPr>
              <a:t>/ Administration</a:t>
            </a:r>
            <a:r>
              <a:rPr lang="en-US" sz="2000" b="1" dirty="0" smtClean="0">
                <a:solidFill>
                  <a:schemeClr val="bg1"/>
                </a:solidFill>
              </a:rPr>
              <a:t>/ - </a:t>
            </a:r>
            <a:r>
              <a:rPr lang="en-US" sz="2000" dirty="0" smtClean="0">
                <a:solidFill>
                  <a:srgbClr val="FFFF00"/>
                </a:solidFill>
              </a:rPr>
              <a:t>A gift to oversee and organize and mentor others into maturity</a:t>
            </a:r>
            <a:endParaRPr lang="en-US" sz="2000" dirty="0">
              <a:solidFill>
                <a:srgbClr val="FFFF00"/>
              </a:solidFill>
            </a:endParaRPr>
          </a:p>
          <a:p>
            <a:pPr lvl="0"/>
            <a:r>
              <a:rPr lang="en-US" sz="2000" b="1" dirty="0">
                <a:solidFill>
                  <a:schemeClr val="bg1"/>
                </a:solidFill>
              </a:rPr>
              <a:t>Helps/ Serving </a:t>
            </a:r>
            <a:r>
              <a:rPr lang="en-US" sz="2000" b="1" dirty="0" smtClean="0">
                <a:solidFill>
                  <a:schemeClr val="bg1"/>
                </a:solidFill>
              </a:rPr>
              <a:t>– </a:t>
            </a:r>
            <a:r>
              <a:rPr lang="en-US" sz="2000" dirty="0" smtClean="0">
                <a:solidFill>
                  <a:srgbClr val="FFFF00"/>
                </a:solidFill>
              </a:rPr>
              <a:t>A gift to find practical ways to meat people’s needs and bless others</a:t>
            </a:r>
            <a:endParaRPr lang="en-US" sz="2000" dirty="0">
              <a:solidFill>
                <a:srgbClr val="FFFF00"/>
              </a:solidFill>
            </a:endParaRPr>
          </a:p>
        </p:txBody>
      </p:sp>
      <p:sp>
        <p:nvSpPr>
          <p:cNvPr id="10" name="Rectangle 9"/>
          <p:cNvSpPr/>
          <p:nvPr/>
        </p:nvSpPr>
        <p:spPr>
          <a:xfrm>
            <a:off x="326570" y="1194521"/>
            <a:ext cx="11551298" cy="400110"/>
          </a:xfrm>
          <a:prstGeom prst="rect">
            <a:avLst/>
          </a:prstGeom>
        </p:spPr>
        <p:txBody>
          <a:bodyPr wrap="square">
            <a:spAutoFit/>
          </a:bodyPr>
          <a:lstStyle/>
          <a:p>
            <a:r>
              <a:rPr lang="en-US" sz="2000" dirty="0" smtClean="0">
                <a:solidFill>
                  <a:schemeClr val="bg1"/>
                </a:solidFill>
              </a:rPr>
              <a:t>For </a:t>
            </a:r>
            <a:r>
              <a:rPr lang="en-US" sz="2000" dirty="0">
                <a:solidFill>
                  <a:schemeClr val="bg1"/>
                </a:solidFill>
              </a:rPr>
              <a:t>he is sent by God. He speaks God’s words, for God gives him the Spirit without limit. </a:t>
            </a:r>
            <a:r>
              <a:rPr lang="en-US" sz="2000" b="1" dirty="0">
                <a:solidFill>
                  <a:schemeClr val="bg1"/>
                </a:solidFill>
              </a:rPr>
              <a:t>John </a:t>
            </a:r>
            <a:r>
              <a:rPr lang="en-US" sz="2000" b="1" dirty="0" smtClean="0">
                <a:solidFill>
                  <a:schemeClr val="bg1"/>
                </a:solidFill>
              </a:rPr>
              <a:t>3:34</a:t>
            </a:r>
            <a:endParaRPr lang="en-US" sz="2000" dirty="0">
              <a:solidFill>
                <a:schemeClr val="bg1"/>
              </a:solidFill>
            </a:endParaRPr>
          </a:p>
        </p:txBody>
      </p:sp>
    </p:spTree>
    <p:extLst>
      <p:ext uri="{BB962C8B-B14F-4D97-AF65-F5344CB8AC3E}">
        <p14:creationId xmlns:p14="http://schemas.microsoft.com/office/powerpoint/2010/main" val="265906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9">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9">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477699" y="12273"/>
            <a:ext cx="11196084" cy="1200329"/>
          </a:xfrm>
          <a:prstGeom prst="rect">
            <a:avLst/>
          </a:prstGeom>
          <a:noFill/>
        </p:spPr>
        <p:txBody>
          <a:bodyPr wrap="square" rtlCol="0">
            <a:spAutoFit/>
          </a:bodyPr>
          <a:lstStyle/>
          <a:p>
            <a:pPr algn="ctr"/>
            <a:r>
              <a:rPr lang="en-US" sz="3600" dirty="0" smtClean="0">
                <a:solidFill>
                  <a:srgbClr val="FFFF00"/>
                </a:solidFill>
                <a:latin typeface="Bahnschrift Light" panose="020B0502040204020203" pitchFamily="34" charset="0"/>
              </a:rPr>
              <a:t>The Last Days Battles Will Require</a:t>
            </a:r>
          </a:p>
          <a:p>
            <a:pPr algn="ctr"/>
            <a:r>
              <a:rPr lang="en-US" sz="3600" dirty="0" smtClean="0">
                <a:solidFill>
                  <a:srgbClr val="FFFF00"/>
                </a:solidFill>
                <a:latin typeface="Bahnschrift Light" panose="020B0502040204020203" pitchFamily="34" charset="0"/>
              </a:rPr>
              <a:t>Urgently Praying In The Spirit </a:t>
            </a:r>
            <a:endParaRPr lang="en-US" sz="3600" dirty="0">
              <a:solidFill>
                <a:srgbClr val="FFFF00"/>
              </a:solidFill>
              <a:latin typeface="Bahnschrift Light" panose="020B0502040204020203" pitchFamily="34" charset="0"/>
            </a:endParaRPr>
          </a:p>
        </p:txBody>
      </p:sp>
      <p:sp>
        <p:nvSpPr>
          <p:cNvPr id="4" name="Rectangle 3"/>
          <p:cNvSpPr/>
          <p:nvPr/>
        </p:nvSpPr>
        <p:spPr>
          <a:xfrm>
            <a:off x="316870" y="3318570"/>
            <a:ext cx="11497901" cy="3539430"/>
          </a:xfrm>
          <a:prstGeom prst="rect">
            <a:avLst/>
          </a:prstGeom>
        </p:spPr>
        <p:txBody>
          <a:bodyPr wrap="square">
            <a:spAutoFit/>
          </a:bodyPr>
          <a:lstStyle/>
          <a:p>
            <a:r>
              <a:rPr lang="en-US" sz="2800" dirty="0" smtClean="0">
                <a:solidFill>
                  <a:schemeClr val="bg1"/>
                </a:solidFill>
              </a:rPr>
              <a:t>But</a:t>
            </a:r>
            <a:r>
              <a:rPr lang="en-US" sz="2800" dirty="0">
                <a:solidFill>
                  <a:schemeClr val="bg1"/>
                </a:solidFill>
              </a:rPr>
              <a:t>, dear friends, remember what the apostles of our Lord Jesus Christ foretold. </a:t>
            </a:r>
            <a:r>
              <a:rPr lang="en-US" sz="2800" baseline="30000" dirty="0">
                <a:solidFill>
                  <a:schemeClr val="bg1"/>
                </a:solidFill>
              </a:rPr>
              <a:t>18 </a:t>
            </a:r>
            <a:r>
              <a:rPr lang="en-US" sz="2800" dirty="0">
                <a:solidFill>
                  <a:schemeClr val="bg1"/>
                </a:solidFill>
              </a:rPr>
              <a:t> They said to you, "In the last times there will be scoffers who will follow their own ungodly desires." </a:t>
            </a:r>
            <a:r>
              <a:rPr lang="en-US" sz="2800" baseline="30000" dirty="0">
                <a:solidFill>
                  <a:schemeClr val="bg1"/>
                </a:solidFill>
              </a:rPr>
              <a:t>19 </a:t>
            </a:r>
            <a:r>
              <a:rPr lang="en-US" sz="2800" dirty="0">
                <a:solidFill>
                  <a:schemeClr val="bg1"/>
                </a:solidFill>
              </a:rPr>
              <a:t> These are the men who divide you, who follow mere natural instincts and do not have the Spirit. </a:t>
            </a:r>
            <a:r>
              <a:rPr lang="en-US" sz="2800" baseline="30000" dirty="0">
                <a:solidFill>
                  <a:schemeClr val="bg1"/>
                </a:solidFill>
              </a:rPr>
              <a:t>20 </a:t>
            </a:r>
            <a:r>
              <a:rPr lang="en-US" sz="2800" dirty="0">
                <a:solidFill>
                  <a:schemeClr val="bg1"/>
                </a:solidFill>
              </a:rPr>
              <a:t> </a:t>
            </a:r>
            <a:r>
              <a:rPr lang="en-US" sz="2800" b="1" dirty="0">
                <a:solidFill>
                  <a:srgbClr val="FFFF00"/>
                </a:solidFill>
              </a:rPr>
              <a:t>But you, dear friends, build yourselves up in your most holy faith and pray </a:t>
            </a:r>
            <a:r>
              <a:rPr lang="en-US" sz="2800" b="1" dirty="0" smtClean="0">
                <a:solidFill>
                  <a:srgbClr val="FFFF00"/>
                </a:solidFill>
              </a:rPr>
              <a:t>(earnestly, supplicate) in </a:t>
            </a:r>
            <a:r>
              <a:rPr lang="en-US" sz="2800" b="1" dirty="0">
                <a:solidFill>
                  <a:srgbClr val="FFFF00"/>
                </a:solidFill>
              </a:rPr>
              <a:t>the Holy Spirit</a:t>
            </a:r>
            <a:r>
              <a:rPr lang="en-US" sz="2800" dirty="0">
                <a:solidFill>
                  <a:schemeClr val="bg1"/>
                </a:solidFill>
              </a:rPr>
              <a:t>. </a:t>
            </a:r>
            <a:r>
              <a:rPr lang="en-US" sz="2800" baseline="30000" dirty="0">
                <a:solidFill>
                  <a:schemeClr val="bg1"/>
                </a:solidFill>
              </a:rPr>
              <a:t>21 </a:t>
            </a:r>
            <a:r>
              <a:rPr lang="en-US" sz="2800" dirty="0">
                <a:solidFill>
                  <a:schemeClr val="bg1"/>
                </a:solidFill>
              </a:rPr>
              <a:t> Keep yourselves in God's love as you wait for the mercy of our Lord Jesus Christ to bring you to eternal life. </a:t>
            </a:r>
            <a:r>
              <a:rPr lang="en-US" sz="2800" b="1" dirty="0">
                <a:solidFill>
                  <a:schemeClr val="bg1"/>
                </a:solidFill>
              </a:rPr>
              <a:t>Jude 1:17-21 (NIV) </a:t>
            </a:r>
            <a:endParaRPr lang="en-US" sz="2800" dirty="0">
              <a:solidFill>
                <a:schemeClr val="bg1"/>
              </a:solidFill>
            </a:endParaRPr>
          </a:p>
        </p:txBody>
      </p:sp>
      <p:sp>
        <p:nvSpPr>
          <p:cNvPr id="3" name="AutoShape 2" descr="Last days Stock Photos, Royalty Free Last days Images | Depositph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6781" y="1279853"/>
            <a:ext cx="3058075" cy="2038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55180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p:cNvSpPr txBox="1"/>
          <p:nvPr/>
        </p:nvSpPr>
        <p:spPr>
          <a:xfrm>
            <a:off x="509384" y="240515"/>
            <a:ext cx="11196084" cy="1200329"/>
          </a:xfrm>
          <a:prstGeom prst="rect">
            <a:avLst/>
          </a:prstGeom>
          <a:noFill/>
        </p:spPr>
        <p:txBody>
          <a:bodyPr wrap="square" rtlCol="0">
            <a:spAutoFit/>
          </a:bodyPr>
          <a:lstStyle/>
          <a:p>
            <a:pPr algn="ctr"/>
            <a:r>
              <a:rPr lang="en-US" sz="3600" b="1" dirty="0" smtClean="0">
                <a:solidFill>
                  <a:srgbClr val="FFFF00"/>
                </a:solidFill>
                <a:latin typeface="Bahnschrift Light" panose="020B0502040204020203" pitchFamily="34" charset="0"/>
              </a:rPr>
              <a:t>It Is Guaranteed that You Will Need Deeper</a:t>
            </a:r>
          </a:p>
          <a:p>
            <a:pPr algn="ctr"/>
            <a:r>
              <a:rPr lang="en-US" sz="3600" b="1" dirty="0" smtClean="0">
                <a:solidFill>
                  <a:srgbClr val="FFFF00"/>
                </a:solidFill>
                <a:latin typeface="Bahnschrift Light" panose="020B0502040204020203" pitchFamily="34" charset="0"/>
              </a:rPr>
              <a:t>Fillings of the Holy Spirit To Live In These Last Days </a:t>
            </a:r>
            <a:endParaRPr lang="en-US" sz="3600" b="1" dirty="0">
              <a:solidFill>
                <a:srgbClr val="FFFF00"/>
              </a:solidFill>
              <a:latin typeface="Bahnschrift Light" panose="020B0502040204020203" pitchFamily="34" charset="0"/>
            </a:endParaRPr>
          </a:p>
        </p:txBody>
      </p:sp>
      <p:sp>
        <p:nvSpPr>
          <p:cNvPr id="2" name="TextBox 1"/>
          <p:cNvSpPr txBox="1"/>
          <p:nvPr/>
        </p:nvSpPr>
        <p:spPr>
          <a:xfrm>
            <a:off x="438539" y="1875453"/>
            <a:ext cx="10776857" cy="646331"/>
          </a:xfrm>
          <a:prstGeom prst="rect">
            <a:avLst/>
          </a:prstGeom>
          <a:noFill/>
        </p:spPr>
        <p:txBody>
          <a:bodyPr wrap="square" rtlCol="0">
            <a:spAutoFit/>
          </a:bodyPr>
          <a:lstStyle/>
          <a:p>
            <a:r>
              <a:rPr lang="en-US" sz="3600" dirty="0" smtClean="0">
                <a:solidFill>
                  <a:schemeClr val="bg1"/>
                </a:solidFill>
              </a:rPr>
              <a:t>Because you will need to pray your way through:  </a:t>
            </a:r>
            <a:endParaRPr lang="en-US" sz="3600" dirty="0">
              <a:solidFill>
                <a:schemeClr val="bg1"/>
              </a:solidFill>
            </a:endParaRPr>
          </a:p>
        </p:txBody>
      </p:sp>
      <p:sp>
        <p:nvSpPr>
          <p:cNvPr id="4" name="TextBox 3"/>
          <p:cNvSpPr txBox="1"/>
          <p:nvPr/>
        </p:nvSpPr>
        <p:spPr>
          <a:xfrm>
            <a:off x="223926" y="2914262"/>
            <a:ext cx="10776857" cy="584775"/>
          </a:xfrm>
          <a:prstGeom prst="rect">
            <a:avLst/>
          </a:prstGeom>
          <a:noFill/>
        </p:spPr>
        <p:txBody>
          <a:bodyPr wrap="square" rtlCol="0">
            <a:spAutoFit/>
          </a:bodyPr>
          <a:lstStyle/>
          <a:p>
            <a:r>
              <a:rPr lang="en-US" sz="3200" dirty="0" smtClean="0">
                <a:solidFill>
                  <a:schemeClr val="bg1"/>
                </a:solidFill>
              </a:rPr>
              <a:t>Significant </a:t>
            </a:r>
            <a:r>
              <a:rPr lang="en-US" sz="3200" dirty="0" smtClean="0">
                <a:solidFill>
                  <a:srgbClr val="FFFF00"/>
                </a:solidFill>
              </a:rPr>
              <a:t>challenges</a:t>
            </a:r>
            <a:r>
              <a:rPr lang="en-US" sz="3200" dirty="0" smtClean="0">
                <a:solidFill>
                  <a:schemeClr val="bg1"/>
                </a:solidFill>
              </a:rPr>
              <a:t> – temptations – distractions – trials  </a:t>
            </a:r>
            <a:endParaRPr lang="en-US" sz="3200" dirty="0">
              <a:solidFill>
                <a:schemeClr val="bg1"/>
              </a:solidFill>
            </a:endParaRPr>
          </a:p>
        </p:txBody>
      </p:sp>
      <p:sp>
        <p:nvSpPr>
          <p:cNvPr id="5" name="TextBox 4"/>
          <p:cNvSpPr txBox="1"/>
          <p:nvPr/>
        </p:nvSpPr>
        <p:spPr>
          <a:xfrm>
            <a:off x="205273" y="3766458"/>
            <a:ext cx="11784563" cy="584775"/>
          </a:xfrm>
          <a:prstGeom prst="rect">
            <a:avLst/>
          </a:prstGeom>
          <a:noFill/>
        </p:spPr>
        <p:txBody>
          <a:bodyPr wrap="square" rtlCol="0">
            <a:spAutoFit/>
          </a:bodyPr>
          <a:lstStyle/>
          <a:p>
            <a:r>
              <a:rPr lang="en-US" sz="3200" dirty="0" smtClean="0">
                <a:solidFill>
                  <a:schemeClr val="bg1"/>
                </a:solidFill>
              </a:rPr>
              <a:t>Significant </a:t>
            </a:r>
            <a:r>
              <a:rPr lang="en-US" sz="3200" dirty="0" smtClean="0">
                <a:solidFill>
                  <a:srgbClr val="FFFF00"/>
                </a:solidFill>
              </a:rPr>
              <a:t>opportunities</a:t>
            </a:r>
            <a:r>
              <a:rPr lang="en-US" sz="3200" dirty="0" smtClean="0">
                <a:solidFill>
                  <a:schemeClr val="bg1"/>
                </a:solidFill>
              </a:rPr>
              <a:t> – promotions – problems with people </a:t>
            </a:r>
            <a:endParaRPr lang="en-US" sz="3200" dirty="0">
              <a:solidFill>
                <a:schemeClr val="bg1"/>
              </a:solidFill>
            </a:endParaRPr>
          </a:p>
        </p:txBody>
      </p:sp>
      <p:sp>
        <p:nvSpPr>
          <p:cNvPr id="6" name="TextBox 5"/>
          <p:cNvSpPr txBox="1"/>
          <p:nvPr/>
        </p:nvSpPr>
        <p:spPr>
          <a:xfrm>
            <a:off x="229453" y="4699524"/>
            <a:ext cx="10776857" cy="1077218"/>
          </a:xfrm>
          <a:prstGeom prst="rect">
            <a:avLst/>
          </a:prstGeom>
          <a:noFill/>
        </p:spPr>
        <p:txBody>
          <a:bodyPr wrap="square" rtlCol="0">
            <a:spAutoFit/>
          </a:bodyPr>
          <a:lstStyle/>
          <a:p>
            <a:r>
              <a:rPr lang="en-US" sz="3200" dirty="0" smtClean="0">
                <a:solidFill>
                  <a:schemeClr val="bg1"/>
                </a:solidFill>
              </a:rPr>
              <a:t>Significant </a:t>
            </a:r>
            <a:r>
              <a:rPr lang="en-US" sz="3200" dirty="0" smtClean="0">
                <a:solidFill>
                  <a:srgbClr val="FFFF00"/>
                </a:solidFill>
              </a:rPr>
              <a:t>harvest</a:t>
            </a:r>
            <a:r>
              <a:rPr lang="en-US" sz="3200" dirty="0" smtClean="0">
                <a:solidFill>
                  <a:schemeClr val="bg1"/>
                </a:solidFill>
              </a:rPr>
              <a:t>  – discipleship – revival – (ego strokes – will require humility – discernment   </a:t>
            </a:r>
            <a:endParaRPr lang="en-US" sz="3200" dirty="0">
              <a:solidFill>
                <a:schemeClr val="bg1"/>
              </a:solidFill>
            </a:endParaRPr>
          </a:p>
        </p:txBody>
      </p:sp>
    </p:spTree>
    <p:extLst>
      <p:ext uri="{BB962C8B-B14F-4D97-AF65-F5344CB8AC3E}">
        <p14:creationId xmlns:p14="http://schemas.microsoft.com/office/powerpoint/2010/main" val="87898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304800" y="122854"/>
            <a:ext cx="11277600" cy="1200329"/>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solidFill>
                  <a:srgbClr val="FFFF00"/>
                </a:solidFill>
                <a:effectLst>
                  <a:glow rad="101600">
                    <a:schemeClr val="accent6">
                      <a:satMod val="175000"/>
                      <a:alpha val="40000"/>
                    </a:schemeClr>
                  </a:glow>
                  <a:outerShdw blurRad="50800" dist="39000" dir="5460000" algn="tl">
                    <a:srgbClr val="000000">
                      <a:alpha val="38000"/>
                    </a:srgbClr>
                  </a:outerShdw>
                </a:effectLst>
              </a:rPr>
              <a:t>The Holy Spirit Helps Us </a:t>
            </a:r>
          </a:p>
          <a:p>
            <a:pPr algn="ctr"/>
            <a:r>
              <a:rPr lang="en-US" sz="3600" b="1" dirty="0" smtClean="0">
                <a:ln w="11430"/>
                <a:solidFill>
                  <a:srgbClr val="FFFF00"/>
                </a:solidFill>
                <a:effectLst>
                  <a:glow rad="101600">
                    <a:schemeClr val="accent6">
                      <a:satMod val="175000"/>
                      <a:alpha val="40000"/>
                    </a:schemeClr>
                  </a:glow>
                  <a:outerShdw blurRad="50800" dist="39000" dir="5460000" algn="tl">
                    <a:srgbClr val="000000">
                      <a:alpha val="38000"/>
                    </a:srgbClr>
                  </a:outerShdw>
                </a:effectLst>
              </a:rPr>
              <a:t> Work In The World We Live In</a:t>
            </a:r>
            <a:endParaRPr lang="en-US" sz="3600" b="1" dirty="0">
              <a:ln w="11430"/>
              <a:solidFill>
                <a:srgbClr val="FFFF00"/>
              </a:solidFill>
              <a:effectLst>
                <a:glow rad="101600">
                  <a:schemeClr val="accent6">
                    <a:satMod val="175000"/>
                    <a:alpha val="40000"/>
                  </a:schemeClr>
                </a:glow>
                <a:outerShdw blurRad="50800" dist="39000" dir="5460000" algn="tl">
                  <a:srgbClr val="000000">
                    <a:alpha val="38000"/>
                  </a:srgbClr>
                </a:outerShdw>
              </a:effectLst>
            </a:endParaRPr>
          </a:p>
        </p:txBody>
      </p:sp>
      <p:pic>
        <p:nvPicPr>
          <p:cNvPr id="1026" name="Picture 2" descr="Roy Libby Ephrata, Pennsylvania Obitu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08384"/>
            <a:ext cx="3924300" cy="381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09511" y="5379757"/>
            <a:ext cx="3517900" cy="830997"/>
          </a:xfrm>
          <a:prstGeom prst="rect">
            <a:avLst/>
          </a:prstGeom>
          <a:noFill/>
        </p:spPr>
        <p:txBody>
          <a:bodyPr wrap="square" rtlCol="0">
            <a:spAutoFit/>
          </a:bodyPr>
          <a:lstStyle/>
          <a:p>
            <a:pPr algn="ctr"/>
            <a:r>
              <a:rPr lang="en-US" sz="2800" dirty="0" smtClean="0">
                <a:solidFill>
                  <a:schemeClr val="bg1"/>
                </a:solidFill>
              </a:rPr>
              <a:t>Roy Libby</a:t>
            </a:r>
          </a:p>
          <a:p>
            <a:pPr algn="ctr"/>
            <a:r>
              <a:rPr lang="en-US" sz="2000" dirty="0" smtClean="0">
                <a:solidFill>
                  <a:schemeClr val="bg1"/>
                </a:solidFill>
              </a:rPr>
              <a:t>Passed away 2021 </a:t>
            </a:r>
            <a:endParaRPr lang="en-US" sz="2000" dirty="0">
              <a:solidFill>
                <a:schemeClr val="bg1"/>
              </a:solidFill>
            </a:endParaRPr>
          </a:p>
        </p:txBody>
      </p:sp>
      <p:sp>
        <p:nvSpPr>
          <p:cNvPr id="4" name="Rectangle 3"/>
          <p:cNvSpPr/>
          <p:nvPr/>
        </p:nvSpPr>
        <p:spPr>
          <a:xfrm>
            <a:off x="4750167" y="5479540"/>
            <a:ext cx="7342305" cy="1323439"/>
          </a:xfrm>
          <a:prstGeom prst="rect">
            <a:avLst/>
          </a:prstGeom>
        </p:spPr>
        <p:txBody>
          <a:bodyPr wrap="square">
            <a:spAutoFit/>
          </a:bodyPr>
          <a:lstStyle/>
          <a:p>
            <a:r>
              <a:rPr lang="en-US" sz="2000" dirty="0" smtClean="0">
                <a:solidFill>
                  <a:srgbClr val="FFFF00"/>
                </a:solidFill>
              </a:rPr>
              <a:t>Roy worked Eastman </a:t>
            </a:r>
            <a:r>
              <a:rPr lang="en-US" sz="2000" dirty="0">
                <a:solidFill>
                  <a:srgbClr val="FFFF00"/>
                </a:solidFill>
              </a:rPr>
              <a:t>Kodak Co in Rochester, NY for 34 years as a Senior Reliability Engineer in the Space Systems Division and was on the team that developed the Chandra Observatory for </a:t>
            </a:r>
            <a:r>
              <a:rPr lang="en-US" sz="2000" dirty="0" smtClean="0">
                <a:solidFill>
                  <a:srgbClr val="FFFF00"/>
                </a:solidFill>
              </a:rPr>
              <a:t>NASA (1999).</a:t>
            </a:r>
            <a:endParaRPr lang="en-US" sz="2000" dirty="0">
              <a:solidFill>
                <a:srgbClr val="FFFF00"/>
              </a:solidFill>
            </a:endParaRPr>
          </a:p>
        </p:txBody>
      </p:sp>
      <p:pic>
        <p:nvPicPr>
          <p:cNvPr id="1028" name="Picture 4" descr="Kodak Nexpress 2100 Plus Refurbish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86079" y="1421959"/>
            <a:ext cx="3089632" cy="174178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018529" y="1421959"/>
            <a:ext cx="3842507" cy="1754326"/>
          </a:xfrm>
          <a:prstGeom prst="rect">
            <a:avLst/>
          </a:prstGeom>
        </p:spPr>
        <p:txBody>
          <a:bodyPr wrap="square">
            <a:spAutoFit/>
          </a:bodyPr>
          <a:lstStyle/>
          <a:p>
            <a:r>
              <a:rPr lang="en-US" b="1" dirty="0">
                <a:solidFill>
                  <a:schemeClr val="bg2"/>
                </a:solidFill>
              </a:rPr>
              <a:t>KODAK</a:t>
            </a:r>
          </a:p>
          <a:p>
            <a:r>
              <a:rPr lang="en-US" b="1" dirty="0">
                <a:solidFill>
                  <a:schemeClr val="bg2"/>
                </a:solidFill>
              </a:rPr>
              <a:t>First digital camera – 1991 – 1.3 mega pixel</a:t>
            </a:r>
          </a:p>
          <a:p>
            <a:r>
              <a:rPr lang="en-US" b="1" dirty="0">
                <a:solidFill>
                  <a:schemeClr val="bg2"/>
                </a:solidFill>
              </a:rPr>
              <a:t>1</a:t>
            </a:r>
            <a:r>
              <a:rPr lang="en-US" b="1" dirty="0" smtClean="0">
                <a:solidFill>
                  <a:schemeClr val="bg2"/>
                </a:solidFill>
              </a:rPr>
              <a:t>991 - First </a:t>
            </a:r>
            <a:r>
              <a:rPr lang="en-US" b="1" dirty="0">
                <a:solidFill>
                  <a:schemeClr val="bg2"/>
                </a:solidFill>
              </a:rPr>
              <a:t>digital Color copier </a:t>
            </a:r>
          </a:p>
          <a:p>
            <a:r>
              <a:rPr lang="en-US" b="1" dirty="0">
                <a:solidFill>
                  <a:schemeClr val="bg2"/>
                </a:solidFill>
              </a:rPr>
              <a:t>1997 – first digital camera under $1000</a:t>
            </a:r>
          </a:p>
        </p:txBody>
      </p:sp>
      <p:pic>
        <p:nvPicPr>
          <p:cNvPr id="4098" name="Picture 2" descr="1997 I-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1036" y="3280034"/>
            <a:ext cx="3114675" cy="20383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 New Home for Chandra X-ray Observatory Operations | Northrop Grumm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8873" y="3183569"/>
            <a:ext cx="3380727" cy="2231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018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9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808093" y="173570"/>
            <a:ext cx="11196084" cy="707886"/>
          </a:xfrm>
          <a:prstGeom prst="rect">
            <a:avLst/>
          </a:prstGeom>
          <a:noFill/>
        </p:spPr>
        <p:txBody>
          <a:bodyPr wrap="square" rtlCol="0">
            <a:spAutoFit/>
          </a:bodyPr>
          <a:lstStyle/>
          <a:p>
            <a:pPr algn="ctr"/>
            <a:r>
              <a:rPr lang="en-US" sz="4000" dirty="0" smtClean="0">
                <a:solidFill>
                  <a:srgbClr val="FFFF00"/>
                </a:solidFill>
                <a:latin typeface="Bahnschrift Light" panose="020B0502040204020203" pitchFamily="34" charset="0"/>
              </a:rPr>
              <a:t>Testimony of A Holy Spirit- Averse Pastor </a:t>
            </a:r>
            <a:endParaRPr lang="en-US" sz="4000" dirty="0">
              <a:solidFill>
                <a:srgbClr val="FFFF00"/>
              </a:solidFill>
              <a:latin typeface="Bahnschrift Light" panose="020B0502040204020203" pitchFamily="34" charset="0"/>
            </a:endParaRPr>
          </a:p>
        </p:txBody>
      </p:sp>
      <p:sp>
        <p:nvSpPr>
          <p:cNvPr id="2" name="TextBox 1"/>
          <p:cNvSpPr txBox="1"/>
          <p:nvPr/>
        </p:nvSpPr>
        <p:spPr>
          <a:xfrm>
            <a:off x="163516" y="1219446"/>
            <a:ext cx="10094614" cy="954107"/>
          </a:xfrm>
          <a:prstGeom prst="rect">
            <a:avLst/>
          </a:prstGeom>
          <a:noFill/>
        </p:spPr>
        <p:txBody>
          <a:bodyPr wrap="square" rtlCol="0">
            <a:spAutoFit/>
          </a:bodyPr>
          <a:lstStyle/>
          <a:p>
            <a:r>
              <a:rPr lang="en-US" sz="2800" dirty="0" smtClean="0">
                <a:solidFill>
                  <a:schemeClr val="bg1"/>
                </a:solidFill>
              </a:rPr>
              <a:t>Gain confidence</a:t>
            </a:r>
          </a:p>
          <a:p>
            <a:r>
              <a:rPr lang="en-US" sz="2800" dirty="0" smtClean="0">
                <a:solidFill>
                  <a:schemeClr val="bg1"/>
                </a:solidFill>
              </a:rPr>
              <a:t>Solidify skills </a:t>
            </a:r>
            <a:endParaRPr lang="en-US" sz="2800" dirty="0">
              <a:solidFill>
                <a:schemeClr val="bg1"/>
              </a:solidFill>
            </a:endParaRPr>
          </a:p>
        </p:txBody>
      </p:sp>
      <p:pic>
        <p:nvPicPr>
          <p:cNvPr id="2050" name="Picture 2" descr="Don't be afraid of the future beacuse the holy Spirit en-con-1565 -  CHRISTIAN PICTURES"/>
          <p:cNvPicPr>
            <a:picLocks noChangeAspect="1" noChangeArrowheads="1"/>
          </p:cNvPicPr>
          <p:nvPr/>
        </p:nvPicPr>
        <p:blipFill rotWithShape="1">
          <a:blip r:embed="rId2">
            <a:extLst>
              <a:ext uri="{28A0092B-C50C-407E-A947-70E740481C1C}">
                <a14:useLocalDpi xmlns:a14="http://schemas.microsoft.com/office/drawing/2010/main" val="0"/>
              </a:ext>
            </a:extLst>
          </a:blip>
          <a:srcRect t="12268" b="15262"/>
          <a:stretch/>
        </p:blipFill>
        <p:spPr bwMode="auto">
          <a:xfrm>
            <a:off x="7125087" y="3060863"/>
            <a:ext cx="4879090" cy="35358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7 Courses to Deepen Your Understanding of the Holy Spirit - Christian Life  School of Theology Glob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79" y="3219061"/>
            <a:ext cx="5583439" cy="348964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Your Pastor is Petrified — The Christian Clos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6491" y="1054360"/>
            <a:ext cx="4884408" cy="2687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5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808093" y="350859"/>
            <a:ext cx="11196084" cy="1200329"/>
          </a:xfrm>
          <a:prstGeom prst="rect">
            <a:avLst/>
          </a:prstGeom>
          <a:noFill/>
        </p:spPr>
        <p:txBody>
          <a:bodyPr wrap="square" rtlCol="0">
            <a:spAutoFit/>
          </a:bodyPr>
          <a:lstStyle/>
          <a:p>
            <a:pPr algn="ctr"/>
            <a:r>
              <a:rPr lang="en-US" sz="3600" dirty="0" smtClean="0">
                <a:solidFill>
                  <a:srgbClr val="FFFF00"/>
                </a:solidFill>
                <a:latin typeface="Bahnschrift Light" panose="020B0502040204020203" pitchFamily="34" charset="0"/>
              </a:rPr>
              <a:t>Urgent Prevailing Prayer Can Only Be Sustained </a:t>
            </a:r>
          </a:p>
          <a:p>
            <a:pPr algn="ctr"/>
            <a:r>
              <a:rPr lang="en-US" sz="3600" dirty="0" smtClean="0">
                <a:solidFill>
                  <a:srgbClr val="FFFF00"/>
                </a:solidFill>
                <a:latin typeface="Bahnschrift Light" panose="020B0502040204020203" pitchFamily="34" charset="0"/>
              </a:rPr>
              <a:t>By The Help and Influence Of The Holy Spirit </a:t>
            </a:r>
            <a:endParaRPr lang="en-US" sz="3600" dirty="0">
              <a:solidFill>
                <a:srgbClr val="FFFF00"/>
              </a:solidFill>
              <a:latin typeface="Bahnschrift Light" panose="020B0502040204020203" pitchFamily="34" charset="0"/>
            </a:endParaRPr>
          </a:p>
        </p:txBody>
      </p:sp>
      <p:sp>
        <p:nvSpPr>
          <p:cNvPr id="2" name="Rectangle 1"/>
          <p:cNvSpPr/>
          <p:nvPr/>
        </p:nvSpPr>
        <p:spPr>
          <a:xfrm>
            <a:off x="371191" y="1987847"/>
            <a:ext cx="11334939" cy="3970318"/>
          </a:xfrm>
          <a:prstGeom prst="rect">
            <a:avLst/>
          </a:prstGeom>
        </p:spPr>
        <p:txBody>
          <a:bodyPr wrap="square">
            <a:spAutoFit/>
          </a:bodyPr>
          <a:lstStyle/>
          <a:p>
            <a:r>
              <a:rPr lang="en-US" sz="3600" dirty="0" smtClean="0">
                <a:solidFill>
                  <a:schemeClr val="bg1"/>
                </a:solidFill>
              </a:rPr>
              <a:t>In </a:t>
            </a:r>
            <a:r>
              <a:rPr lang="en-US" sz="3600" dirty="0">
                <a:solidFill>
                  <a:schemeClr val="bg1"/>
                </a:solidFill>
              </a:rPr>
              <a:t>the same way, the Spirit helps us in our weakness. </a:t>
            </a:r>
            <a:r>
              <a:rPr lang="en-US" sz="3600" dirty="0">
                <a:solidFill>
                  <a:srgbClr val="FFFF00"/>
                </a:solidFill>
              </a:rPr>
              <a:t>We do not know what we ought to pray for, but the Spirit himself intercedes for us with groans that words cannot express. </a:t>
            </a:r>
            <a:r>
              <a:rPr lang="en-US" sz="3600" baseline="30000" dirty="0">
                <a:solidFill>
                  <a:srgbClr val="FFFF00"/>
                </a:solidFill>
              </a:rPr>
              <a:t>27 </a:t>
            </a:r>
            <a:r>
              <a:rPr lang="en-US" sz="3600" dirty="0">
                <a:solidFill>
                  <a:srgbClr val="FFFF00"/>
                </a:solidFill>
              </a:rPr>
              <a:t> And he who searches our hearts knows the mind of the Spirit, because the Spirit intercedes for the saints in accordance with God's will. </a:t>
            </a:r>
            <a:r>
              <a:rPr lang="en-US" sz="3600" b="1" dirty="0">
                <a:solidFill>
                  <a:schemeClr val="bg1"/>
                </a:solidFill>
              </a:rPr>
              <a:t>Romans 8:26-27 (NIV) </a:t>
            </a:r>
            <a:endParaRPr lang="en-US" sz="3600" dirty="0">
              <a:solidFill>
                <a:schemeClr val="bg1"/>
              </a:solidFill>
            </a:endParaRPr>
          </a:p>
        </p:txBody>
      </p:sp>
    </p:spTree>
    <p:extLst>
      <p:ext uri="{BB962C8B-B14F-4D97-AF65-F5344CB8AC3E}">
        <p14:creationId xmlns:p14="http://schemas.microsoft.com/office/powerpoint/2010/main" val="34665545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09" t="35468" r="79218" b="11330"/>
          <a:stretch/>
        </p:blipFill>
        <p:spPr bwMode="auto">
          <a:xfrm rot="20673592">
            <a:off x="801457" y="569093"/>
            <a:ext cx="3761034" cy="5721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808093" y="350859"/>
            <a:ext cx="11196084" cy="1754326"/>
          </a:xfrm>
          <a:prstGeom prst="rect">
            <a:avLst/>
          </a:prstGeom>
          <a:noFill/>
        </p:spPr>
        <p:txBody>
          <a:bodyPr wrap="square" rtlCol="0">
            <a:spAutoFit/>
          </a:bodyPr>
          <a:lstStyle/>
          <a:p>
            <a:pPr algn="r"/>
            <a:r>
              <a:rPr lang="en-US" sz="3600" dirty="0" smtClean="0">
                <a:solidFill>
                  <a:srgbClr val="FFFF00"/>
                </a:solidFill>
                <a:latin typeface="Bahnschrift Light" panose="020B0502040204020203" pitchFamily="34" charset="0"/>
              </a:rPr>
              <a:t>There Is A Difference Between</a:t>
            </a:r>
          </a:p>
          <a:p>
            <a:pPr algn="r"/>
            <a:r>
              <a:rPr lang="en-US" sz="3600" dirty="0" smtClean="0">
                <a:solidFill>
                  <a:srgbClr val="FFFF00"/>
                </a:solidFill>
                <a:latin typeface="Bahnschrift Light" panose="020B0502040204020203" pitchFamily="34" charset="0"/>
              </a:rPr>
              <a:t>Speaking Publically in Spirit Tongues</a:t>
            </a:r>
          </a:p>
          <a:p>
            <a:pPr algn="r"/>
            <a:r>
              <a:rPr lang="en-US" sz="3600" dirty="0" smtClean="0">
                <a:solidFill>
                  <a:srgbClr val="FFFF00"/>
                </a:solidFill>
                <a:latin typeface="Bahnschrift Light" panose="020B0502040204020203" pitchFamily="34" charset="0"/>
              </a:rPr>
              <a:t>And Praying In Tongues or the Spirit </a:t>
            </a:r>
            <a:endParaRPr lang="en-US" sz="3600" dirty="0">
              <a:solidFill>
                <a:srgbClr val="FFFF00"/>
              </a:solidFill>
              <a:latin typeface="Bahnschrift Light" panose="020B0502040204020203" pitchFamily="34" charset="0"/>
            </a:endParaRPr>
          </a:p>
        </p:txBody>
      </p:sp>
      <p:sp>
        <p:nvSpPr>
          <p:cNvPr id="7" name="Rectangle 6"/>
          <p:cNvSpPr/>
          <p:nvPr/>
        </p:nvSpPr>
        <p:spPr>
          <a:xfrm>
            <a:off x="5551713" y="2286314"/>
            <a:ext cx="6167536" cy="4401205"/>
          </a:xfrm>
          <a:prstGeom prst="rect">
            <a:avLst/>
          </a:prstGeom>
        </p:spPr>
        <p:txBody>
          <a:bodyPr wrap="square">
            <a:spAutoFit/>
          </a:bodyPr>
          <a:lstStyle/>
          <a:p>
            <a:r>
              <a:rPr lang="en-US" sz="2800" dirty="0" smtClean="0">
                <a:solidFill>
                  <a:schemeClr val="bg1"/>
                </a:solidFill>
              </a:rPr>
              <a:t>For </a:t>
            </a:r>
            <a:r>
              <a:rPr lang="en-US" sz="2800" dirty="0">
                <a:solidFill>
                  <a:schemeClr val="bg1"/>
                </a:solidFill>
              </a:rPr>
              <a:t>this reason anyone who speaks in a tongue should pray that he may interpret what he says. </a:t>
            </a:r>
            <a:r>
              <a:rPr lang="en-US" sz="2800" baseline="30000" dirty="0">
                <a:solidFill>
                  <a:schemeClr val="bg1"/>
                </a:solidFill>
              </a:rPr>
              <a:t>14 </a:t>
            </a:r>
            <a:r>
              <a:rPr lang="en-US" sz="2800" dirty="0">
                <a:solidFill>
                  <a:schemeClr val="bg1"/>
                </a:solidFill>
              </a:rPr>
              <a:t> For if I pray in a tongue, my spirit prays, but my mind is unfruitful. </a:t>
            </a:r>
            <a:r>
              <a:rPr lang="en-US" sz="2800" baseline="30000" dirty="0">
                <a:solidFill>
                  <a:schemeClr val="bg1"/>
                </a:solidFill>
              </a:rPr>
              <a:t>15 </a:t>
            </a:r>
            <a:r>
              <a:rPr lang="en-US" sz="2800" dirty="0">
                <a:solidFill>
                  <a:schemeClr val="bg1"/>
                </a:solidFill>
              </a:rPr>
              <a:t> So what shall I do? I will pray with my spirit, but I will also pray with my mind; I will sing with my spirit, but I will also sing with my mind. </a:t>
            </a:r>
            <a:r>
              <a:rPr lang="en-US" sz="2800" b="1" dirty="0">
                <a:solidFill>
                  <a:schemeClr val="bg1"/>
                </a:solidFill>
              </a:rPr>
              <a:t>1 Corinthians 14:13-15 (NIV) </a:t>
            </a:r>
            <a:endParaRPr lang="en-US" sz="2800" dirty="0">
              <a:solidFill>
                <a:schemeClr val="bg1"/>
              </a:solidFill>
            </a:endParaRPr>
          </a:p>
        </p:txBody>
      </p:sp>
    </p:spTree>
    <p:extLst>
      <p:ext uri="{BB962C8B-B14F-4D97-AF65-F5344CB8AC3E}">
        <p14:creationId xmlns:p14="http://schemas.microsoft.com/office/powerpoint/2010/main" val="161641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p:cNvSpPr txBox="1"/>
          <p:nvPr/>
        </p:nvSpPr>
        <p:spPr>
          <a:xfrm>
            <a:off x="244443" y="304692"/>
            <a:ext cx="11759733" cy="1200329"/>
          </a:xfrm>
          <a:prstGeom prst="rect">
            <a:avLst/>
          </a:prstGeom>
          <a:noFill/>
        </p:spPr>
        <p:txBody>
          <a:bodyPr wrap="square" rtlCol="0">
            <a:spAutoFit/>
          </a:bodyPr>
          <a:lstStyle/>
          <a:p>
            <a:pPr algn="ctr"/>
            <a:r>
              <a:rPr lang="en-US" sz="3600" dirty="0" smtClean="0">
                <a:solidFill>
                  <a:srgbClr val="FFFF00"/>
                </a:solidFill>
                <a:latin typeface="Bahnschrift Light" panose="020B0502040204020203" pitchFamily="34" charset="0"/>
              </a:rPr>
              <a:t>The Profound Revelation Of The </a:t>
            </a:r>
            <a:r>
              <a:rPr lang="en-US" sz="3600" dirty="0" err="1" smtClean="0">
                <a:solidFill>
                  <a:srgbClr val="FFFF00"/>
                </a:solidFill>
                <a:latin typeface="Bahnschrift Light" panose="020B0502040204020203" pitchFamily="34" charset="0"/>
              </a:rPr>
              <a:t>GodHead</a:t>
            </a:r>
            <a:r>
              <a:rPr lang="en-US" sz="3600" dirty="0" smtClean="0">
                <a:solidFill>
                  <a:srgbClr val="FFFF00"/>
                </a:solidFill>
                <a:latin typeface="Bahnschrift Light" panose="020B0502040204020203" pitchFamily="34" charset="0"/>
              </a:rPr>
              <a:t> Filling the Church Again and Again with the Promise of the Spirit </a:t>
            </a:r>
            <a:endParaRPr lang="en-US" sz="3600" dirty="0">
              <a:solidFill>
                <a:srgbClr val="FFFF00"/>
              </a:solidFill>
              <a:latin typeface="Bahnschrift Light" panose="020B0502040204020203" pitchFamily="34" charset="0"/>
            </a:endParaRPr>
          </a:p>
        </p:txBody>
      </p:sp>
      <p:sp>
        <p:nvSpPr>
          <p:cNvPr id="2" name="Rectangle 1"/>
          <p:cNvSpPr/>
          <p:nvPr/>
        </p:nvSpPr>
        <p:spPr>
          <a:xfrm>
            <a:off x="244443" y="2067352"/>
            <a:ext cx="11606543" cy="3108543"/>
          </a:xfrm>
          <a:prstGeom prst="rect">
            <a:avLst/>
          </a:prstGeom>
        </p:spPr>
        <p:txBody>
          <a:bodyPr wrap="square">
            <a:spAutoFit/>
          </a:bodyPr>
          <a:lstStyle/>
          <a:p>
            <a:r>
              <a:rPr lang="en-US" sz="2800" dirty="0" smtClean="0">
                <a:solidFill>
                  <a:schemeClr val="bg1"/>
                </a:solidFill>
              </a:rPr>
              <a:t>Now</a:t>
            </a:r>
            <a:r>
              <a:rPr lang="en-US" sz="2800" dirty="0">
                <a:solidFill>
                  <a:schemeClr val="bg1"/>
                </a:solidFill>
              </a:rPr>
              <a:t>, Lord </a:t>
            </a:r>
            <a:r>
              <a:rPr lang="en-US" sz="2800" dirty="0">
                <a:solidFill>
                  <a:srgbClr val="FFFF00"/>
                </a:solidFill>
              </a:rPr>
              <a:t>(FATHER) </a:t>
            </a:r>
            <a:r>
              <a:rPr lang="en-US" sz="2800" dirty="0">
                <a:solidFill>
                  <a:schemeClr val="bg1"/>
                </a:solidFill>
              </a:rPr>
              <a:t>, consider their threats and enable your servants to speak your word with great boldness. 30  </a:t>
            </a:r>
            <a:r>
              <a:rPr lang="en-US" sz="2800" b="1" dirty="0">
                <a:solidFill>
                  <a:srgbClr val="FFFF00"/>
                </a:solidFill>
              </a:rPr>
              <a:t>Stretch out your hand to heal and perform</a:t>
            </a:r>
            <a:r>
              <a:rPr lang="en-US" sz="2800" dirty="0">
                <a:solidFill>
                  <a:schemeClr val="bg1"/>
                </a:solidFill>
              </a:rPr>
              <a:t> </a:t>
            </a:r>
            <a:r>
              <a:rPr lang="en-US" sz="2000" dirty="0">
                <a:solidFill>
                  <a:schemeClr val="bg1"/>
                </a:solidFill>
              </a:rPr>
              <a:t>(BE DONE – COME – ARISE – CONTINUE</a:t>
            </a:r>
            <a:r>
              <a:rPr lang="en-US" sz="2000" dirty="0">
                <a:solidFill>
                  <a:srgbClr val="FFFF00"/>
                </a:solidFill>
              </a:rPr>
              <a:t>)  </a:t>
            </a:r>
            <a:r>
              <a:rPr lang="en-US" sz="2800" dirty="0">
                <a:solidFill>
                  <a:srgbClr val="FFFF00"/>
                </a:solidFill>
              </a:rPr>
              <a:t>(HOLY SPIRIT)</a:t>
            </a:r>
            <a:r>
              <a:rPr lang="en-US" sz="2800" dirty="0">
                <a:solidFill>
                  <a:schemeClr val="bg1"/>
                </a:solidFill>
              </a:rPr>
              <a:t> miraculous signs and wonders through the name of your holy servant Jesus </a:t>
            </a:r>
            <a:r>
              <a:rPr lang="en-US" sz="2800" dirty="0">
                <a:solidFill>
                  <a:srgbClr val="FFFF00"/>
                </a:solidFill>
              </a:rPr>
              <a:t>(THE SON</a:t>
            </a:r>
            <a:r>
              <a:rPr lang="en-US" sz="2800" dirty="0" smtClean="0">
                <a:solidFill>
                  <a:srgbClr val="FFFF00"/>
                </a:solidFill>
              </a:rPr>
              <a:t>) </a:t>
            </a:r>
            <a:r>
              <a:rPr lang="en-US" sz="2800" dirty="0" smtClean="0">
                <a:solidFill>
                  <a:schemeClr val="bg1"/>
                </a:solidFill>
              </a:rPr>
              <a:t>." </a:t>
            </a:r>
            <a:r>
              <a:rPr lang="en-US" sz="2800" dirty="0">
                <a:solidFill>
                  <a:schemeClr val="bg1"/>
                </a:solidFill>
              </a:rPr>
              <a:t>31  After they prayed, the place where they were meeting was shaken. </a:t>
            </a:r>
            <a:r>
              <a:rPr lang="en-US" sz="2800" b="1" dirty="0">
                <a:solidFill>
                  <a:schemeClr val="bg1"/>
                </a:solidFill>
              </a:rPr>
              <a:t>And they were all filled with the Holy Spirit and spoke the word of God boldly</a:t>
            </a:r>
            <a:r>
              <a:rPr lang="en-US" sz="2800" dirty="0">
                <a:solidFill>
                  <a:schemeClr val="bg1"/>
                </a:solidFill>
              </a:rPr>
              <a:t>. Acts 4:27-31 (NIV)</a:t>
            </a:r>
          </a:p>
        </p:txBody>
      </p:sp>
    </p:spTree>
    <p:extLst>
      <p:ext uri="{BB962C8B-B14F-4D97-AF65-F5344CB8AC3E}">
        <p14:creationId xmlns:p14="http://schemas.microsoft.com/office/powerpoint/2010/main" val="18803249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467181" y="126934"/>
            <a:ext cx="11196084" cy="1323439"/>
          </a:xfrm>
          <a:prstGeom prst="rect">
            <a:avLst/>
          </a:prstGeom>
          <a:noFill/>
        </p:spPr>
        <p:txBody>
          <a:bodyPr wrap="square" rtlCol="0">
            <a:spAutoFit/>
          </a:bodyPr>
          <a:lstStyle/>
          <a:p>
            <a:pPr algn="ctr"/>
            <a:r>
              <a:rPr lang="en-US" sz="4000" dirty="0" smtClean="0">
                <a:solidFill>
                  <a:srgbClr val="FFFF00"/>
                </a:solidFill>
                <a:latin typeface="Bahnschrift Light" panose="020B0502040204020203" pitchFamily="34" charset="0"/>
              </a:rPr>
              <a:t>God Inhabits (Or is Enthroned upon)</a:t>
            </a:r>
          </a:p>
          <a:p>
            <a:pPr algn="ctr"/>
            <a:r>
              <a:rPr lang="en-US" sz="4000" dirty="0" smtClean="0">
                <a:solidFill>
                  <a:srgbClr val="FFFF00"/>
                </a:solidFill>
                <a:latin typeface="Bahnschrift Light" panose="020B0502040204020203" pitchFamily="34" charset="0"/>
              </a:rPr>
              <a:t>The Praises of His People </a:t>
            </a:r>
            <a:endParaRPr lang="en-US" sz="4000" dirty="0">
              <a:solidFill>
                <a:srgbClr val="FFFF00"/>
              </a:solidFill>
              <a:latin typeface="Bahnschrift Light" panose="020B0502040204020203" pitchFamily="34" charset="0"/>
            </a:endParaRPr>
          </a:p>
        </p:txBody>
      </p:sp>
      <p:sp>
        <p:nvSpPr>
          <p:cNvPr id="3" name="Rectangle 2"/>
          <p:cNvSpPr/>
          <p:nvPr/>
        </p:nvSpPr>
        <p:spPr>
          <a:xfrm>
            <a:off x="382561" y="1549066"/>
            <a:ext cx="11308702" cy="954107"/>
          </a:xfrm>
          <a:prstGeom prst="rect">
            <a:avLst/>
          </a:prstGeom>
        </p:spPr>
        <p:txBody>
          <a:bodyPr wrap="square">
            <a:spAutoFit/>
          </a:bodyPr>
          <a:lstStyle/>
          <a:p>
            <a:r>
              <a:rPr lang="en-US" sz="2800" dirty="0" smtClean="0">
                <a:solidFill>
                  <a:schemeClr val="bg1"/>
                </a:solidFill>
              </a:rPr>
              <a:t>Yet </a:t>
            </a:r>
            <a:r>
              <a:rPr lang="en-US" sz="2800" dirty="0">
                <a:solidFill>
                  <a:schemeClr val="bg1"/>
                </a:solidFill>
              </a:rPr>
              <a:t>You are holy, O You </a:t>
            </a:r>
            <a:r>
              <a:rPr lang="en-US" sz="2800" dirty="0" smtClean="0">
                <a:solidFill>
                  <a:schemeClr val="bg1"/>
                </a:solidFill>
              </a:rPr>
              <a:t>Who </a:t>
            </a:r>
            <a:r>
              <a:rPr lang="en-US" sz="2800" dirty="0">
                <a:solidFill>
                  <a:schemeClr val="bg1"/>
                </a:solidFill>
              </a:rPr>
              <a:t>are enthroned upon </a:t>
            </a:r>
            <a:r>
              <a:rPr lang="en-US" sz="2800" dirty="0" smtClean="0">
                <a:solidFill>
                  <a:schemeClr val="bg1"/>
                </a:solidFill>
              </a:rPr>
              <a:t>(inhabits) the </a:t>
            </a:r>
            <a:r>
              <a:rPr lang="en-US" sz="2800" dirty="0">
                <a:solidFill>
                  <a:schemeClr val="bg1"/>
                </a:solidFill>
              </a:rPr>
              <a:t>praises of Israel. </a:t>
            </a:r>
            <a:r>
              <a:rPr lang="en-US" sz="2800" b="1" dirty="0">
                <a:solidFill>
                  <a:schemeClr val="bg1"/>
                </a:solidFill>
              </a:rPr>
              <a:t>Psalm 22:3 (</a:t>
            </a:r>
            <a:r>
              <a:rPr lang="en-US" sz="2800" b="1" dirty="0" err="1">
                <a:solidFill>
                  <a:schemeClr val="bg1"/>
                </a:solidFill>
              </a:rPr>
              <a:t>NASB</a:t>
            </a:r>
            <a:r>
              <a:rPr lang="en-US" sz="2800" b="1" dirty="0">
                <a:solidFill>
                  <a:schemeClr val="bg1"/>
                </a:solidFill>
              </a:rPr>
              <a:t>) </a:t>
            </a:r>
            <a:endParaRPr lang="en-US" sz="2800" dirty="0">
              <a:solidFill>
                <a:schemeClr val="bg1"/>
              </a:solidFill>
            </a:endParaRPr>
          </a:p>
        </p:txBody>
      </p:sp>
      <p:sp>
        <p:nvSpPr>
          <p:cNvPr id="4" name="Rectangle 3"/>
          <p:cNvSpPr/>
          <p:nvPr/>
        </p:nvSpPr>
        <p:spPr>
          <a:xfrm>
            <a:off x="335902" y="2682446"/>
            <a:ext cx="11327363" cy="2923877"/>
          </a:xfrm>
          <a:prstGeom prst="rect">
            <a:avLst/>
          </a:prstGeom>
        </p:spPr>
        <p:txBody>
          <a:bodyPr wrap="square">
            <a:spAutoFit/>
          </a:bodyPr>
          <a:lstStyle/>
          <a:p>
            <a:r>
              <a:rPr lang="en-US" sz="2800" dirty="0" smtClean="0">
                <a:solidFill>
                  <a:schemeClr val="bg1"/>
                </a:solidFill>
              </a:rPr>
              <a:t>From </a:t>
            </a:r>
            <a:r>
              <a:rPr lang="en-US" sz="2800" dirty="0">
                <a:solidFill>
                  <a:schemeClr val="bg1"/>
                </a:solidFill>
              </a:rPr>
              <a:t>one man </a:t>
            </a:r>
            <a:r>
              <a:rPr lang="en-US" sz="2800" dirty="0" smtClean="0">
                <a:solidFill>
                  <a:schemeClr val="bg1"/>
                </a:solidFill>
              </a:rPr>
              <a:t>He </a:t>
            </a:r>
            <a:r>
              <a:rPr lang="en-US" sz="2800" dirty="0">
                <a:solidFill>
                  <a:schemeClr val="bg1"/>
                </a:solidFill>
              </a:rPr>
              <a:t>made every nation of men, that they should inhabit the whole earth; and </a:t>
            </a:r>
            <a:r>
              <a:rPr lang="en-US" sz="2800" dirty="0" smtClean="0">
                <a:solidFill>
                  <a:schemeClr val="bg1"/>
                </a:solidFill>
              </a:rPr>
              <a:t>He </a:t>
            </a:r>
            <a:r>
              <a:rPr lang="en-US" sz="2800" dirty="0">
                <a:solidFill>
                  <a:schemeClr val="bg1"/>
                </a:solidFill>
              </a:rPr>
              <a:t>determined the times set for them and the exact places where they should live. </a:t>
            </a:r>
            <a:r>
              <a:rPr lang="en-US" sz="2800" baseline="30000" dirty="0">
                <a:solidFill>
                  <a:schemeClr val="bg1"/>
                </a:solidFill>
              </a:rPr>
              <a:t>27 </a:t>
            </a:r>
            <a:r>
              <a:rPr lang="en-US" sz="2800" dirty="0">
                <a:solidFill>
                  <a:schemeClr val="bg1"/>
                </a:solidFill>
              </a:rPr>
              <a:t> </a:t>
            </a:r>
            <a:r>
              <a:rPr lang="en-US" sz="2800" b="1" dirty="0">
                <a:solidFill>
                  <a:srgbClr val="FFFF00"/>
                </a:solidFill>
              </a:rPr>
              <a:t>God did this so that men would </a:t>
            </a:r>
            <a:r>
              <a:rPr lang="en-US" sz="3600" b="1" u="sng" dirty="0">
                <a:solidFill>
                  <a:srgbClr val="FFFF00"/>
                </a:solidFill>
              </a:rPr>
              <a:t>seek </a:t>
            </a:r>
            <a:r>
              <a:rPr lang="en-US" sz="3600" b="1" u="sng" dirty="0" smtClean="0">
                <a:solidFill>
                  <a:srgbClr val="FFFF00"/>
                </a:solidFill>
              </a:rPr>
              <a:t>Him </a:t>
            </a:r>
            <a:r>
              <a:rPr lang="en-US" sz="2800" b="1" dirty="0">
                <a:solidFill>
                  <a:srgbClr val="FFFF00"/>
                </a:solidFill>
              </a:rPr>
              <a:t>and perhaps </a:t>
            </a:r>
            <a:r>
              <a:rPr lang="en-US" sz="3600" b="1" u="sng" dirty="0">
                <a:solidFill>
                  <a:srgbClr val="FFFF00"/>
                </a:solidFill>
              </a:rPr>
              <a:t>reach out for </a:t>
            </a:r>
            <a:r>
              <a:rPr lang="en-US" sz="3600" b="1" u="sng" dirty="0" smtClean="0">
                <a:solidFill>
                  <a:srgbClr val="FFFF00"/>
                </a:solidFill>
              </a:rPr>
              <a:t>Him </a:t>
            </a:r>
            <a:r>
              <a:rPr lang="en-US" sz="3600" b="1" u="sng" dirty="0">
                <a:solidFill>
                  <a:srgbClr val="FFFF00"/>
                </a:solidFill>
              </a:rPr>
              <a:t>and find </a:t>
            </a:r>
            <a:r>
              <a:rPr lang="en-US" sz="3600" b="1" u="sng" dirty="0" smtClean="0">
                <a:solidFill>
                  <a:srgbClr val="FFFF00"/>
                </a:solidFill>
              </a:rPr>
              <a:t>Him</a:t>
            </a:r>
            <a:r>
              <a:rPr lang="en-US" sz="2800" b="1" dirty="0">
                <a:solidFill>
                  <a:srgbClr val="FFFF00"/>
                </a:solidFill>
              </a:rPr>
              <a:t>, though </a:t>
            </a:r>
            <a:r>
              <a:rPr lang="en-US" sz="2800" b="1" dirty="0" smtClean="0">
                <a:solidFill>
                  <a:srgbClr val="FFFF00"/>
                </a:solidFill>
              </a:rPr>
              <a:t>He </a:t>
            </a:r>
            <a:r>
              <a:rPr lang="en-US" sz="2800" b="1" dirty="0">
                <a:solidFill>
                  <a:srgbClr val="FFFF00"/>
                </a:solidFill>
              </a:rPr>
              <a:t>is not far from each one of us</a:t>
            </a:r>
            <a:r>
              <a:rPr lang="en-US" sz="2800" dirty="0">
                <a:solidFill>
                  <a:schemeClr val="bg1"/>
                </a:solidFill>
              </a:rPr>
              <a:t>. </a:t>
            </a:r>
            <a:r>
              <a:rPr lang="en-US" sz="2800" b="1" dirty="0">
                <a:solidFill>
                  <a:schemeClr val="bg1"/>
                </a:solidFill>
              </a:rPr>
              <a:t>Acts 17:26-27 (NIV) </a:t>
            </a:r>
            <a:endParaRPr lang="en-US" sz="2800" dirty="0">
              <a:solidFill>
                <a:schemeClr val="bg1"/>
              </a:solidFill>
            </a:endParaRPr>
          </a:p>
        </p:txBody>
      </p:sp>
      <p:sp>
        <p:nvSpPr>
          <p:cNvPr id="5" name="TextBox 4"/>
          <p:cNvSpPr txBox="1"/>
          <p:nvPr/>
        </p:nvSpPr>
        <p:spPr>
          <a:xfrm>
            <a:off x="541175" y="5589037"/>
            <a:ext cx="11028783" cy="954107"/>
          </a:xfrm>
          <a:prstGeom prst="rect">
            <a:avLst/>
          </a:prstGeom>
          <a:noFill/>
        </p:spPr>
        <p:txBody>
          <a:bodyPr wrap="square" rtlCol="0">
            <a:spAutoFit/>
          </a:bodyPr>
          <a:lstStyle/>
          <a:p>
            <a:r>
              <a:rPr lang="en-US" sz="2400" dirty="0" smtClean="0">
                <a:solidFill>
                  <a:schemeClr val="bg1"/>
                </a:solidFill>
              </a:rPr>
              <a:t>FEEL – AFTER HIM – GREEK - Say –La – Fah- </a:t>
            </a:r>
            <a:r>
              <a:rPr lang="en-US" sz="2400" dirty="0" err="1" smtClean="0">
                <a:solidFill>
                  <a:schemeClr val="bg1"/>
                </a:solidFill>
              </a:rPr>
              <a:t>Oe</a:t>
            </a:r>
            <a:r>
              <a:rPr lang="en-US" sz="2400" dirty="0" smtClean="0">
                <a:solidFill>
                  <a:schemeClr val="bg1"/>
                </a:solidFill>
              </a:rPr>
              <a:t> – to reach or search for – </a:t>
            </a:r>
            <a:r>
              <a:rPr lang="en-US" sz="3200" dirty="0" smtClean="0">
                <a:solidFill>
                  <a:srgbClr val="FFFF00"/>
                </a:solidFill>
              </a:rPr>
              <a:t>to</a:t>
            </a:r>
            <a:r>
              <a:rPr lang="en-US" sz="3200" dirty="0" smtClean="0">
                <a:solidFill>
                  <a:schemeClr val="bg1"/>
                </a:solidFill>
              </a:rPr>
              <a:t> </a:t>
            </a:r>
            <a:r>
              <a:rPr lang="en-US" sz="3200" dirty="0" smtClean="0">
                <a:solidFill>
                  <a:srgbClr val="FFFF00"/>
                </a:solidFill>
              </a:rPr>
              <a:t>verify by contact  (Isaiah 65:1 – Romans 10:20) </a:t>
            </a:r>
            <a:endParaRPr lang="en-US" sz="2400" dirty="0">
              <a:solidFill>
                <a:srgbClr val="FFFF00"/>
              </a:solidFill>
            </a:endParaRPr>
          </a:p>
        </p:txBody>
      </p:sp>
    </p:spTree>
    <p:extLst>
      <p:ext uri="{BB962C8B-B14F-4D97-AF65-F5344CB8AC3E}">
        <p14:creationId xmlns:p14="http://schemas.microsoft.com/office/powerpoint/2010/main" val="253291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808093" y="350859"/>
            <a:ext cx="11196084" cy="646331"/>
          </a:xfrm>
          <a:prstGeom prst="rect">
            <a:avLst/>
          </a:prstGeom>
          <a:noFill/>
        </p:spPr>
        <p:txBody>
          <a:bodyPr wrap="square" rtlCol="0">
            <a:spAutoFit/>
          </a:bodyPr>
          <a:lstStyle/>
          <a:p>
            <a:pPr algn="ctr"/>
            <a:r>
              <a:rPr lang="en-US" sz="3600" dirty="0" smtClean="0">
                <a:solidFill>
                  <a:srgbClr val="FFFF00"/>
                </a:solidFill>
                <a:latin typeface="Bahnschrift Light" panose="020B0502040204020203" pitchFamily="34" charset="0"/>
              </a:rPr>
              <a:t>So Many Verses Show Us God Directly Connects</a:t>
            </a:r>
            <a:endParaRPr lang="en-US" sz="3600" dirty="0">
              <a:solidFill>
                <a:srgbClr val="FFFF00"/>
              </a:solidFill>
              <a:latin typeface="Bahnschrift Light" panose="020B0502040204020203" pitchFamily="34" charset="0"/>
            </a:endParaRPr>
          </a:p>
        </p:txBody>
      </p:sp>
      <p:sp>
        <p:nvSpPr>
          <p:cNvPr id="3" name="Rectangle 2"/>
          <p:cNvSpPr/>
          <p:nvPr/>
        </p:nvSpPr>
        <p:spPr>
          <a:xfrm>
            <a:off x="363893" y="1525469"/>
            <a:ext cx="11383347" cy="1692771"/>
          </a:xfrm>
          <a:prstGeom prst="rect">
            <a:avLst/>
          </a:prstGeom>
        </p:spPr>
        <p:txBody>
          <a:bodyPr wrap="square">
            <a:spAutoFit/>
          </a:bodyPr>
          <a:lstStyle/>
          <a:p>
            <a:r>
              <a:rPr lang="en-US" sz="2600" dirty="0" smtClean="0">
                <a:solidFill>
                  <a:schemeClr val="bg1"/>
                </a:solidFill>
              </a:rPr>
              <a:t>Because </a:t>
            </a:r>
            <a:r>
              <a:rPr lang="en-US" sz="2600" dirty="0">
                <a:solidFill>
                  <a:schemeClr val="bg1"/>
                </a:solidFill>
              </a:rPr>
              <a:t>we know that suffering produces perseverance; </a:t>
            </a:r>
            <a:r>
              <a:rPr lang="en-US" sz="2600" baseline="30000" dirty="0">
                <a:solidFill>
                  <a:schemeClr val="bg1"/>
                </a:solidFill>
              </a:rPr>
              <a:t>4 </a:t>
            </a:r>
            <a:r>
              <a:rPr lang="en-US" sz="2600" dirty="0">
                <a:solidFill>
                  <a:schemeClr val="bg1"/>
                </a:solidFill>
              </a:rPr>
              <a:t> perseverance, character; and character, hope. </a:t>
            </a:r>
            <a:r>
              <a:rPr lang="en-US" sz="2600" baseline="30000" dirty="0">
                <a:solidFill>
                  <a:schemeClr val="bg1"/>
                </a:solidFill>
              </a:rPr>
              <a:t>5 </a:t>
            </a:r>
            <a:r>
              <a:rPr lang="en-US" sz="2600" dirty="0">
                <a:solidFill>
                  <a:schemeClr val="bg1"/>
                </a:solidFill>
              </a:rPr>
              <a:t> </a:t>
            </a:r>
            <a:r>
              <a:rPr lang="en-US" sz="2600" b="1" dirty="0">
                <a:solidFill>
                  <a:srgbClr val="FFFF00"/>
                </a:solidFill>
              </a:rPr>
              <a:t>And hope does not disappoint us, because God has poured out </a:t>
            </a:r>
            <a:r>
              <a:rPr lang="en-US" sz="2600" b="1" dirty="0" smtClean="0">
                <a:solidFill>
                  <a:srgbClr val="FFFF00"/>
                </a:solidFill>
              </a:rPr>
              <a:t>His </a:t>
            </a:r>
            <a:r>
              <a:rPr lang="en-US" sz="2600" b="1" dirty="0">
                <a:solidFill>
                  <a:srgbClr val="FFFF00"/>
                </a:solidFill>
              </a:rPr>
              <a:t>love into our hearts by the Holy Spirit, whom </a:t>
            </a:r>
            <a:r>
              <a:rPr lang="en-US" sz="2600" b="1" dirty="0" smtClean="0">
                <a:solidFill>
                  <a:srgbClr val="FFFF00"/>
                </a:solidFill>
              </a:rPr>
              <a:t>He </a:t>
            </a:r>
            <a:r>
              <a:rPr lang="en-US" sz="2600" b="1" dirty="0">
                <a:solidFill>
                  <a:srgbClr val="FFFF00"/>
                </a:solidFill>
              </a:rPr>
              <a:t>has given us</a:t>
            </a:r>
            <a:r>
              <a:rPr lang="en-US" sz="2600" dirty="0">
                <a:solidFill>
                  <a:schemeClr val="bg1"/>
                </a:solidFill>
              </a:rPr>
              <a:t>. </a:t>
            </a:r>
            <a:r>
              <a:rPr lang="en-US" sz="2600" b="1" dirty="0">
                <a:solidFill>
                  <a:schemeClr val="bg1"/>
                </a:solidFill>
              </a:rPr>
              <a:t>Romans 5:3-5 (NIV) </a:t>
            </a:r>
            <a:endParaRPr lang="en-US" sz="2600" dirty="0">
              <a:solidFill>
                <a:schemeClr val="bg1"/>
              </a:solidFill>
            </a:endParaRPr>
          </a:p>
        </p:txBody>
      </p:sp>
      <p:sp>
        <p:nvSpPr>
          <p:cNvPr id="4" name="TextBox 3"/>
          <p:cNvSpPr txBox="1"/>
          <p:nvPr/>
        </p:nvSpPr>
        <p:spPr>
          <a:xfrm>
            <a:off x="363893" y="4086826"/>
            <a:ext cx="11019454" cy="2246769"/>
          </a:xfrm>
          <a:prstGeom prst="rect">
            <a:avLst/>
          </a:prstGeom>
          <a:noFill/>
        </p:spPr>
        <p:txBody>
          <a:bodyPr wrap="square" rtlCol="0">
            <a:spAutoFit/>
          </a:bodyPr>
          <a:lstStyle/>
          <a:p>
            <a:r>
              <a:rPr lang="en-US" sz="2800" dirty="0" smtClean="0">
                <a:solidFill>
                  <a:schemeClr val="bg1"/>
                </a:solidFill>
              </a:rPr>
              <a:t>The KEY to this DIRECT Spirit to spirit connectivity is that when we  touch God directly something changes in us – We WANT TO SPEND ETERNITY with this glorious Person – And we want to FIND OUT WHAT WE CAN DO TO PLEASE HIM. We don’t want to continue to SIN AGAINST HIM. (Hebrews 10:26)</a:t>
            </a:r>
            <a:endParaRPr lang="en-US" sz="2800" dirty="0">
              <a:solidFill>
                <a:schemeClr val="bg1"/>
              </a:solidFill>
            </a:endParaRPr>
          </a:p>
        </p:txBody>
      </p:sp>
    </p:spTree>
    <p:extLst>
      <p:ext uri="{BB962C8B-B14F-4D97-AF65-F5344CB8AC3E}">
        <p14:creationId xmlns:p14="http://schemas.microsoft.com/office/powerpoint/2010/main" val="285561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623252" y="238892"/>
            <a:ext cx="11196084" cy="646331"/>
          </a:xfrm>
          <a:prstGeom prst="rect">
            <a:avLst/>
          </a:prstGeom>
          <a:noFill/>
        </p:spPr>
        <p:txBody>
          <a:bodyPr wrap="square" rtlCol="0">
            <a:spAutoFit/>
          </a:bodyPr>
          <a:lstStyle/>
          <a:p>
            <a:pPr algn="ctr"/>
            <a:r>
              <a:rPr lang="en-US" sz="3600" b="1" dirty="0" smtClean="0">
                <a:solidFill>
                  <a:srgbClr val="FFFF00"/>
                </a:solidFill>
                <a:latin typeface="Bahnschrift Light" panose="020B0502040204020203" pitchFamily="34" charset="0"/>
              </a:rPr>
              <a:t>God Initiates – But We Must Respond</a:t>
            </a:r>
            <a:endParaRPr lang="en-US" sz="3600" b="1" dirty="0">
              <a:solidFill>
                <a:srgbClr val="FFFF00"/>
              </a:solidFill>
              <a:latin typeface="Bahnschrift Light" panose="020B0502040204020203" pitchFamily="34" charset="0"/>
            </a:endParaRPr>
          </a:p>
        </p:txBody>
      </p:sp>
      <p:sp>
        <p:nvSpPr>
          <p:cNvPr id="3" name="TextBox 2"/>
          <p:cNvSpPr txBox="1"/>
          <p:nvPr/>
        </p:nvSpPr>
        <p:spPr>
          <a:xfrm>
            <a:off x="713448" y="3163078"/>
            <a:ext cx="10543592" cy="646331"/>
          </a:xfrm>
          <a:prstGeom prst="rect">
            <a:avLst/>
          </a:prstGeom>
          <a:noFill/>
        </p:spPr>
        <p:txBody>
          <a:bodyPr wrap="square" rtlCol="0">
            <a:spAutoFit/>
          </a:bodyPr>
          <a:lstStyle/>
          <a:p>
            <a:r>
              <a:rPr lang="en-US" sz="3600" dirty="0" smtClean="0">
                <a:solidFill>
                  <a:schemeClr val="bg1"/>
                </a:solidFill>
              </a:rPr>
              <a:t>Fan or kindle or stir up the gift </a:t>
            </a:r>
            <a:r>
              <a:rPr lang="en-US" sz="3600" dirty="0" smtClean="0">
                <a:solidFill>
                  <a:srgbClr val="FFFF00"/>
                </a:solidFill>
              </a:rPr>
              <a:t>(2 Timothy 1:6)</a:t>
            </a:r>
            <a:endParaRPr lang="en-US" sz="3600" dirty="0">
              <a:solidFill>
                <a:srgbClr val="FFFF00"/>
              </a:solidFill>
            </a:endParaRPr>
          </a:p>
        </p:txBody>
      </p:sp>
      <p:sp>
        <p:nvSpPr>
          <p:cNvPr id="4" name="TextBox 3"/>
          <p:cNvSpPr txBox="1"/>
          <p:nvPr/>
        </p:nvSpPr>
        <p:spPr>
          <a:xfrm>
            <a:off x="623252" y="4257870"/>
            <a:ext cx="10736425" cy="646331"/>
          </a:xfrm>
          <a:prstGeom prst="rect">
            <a:avLst/>
          </a:prstGeom>
          <a:noFill/>
        </p:spPr>
        <p:txBody>
          <a:bodyPr wrap="square" rtlCol="0">
            <a:spAutoFit/>
          </a:bodyPr>
          <a:lstStyle/>
          <a:p>
            <a:r>
              <a:rPr lang="en-US" sz="3600" dirty="0" smtClean="0">
                <a:solidFill>
                  <a:schemeClr val="bg1"/>
                </a:solidFill>
              </a:rPr>
              <a:t>Court or host the presence of God </a:t>
            </a:r>
            <a:r>
              <a:rPr lang="en-US" sz="3600" dirty="0" smtClean="0">
                <a:solidFill>
                  <a:srgbClr val="FFFF00"/>
                </a:solidFill>
              </a:rPr>
              <a:t>(Malachi 3:10)</a:t>
            </a:r>
            <a:endParaRPr lang="en-US" sz="3600" dirty="0">
              <a:solidFill>
                <a:srgbClr val="FFFF00"/>
              </a:solidFill>
            </a:endParaRPr>
          </a:p>
        </p:txBody>
      </p:sp>
      <p:sp>
        <p:nvSpPr>
          <p:cNvPr id="5" name="TextBox 4"/>
          <p:cNvSpPr txBox="1"/>
          <p:nvPr/>
        </p:nvSpPr>
        <p:spPr>
          <a:xfrm>
            <a:off x="713448" y="5334001"/>
            <a:ext cx="10543592" cy="1200329"/>
          </a:xfrm>
          <a:prstGeom prst="rect">
            <a:avLst/>
          </a:prstGeom>
          <a:noFill/>
        </p:spPr>
        <p:txBody>
          <a:bodyPr wrap="square" rtlCol="0">
            <a:spAutoFit/>
          </a:bodyPr>
          <a:lstStyle/>
          <a:p>
            <a:r>
              <a:rPr lang="en-US" sz="3600" dirty="0" smtClean="0">
                <a:solidFill>
                  <a:schemeClr val="bg1"/>
                </a:solidFill>
              </a:rPr>
              <a:t>To welcome and accommodate the Spirit of God </a:t>
            </a:r>
            <a:r>
              <a:rPr lang="en-US" sz="3600" dirty="0" smtClean="0">
                <a:solidFill>
                  <a:srgbClr val="FFFF00"/>
                </a:solidFill>
              </a:rPr>
              <a:t>(Exodus 20:24) </a:t>
            </a:r>
            <a:endParaRPr lang="en-US" sz="3600" dirty="0">
              <a:solidFill>
                <a:srgbClr val="FFFF00"/>
              </a:solidFill>
            </a:endParaRPr>
          </a:p>
        </p:txBody>
      </p:sp>
      <p:sp>
        <p:nvSpPr>
          <p:cNvPr id="6" name="Rectangle 5"/>
          <p:cNvSpPr/>
          <p:nvPr/>
        </p:nvSpPr>
        <p:spPr>
          <a:xfrm>
            <a:off x="528734" y="1096261"/>
            <a:ext cx="10728305" cy="1569660"/>
          </a:xfrm>
          <a:prstGeom prst="rect">
            <a:avLst/>
          </a:prstGeom>
        </p:spPr>
        <p:txBody>
          <a:bodyPr wrap="square">
            <a:spAutoFit/>
          </a:bodyPr>
          <a:lstStyle/>
          <a:p>
            <a:r>
              <a:rPr lang="en-US" sz="2400" dirty="0">
                <a:solidFill>
                  <a:schemeClr val="bg1"/>
                </a:solidFill>
              </a:rPr>
              <a:t> I will betroth you in faithfulness, and you will acknowledge the </a:t>
            </a:r>
            <a:r>
              <a:rPr lang="en-US" sz="2400" cap="small" dirty="0">
                <a:solidFill>
                  <a:schemeClr val="bg1"/>
                </a:solidFill>
              </a:rPr>
              <a:t>LORD</a:t>
            </a:r>
            <a:r>
              <a:rPr lang="en-US" sz="2400" dirty="0">
                <a:solidFill>
                  <a:schemeClr val="bg1"/>
                </a:solidFill>
              </a:rPr>
              <a:t>. </a:t>
            </a:r>
            <a:r>
              <a:rPr lang="en-US" sz="2400" baseline="30000" dirty="0">
                <a:solidFill>
                  <a:schemeClr val="bg1"/>
                </a:solidFill>
              </a:rPr>
              <a:t>21 </a:t>
            </a:r>
            <a:r>
              <a:rPr lang="en-US" sz="2400" dirty="0">
                <a:solidFill>
                  <a:schemeClr val="bg1"/>
                </a:solidFill>
              </a:rPr>
              <a:t> "In that day I will respond," declares the </a:t>
            </a:r>
            <a:r>
              <a:rPr lang="en-US" sz="2400" cap="small" dirty="0">
                <a:solidFill>
                  <a:schemeClr val="bg1"/>
                </a:solidFill>
              </a:rPr>
              <a:t>LORD</a:t>
            </a:r>
            <a:r>
              <a:rPr lang="en-US" sz="2400" dirty="0">
                <a:solidFill>
                  <a:schemeClr val="bg1"/>
                </a:solidFill>
              </a:rPr>
              <a:t>-- "I will respond to the skies, and they will respond to the earth; </a:t>
            </a:r>
            <a:r>
              <a:rPr lang="en-US" sz="2400" baseline="30000" dirty="0">
                <a:solidFill>
                  <a:schemeClr val="bg1"/>
                </a:solidFill>
              </a:rPr>
              <a:t>22 </a:t>
            </a:r>
            <a:r>
              <a:rPr lang="en-US" sz="2400" dirty="0">
                <a:solidFill>
                  <a:schemeClr val="bg1"/>
                </a:solidFill>
              </a:rPr>
              <a:t> and the earth will respond to the grain, the new wine and </a:t>
            </a:r>
            <a:r>
              <a:rPr lang="en-US" sz="2400" dirty="0" smtClean="0">
                <a:solidFill>
                  <a:schemeClr val="bg1"/>
                </a:solidFill>
              </a:rPr>
              <a:t>oil. </a:t>
            </a:r>
            <a:r>
              <a:rPr lang="en-US" sz="2400" b="1" dirty="0">
                <a:solidFill>
                  <a:schemeClr val="bg1"/>
                </a:solidFill>
              </a:rPr>
              <a:t>Hosea </a:t>
            </a:r>
            <a:r>
              <a:rPr lang="en-US" sz="2400" b="1" dirty="0" smtClean="0">
                <a:solidFill>
                  <a:schemeClr val="bg1"/>
                </a:solidFill>
              </a:rPr>
              <a:t>2:20-22a </a:t>
            </a:r>
            <a:r>
              <a:rPr lang="en-US" sz="2400" b="1" dirty="0">
                <a:solidFill>
                  <a:schemeClr val="bg1"/>
                </a:solidFill>
              </a:rPr>
              <a:t>(NIV) </a:t>
            </a:r>
            <a:endParaRPr lang="en-US" sz="2400" dirty="0">
              <a:solidFill>
                <a:schemeClr val="bg1"/>
              </a:solidFill>
            </a:endParaRPr>
          </a:p>
        </p:txBody>
      </p:sp>
    </p:spTree>
    <p:extLst>
      <p:ext uri="{BB962C8B-B14F-4D97-AF65-F5344CB8AC3E}">
        <p14:creationId xmlns:p14="http://schemas.microsoft.com/office/powerpoint/2010/main" val="285561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480795" y="234004"/>
            <a:ext cx="11196084" cy="1200329"/>
          </a:xfrm>
          <a:prstGeom prst="rect">
            <a:avLst/>
          </a:prstGeom>
          <a:noFill/>
        </p:spPr>
        <p:txBody>
          <a:bodyPr wrap="square" rtlCol="0">
            <a:spAutoFit/>
          </a:bodyPr>
          <a:lstStyle/>
          <a:p>
            <a:pPr algn="ctr"/>
            <a:r>
              <a:rPr lang="en-US" sz="3600" dirty="0" smtClean="0">
                <a:solidFill>
                  <a:srgbClr val="FFFF00"/>
                </a:solidFill>
                <a:latin typeface="Bahnschrift Light" panose="020B0502040204020203" pitchFamily="34" charset="0"/>
              </a:rPr>
              <a:t>Carried Along In The Spirit </a:t>
            </a:r>
          </a:p>
          <a:p>
            <a:pPr algn="ctr"/>
            <a:r>
              <a:rPr lang="en-US" sz="3600" dirty="0" smtClean="0">
                <a:solidFill>
                  <a:srgbClr val="FFFF00"/>
                </a:solidFill>
                <a:latin typeface="Bahnschrift Light" panose="020B0502040204020203" pitchFamily="34" charset="0"/>
              </a:rPr>
              <a:t>Stay In Step With The Spirit </a:t>
            </a:r>
            <a:endParaRPr lang="en-US" sz="3600" dirty="0">
              <a:solidFill>
                <a:srgbClr val="FFFF00"/>
              </a:solidFill>
              <a:latin typeface="Bahnschrift Light" panose="020B0502040204020203" pitchFamily="34" charset="0"/>
            </a:endParaRPr>
          </a:p>
        </p:txBody>
      </p:sp>
      <p:sp>
        <p:nvSpPr>
          <p:cNvPr id="5" name="TextBox 4"/>
          <p:cNvSpPr txBox="1"/>
          <p:nvPr/>
        </p:nvSpPr>
        <p:spPr>
          <a:xfrm>
            <a:off x="1023042" y="1978929"/>
            <a:ext cx="10601608" cy="1077218"/>
          </a:xfrm>
          <a:prstGeom prst="rect">
            <a:avLst/>
          </a:prstGeom>
          <a:noFill/>
        </p:spPr>
        <p:txBody>
          <a:bodyPr wrap="square" rtlCol="0">
            <a:spAutoFit/>
          </a:bodyPr>
          <a:lstStyle/>
          <a:p>
            <a:r>
              <a:rPr lang="en-US" sz="3200" dirty="0" smtClean="0">
                <a:solidFill>
                  <a:schemeClr val="bg1"/>
                </a:solidFill>
              </a:rPr>
              <a:t>Live by the Spirit and Stay In Step With The Spirit (Galatians 5:25)  </a:t>
            </a:r>
            <a:endParaRPr lang="en-US" sz="3200" dirty="0">
              <a:solidFill>
                <a:schemeClr val="bg1"/>
              </a:solidFill>
            </a:endParaRPr>
          </a:p>
        </p:txBody>
      </p:sp>
      <p:sp>
        <p:nvSpPr>
          <p:cNvPr id="6" name="TextBox 5"/>
          <p:cNvSpPr txBox="1"/>
          <p:nvPr/>
        </p:nvSpPr>
        <p:spPr>
          <a:xfrm>
            <a:off x="1023042" y="3202241"/>
            <a:ext cx="10601608" cy="584775"/>
          </a:xfrm>
          <a:prstGeom prst="rect">
            <a:avLst/>
          </a:prstGeom>
          <a:noFill/>
        </p:spPr>
        <p:txBody>
          <a:bodyPr wrap="square" rtlCol="0">
            <a:spAutoFit/>
          </a:bodyPr>
          <a:lstStyle/>
          <a:p>
            <a:r>
              <a:rPr lang="en-US" sz="3200" dirty="0" smtClean="0">
                <a:solidFill>
                  <a:schemeClr val="bg1"/>
                </a:solidFill>
              </a:rPr>
              <a:t>Be Carried Along In The Spirit  (2 Peter 1:21)</a:t>
            </a:r>
            <a:endParaRPr lang="en-US" sz="3200" dirty="0">
              <a:solidFill>
                <a:schemeClr val="bg1"/>
              </a:solidFill>
            </a:endParaRPr>
          </a:p>
        </p:txBody>
      </p:sp>
      <p:sp>
        <p:nvSpPr>
          <p:cNvPr id="7" name="TextBox 6"/>
          <p:cNvSpPr txBox="1"/>
          <p:nvPr/>
        </p:nvSpPr>
        <p:spPr>
          <a:xfrm>
            <a:off x="1023042" y="4051761"/>
            <a:ext cx="10601608" cy="584775"/>
          </a:xfrm>
          <a:prstGeom prst="rect">
            <a:avLst/>
          </a:prstGeom>
          <a:noFill/>
        </p:spPr>
        <p:txBody>
          <a:bodyPr wrap="square" rtlCol="0">
            <a:spAutoFit/>
          </a:bodyPr>
          <a:lstStyle/>
          <a:p>
            <a:r>
              <a:rPr lang="en-US" sz="3200" dirty="0" smtClean="0">
                <a:solidFill>
                  <a:schemeClr val="bg1"/>
                </a:solidFill>
              </a:rPr>
              <a:t>Pray In The Spirit (Jude 1:18)</a:t>
            </a:r>
            <a:endParaRPr lang="en-US" sz="3200" dirty="0">
              <a:solidFill>
                <a:schemeClr val="bg1"/>
              </a:solidFill>
            </a:endParaRPr>
          </a:p>
        </p:txBody>
      </p:sp>
      <p:sp>
        <p:nvSpPr>
          <p:cNvPr id="8" name="TextBox 7"/>
          <p:cNvSpPr txBox="1"/>
          <p:nvPr/>
        </p:nvSpPr>
        <p:spPr>
          <a:xfrm>
            <a:off x="1023042" y="4856010"/>
            <a:ext cx="10601608" cy="584775"/>
          </a:xfrm>
          <a:prstGeom prst="rect">
            <a:avLst/>
          </a:prstGeom>
          <a:noFill/>
        </p:spPr>
        <p:txBody>
          <a:bodyPr wrap="square" rtlCol="0">
            <a:spAutoFit/>
          </a:bodyPr>
          <a:lstStyle/>
          <a:p>
            <a:r>
              <a:rPr lang="en-US" sz="3200" dirty="0" smtClean="0">
                <a:solidFill>
                  <a:schemeClr val="bg1"/>
                </a:solidFill>
              </a:rPr>
              <a:t>Walk In The Spirit   (Galatians 5:16)</a:t>
            </a:r>
            <a:endParaRPr lang="en-US" sz="3200" dirty="0">
              <a:solidFill>
                <a:schemeClr val="bg1"/>
              </a:solidFill>
            </a:endParaRPr>
          </a:p>
        </p:txBody>
      </p:sp>
      <p:sp>
        <p:nvSpPr>
          <p:cNvPr id="9" name="TextBox 8"/>
          <p:cNvSpPr txBox="1"/>
          <p:nvPr/>
        </p:nvSpPr>
        <p:spPr>
          <a:xfrm>
            <a:off x="1023042" y="5665609"/>
            <a:ext cx="10601608" cy="584775"/>
          </a:xfrm>
          <a:prstGeom prst="rect">
            <a:avLst/>
          </a:prstGeom>
          <a:noFill/>
        </p:spPr>
        <p:txBody>
          <a:bodyPr wrap="square" rtlCol="0">
            <a:spAutoFit/>
          </a:bodyPr>
          <a:lstStyle/>
          <a:p>
            <a:r>
              <a:rPr lang="en-US" sz="3200" dirty="0" smtClean="0">
                <a:solidFill>
                  <a:schemeClr val="bg1"/>
                </a:solidFill>
              </a:rPr>
              <a:t>Compelled  or Bound by The Spirit (Acts 20:22)  </a:t>
            </a:r>
            <a:endParaRPr lang="en-US" sz="3200" dirty="0">
              <a:solidFill>
                <a:schemeClr val="bg1"/>
              </a:solidFill>
            </a:endParaRPr>
          </a:p>
        </p:txBody>
      </p:sp>
    </p:spTree>
    <p:extLst>
      <p:ext uri="{BB962C8B-B14F-4D97-AF65-F5344CB8AC3E}">
        <p14:creationId xmlns:p14="http://schemas.microsoft.com/office/powerpoint/2010/main" val="285561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360541" y="1028214"/>
            <a:ext cx="10601608" cy="584775"/>
          </a:xfrm>
          <a:prstGeom prst="rect">
            <a:avLst/>
          </a:prstGeom>
          <a:noFill/>
        </p:spPr>
        <p:txBody>
          <a:bodyPr wrap="square" rtlCol="0">
            <a:spAutoFit/>
          </a:bodyPr>
          <a:lstStyle/>
          <a:p>
            <a:r>
              <a:rPr lang="en-US" sz="3200" dirty="0" smtClean="0">
                <a:solidFill>
                  <a:schemeClr val="bg1"/>
                </a:solidFill>
              </a:rPr>
              <a:t>The Revelation of Jesus Increases (Ephesians 1:17)</a:t>
            </a:r>
            <a:endParaRPr lang="en-US" sz="3200" dirty="0">
              <a:solidFill>
                <a:schemeClr val="bg1"/>
              </a:solidFill>
            </a:endParaRPr>
          </a:p>
        </p:txBody>
      </p:sp>
      <p:sp>
        <p:nvSpPr>
          <p:cNvPr id="6" name="TextBox 5"/>
          <p:cNvSpPr txBox="1"/>
          <p:nvPr/>
        </p:nvSpPr>
        <p:spPr>
          <a:xfrm>
            <a:off x="360541" y="1859624"/>
            <a:ext cx="11759924" cy="584775"/>
          </a:xfrm>
          <a:prstGeom prst="rect">
            <a:avLst/>
          </a:prstGeom>
          <a:noFill/>
        </p:spPr>
        <p:txBody>
          <a:bodyPr wrap="square" rtlCol="0">
            <a:spAutoFit/>
          </a:bodyPr>
          <a:lstStyle/>
          <a:p>
            <a:r>
              <a:rPr lang="en-US" sz="3200" dirty="0" smtClean="0">
                <a:solidFill>
                  <a:schemeClr val="bg1"/>
                </a:solidFill>
              </a:rPr>
              <a:t>Increased confidence and BOLDNESS in the Lord (Acts 4:31)  </a:t>
            </a:r>
            <a:endParaRPr lang="en-US" sz="2000" dirty="0">
              <a:solidFill>
                <a:schemeClr val="bg1"/>
              </a:solidFill>
            </a:endParaRPr>
          </a:p>
        </p:txBody>
      </p:sp>
      <p:sp>
        <p:nvSpPr>
          <p:cNvPr id="7" name="TextBox 6"/>
          <p:cNvSpPr txBox="1"/>
          <p:nvPr/>
        </p:nvSpPr>
        <p:spPr>
          <a:xfrm>
            <a:off x="360541" y="2709144"/>
            <a:ext cx="11759924" cy="584775"/>
          </a:xfrm>
          <a:prstGeom prst="rect">
            <a:avLst/>
          </a:prstGeom>
          <a:noFill/>
        </p:spPr>
        <p:txBody>
          <a:bodyPr wrap="square" rtlCol="0">
            <a:spAutoFit/>
          </a:bodyPr>
          <a:lstStyle/>
          <a:p>
            <a:r>
              <a:rPr lang="en-US" sz="3200" dirty="0" smtClean="0">
                <a:solidFill>
                  <a:schemeClr val="bg1"/>
                </a:solidFill>
              </a:rPr>
              <a:t>A Greater Heart/ Burden  For Souls around us (Acts 17:16) </a:t>
            </a:r>
            <a:endParaRPr lang="en-US" sz="3200" dirty="0">
              <a:solidFill>
                <a:schemeClr val="bg1"/>
              </a:solidFill>
            </a:endParaRPr>
          </a:p>
        </p:txBody>
      </p:sp>
      <p:sp>
        <p:nvSpPr>
          <p:cNvPr id="8" name="TextBox 7"/>
          <p:cNvSpPr txBox="1"/>
          <p:nvPr/>
        </p:nvSpPr>
        <p:spPr>
          <a:xfrm>
            <a:off x="253812" y="3513393"/>
            <a:ext cx="11684376" cy="584775"/>
          </a:xfrm>
          <a:prstGeom prst="rect">
            <a:avLst/>
          </a:prstGeom>
          <a:noFill/>
        </p:spPr>
        <p:txBody>
          <a:bodyPr wrap="square" rtlCol="0">
            <a:spAutoFit/>
          </a:bodyPr>
          <a:lstStyle/>
          <a:p>
            <a:r>
              <a:rPr lang="en-US" sz="3200" dirty="0" smtClean="0">
                <a:solidFill>
                  <a:schemeClr val="bg1"/>
                </a:solidFill>
              </a:rPr>
              <a:t>Deeper Measures of the Fruit of the Spirit  (Galatians 5:22)</a:t>
            </a:r>
            <a:endParaRPr lang="en-US" sz="3200" dirty="0">
              <a:solidFill>
                <a:schemeClr val="bg1"/>
              </a:solidFill>
            </a:endParaRPr>
          </a:p>
        </p:txBody>
      </p:sp>
      <p:sp>
        <p:nvSpPr>
          <p:cNvPr id="9" name="TextBox 8"/>
          <p:cNvSpPr txBox="1"/>
          <p:nvPr/>
        </p:nvSpPr>
        <p:spPr>
          <a:xfrm>
            <a:off x="360541" y="4322992"/>
            <a:ext cx="10601608" cy="584775"/>
          </a:xfrm>
          <a:prstGeom prst="rect">
            <a:avLst/>
          </a:prstGeom>
          <a:noFill/>
        </p:spPr>
        <p:txBody>
          <a:bodyPr wrap="square" rtlCol="0">
            <a:spAutoFit/>
          </a:bodyPr>
          <a:lstStyle/>
          <a:p>
            <a:r>
              <a:rPr lang="en-US" sz="3200" dirty="0" smtClean="0">
                <a:solidFill>
                  <a:schemeClr val="bg1"/>
                </a:solidFill>
              </a:rPr>
              <a:t>Greater Radiating of  the Character of Christ (Acts 4:13) </a:t>
            </a:r>
            <a:endParaRPr lang="en-US" sz="3200" dirty="0">
              <a:solidFill>
                <a:schemeClr val="bg1"/>
              </a:solidFill>
            </a:endParaRPr>
          </a:p>
        </p:txBody>
      </p:sp>
      <p:sp>
        <p:nvSpPr>
          <p:cNvPr id="10" name="TextBox 9"/>
          <p:cNvSpPr txBox="1"/>
          <p:nvPr/>
        </p:nvSpPr>
        <p:spPr>
          <a:xfrm>
            <a:off x="83976" y="223764"/>
            <a:ext cx="11960941" cy="646331"/>
          </a:xfrm>
          <a:prstGeom prst="rect">
            <a:avLst/>
          </a:prstGeom>
          <a:noFill/>
        </p:spPr>
        <p:txBody>
          <a:bodyPr wrap="square" rtlCol="0">
            <a:spAutoFit/>
          </a:bodyPr>
          <a:lstStyle/>
          <a:p>
            <a:pPr algn="ctr"/>
            <a:r>
              <a:rPr lang="en-US" sz="3600" dirty="0" smtClean="0">
                <a:solidFill>
                  <a:srgbClr val="FFFF00"/>
                </a:solidFill>
                <a:latin typeface="Bahnschrift Light" panose="020B0502040204020203" pitchFamily="34" charset="0"/>
              </a:rPr>
              <a:t>Every Time There Is A Fresh Filling / Deluge Of The Spirit </a:t>
            </a:r>
            <a:endParaRPr lang="en-US" sz="3600" dirty="0">
              <a:solidFill>
                <a:srgbClr val="FFFF00"/>
              </a:solidFill>
              <a:latin typeface="Bahnschrift Light" panose="020B0502040204020203" pitchFamily="34" charset="0"/>
            </a:endParaRPr>
          </a:p>
        </p:txBody>
      </p:sp>
      <p:sp>
        <p:nvSpPr>
          <p:cNvPr id="2" name="Rectangle 1"/>
          <p:cNvSpPr/>
          <p:nvPr/>
        </p:nvSpPr>
        <p:spPr>
          <a:xfrm>
            <a:off x="149290" y="5190940"/>
            <a:ext cx="11625943" cy="1815882"/>
          </a:xfrm>
          <a:prstGeom prst="rect">
            <a:avLst/>
          </a:prstGeom>
        </p:spPr>
        <p:txBody>
          <a:bodyPr wrap="square">
            <a:spAutoFit/>
          </a:bodyPr>
          <a:lstStyle/>
          <a:p>
            <a:r>
              <a:rPr lang="en-US" sz="2800" dirty="0" smtClean="0">
                <a:solidFill>
                  <a:srgbClr val="FFFF00"/>
                </a:solidFill>
              </a:rPr>
              <a:t>Now </a:t>
            </a:r>
            <a:r>
              <a:rPr lang="en-US" sz="2800" dirty="0">
                <a:solidFill>
                  <a:srgbClr val="FFFF00"/>
                </a:solidFill>
              </a:rPr>
              <a:t>when they saw the boldness of Peter and John, and perceived that they were unlearned and ignorant men, they </a:t>
            </a:r>
            <a:r>
              <a:rPr lang="en-US" sz="2800" dirty="0" err="1">
                <a:solidFill>
                  <a:srgbClr val="FFFF00"/>
                </a:solidFill>
              </a:rPr>
              <a:t>marvelled</a:t>
            </a:r>
            <a:r>
              <a:rPr lang="en-US" sz="2800" dirty="0">
                <a:solidFill>
                  <a:srgbClr val="FFFF00"/>
                </a:solidFill>
              </a:rPr>
              <a:t>; and they took knowledge of them, that they had been with Jesus. </a:t>
            </a:r>
            <a:r>
              <a:rPr lang="en-US" sz="2800" b="1" dirty="0">
                <a:solidFill>
                  <a:srgbClr val="FFFF00"/>
                </a:solidFill>
              </a:rPr>
              <a:t>Acts 4:13 (KJV) </a:t>
            </a:r>
            <a:r>
              <a:rPr lang="en-US" sz="2800" dirty="0">
                <a:solidFill>
                  <a:srgbClr val="FFFF00"/>
                </a:solidFill>
              </a:rPr>
              <a:t/>
            </a:r>
            <a:br>
              <a:rPr lang="en-US" sz="2800" dirty="0">
                <a:solidFill>
                  <a:srgbClr val="FFFF00"/>
                </a:solidFill>
              </a:rPr>
            </a:br>
            <a:endParaRPr lang="en-US" sz="2800" dirty="0">
              <a:solidFill>
                <a:srgbClr val="FFFF00"/>
              </a:solidFill>
            </a:endParaRPr>
          </a:p>
        </p:txBody>
      </p:sp>
    </p:spTree>
    <p:extLst>
      <p:ext uri="{BB962C8B-B14F-4D97-AF65-F5344CB8AC3E}">
        <p14:creationId xmlns:p14="http://schemas.microsoft.com/office/powerpoint/2010/main" val="136949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509344" y="350859"/>
            <a:ext cx="11196084" cy="830997"/>
          </a:xfrm>
          <a:prstGeom prst="rect">
            <a:avLst/>
          </a:prstGeom>
          <a:noFill/>
        </p:spPr>
        <p:txBody>
          <a:bodyPr wrap="square" rtlCol="0">
            <a:spAutoFit/>
          </a:bodyPr>
          <a:lstStyle/>
          <a:p>
            <a:pPr algn="ctr"/>
            <a:r>
              <a:rPr lang="en-US" sz="4800" b="1" dirty="0" smtClean="0">
                <a:solidFill>
                  <a:srgbClr val="FFFF00"/>
                </a:solidFill>
                <a:effectLst>
                  <a:outerShdw blurRad="38100" dist="38100" dir="2700000" algn="tl">
                    <a:srgbClr val="000000">
                      <a:alpha val="43137"/>
                    </a:srgbClr>
                  </a:outerShdw>
                </a:effectLst>
                <a:latin typeface="Bahnschrift Light" panose="020B0502040204020203" pitchFamily="34" charset="0"/>
              </a:rPr>
              <a:t>Application</a:t>
            </a:r>
            <a:endParaRPr lang="en-US" sz="4800" b="1" dirty="0">
              <a:solidFill>
                <a:srgbClr val="FFFF00"/>
              </a:solidFill>
              <a:effectLst>
                <a:outerShdw blurRad="38100" dist="38100" dir="2700000" algn="tl">
                  <a:srgbClr val="000000">
                    <a:alpha val="43137"/>
                  </a:srgbClr>
                </a:outerShdw>
              </a:effectLst>
              <a:latin typeface="Bahnschrift Light" panose="020B0502040204020203" pitchFamily="34" charset="0"/>
            </a:endParaRPr>
          </a:p>
        </p:txBody>
      </p:sp>
      <p:sp>
        <p:nvSpPr>
          <p:cNvPr id="4" name="Rectangle 3"/>
          <p:cNvSpPr/>
          <p:nvPr/>
        </p:nvSpPr>
        <p:spPr>
          <a:xfrm>
            <a:off x="344031" y="1397675"/>
            <a:ext cx="11452633" cy="5509200"/>
          </a:xfrm>
          <a:prstGeom prst="rect">
            <a:avLst/>
          </a:prstGeom>
        </p:spPr>
        <p:txBody>
          <a:bodyPr wrap="square">
            <a:spAutoFit/>
          </a:bodyPr>
          <a:lstStyle/>
          <a:p>
            <a:pPr marL="342900" lvl="0" indent="-342900">
              <a:buFont typeface="+mj-lt"/>
              <a:buAutoNum type="arabicPeriod"/>
            </a:pPr>
            <a:r>
              <a:rPr lang="en-US" sz="3200" dirty="0">
                <a:solidFill>
                  <a:schemeClr val="bg1"/>
                </a:solidFill>
              </a:rPr>
              <a:t>Allow God to Get through your PERSONAL COMFORT </a:t>
            </a:r>
            <a:r>
              <a:rPr lang="en-US" sz="3200" dirty="0" smtClean="0">
                <a:solidFill>
                  <a:schemeClr val="bg1"/>
                </a:solidFill>
              </a:rPr>
              <a:t>ZONES AND FIREWALLS.</a:t>
            </a:r>
            <a:endParaRPr lang="en-US" sz="3200" dirty="0">
              <a:solidFill>
                <a:schemeClr val="bg1"/>
              </a:solidFill>
            </a:endParaRPr>
          </a:p>
          <a:p>
            <a:pPr marL="342900" lvl="0" indent="-342900">
              <a:buFont typeface="+mj-lt"/>
              <a:buAutoNum type="arabicPeriod"/>
            </a:pPr>
            <a:r>
              <a:rPr lang="en-US" sz="3200" dirty="0">
                <a:solidFill>
                  <a:schemeClr val="bg1"/>
                </a:solidFill>
              </a:rPr>
              <a:t>Turn to the Lord and let the veils of </a:t>
            </a:r>
            <a:r>
              <a:rPr lang="en-US" sz="3200" dirty="0" smtClean="0">
                <a:solidFill>
                  <a:schemeClr val="bg1"/>
                </a:solidFill>
              </a:rPr>
              <a:t> intellectual hindrances </a:t>
            </a:r>
            <a:r>
              <a:rPr lang="en-US" sz="3200" dirty="0">
                <a:solidFill>
                  <a:schemeClr val="bg1"/>
                </a:solidFill>
              </a:rPr>
              <a:t>come off your spiritual </a:t>
            </a:r>
            <a:r>
              <a:rPr lang="en-US" sz="3200" dirty="0" smtClean="0">
                <a:solidFill>
                  <a:schemeClr val="bg1"/>
                </a:solidFill>
              </a:rPr>
              <a:t>vision for life.</a:t>
            </a:r>
          </a:p>
          <a:p>
            <a:pPr marL="342900" lvl="0" indent="-342900">
              <a:buFont typeface="+mj-lt"/>
              <a:buAutoNum type="arabicPeriod"/>
            </a:pPr>
            <a:r>
              <a:rPr lang="en-US" sz="3200" dirty="0" smtClean="0">
                <a:solidFill>
                  <a:schemeClr val="bg1"/>
                </a:solidFill>
              </a:rPr>
              <a:t>Since you have been filled with the Spirit – ASK THE FATHER FOR MORE OF THE SPIRIT – ask for the release of the Gift of praying in tongues in your life. </a:t>
            </a:r>
            <a:endParaRPr lang="en-US" sz="3200" dirty="0">
              <a:solidFill>
                <a:schemeClr val="bg1"/>
              </a:solidFill>
            </a:endParaRPr>
          </a:p>
          <a:p>
            <a:pPr marL="342900" lvl="0" indent="-342900">
              <a:buFont typeface="+mj-lt"/>
              <a:buAutoNum type="arabicPeriod"/>
            </a:pPr>
            <a:r>
              <a:rPr lang="en-US" sz="3200" dirty="0" smtClean="0">
                <a:solidFill>
                  <a:schemeClr val="bg1"/>
                </a:solidFill>
              </a:rPr>
              <a:t>Pray </a:t>
            </a:r>
            <a:r>
              <a:rPr lang="en-US" sz="3200" dirty="0">
                <a:solidFill>
                  <a:schemeClr val="bg1"/>
                </a:solidFill>
              </a:rPr>
              <a:t>for LifeGate to Continue to Pioneer with other churches </a:t>
            </a:r>
            <a:r>
              <a:rPr lang="en-US" sz="3200" dirty="0" smtClean="0">
                <a:solidFill>
                  <a:schemeClr val="bg1"/>
                </a:solidFill>
              </a:rPr>
              <a:t>to OCCUPY until </a:t>
            </a:r>
            <a:r>
              <a:rPr lang="en-US" sz="3200" dirty="0">
                <a:solidFill>
                  <a:schemeClr val="bg1"/>
                </a:solidFill>
              </a:rPr>
              <a:t>He comes and </a:t>
            </a:r>
            <a:r>
              <a:rPr lang="en-US" sz="3200" dirty="0" smtClean="0">
                <a:solidFill>
                  <a:schemeClr val="bg1"/>
                </a:solidFill>
              </a:rPr>
              <a:t>STAY </a:t>
            </a:r>
            <a:r>
              <a:rPr lang="en-US" sz="3200" dirty="0">
                <a:solidFill>
                  <a:schemeClr val="bg1"/>
                </a:solidFill>
              </a:rPr>
              <a:t>spiritually aligned with God’s </a:t>
            </a:r>
            <a:r>
              <a:rPr lang="en-US" sz="3200" dirty="0" smtClean="0">
                <a:solidFill>
                  <a:schemeClr val="bg1"/>
                </a:solidFill>
              </a:rPr>
              <a:t>purposes and use all the GIFTS AND FRUITS OF THE HOLY SPIRIT.</a:t>
            </a:r>
            <a:endParaRPr lang="en-US" sz="3200" dirty="0">
              <a:solidFill>
                <a:schemeClr val="bg1"/>
              </a:solidFill>
            </a:endParaRPr>
          </a:p>
        </p:txBody>
      </p:sp>
    </p:spTree>
    <p:extLst>
      <p:ext uri="{BB962C8B-B14F-4D97-AF65-F5344CB8AC3E}">
        <p14:creationId xmlns:p14="http://schemas.microsoft.com/office/powerpoint/2010/main" val="242939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808093" y="350859"/>
            <a:ext cx="11196084" cy="707886"/>
          </a:xfrm>
          <a:prstGeom prst="rect">
            <a:avLst/>
          </a:prstGeom>
          <a:noFill/>
        </p:spPr>
        <p:txBody>
          <a:bodyPr wrap="square" rtlCol="0">
            <a:spAutoFit/>
          </a:bodyPr>
          <a:lstStyle/>
          <a:p>
            <a:pPr algn="ctr"/>
            <a:r>
              <a:rPr lang="en-US" sz="4000" dirty="0" smtClean="0">
                <a:solidFill>
                  <a:srgbClr val="FFFF00"/>
                </a:solidFill>
                <a:latin typeface="Bahnschrift Light" panose="020B0502040204020203" pitchFamily="34" charset="0"/>
              </a:rPr>
              <a:t>Prayer For Inviting More of The Holy Spirit </a:t>
            </a:r>
            <a:endParaRPr lang="en-US" sz="4000" dirty="0">
              <a:solidFill>
                <a:srgbClr val="FFFF00"/>
              </a:solidFill>
              <a:latin typeface="Bahnschrift Light" panose="020B0502040204020203" pitchFamily="34" charset="0"/>
            </a:endParaRPr>
          </a:p>
        </p:txBody>
      </p:sp>
      <p:sp>
        <p:nvSpPr>
          <p:cNvPr id="3" name="TextBox 2"/>
          <p:cNvSpPr txBox="1"/>
          <p:nvPr/>
        </p:nvSpPr>
        <p:spPr>
          <a:xfrm>
            <a:off x="808093" y="1800809"/>
            <a:ext cx="10883164" cy="4031873"/>
          </a:xfrm>
          <a:prstGeom prst="rect">
            <a:avLst/>
          </a:prstGeom>
          <a:noFill/>
        </p:spPr>
        <p:txBody>
          <a:bodyPr wrap="square" rtlCol="0">
            <a:spAutoFit/>
          </a:bodyPr>
          <a:lstStyle/>
          <a:p>
            <a:r>
              <a:rPr lang="en-US" sz="3200" dirty="0">
                <a:solidFill>
                  <a:schemeClr val="bg1"/>
                </a:solidFill>
              </a:rPr>
              <a:t>Father I thank you that through the blood of Jesus Christ and His finished work on the cross I am Your son and You have adopted me.</a:t>
            </a:r>
          </a:p>
          <a:p>
            <a:endParaRPr lang="en-US" sz="3200" dirty="0">
              <a:solidFill>
                <a:schemeClr val="bg1"/>
              </a:solidFill>
            </a:endParaRPr>
          </a:p>
          <a:p>
            <a:r>
              <a:rPr lang="en-US" sz="3200" dirty="0">
                <a:solidFill>
                  <a:schemeClr val="bg1"/>
                </a:solidFill>
              </a:rPr>
              <a:t>I derive my name from You and I receive my mission and calling from You. I recognize that You have given me Your Son for salvation and Your Holy Spirit for revelation and anointing power to accomplish my purpose on earth.</a:t>
            </a:r>
          </a:p>
        </p:txBody>
      </p:sp>
    </p:spTree>
    <p:extLst>
      <p:ext uri="{BB962C8B-B14F-4D97-AF65-F5344CB8AC3E}">
        <p14:creationId xmlns:p14="http://schemas.microsoft.com/office/powerpoint/2010/main" val="32348035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808093" y="350859"/>
            <a:ext cx="11196084" cy="707886"/>
          </a:xfrm>
          <a:prstGeom prst="rect">
            <a:avLst/>
          </a:prstGeom>
          <a:noFill/>
        </p:spPr>
        <p:txBody>
          <a:bodyPr wrap="square" rtlCol="0">
            <a:spAutoFit/>
          </a:bodyPr>
          <a:lstStyle/>
          <a:p>
            <a:pPr algn="ctr"/>
            <a:r>
              <a:rPr lang="en-US" sz="4000" dirty="0" smtClean="0">
                <a:solidFill>
                  <a:srgbClr val="FFFF00"/>
                </a:solidFill>
                <a:latin typeface="Bahnschrift Light" panose="020B0502040204020203" pitchFamily="34" charset="0"/>
              </a:rPr>
              <a:t>Prayer For Inviting More of The Holy Spirit </a:t>
            </a:r>
            <a:endParaRPr lang="en-US" sz="4000" dirty="0">
              <a:solidFill>
                <a:srgbClr val="FFFF00"/>
              </a:solidFill>
              <a:latin typeface="Bahnschrift Light" panose="020B0502040204020203" pitchFamily="34" charset="0"/>
            </a:endParaRPr>
          </a:p>
        </p:txBody>
      </p:sp>
      <p:sp>
        <p:nvSpPr>
          <p:cNvPr id="3" name="TextBox 2"/>
          <p:cNvSpPr txBox="1"/>
          <p:nvPr/>
        </p:nvSpPr>
        <p:spPr>
          <a:xfrm>
            <a:off x="233265" y="1278294"/>
            <a:ext cx="11523306" cy="5016758"/>
          </a:xfrm>
          <a:prstGeom prst="rect">
            <a:avLst/>
          </a:prstGeom>
          <a:noFill/>
        </p:spPr>
        <p:txBody>
          <a:bodyPr wrap="square" rtlCol="0">
            <a:spAutoFit/>
          </a:bodyPr>
          <a:lstStyle/>
          <a:p>
            <a:r>
              <a:rPr lang="en-US" sz="3200" dirty="0">
                <a:solidFill>
                  <a:schemeClr val="bg1"/>
                </a:solidFill>
              </a:rPr>
              <a:t>I thank You that You desire me to be filled and endued with the Holy Spirit so that I may have powerful intimacy with Your Son and also receive the ability to intensely pray to You in my mother tongue but also heavenly tongues. Though a mystery, I gladly receive this gift through faith as I did my salvation.</a:t>
            </a:r>
          </a:p>
          <a:p>
            <a:endParaRPr lang="en-US" sz="3200" dirty="0">
              <a:solidFill>
                <a:schemeClr val="bg1"/>
              </a:solidFill>
            </a:endParaRPr>
          </a:p>
          <a:p>
            <a:r>
              <a:rPr lang="en-US" sz="3200" dirty="0">
                <a:solidFill>
                  <a:schemeClr val="bg1"/>
                </a:solidFill>
              </a:rPr>
              <a:t>Father, I know it is Your will for me to live in all the fullness You provide. So again, I ask You to fill me and baptize me afresh with Your Holy Spirit and keep me from fearing the mysteries of His ministry. </a:t>
            </a:r>
          </a:p>
        </p:txBody>
      </p:sp>
    </p:spTree>
    <p:extLst>
      <p:ext uri="{BB962C8B-B14F-4D97-AF65-F5344CB8AC3E}">
        <p14:creationId xmlns:p14="http://schemas.microsoft.com/office/powerpoint/2010/main" val="13428180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808093" y="350859"/>
            <a:ext cx="11196084" cy="707886"/>
          </a:xfrm>
          <a:prstGeom prst="rect">
            <a:avLst/>
          </a:prstGeom>
          <a:noFill/>
        </p:spPr>
        <p:txBody>
          <a:bodyPr wrap="square" rtlCol="0">
            <a:spAutoFit/>
          </a:bodyPr>
          <a:lstStyle/>
          <a:p>
            <a:pPr algn="ctr"/>
            <a:r>
              <a:rPr lang="en-US" sz="4000" dirty="0" smtClean="0">
                <a:solidFill>
                  <a:srgbClr val="FFFF00"/>
                </a:solidFill>
                <a:latin typeface="Bahnschrift Light" panose="020B0502040204020203" pitchFamily="34" charset="0"/>
              </a:rPr>
              <a:t>Prayer For Inviting More of The Holy Spirit </a:t>
            </a:r>
            <a:endParaRPr lang="en-US" sz="4000" dirty="0">
              <a:solidFill>
                <a:srgbClr val="FFFF00"/>
              </a:solidFill>
              <a:latin typeface="Bahnschrift Light" panose="020B0502040204020203" pitchFamily="34" charset="0"/>
            </a:endParaRPr>
          </a:p>
        </p:txBody>
      </p:sp>
      <p:sp>
        <p:nvSpPr>
          <p:cNvPr id="3" name="TextBox 2"/>
          <p:cNvSpPr txBox="1"/>
          <p:nvPr/>
        </p:nvSpPr>
        <p:spPr>
          <a:xfrm>
            <a:off x="401221" y="1399576"/>
            <a:ext cx="11411339" cy="5016758"/>
          </a:xfrm>
          <a:prstGeom prst="rect">
            <a:avLst/>
          </a:prstGeom>
          <a:noFill/>
        </p:spPr>
        <p:txBody>
          <a:bodyPr wrap="square" rtlCol="0">
            <a:spAutoFit/>
          </a:bodyPr>
          <a:lstStyle/>
          <a:p>
            <a:r>
              <a:rPr lang="en-US" sz="3200" dirty="0">
                <a:solidFill>
                  <a:schemeClr val="bg1"/>
                </a:solidFill>
              </a:rPr>
              <a:t>Thank You Holy Spirit for being God and I welcome Your fillings and revelations and groanings through my heart and mouth and spirit. I receive all you have for me in Jesus Name. </a:t>
            </a:r>
            <a:r>
              <a:rPr lang="en-US" sz="3200" dirty="0" smtClean="0">
                <a:solidFill>
                  <a:schemeClr val="bg1"/>
                </a:solidFill>
              </a:rPr>
              <a:t>Help me to use my MIND through Your leading and not just operate in human INTELLECTUALISM – help my mind to be superseded in seasons through Your direct control.</a:t>
            </a:r>
            <a:endParaRPr lang="en-US" sz="3200" dirty="0">
              <a:solidFill>
                <a:schemeClr val="bg1"/>
              </a:solidFill>
            </a:endParaRPr>
          </a:p>
          <a:p>
            <a:endParaRPr lang="en-US" sz="3200" dirty="0">
              <a:solidFill>
                <a:schemeClr val="bg1"/>
              </a:solidFill>
            </a:endParaRPr>
          </a:p>
          <a:p>
            <a:r>
              <a:rPr lang="en-US" sz="3200" dirty="0" smtClean="0">
                <a:solidFill>
                  <a:schemeClr val="bg1"/>
                </a:solidFill>
              </a:rPr>
              <a:t>And </a:t>
            </a:r>
            <a:r>
              <a:rPr lang="en-US" sz="3200" dirty="0">
                <a:solidFill>
                  <a:schemeClr val="bg1"/>
                </a:solidFill>
              </a:rPr>
              <a:t>right now I place faith in You Father to activate </a:t>
            </a:r>
            <a:r>
              <a:rPr lang="en-US" sz="3200" dirty="0" smtClean="0">
                <a:solidFill>
                  <a:schemeClr val="bg1"/>
                </a:solidFill>
              </a:rPr>
              <a:t>the Romans chapter eight GIFT of Holy </a:t>
            </a:r>
            <a:r>
              <a:rPr lang="en-US" sz="3200" dirty="0">
                <a:solidFill>
                  <a:schemeClr val="bg1"/>
                </a:solidFill>
              </a:rPr>
              <a:t>Spirit </a:t>
            </a:r>
            <a:r>
              <a:rPr lang="en-US" sz="3200" dirty="0" smtClean="0">
                <a:solidFill>
                  <a:schemeClr val="bg1"/>
                </a:solidFill>
              </a:rPr>
              <a:t>groanings in </a:t>
            </a:r>
            <a:r>
              <a:rPr lang="en-US" sz="3200" dirty="0">
                <a:solidFill>
                  <a:schemeClr val="bg1"/>
                </a:solidFill>
              </a:rPr>
              <a:t>me for Your glory in Jesus name amen.</a:t>
            </a:r>
          </a:p>
        </p:txBody>
      </p:sp>
    </p:spTree>
    <p:extLst>
      <p:ext uri="{BB962C8B-B14F-4D97-AF65-F5344CB8AC3E}">
        <p14:creationId xmlns:p14="http://schemas.microsoft.com/office/powerpoint/2010/main" val="13428180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467181" y="126934"/>
            <a:ext cx="11196084" cy="707886"/>
          </a:xfrm>
          <a:prstGeom prst="rect">
            <a:avLst/>
          </a:prstGeom>
          <a:noFill/>
        </p:spPr>
        <p:txBody>
          <a:bodyPr wrap="square" rtlCol="0">
            <a:spAutoFit/>
          </a:bodyPr>
          <a:lstStyle/>
          <a:p>
            <a:pPr algn="ctr"/>
            <a:r>
              <a:rPr lang="en-US" sz="4000" dirty="0" smtClean="0">
                <a:solidFill>
                  <a:srgbClr val="FFFF00"/>
                </a:solidFill>
                <a:latin typeface="Bahnschrift Light" panose="020B0502040204020203" pitchFamily="34" charset="0"/>
              </a:rPr>
              <a:t>The only Two Postures In Heaven </a:t>
            </a:r>
            <a:endParaRPr lang="en-US" sz="4000" dirty="0">
              <a:solidFill>
                <a:srgbClr val="FFFF00"/>
              </a:solidFill>
              <a:latin typeface="Bahnschrift Light" panose="020B0502040204020203" pitchFamily="34" charset="0"/>
            </a:endParaRPr>
          </a:p>
        </p:txBody>
      </p:sp>
      <p:pic>
        <p:nvPicPr>
          <p:cNvPr id="1026" name="Picture 1" descr="image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806" y="901181"/>
            <a:ext cx="6885848" cy="3194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descr="image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1605" y="3138065"/>
            <a:ext cx="7173147" cy="3486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759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806844" y="154916"/>
            <a:ext cx="11196084" cy="646331"/>
          </a:xfrm>
          <a:prstGeom prst="rect">
            <a:avLst/>
          </a:prstGeom>
          <a:noFill/>
        </p:spPr>
        <p:txBody>
          <a:bodyPr wrap="square" rtlCol="0">
            <a:spAutoFit/>
          </a:bodyPr>
          <a:lstStyle/>
          <a:p>
            <a:pPr algn="ctr"/>
            <a:r>
              <a:rPr lang="en-US" sz="3600" dirty="0" smtClean="0">
                <a:solidFill>
                  <a:srgbClr val="FFFF00"/>
                </a:solidFill>
                <a:latin typeface="Bahnschrift Light" panose="020B0502040204020203" pitchFamily="34" charset="0"/>
              </a:rPr>
              <a:t>The Word of The Hour </a:t>
            </a:r>
            <a:endParaRPr lang="en-US" sz="3600" dirty="0">
              <a:solidFill>
                <a:srgbClr val="FFFF00"/>
              </a:solidFill>
              <a:latin typeface="Bahnschrift Light" panose="020B0502040204020203" pitchFamily="34" charset="0"/>
            </a:endParaRPr>
          </a:p>
        </p:txBody>
      </p:sp>
      <p:sp>
        <p:nvSpPr>
          <p:cNvPr id="3" name="Rectangle 2"/>
          <p:cNvSpPr/>
          <p:nvPr/>
        </p:nvSpPr>
        <p:spPr>
          <a:xfrm>
            <a:off x="429207" y="1040263"/>
            <a:ext cx="11168743" cy="3046988"/>
          </a:xfrm>
          <a:prstGeom prst="rect">
            <a:avLst/>
          </a:prstGeom>
        </p:spPr>
        <p:txBody>
          <a:bodyPr wrap="square">
            <a:spAutoFit/>
          </a:bodyPr>
          <a:lstStyle/>
          <a:p>
            <a:r>
              <a:rPr lang="en-US" sz="3200" dirty="0">
                <a:solidFill>
                  <a:schemeClr val="bg1"/>
                </a:solidFill>
              </a:rPr>
              <a:t>DIVINE URGENCY</a:t>
            </a:r>
          </a:p>
          <a:p>
            <a:r>
              <a:rPr lang="en-US" sz="3200" dirty="0">
                <a:solidFill>
                  <a:schemeClr val="bg1"/>
                </a:solidFill>
              </a:rPr>
              <a:t>AWAKEN MY WARRIORS</a:t>
            </a:r>
          </a:p>
          <a:p>
            <a:r>
              <a:rPr lang="en-US" sz="3200" dirty="0">
                <a:solidFill>
                  <a:schemeClr val="bg1"/>
                </a:solidFill>
              </a:rPr>
              <a:t>THEY MUST BE MOBILIZED FROM THE SIDELINES TO THE FRONTLINES </a:t>
            </a:r>
          </a:p>
          <a:p>
            <a:r>
              <a:rPr lang="en-US" sz="3200" dirty="0">
                <a:solidFill>
                  <a:schemeClr val="bg1"/>
                </a:solidFill>
              </a:rPr>
              <a:t>THERE’S NO TIME FOR DETOUR OR </a:t>
            </a:r>
            <a:r>
              <a:rPr lang="en-US" sz="3200" dirty="0" smtClean="0">
                <a:solidFill>
                  <a:schemeClr val="bg1"/>
                </a:solidFill>
              </a:rPr>
              <a:t>DELAY - </a:t>
            </a:r>
            <a:r>
              <a:rPr lang="en-US" sz="3200" dirty="0" smtClean="0">
                <a:solidFill>
                  <a:srgbClr val="FFFF00"/>
                </a:solidFill>
              </a:rPr>
              <a:t>Bobby </a:t>
            </a:r>
            <a:r>
              <a:rPr lang="en-US" sz="3200" dirty="0">
                <a:solidFill>
                  <a:srgbClr val="FFFF00"/>
                </a:solidFill>
              </a:rPr>
              <a:t>Conner 2023</a:t>
            </a:r>
          </a:p>
        </p:txBody>
      </p:sp>
      <p:sp>
        <p:nvSpPr>
          <p:cNvPr id="5" name="Rectangle 4"/>
          <p:cNvSpPr/>
          <p:nvPr/>
        </p:nvSpPr>
        <p:spPr>
          <a:xfrm>
            <a:off x="429206" y="4452363"/>
            <a:ext cx="11308703" cy="2862322"/>
          </a:xfrm>
          <a:prstGeom prst="rect">
            <a:avLst/>
          </a:prstGeom>
        </p:spPr>
        <p:txBody>
          <a:bodyPr wrap="square">
            <a:spAutoFit/>
          </a:bodyPr>
          <a:lstStyle/>
          <a:p>
            <a:r>
              <a:rPr lang="en-US" sz="3600" b="1" dirty="0" smtClean="0">
                <a:solidFill>
                  <a:schemeClr val="bg1"/>
                </a:solidFill>
              </a:rPr>
              <a:t>I </a:t>
            </a:r>
            <a:r>
              <a:rPr lang="en-US" sz="3600" b="1" dirty="0">
                <a:solidFill>
                  <a:schemeClr val="bg1"/>
                </a:solidFill>
              </a:rPr>
              <a:t>will give them a heart to know me, that I am the </a:t>
            </a:r>
            <a:r>
              <a:rPr lang="en-US" sz="3600" b="1" cap="small" dirty="0">
                <a:solidFill>
                  <a:schemeClr val="bg1"/>
                </a:solidFill>
              </a:rPr>
              <a:t>LORD</a:t>
            </a:r>
            <a:r>
              <a:rPr lang="en-US" sz="3600" dirty="0">
                <a:solidFill>
                  <a:srgbClr val="FFFF00"/>
                </a:solidFill>
              </a:rPr>
              <a:t>. They will be my people, and I will be their God, for they will return to me with all their heart. </a:t>
            </a:r>
            <a:r>
              <a:rPr lang="en-US" sz="3600" b="1" dirty="0">
                <a:solidFill>
                  <a:srgbClr val="FFFF00"/>
                </a:solidFill>
              </a:rPr>
              <a:t>Jeremiah 24:7 (NIV) </a:t>
            </a:r>
            <a:r>
              <a:rPr lang="en-US" sz="3600" dirty="0">
                <a:solidFill>
                  <a:srgbClr val="FFFF00"/>
                </a:solidFill>
              </a:rPr>
              <a:t/>
            </a:r>
            <a:br>
              <a:rPr lang="en-US" sz="3600" dirty="0">
                <a:solidFill>
                  <a:srgbClr val="FFFF00"/>
                </a:solidFill>
              </a:rPr>
            </a:br>
            <a:endParaRPr lang="en-US" sz="3600" dirty="0">
              <a:solidFill>
                <a:srgbClr val="FFFF00"/>
              </a:solidFill>
            </a:endParaRPr>
          </a:p>
        </p:txBody>
      </p:sp>
    </p:spTree>
    <p:extLst>
      <p:ext uri="{BB962C8B-B14F-4D97-AF65-F5344CB8AC3E}">
        <p14:creationId xmlns:p14="http://schemas.microsoft.com/office/powerpoint/2010/main" val="257855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546825" y="593465"/>
            <a:ext cx="11196084" cy="707886"/>
          </a:xfrm>
          <a:prstGeom prst="rect">
            <a:avLst/>
          </a:prstGeom>
          <a:noFill/>
        </p:spPr>
        <p:txBody>
          <a:bodyPr wrap="square" rtlCol="0">
            <a:spAutoFit/>
          </a:bodyPr>
          <a:lstStyle/>
          <a:p>
            <a:pPr algn="ctr"/>
            <a:r>
              <a:rPr lang="en-US" sz="4000" dirty="0" smtClean="0">
                <a:solidFill>
                  <a:srgbClr val="FFFF00"/>
                </a:solidFill>
                <a:latin typeface="Bahnschrift Light" panose="020B0502040204020203" pitchFamily="34" charset="0"/>
              </a:rPr>
              <a:t>Why Does God Always Wait To the 11</a:t>
            </a:r>
            <a:r>
              <a:rPr lang="en-US" sz="4000" baseline="30000" dirty="0" smtClean="0">
                <a:solidFill>
                  <a:srgbClr val="FFFF00"/>
                </a:solidFill>
                <a:latin typeface="Bahnschrift Light" panose="020B0502040204020203" pitchFamily="34" charset="0"/>
              </a:rPr>
              <a:t>th</a:t>
            </a:r>
            <a:r>
              <a:rPr lang="en-US" sz="4000" dirty="0" smtClean="0">
                <a:solidFill>
                  <a:srgbClr val="FFFF00"/>
                </a:solidFill>
                <a:latin typeface="Bahnschrift Light" panose="020B0502040204020203" pitchFamily="34" charset="0"/>
              </a:rPr>
              <a:t> Hour </a:t>
            </a:r>
            <a:endParaRPr lang="en-US" sz="4000" dirty="0">
              <a:solidFill>
                <a:srgbClr val="FFFF00"/>
              </a:solidFill>
              <a:latin typeface="Bahnschrift Light" panose="020B0502040204020203" pitchFamily="34" charset="0"/>
            </a:endParaRPr>
          </a:p>
        </p:txBody>
      </p:sp>
      <p:sp>
        <p:nvSpPr>
          <p:cNvPr id="3" name="Rectangle 2"/>
          <p:cNvSpPr/>
          <p:nvPr/>
        </p:nvSpPr>
        <p:spPr>
          <a:xfrm>
            <a:off x="177282" y="2136339"/>
            <a:ext cx="11803224" cy="4031873"/>
          </a:xfrm>
          <a:prstGeom prst="rect">
            <a:avLst/>
          </a:prstGeom>
        </p:spPr>
        <p:txBody>
          <a:bodyPr wrap="square">
            <a:spAutoFit/>
          </a:bodyPr>
          <a:lstStyle/>
          <a:p>
            <a:r>
              <a:rPr lang="en-US" sz="3200" b="1" dirty="0">
                <a:solidFill>
                  <a:schemeClr val="bg1"/>
                </a:solidFill>
              </a:rPr>
              <a:t>IN A TIME WHEN </a:t>
            </a:r>
            <a:r>
              <a:rPr lang="en-US" sz="3200" b="1" dirty="0" smtClean="0">
                <a:solidFill>
                  <a:schemeClr val="bg1"/>
                </a:solidFill>
              </a:rPr>
              <a:t>EVIL PEOPLE </a:t>
            </a:r>
            <a:r>
              <a:rPr lang="en-US" sz="3200" b="1" dirty="0">
                <a:solidFill>
                  <a:schemeClr val="bg1"/>
                </a:solidFill>
              </a:rPr>
              <a:t>HAVE BEEN ABLE TO HIJACK MOST OF THE DEMOCRACIES OF THE WORLD AND THEN USE THE SYSTEMS OF COMMUNICATION  AND UNELECTED BUREAUCRATS TO PUT THEIR PEOPLE UNDER MASS HYPNOSIS – WE </a:t>
            </a:r>
            <a:r>
              <a:rPr lang="en-US" sz="3200" b="1" dirty="0" smtClean="0">
                <a:solidFill>
                  <a:schemeClr val="bg1"/>
                </a:solidFill>
              </a:rPr>
              <a:t>ARE ASKING BOLDLY FOR </a:t>
            </a:r>
            <a:r>
              <a:rPr lang="en-US" sz="3200" b="1" dirty="0">
                <a:solidFill>
                  <a:schemeClr val="bg1"/>
                </a:solidFill>
              </a:rPr>
              <a:t>THE MERCY OF GOD </a:t>
            </a:r>
            <a:r>
              <a:rPr lang="en-US" sz="3200" b="1" dirty="0" smtClean="0">
                <a:solidFill>
                  <a:schemeClr val="bg1"/>
                </a:solidFill>
              </a:rPr>
              <a:t>TO BRING </a:t>
            </a:r>
            <a:r>
              <a:rPr lang="en-US" sz="3200" b="1" dirty="0">
                <a:solidFill>
                  <a:schemeClr val="bg1"/>
                </a:solidFill>
              </a:rPr>
              <a:t>THE ASCENDENCY OF THE WORKING OF THE HOLY SPIRIT </a:t>
            </a:r>
            <a:r>
              <a:rPr lang="en-US" sz="3200" b="1" dirty="0" smtClean="0">
                <a:solidFill>
                  <a:schemeClr val="bg1"/>
                </a:solidFill>
              </a:rPr>
              <a:t>TO BREAK </a:t>
            </a:r>
            <a:r>
              <a:rPr lang="en-US" sz="3200" b="1" dirty="0">
                <a:solidFill>
                  <a:schemeClr val="bg1"/>
                </a:solidFill>
              </a:rPr>
              <a:t>THE VEIL THAT IS OVER THE MASSES</a:t>
            </a:r>
            <a:r>
              <a:rPr lang="en-US" sz="3200" b="1" dirty="0" smtClean="0">
                <a:solidFill>
                  <a:schemeClr val="bg1"/>
                </a:solidFill>
              </a:rPr>
              <a:t>. </a:t>
            </a:r>
            <a:r>
              <a:rPr lang="en-US" sz="3200" b="1" dirty="0" smtClean="0">
                <a:solidFill>
                  <a:srgbClr val="FFFF00"/>
                </a:solidFill>
              </a:rPr>
              <a:t>Don Lamb 2020</a:t>
            </a:r>
            <a:endParaRPr lang="en-US" sz="3200" dirty="0">
              <a:solidFill>
                <a:srgbClr val="FFFF00"/>
              </a:solidFill>
            </a:endParaRPr>
          </a:p>
        </p:txBody>
      </p:sp>
    </p:spTree>
    <p:extLst>
      <p:ext uri="{BB962C8B-B14F-4D97-AF65-F5344CB8AC3E}">
        <p14:creationId xmlns:p14="http://schemas.microsoft.com/office/powerpoint/2010/main" val="9840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599864" y="116545"/>
            <a:ext cx="11196084" cy="646331"/>
          </a:xfrm>
          <a:prstGeom prst="rect">
            <a:avLst/>
          </a:prstGeom>
          <a:noFill/>
        </p:spPr>
        <p:txBody>
          <a:bodyPr wrap="square" rtlCol="0">
            <a:spAutoFit/>
          </a:bodyPr>
          <a:lstStyle/>
          <a:p>
            <a:pPr algn="ctr"/>
            <a:r>
              <a:rPr lang="en-US" sz="3600" dirty="0" smtClean="0">
                <a:solidFill>
                  <a:srgbClr val="FFFF00"/>
                </a:solidFill>
                <a:latin typeface="Bahnschrift Light" panose="020B0502040204020203" pitchFamily="34" charset="0"/>
              </a:rPr>
              <a:t>What Do You Bring To The Fight?</a:t>
            </a:r>
            <a:endParaRPr lang="en-US" sz="3600" dirty="0">
              <a:solidFill>
                <a:srgbClr val="FFFF00"/>
              </a:solidFill>
              <a:latin typeface="Bahnschrift Light" panose="020B0502040204020203" pitchFamily="34" charset="0"/>
            </a:endParaRPr>
          </a:p>
        </p:txBody>
      </p:sp>
      <p:sp>
        <p:nvSpPr>
          <p:cNvPr id="4" name="Rectangle 3"/>
          <p:cNvSpPr/>
          <p:nvPr/>
        </p:nvSpPr>
        <p:spPr>
          <a:xfrm>
            <a:off x="226332" y="800223"/>
            <a:ext cx="11706131" cy="5693866"/>
          </a:xfrm>
          <a:prstGeom prst="rect">
            <a:avLst/>
          </a:prstGeom>
        </p:spPr>
        <p:txBody>
          <a:bodyPr wrap="square">
            <a:spAutoFit/>
          </a:bodyPr>
          <a:lstStyle/>
          <a:p>
            <a:r>
              <a:rPr lang="en-US" sz="2800" dirty="0" smtClean="0">
                <a:solidFill>
                  <a:schemeClr val="bg1"/>
                </a:solidFill>
              </a:rPr>
              <a:t>Yes every God-fearing Christian in America needs to ask what do I bring to this spiritual fight in America through the Holy Spirit? </a:t>
            </a:r>
          </a:p>
          <a:p>
            <a:r>
              <a:rPr lang="en-US" sz="2800" dirty="0" smtClean="0">
                <a:solidFill>
                  <a:schemeClr val="bg1"/>
                </a:solidFill>
              </a:rPr>
              <a:t> </a:t>
            </a:r>
          </a:p>
          <a:p>
            <a:r>
              <a:rPr lang="en-US" sz="2800" dirty="0" smtClean="0">
                <a:solidFill>
                  <a:schemeClr val="bg1"/>
                </a:solidFill>
              </a:rPr>
              <a:t>What grace and effectual power has God given me and my Church to overcome the enemy in this storm? What do I possess through God’s Word and Spirit  to shatter the cultural mindsets and the atmosphere of spiritual strongholds in high places that need to be torn down.  How can I stand in the gap against the voices that are corrupting the truth in the streets – that are trying to protect the closed loops of evil empires. I believe there is a twenty first century Holy Spirit anointing to receive the awakening of the masses so they can see  clearly that Jesus Christ is the most glorious, rescuing, daring, sacrificing, and amazing Savior in the universe.  </a:t>
            </a:r>
            <a:r>
              <a:rPr lang="en-US" sz="2800" b="1" dirty="0" smtClean="0">
                <a:solidFill>
                  <a:srgbClr val="FFFF00"/>
                </a:solidFill>
              </a:rPr>
              <a:t>Don </a:t>
            </a:r>
            <a:r>
              <a:rPr lang="en-US" sz="2800" b="1" dirty="0">
                <a:solidFill>
                  <a:srgbClr val="FFFF00"/>
                </a:solidFill>
              </a:rPr>
              <a:t>Lamb</a:t>
            </a:r>
            <a:r>
              <a:rPr lang="en-US" sz="2800" dirty="0">
                <a:solidFill>
                  <a:srgbClr val="FFFF00"/>
                </a:solidFill>
              </a:rPr>
              <a:t>  2021</a:t>
            </a:r>
          </a:p>
        </p:txBody>
      </p:sp>
    </p:spTree>
    <p:extLst>
      <p:ext uri="{BB962C8B-B14F-4D97-AF65-F5344CB8AC3E}">
        <p14:creationId xmlns:p14="http://schemas.microsoft.com/office/powerpoint/2010/main" val="15860834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25924" y="503763"/>
            <a:ext cx="11597489" cy="6001643"/>
          </a:xfrm>
          <a:prstGeom prst="rect">
            <a:avLst/>
          </a:prstGeom>
        </p:spPr>
        <p:txBody>
          <a:bodyPr wrap="square">
            <a:spAutoFit/>
          </a:bodyPr>
          <a:lstStyle/>
          <a:p>
            <a:r>
              <a:rPr lang="en-US" sz="3200" dirty="0">
                <a:solidFill>
                  <a:schemeClr val="bg1"/>
                </a:solidFill>
              </a:rPr>
              <a:t>We are not waiting for something big </a:t>
            </a:r>
            <a:r>
              <a:rPr lang="en-US" sz="3200" dirty="0" smtClean="0">
                <a:solidFill>
                  <a:schemeClr val="bg1"/>
                </a:solidFill>
              </a:rPr>
              <a:t>in the earth to </a:t>
            </a:r>
            <a:r>
              <a:rPr lang="en-US" sz="3200" dirty="0">
                <a:solidFill>
                  <a:schemeClr val="bg1"/>
                </a:solidFill>
              </a:rPr>
              <a:t>start an invasion from heaven. God has already invaded from heaven. Something big happened two thousand years </a:t>
            </a:r>
            <a:r>
              <a:rPr lang="en-US" sz="3200" dirty="0" smtClean="0">
                <a:solidFill>
                  <a:schemeClr val="bg1"/>
                </a:solidFill>
              </a:rPr>
              <a:t>ago and is still working. </a:t>
            </a:r>
            <a:r>
              <a:rPr lang="en-US" sz="3200" dirty="0">
                <a:solidFill>
                  <a:schemeClr val="bg1"/>
                </a:solidFill>
              </a:rPr>
              <a:t>Yes we can underutilize the privileges, power and authority of that first invasion by Jesus Christ and secondly when He sent the </a:t>
            </a:r>
            <a:r>
              <a:rPr lang="en-US" sz="3200" dirty="0" smtClean="0">
                <a:solidFill>
                  <a:schemeClr val="bg1"/>
                </a:solidFill>
              </a:rPr>
              <a:t>full glory of the Holy </a:t>
            </a:r>
            <a:r>
              <a:rPr lang="en-US" sz="3200" dirty="0">
                <a:solidFill>
                  <a:schemeClr val="bg1"/>
                </a:solidFill>
              </a:rPr>
              <a:t>Spirit. </a:t>
            </a:r>
          </a:p>
          <a:p>
            <a:r>
              <a:rPr lang="en-US" sz="3200" dirty="0">
                <a:solidFill>
                  <a:schemeClr val="bg1"/>
                </a:solidFill>
              </a:rPr>
              <a:t> </a:t>
            </a:r>
          </a:p>
          <a:p>
            <a:r>
              <a:rPr lang="en-US" sz="3200" dirty="0">
                <a:solidFill>
                  <a:schemeClr val="bg1"/>
                </a:solidFill>
              </a:rPr>
              <a:t>It is proven beyond any doubt that God can pour out His extraordinary presence and convicting grace through genuine revival any time His people humble themselves and seek His face and repent of their entanglements with Jezebel, the world, and dead religion, and their own pansy flesh. </a:t>
            </a:r>
          </a:p>
        </p:txBody>
      </p:sp>
    </p:spTree>
    <p:extLst>
      <p:ext uri="{BB962C8B-B14F-4D97-AF65-F5344CB8AC3E}">
        <p14:creationId xmlns:p14="http://schemas.microsoft.com/office/powerpoint/2010/main" val="408144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44032" y="185462"/>
            <a:ext cx="11651810" cy="6494085"/>
          </a:xfrm>
          <a:prstGeom prst="rect">
            <a:avLst/>
          </a:prstGeom>
        </p:spPr>
        <p:txBody>
          <a:bodyPr wrap="square">
            <a:spAutoFit/>
          </a:bodyPr>
          <a:lstStyle/>
          <a:p>
            <a:r>
              <a:rPr lang="en-US" sz="3200" dirty="0">
                <a:solidFill>
                  <a:schemeClr val="bg1"/>
                </a:solidFill>
              </a:rPr>
              <a:t>Therefore, God is waiting on the </a:t>
            </a:r>
            <a:r>
              <a:rPr lang="en-US" sz="3200" dirty="0" smtClean="0">
                <a:solidFill>
                  <a:schemeClr val="bg1"/>
                </a:solidFill>
              </a:rPr>
              <a:t>Church </a:t>
            </a:r>
            <a:r>
              <a:rPr lang="en-US" sz="3200" dirty="0">
                <a:solidFill>
                  <a:schemeClr val="bg1"/>
                </a:solidFill>
              </a:rPr>
              <a:t>to rise up. He is waiting on intercessors to press in, contend, and </a:t>
            </a:r>
            <a:r>
              <a:rPr lang="en-US" sz="3200" dirty="0" smtClean="0">
                <a:solidFill>
                  <a:schemeClr val="bg1"/>
                </a:solidFill>
              </a:rPr>
              <a:t>decree, </a:t>
            </a:r>
            <a:r>
              <a:rPr lang="en-US" sz="3200" dirty="0">
                <a:solidFill>
                  <a:schemeClr val="bg1"/>
                </a:solidFill>
              </a:rPr>
              <a:t>and receive the abundant </a:t>
            </a:r>
            <a:r>
              <a:rPr lang="en-US" sz="3200" dirty="0" smtClean="0">
                <a:solidFill>
                  <a:schemeClr val="bg1"/>
                </a:solidFill>
              </a:rPr>
              <a:t>answers He has promised. </a:t>
            </a:r>
            <a:r>
              <a:rPr lang="en-US" sz="3200" dirty="0">
                <a:solidFill>
                  <a:schemeClr val="bg1"/>
                </a:solidFill>
              </a:rPr>
              <a:t>He is waiting on bold determined obedient warriors of </a:t>
            </a:r>
            <a:r>
              <a:rPr lang="en-US" sz="3200" dirty="0" smtClean="0">
                <a:solidFill>
                  <a:schemeClr val="bg1"/>
                </a:solidFill>
              </a:rPr>
              <a:t>faith in action.</a:t>
            </a:r>
            <a:endParaRPr lang="en-US" sz="3200" dirty="0">
              <a:solidFill>
                <a:schemeClr val="bg1"/>
              </a:solidFill>
            </a:endParaRPr>
          </a:p>
          <a:p>
            <a:r>
              <a:rPr lang="en-US" sz="3200" dirty="0">
                <a:solidFill>
                  <a:schemeClr val="bg1"/>
                </a:solidFill>
              </a:rPr>
              <a:t> </a:t>
            </a:r>
          </a:p>
          <a:p>
            <a:r>
              <a:rPr lang="en-US" sz="3200" dirty="0">
                <a:solidFill>
                  <a:schemeClr val="bg1"/>
                </a:solidFill>
              </a:rPr>
              <a:t>Economic collapse is not </a:t>
            </a:r>
            <a:r>
              <a:rPr lang="en-US" sz="3200" dirty="0" smtClean="0">
                <a:solidFill>
                  <a:schemeClr val="bg1"/>
                </a:solidFill>
              </a:rPr>
              <a:t>required to </a:t>
            </a:r>
            <a:r>
              <a:rPr lang="en-US" sz="3200" dirty="0">
                <a:solidFill>
                  <a:schemeClr val="bg1"/>
                </a:solidFill>
              </a:rPr>
              <a:t>bring or hinder revival. War is not going to bring </a:t>
            </a:r>
            <a:r>
              <a:rPr lang="en-US" sz="3200" dirty="0" smtClean="0">
                <a:solidFill>
                  <a:schemeClr val="bg1"/>
                </a:solidFill>
              </a:rPr>
              <a:t>or </a:t>
            </a:r>
            <a:r>
              <a:rPr lang="en-US" sz="3200" dirty="0">
                <a:solidFill>
                  <a:schemeClr val="bg1"/>
                </a:solidFill>
              </a:rPr>
              <a:t>hinder revival. An </a:t>
            </a:r>
            <a:r>
              <a:rPr lang="en-US" sz="3200" dirty="0" err="1">
                <a:solidFill>
                  <a:schemeClr val="bg1"/>
                </a:solidFill>
              </a:rPr>
              <a:t>EMP</a:t>
            </a:r>
            <a:r>
              <a:rPr lang="en-US" sz="3200" dirty="0">
                <a:solidFill>
                  <a:schemeClr val="bg1"/>
                </a:solidFill>
              </a:rPr>
              <a:t> attack with no electricity is not </a:t>
            </a:r>
            <a:r>
              <a:rPr lang="en-US" sz="3200" dirty="0" smtClean="0">
                <a:solidFill>
                  <a:schemeClr val="bg1"/>
                </a:solidFill>
              </a:rPr>
              <a:t>required </a:t>
            </a:r>
            <a:r>
              <a:rPr lang="en-US" sz="3200" dirty="0">
                <a:solidFill>
                  <a:schemeClr val="bg1"/>
                </a:solidFill>
              </a:rPr>
              <a:t>to bring or hinder revival. Another world-wide medical fiasco is not </a:t>
            </a:r>
            <a:r>
              <a:rPr lang="en-US" sz="3200" dirty="0" smtClean="0">
                <a:solidFill>
                  <a:schemeClr val="bg1"/>
                </a:solidFill>
              </a:rPr>
              <a:t>required to </a:t>
            </a:r>
            <a:r>
              <a:rPr lang="en-US" sz="3200" dirty="0">
                <a:solidFill>
                  <a:schemeClr val="bg1"/>
                </a:solidFill>
              </a:rPr>
              <a:t>bring or hinder spiritual awakening. In short, outward circumstances do not bring </a:t>
            </a:r>
            <a:r>
              <a:rPr lang="en-US" sz="3200" dirty="0" smtClean="0">
                <a:solidFill>
                  <a:schemeClr val="bg1"/>
                </a:solidFill>
              </a:rPr>
              <a:t>spiritual breakthrough </a:t>
            </a:r>
            <a:r>
              <a:rPr lang="en-US" sz="3200" dirty="0">
                <a:solidFill>
                  <a:schemeClr val="bg1"/>
                </a:solidFill>
              </a:rPr>
              <a:t>in the earth </a:t>
            </a:r>
            <a:r>
              <a:rPr lang="en-US" sz="3200" dirty="0">
                <a:solidFill>
                  <a:srgbClr val="FFFF00"/>
                </a:solidFill>
              </a:rPr>
              <a:t>The church obeys, LIVES ABOVE THE CHAOS and receives the promises and HEAVEN RELEASES THE ALREADY PAID FOR VICTORY. </a:t>
            </a:r>
          </a:p>
        </p:txBody>
      </p:sp>
    </p:spTree>
    <p:extLst>
      <p:ext uri="{BB962C8B-B14F-4D97-AF65-F5344CB8AC3E}">
        <p14:creationId xmlns:p14="http://schemas.microsoft.com/office/powerpoint/2010/main" val="56074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548902" y="43051"/>
            <a:ext cx="11196084" cy="646331"/>
          </a:xfrm>
          <a:prstGeom prst="rect">
            <a:avLst/>
          </a:prstGeom>
          <a:noFill/>
        </p:spPr>
        <p:txBody>
          <a:bodyPr wrap="square" rtlCol="0">
            <a:spAutoFit/>
          </a:bodyPr>
          <a:lstStyle/>
          <a:p>
            <a:pPr algn="ctr"/>
            <a:r>
              <a:rPr lang="en-US" sz="3600" dirty="0" smtClean="0">
                <a:solidFill>
                  <a:srgbClr val="FFFF00"/>
                </a:solidFill>
                <a:latin typeface="Bahnschrift Light" panose="020B0502040204020203" pitchFamily="34" charset="0"/>
              </a:rPr>
              <a:t>Three Phases of Urgent Prevailing Prayer</a:t>
            </a:r>
            <a:endParaRPr lang="en-US" sz="3600" dirty="0">
              <a:solidFill>
                <a:srgbClr val="FFFF00"/>
              </a:solidFill>
              <a:latin typeface="Bahnschrift Light" panose="020B0502040204020203" pitchFamily="34" charset="0"/>
            </a:endParaRPr>
          </a:p>
        </p:txBody>
      </p:sp>
      <p:sp>
        <p:nvSpPr>
          <p:cNvPr id="4" name="Rectangle 3"/>
          <p:cNvSpPr/>
          <p:nvPr/>
        </p:nvSpPr>
        <p:spPr>
          <a:xfrm>
            <a:off x="90535" y="2869706"/>
            <a:ext cx="11913641" cy="1631216"/>
          </a:xfrm>
          <a:prstGeom prst="rect">
            <a:avLst/>
          </a:prstGeom>
        </p:spPr>
        <p:txBody>
          <a:bodyPr wrap="square">
            <a:spAutoFit/>
          </a:bodyPr>
          <a:lstStyle/>
          <a:p>
            <a:r>
              <a:rPr lang="en-US" sz="2000" b="1" dirty="0" smtClean="0">
                <a:solidFill>
                  <a:srgbClr val="FFFF00"/>
                </a:solidFill>
              </a:rPr>
              <a:t>2/ “BIRTHING” </a:t>
            </a:r>
            <a:r>
              <a:rPr lang="en-US" sz="2000" dirty="0" smtClean="0">
                <a:solidFill>
                  <a:schemeClr val="bg1"/>
                </a:solidFill>
              </a:rPr>
              <a:t>- Now</a:t>
            </a:r>
            <a:r>
              <a:rPr lang="en-US" sz="2000" dirty="0">
                <a:solidFill>
                  <a:schemeClr val="bg1"/>
                </a:solidFill>
              </a:rPr>
              <a:t>, our God, hear the prayers and petitions of your servant. For your sake, O Lord, look with favor on your desolate sanctuary. </a:t>
            </a:r>
            <a:r>
              <a:rPr lang="en-US" sz="2000" baseline="30000" dirty="0">
                <a:solidFill>
                  <a:schemeClr val="bg1"/>
                </a:solidFill>
              </a:rPr>
              <a:t>18 </a:t>
            </a:r>
            <a:r>
              <a:rPr lang="en-US" sz="2000" dirty="0">
                <a:solidFill>
                  <a:schemeClr val="bg1"/>
                </a:solidFill>
              </a:rPr>
              <a:t> Give ear, O God, and hear; open your eyes and see the desolation of the city that bears your Name. We do not make requests of you because we are righteous, but because of your great mercy. </a:t>
            </a:r>
            <a:r>
              <a:rPr lang="en-US" sz="2000" baseline="30000" dirty="0">
                <a:solidFill>
                  <a:schemeClr val="bg1"/>
                </a:solidFill>
              </a:rPr>
              <a:t>19 </a:t>
            </a:r>
            <a:r>
              <a:rPr lang="en-US" sz="2000" dirty="0">
                <a:solidFill>
                  <a:schemeClr val="bg1"/>
                </a:solidFill>
              </a:rPr>
              <a:t> O Lord, listen! O Lord, forgive! O Lord, hear and act! For your sake, O my God, do not delay, because your city and your people bear your Name." </a:t>
            </a:r>
            <a:r>
              <a:rPr lang="en-US" sz="2000" b="1" dirty="0">
                <a:solidFill>
                  <a:schemeClr val="bg1"/>
                </a:solidFill>
              </a:rPr>
              <a:t>Daniel 9:17-19 (NIV) </a:t>
            </a:r>
            <a:endParaRPr lang="en-US" sz="2000" dirty="0">
              <a:solidFill>
                <a:schemeClr val="bg1"/>
              </a:solidFill>
            </a:endParaRPr>
          </a:p>
        </p:txBody>
      </p:sp>
      <p:sp>
        <p:nvSpPr>
          <p:cNvPr id="5" name="Rectangle 4"/>
          <p:cNvSpPr/>
          <p:nvPr/>
        </p:nvSpPr>
        <p:spPr>
          <a:xfrm>
            <a:off x="190122" y="750489"/>
            <a:ext cx="11714466" cy="1938992"/>
          </a:xfrm>
          <a:prstGeom prst="rect">
            <a:avLst/>
          </a:prstGeom>
        </p:spPr>
        <p:txBody>
          <a:bodyPr wrap="square">
            <a:spAutoFit/>
          </a:bodyPr>
          <a:lstStyle/>
          <a:p>
            <a:r>
              <a:rPr lang="en-US" sz="2000" b="1" dirty="0" smtClean="0">
                <a:solidFill>
                  <a:srgbClr val="FFFF00"/>
                </a:solidFill>
              </a:rPr>
              <a:t>1/ REVELATION OF THE PROMISE ,TIMING, AND PROVISION OF GOD (A/ Word  B/ Providence </a:t>
            </a:r>
          </a:p>
          <a:p>
            <a:r>
              <a:rPr lang="en-US" sz="2000" b="1" dirty="0" smtClean="0">
                <a:solidFill>
                  <a:srgbClr val="FFFF00"/>
                </a:solidFill>
              </a:rPr>
              <a:t>C/ Direct Spirit Revelation) </a:t>
            </a:r>
            <a:r>
              <a:rPr lang="en-US" sz="2000" dirty="0" smtClean="0">
                <a:solidFill>
                  <a:schemeClr val="bg1"/>
                </a:solidFill>
              </a:rPr>
              <a:t>“In </a:t>
            </a:r>
            <a:r>
              <a:rPr lang="en-US" sz="2000" dirty="0">
                <a:solidFill>
                  <a:schemeClr val="bg1"/>
                </a:solidFill>
              </a:rPr>
              <a:t>the first year of Darius son of Xerxes (a Mede by descent), who was made ruler over the Babylonian kingdom-- </a:t>
            </a:r>
            <a:r>
              <a:rPr lang="en-US" sz="2000" baseline="30000" dirty="0">
                <a:solidFill>
                  <a:schemeClr val="bg1"/>
                </a:solidFill>
              </a:rPr>
              <a:t>2 </a:t>
            </a:r>
            <a:r>
              <a:rPr lang="en-US" sz="2000" dirty="0">
                <a:solidFill>
                  <a:schemeClr val="bg1"/>
                </a:solidFill>
              </a:rPr>
              <a:t> in the first year of his reign</a:t>
            </a:r>
            <a:r>
              <a:rPr lang="en-US" sz="2000" dirty="0">
                <a:solidFill>
                  <a:srgbClr val="FFFF00"/>
                </a:solidFill>
              </a:rPr>
              <a:t>, I, Daniel, understood from the Scriptures, according to the word of the </a:t>
            </a:r>
            <a:r>
              <a:rPr lang="en-US" sz="2000" cap="small" dirty="0">
                <a:solidFill>
                  <a:srgbClr val="FFFF00"/>
                </a:solidFill>
              </a:rPr>
              <a:t>LORD</a:t>
            </a:r>
            <a:r>
              <a:rPr lang="en-US" sz="2000" dirty="0">
                <a:solidFill>
                  <a:srgbClr val="FFFF00"/>
                </a:solidFill>
              </a:rPr>
              <a:t> </a:t>
            </a:r>
            <a:r>
              <a:rPr lang="en-US" sz="2000" dirty="0" smtClean="0">
                <a:solidFill>
                  <a:schemeClr val="bg1"/>
                </a:solidFill>
              </a:rPr>
              <a:t>(WITH THE HELP OF THE SPIRIT) given </a:t>
            </a:r>
            <a:r>
              <a:rPr lang="en-US" sz="2000" dirty="0">
                <a:solidFill>
                  <a:schemeClr val="bg1"/>
                </a:solidFill>
              </a:rPr>
              <a:t>to Jeremiah the prophet, that the desolation of Jerusalem would last seventy years. </a:t>
            </a:r>
            <a:r>
              <a:rPr lang="en-US" sz="2000" baseline="30000" dirty="0" smtClean="0">
                <a:solidFill>
                  <a:schemeClr val="bg1"/>
                </a:solidFill>
              </a:rPr>
              <a:t>3 </a:t>
            </a:r>
            <a:r>
              <a:rPr lang="en-US" sz="2000" dirty="0">
                <a:solidFill>
                  <a:schemeClr val="bg1"/>
                </a:solidFill>
              </a:rPr>
              <a:t> </a:t>
            </a:r>
            <a:r>
              <a:rPr lang="en-US" sz="2000" dirty="0" smtClean="0">
                <a:solidFill>
                  <a:schemeClr val="bg1"/>
                </a:solidFill>
              </a:rPr>
              <a:t>So </a:t>
            </a:r>
            <a:r>
              <a:rPr lang="en-US" sz="2000" dirty="0">
                <a:solidFill>
                  <a:schemeClr val="bg1"/>
                </a:solidFill>
              </a:rPr>
              <a:t>I turned to the Lord God and pleaded with him in prayer and petition, in fasting, </a:t>
            </a:r>
            <a:r>
              <a:rPr lang="en-US" sz="2000" dirty="0" smtClean="0">
                <a:solidFill>
                  <a:schemeClr val="bg1"/>
                </a:solidFill>
              </a:rPr>
              <a:t>and </a:t>
            </a:r>
            <a:r>
              <a:rPr lang="en-US" sz="2000" dirty="0">
                <a:solidFill>
                  <a:schemeClr val="bg1"/>
                </a:solidFill>
              </a:rPr>
              <a:t>in sackcloth and ashes. </a:t>
            </a:r>
            <a:r>
              <a:rPr lang="en-US" sz="2000" b="1" dirty="0">
                <a:solidFill>
                  <a:schemeClr val="bg1"/>
                </a:solidFill>
              </a:rPr>
              <a:t>Daniel 9:1-3 (NIV) </a:t>
            </a:r>
            <a:endParaRPr lang="en-US" sz="2000" dirty="0">
              <a:solidFill>
                <a:schemeClr val="bg1"/>
              </a:solidFill>
            </a:endParaRPr>
          </a:p>
        </p:txBody>
      </p:sp>
      <p:sp>
        <p:nvSpPr>
          <p:cNvPr id="6" name="Rectangle 5"/>
          <p:cNvSpPr/>
          <p:nvPr/>
        </p:nvSpPr>
        <p:spPr>
          <a:xfrm>
            <a:off x="144857" y="4744179"/>
            <a:ext cx="11714466" cy="1938992"/>
          </a:xfrm>
          <a:prstGeom prst="rect">
            <a:avLst/>
          </a:prstGeom>
        </p:spPr>
        <p:txBody>
          <a:bodyPr wrap="square">
            <a:spAutoFit/>
          </a:bodyPr>
          <a:lstStyle/>
          <a:p>
            <a:r>
              <a:rPr lang="en-US" sz="2000" b="1" dirty="0" smtClean="0">
                <a:solidFill>
                  <a:srgbClr val="FFFF00"/>
                </a:solidFill>
              </a:rPr>
              <a:t>3/ BREAKTHROUGH ANSWER </a:t>
            </a:r>
            <a:r>
              <a:rPr lang="en-US" sz="2000" dirty="0" smtClean="0">
                <a:solidFill>
                  <a:schemeClr val="bg1"/>
                </a:solidFill>
              </a:rPr>
              <a:t>- While </a:t>
            </a:r>
            <a:r>
              <a:rPr lang="en-US" sz="2000" dirty="0">
                <a:solidFill>
                  <a:schemeClr val="bg1"/>
                </a:solidFill>
              </a:rPr>
              <a:t>I was speaking and praying, confessing my sin and the sin of my people Israel and making my request to the </a:t>
            </a:r>
            <a:r>
              <a:rPr lang="en-US" sz="2000" cap="small" dirty="0">
                <a:solidFill>
                  <a:schemeClr val="bg1"/>
                </a:solidFill>
              </a:rPr>
              <a:t>LORD</a:t>
            </a:r>
            <a:r>
              <a:rPr lang="en-US" sz="2000" dirty="0">
                <a:solidFill>
                  <a:schemeClr val="bg1"/>
                </a:solidFill>
              </a:rPr>
              <a:t> my God for his holy hill-- </a:t>
            </a:r>
            <a:r>
              <a:rPr lang="en-US" sz="2000" baseline="30000" dirty="0">
                <a:solidFill>
                  <a:schemeClr val="bg1"/>
                </a:solidFill>
              </a:rPr>
              <a:t>21 </a:t>
            </a:r>
            <a:r>
              <a:rPr lang="en-US" sz="2000" dirty="0">
                <a:solidFill>
                  <a:schemeClr val="bg1"/>
                </a:solidFill>
              </a:rPr>
              <a:t> while I was still in prayer, </a:t>
            </a:r>
            <a:r>
              <a:rPr lang="en-US" sz="2000" dirty="0" smtClean="0">
                <a:solidFill>
                  <a:schemeClr val="bg1"/>
                </a:solidFill>
              </a:rPr>
              <a:t>Gabriel - </a:t>
            </a:r>
            <a:r>
              <a:rPr lang="en-US" sz="2000" dirty="0">
                <a:solidFill>
                  <a:schemeClr val="bg1"/>
                </a:solidFill>
              </a:rPr>
              <a:t>came to me in swift flight about the time of the evening sacrifice. </a:t>
            </a:r>
            <a:r>
              <a:rPr lang="en-US" sz="2000" baseline="30000" dirty="0">
                <a:solidFill>
                  <a:schemeClr val="bg1"/>
                </a:solidFill>
              </a:rPr>
              <a:t>22 </a:t>
            </a:r>
            <a:r>
              <a:rPr lang="en-US" sz="2000" dirty="0">
                <a:solidFill>
                  <a:schemeClr val="bg1"/>
                </a:solidFill>
              </a:rPr>
              <a:t> He instructed me and said to me, </a:t>
            </a:r>
            <a:r>
              <a:rPr lang="en-US" sz="2000" b="1" dirty="0">
                <a:solidFill>
                  <a:srgbClr val="FFFF00"/>
                </a:solidFill>
              </a:rPr>
              <a:t>"Daniel, I have now come to give you insight and understanding. </a:t>
            </a:r>
            <a:r>
              <a:rPr lang="en-US" sz="2000" b="1" baseline="30000" dirty="0">
                <a:solidFill>
                  <a:srgbClr val="FFFF00"/>
                </a:solidFill>
              </a:rPr>
              <a:t>23 </a:t>
            </a:r>
            <a:r>
              <a:rPr lang="en-US" sz="2000" b="1" dirty="0">
                <a:solidFill>
                  <a:srgbClr val="FFFF00"/>
                </a:solidFill>
              </a:rPr>
              <a:t> As soon as you began to pray, an answer was given, </a:t>
            </a:r>
            <a:r>
              <a:rPr lang="en-US" sz="2000" dirty="0">
                <a:solidFill>
                  <a:schemeClr val="bg1"/>
                </a:solidFill>
              </a:rPr>
              <a:t>which I have come to tell you, for you are highly esteemed. Therefore, consider the message and understand the vision: </a:t>
            </a:r>
            <a:r>
              <a:rPr lang="en-US" sz="2000" b="1" dirty="0">
                <a:solidFill>
                  <a:schemeClr val="bg1"/>
                </a:solidFill>
              </a:rPr>
              <a:t>Daniel 9:20-23 (NIV) </a:t>
            </a:r>
            <a:endParaRPr lang="en-US" sz="2000" dirty="0">
              <a:solidFill>
                <a:schemeClr val="bg1"/>
              </a:solidFill>
            </a:endParaRPr>
          </a:p>
        </p:txBody>
      </p:sp>
    </p:spTree>
    <p:extLst>
      <p:ext uri="{BB962C8B-B14F-4D97-AF65-F5344CB8AC3E}">
        <p14:creationId xmlns:p14="http://schemas.microsoft.com/office/powerpoint/2010/main" val="412919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theme/theme1.xml><?xml version="1.0" encoding="utf-8"?>
<a:theme xmlns:a="http://schemas.openxmlformats.org/drawingml/2006/main" name="Office Theme">
  <a:themeElements>
    <a:clrScheme name="Custom 17">
      <a:dk1>
        <a:srgbClr val="000000"/>
      </a:dk1>
      <a:lt1>
        <a:srgbClr val="FFFFFF"/>
      </a:lt1>
      <a:dk2>
        <a:srgbClr val="FC4EFB"/>
      </a:dk2>
      <a:lt2>
        <a:srgbClr val="E7E6E6"/>
      </a:lt2>
      <a:accent1>
        <a:srgbClr val="FAF24C"/>
      </a:accent1>
      <a:accent2>
        <a:srgbClr val="5EFCAC"/>
      </a:accent2>
      <a:accent3>
        <a:srgbClr val="73EBF9"/>
      </a:accent3>
      <a:accent4>
        <a:srgbClr val="316CFC"/>
      </a:accent4>
      <a:accent5>
        <a:srgbClr val="B059FD"/>
      </a:accent5>
      <a:accent6>
        <a:srgbClr val="9405FC"/>
      </a:accent6>
      <a:hlink>
        <a:srgbClr val="FFFFFF"/>
      </a:hlink>
      <a:folHlink>
        <a:srgbClr val="FFFFFF"/>
      </a:folHlink>
    </a:clrScheme>
    <a:fontScheme name="Custom 15">
      <a:majorFont>
        <a:latin typeface="Biome"/>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0</TotalTime>
  <Words>2090</Words>
  <Application>Microsoft Office PowerPoint</Application>
  <PresentationFormat>Custom</PresentationFormat>
  <Paragraphs>134</Paragraphs>
  <Slides>27</Slides>
  <Notes>0</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Urgent Prayer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2022-07-13T15:59:43Z</dcterms:created>
  <dcterms:modified xsi:type="dcterms:W3CDTF">2024-01-21T16:59:34Z</dcterms:modified>
</cp:coreProperties>
</file>