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5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3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0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C26A-D660-46C0-B318-6D3F4938076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1C51-A4F4-43FB-9440-19C081EF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2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8290" y="714703"/>
            <a:ext cx="52551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Arial Rounded MT Bold" panose="020F0704030504030204" pitchFamily="34" charset="0"/>
              </a:rPr>
              <a:t>Identifying the missing ingredients –</a:t>
            </a:r>
          </a:p>
          <a:p>
            <a:r>
              <a:rPr lang="en-US" sz="2100" dirty="0" smtClean="0">
                <a:latin typeface="Arial Rounded MT Bold" panose="020F0704030504030204" pitchFamily="34" charset="0"/>
              </a:rPr>
              <a:t>Needed to push us over the edge into  regional awakening……..</a:t>
            </a:r>
            <a:endParaRPr lang="en-US" sz="2100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BOWL definition and meaning | Collins English Dictio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41" y="2456032"/>
            <a:ext cx="5980934" cy="440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Essential Cake Ingredients I Always Have on Hand - Cake by Court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2" y="2160363"/>
            <a:ext cx="3743662" cy="189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3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cipe Cards, Printable Recipe Card, Doodles Recipe Card, DIY Recipe Card,  Black and White Recipe Card, Recipe Card With Kitchen Utensils - Et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18" y="538941"/>
            <a:ext cx="7710764" cy="614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5308" y="3141233"/>
            <a:ext cx="7853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Prayer – Gods’ intervention			Often and bold/ strong faith</a:t>
            </a:r>
          </a:p>
          <a:p>
            <a:r>
              <a:rPr lang="en-US" b="1" dirty="0" smtClean="0"/>
              <a:t>Word of God – Direction and Promises		Often / Obedience</a:t>
            </a:r>
          </a:p>
          <a:p>
            <a:r>
              <a:rPr lang="en-US" b="1" dirty="0" smtClean="0"/>
              <a:t>Repentance – Confession			As Holy Spirit leads/ sincere</a:t>
            </a:r>
          </a:p>
          <a:p>
            <a:r>
              <a:rPr lang="en-US" b="1" dirty="0" smtClean="0"/>
              <a:t>Corporate gatherings -		Prayer/Worship/Actions plans</a:t>
            </a:r>
          </a:p>
          <a:p>
            <a:r>
              <a:rPr lang="en-US" b="1" dirty="0" smtClean="0"/>
              <a:t>Unity – mutual support-		demonstration Christ’s vision/ one Body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Passion/ affection/ emotion		      For the Kingdom of God to be revealed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Expectation – That that it’s going happen	Not off in the long distant future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Reminding God of Past Victories		He can do it again, in our time!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33948" y="1086522"/>
            <a:ext cx="3173506" cy="3055172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426" y="1086522"/>
            <a:ext cx="3200677" cy="3084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101" y="3446437"/>
            <a:ext cx="3200677" cy="30848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19256" y="2065468"/>
            <a:ext cx="1688951" cy="12311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Word of God</a:t>
            </a:r>
          </a:p>
          <a:p>
            <a:r>
              <a:rPr lang="en-US" dirty="0" smtClean="0"/>
              <a:t>Written/ Specific day to day direction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16075" y="129092"/>
            <a:ext cx="4389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Active ingredients of Pursuing Revival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59105" y="1508148"/>
            <a:ext cx="140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Prophetic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93516" y="2173045"/>
            <a:ext cx="201168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Persistent prayer</a:t>
            </a:r>
          </a:p>
          <a:p>
            <a:r>
              <a:rPr lang="en-US" dirty="0" smtClean="0"/>
              <a:t>   Boldness/ often</a:t>
            </a:r>
          </a:p>
          <a:p>
            <a:r>
              <a:rPr lang="en-US" dirty="0" smtClean="0"/>
              <a:t>Determined/ faith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46673" y="1430767"/>
            <a:ext cx="159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Faith born out of relationship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81373" y="4321228"/>
            <a:ext cx="1592132" cy="1261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Repentance</a:t>
            </a:r>
          </a:p>
          <a:p>
            <a:r>
              <a:rPr lang="en-US" dirty="0"/>
              <a:t> </a:t>
            </a:r>
            <a:r>
              <a:rPr lang="en-US" dirty="0" smtClean="0"/>
              <a:t> Humbling ourselves before God 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31398" y="3296574"/>
            <a:ext cx="137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Fasting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82296" y="3754419"/>
            <a:ext cx="12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Confession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9219" y="3906705"/>
            <a:ext cx="2248348" cy="2164889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4311" y="4367394"/>
            <a:ext cx="1333948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Passion/ affection </a:t>
            </a:r>
            <a:r>
              <a:rPr lang="en-US" sz="1700" dirty="0" smtClean="0"/>
              <a:t>to see this happen</a:t>
            </a:r>
            <a:endParaRPr lang="en-US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997" y="3909224"/>
            <a:ext cx="2280102" cy="21947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605195" y="4420528"/>
            <a:ext cx="1355464" cy="1154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Expectation</a:t>
            </a:r>
          </a:p>
          <a:p>
            <a:r>
              <a:rPr lang="en-US" sz="1700" dirty="0"/>
              <a:t> </a:t>
            </a:r>
            <a:r>
              <a:rPr lang="en-US" sz="1700" dirty="0" smtClean="0"/>
              <a:t>God is doing something right now. </a:t>
            </a:r>
            <a:endParaRPr lang="en-US" sz="17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259" y="689890"/>
            <a:ext cx="2014461" cy="193905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548798" y="1086522"/>
            <a:ext cx="1140310" cy="1169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Remind God </a:t>
            </a:r>
            <a:r>
              <a:rPr lang="en-US" sz="1700" dirty="0" smtClean="0"/>
              <a:t> the victories of the past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27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82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</dc:creator>
  <cp:lastModifiedBy>LifeGate</cp:lastModifiedBy>
  <cp:revision>6</cp:revision>
  <cp:lastPrinted>2024-01-14T14:32:10Z</cp:lastPrinted>
  <dcterms:created xsi:type="dcterms:W3CDTF">2024-01-14T11:32:41Z</dcterms:created>
  <dcterms:modified xsi:type="dcterms:W3CDTF">2024-01-14T16:48:43Z</dcterms:modified>
</cp:coreProperties>
</file>