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80" r:id="rId10"/>
    <p:sldId id="279" r:id="rId11"/>
    <p:sldId id="271" r:id="rId12"/>
    <p:sldId id="264" r:id="rId13"/>
    <p:sldId id="265" r:id="rId14"/>
    <p:sldId id="266" r:id="rId15"/>
    <p:sldId id="267" r:id="rId16"/>
    <p:sldId id="272" r:id="rId17"/>
    <p:sldId id="268" r:id="rId18"/>
    <p:sldId id="273" r:id="rId19"/>
    <p:sldId id="274" r:id="rId20"/>
    <p:sldId id="275" r:id="rId21"/>
    <p:sldId id="276" r:id="rId22"/>
    <p:sldId id="278" r:id="rId23"/>
    <p:sldId id="269" r:id="rId24"/>
    <p:sldId id="270"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DF59CF-CFF9-4ADE-8194-6D052DCCBFCA}" v="9" dt="2024-03-10T11:25:13.3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17" d="100"/>
          <a:sy n="117" d="100"/>
        </p:scale>
        <p:origin x="-270"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Slade" userId="a0f30abecd459ac6" providerId="LiveId" clId="{75DF59CF-CFF9-4ADE-8194-6D052DCCBFCA}"/>
    <pc:docChg chg="undo custSel addSld delSld modSld sldOrd">
      <pc:chgData name="Daniel Slade" userId="a0f30abecd459ac6" providerId="LiveId" clId="{75DF59CF-CFF9-4ADE-8194-6D052DCCBFCA}" dt="2024-03-10T12:05:30.926" v="4136" actId="20577"/>
      <pc:docMkLst>
        <pc:docMk/>
      </pc:docMkLst>
      <pc:sldChg chg="modSp mod">
        <pc:chgData name="Daniel Slade" userId="a0f30abecd459ac6" providerId="LiveId" clId="{75DF59CF-CFF9-4ADE-8194-6D052DCCBFCA}" dt="2024-03-09T12:21:19.593" v="56" actId="113"/>
        <pc:sldMkLst>
          <pc:docMk/>
          <pc:sldMk cId="2048338567" sldId="256"/>
        </pc:sldMkLst>
        <pc:spChg chg="mod">
          <ac:chgData name="Daniel Slade" userId="a0f30abecd459ac6" providerId="LiveId" clId="{75DF59CF-CFF9-4ADE-8194-6D052DCCBFCA}" dt="2024-03-09T12:21:19.593" v="56" actId="113"/>
          <ac:spMkLst>
            <pc:docMk/>
            <pc:sldMk cId="2048338567" sldId="256"/>
            <ac:spMk id="2" creationId="{4BDBD49E-FF93-F360-7AAD-B3978EE222FD}"/>
          </ac:spMkLst>
        </pc:spChg>
      </pc:sldChg>
      <pc:sldChg chg="modSp new mod">
        <pc:chgData name="Daniel Slade" userId="a0f30abecd459ac6" providerId="LiveId" clId="{75DF59CF-CFF9-4ADE-8194-6D052DCCBFCA}" dt="2024-03-09T12:25:03.586" v="71" actId="255"/>
        <pc:sldMkLst>
          <pc:docMk/>
          <pc:sldMk cId="1259117314" sldId="257"/>
        </pc:sldMkLst>
        <pc:spChg chg="mod">
          <ac:chgData name="Daniel Slade" userId="a0f30abecd459ac6" providerId="LiveId" clId="{75DF59CF-CFF9-4ADE-8194-6D052DCCBFCA}" dt="2024-03-09T12:05:35.975" v="19" actId="20577"/>
          <ac:spMkLst>
            <pc:docMk/>
            <pc:sldMk cId="1259117314" sldId="257"/>
            <ac:spMk id="2" creationId="{0914A504-3E37-7FCC-A976-330A2382F97E}"/>
          </ac:spMkLst>
        </pc:spChg>
        <pc:spChg chg="mod">
          <ac:chgData name="Daniel Slade" userId="a0f30abecd459ac6" providerId="LiveId" clId="{75DF59CF-CFF9-4ADE-8194-6D052DCCBFCA}" dt="2024-03-09T12:25:03.586" v="71" actId="255"/>
          <ac:spMkLst>
            <pc:docMk/>
            <pc:sldMk cId="1259117314" sldId="257"/>
            <ac:spMk id="3" creationId="{E80EBB69-E463-4546-F2D5-2FEF618AC750}"/>
          </ac:spMkLst>
        </pc:spChg>
      </pc:sldChg>
      <pc:sldChg chg="modSp new mod">
        <pc:chgData name="Daniel Slade" userId="a0f30abecd459ac6" providerId="LiveId" clId="{75DF59CF-CFF9-4ADE-8194-6D052DCCBFCA}" dt="2024-03-09T12:26:28.114" v="76" actId="255"/>
        <pc:sldMkLst>
          <pc:docMk/>
          <pc:sldMk cId="2691076205" sldId="258"/>
        </pc:sldMkLst>
        <pc:spChg chg="mod">
          <ac:chgData name="Daniel Slade" userId="a0f30abecd459ac6" providerId="LiveId" clId="{75DF59CF-CFF9-4ADE-8194-6D052DCCBFCA}" dt="2024-03-09T12:23:00.456" v="60"/>
          <ac:spMkLst>
            <pc:docMk/>
            <pc:sldMk cId="2691076205" sldId="258"/>
            <ac:spMk id="2" creationId="{A26B4753-ED42-F53B-3C10-76F5AE3C4345}"/>
          </ac:spMkLst>
        </pc:spChg>
        <pc:spChg chg="mod">
          <ac:chgData name="Daniel Slade" userId="a0f30abecd459ac6" providerId="LiveId" clId="{75DF59CF-CFF9-4ADE-8194-6D052DCCBFCA}" dt="2024-03-09T12:26:28.114" v="76" actId="255"/>
          <ac:spMkLst>
            <pc:docMk/>
            <pc:sldMk cId="2691076205" sldId="258"/>
            <ac:spMk id="3" creationId="{4C67679A-207A-D8E1-A4A6-988BBA46541B}"/>
          </ac:spMkLst>
        </pc:spChg>
      </pc:sldChg>
      <pc:sldChg chg="modSp new mod">
        <pc:chgData name="Daniel Slade" userId="a0f30abecd459ac6" providerId="LiveId" clId="{75DF59CF-CFF9-4ADE-8194-6D052DCCBFCA}" dt="2024-03-09T12:24:38.779" v="70" actId="255"/>
        <pc:sldMkLst>
          <pc:docMk/>
          <pc:sldMk cId="2602552805" sldId="259"/>
        </pc:sldMkLst>
        <pc:spChg chg="mod">
          <ac:chgData name="Daniel Slade" userId="a0f30abecd459ac6" providerId="LiveId" clId="{75DF59CF-CFF9-4ADE-8194-6D052DCCBFCA}" dt="2024-03-09T12:24:01.505" v="68"/>
          <ac:spMkLst>
            <pc:docMk/>
            <pc:sldMk cId="2602552805" sldId="259"/>
            <ac:spMk id="2" creationId="{93AB4800-ADB6-8BA4-D24F-FBBA91B50ECA}"/>
          </ac:spMkLst>
        </pc:spChg>
        <pc:spChg chg="mod">
          <ac:chgData name="Daniel Slade" userId="a0f30abecd459ac6" providerId="LiveId" clId="{75DF59CF-CFF9-4ADE-8194-6D052DCCBFCA}" dt="2024-03-09T12:24:38.779" v="70" actId="255"/>
          <ac:spMkLst>
            <pc:docMk/>
            <pc:sldMk cId="2602552805" sldId="259"/>
            <ac:spMk id="3" creationId="{4A20CDBB-3DE3-6F8D-B3AC-DAEA6A72A3D4}"/>
          </ac:spMkLst>
        </pc:spChg>
      </pc:sldChg>
      <pc:sldChg chg="modSp new mod">
        <pc:chgData name="Daniel Slade" userId="a0f30abecd459ac6" providerId="LiveId" clId="{75DF59CF-CFF9-4ADE-8194-6D052DCCBFCA}" dt="2024-03-09T12:26:18.403" v="75" actId="255"/>
        <pc:sldMkLst>
          <pc:docMk/>
          <pc:sldMk cId="2240712158" sldId="260"/>
        </pc:sldMkLst>
        <pc:spChg chg="mod">
          <ac:chgData name="Daniel Slade" userId="a0f30abecd459ac6" providerId="LiveId" clId="{75DF59CF-CFF9-4ADE-8194-6D052DCCBFCA}" dt="2024-03-09T12:25:44.955" v="73"/>
          <ac:spMkLst>
            <pc:docMk/>
            <pc:sldMk cId="2240712158" sldId="260"/>
            <ac:spMk id="2" creationId="{3791E11C-7486-4EA0-5792-6F1886074CE3}"/>
          </ac:spMkLst>
        </pc:spChg>
        <pc:spChg chg="mod">
          <ac:chgData name="Daniel Slade" userId="a0f30abecd459ac6" providerId="LiveId" clId="{75DF59CF-CFF9-4ADE-8194-6D052DCCBFCA}" dt="2024-03-09T12:26:18.403" v="75" actId="255"/>
          <ac:spMkLst>
            <pc:docMk/>
            <pc:sldMk cId="2240712158" sldId="260"/>
            <ac:spMk id="3" creationId="{2B703B71-3361-E064-D94C-7ED54FCD5D93}"/>
          </ac:spMkLst>
        </pc:spChg>
      </pc:sldChg>
      <pc:sldChg chg="addSp modSp new mod setBg">
        <pc:chgData name="Daniel Slade" userId="a0f30abecd459ac6" providerId="LiveId" clId="{75DF59CF-CFF9-4ADE-8194-6D052DCCBFCA}" dt="2024-03-10T10:18:04.422" v="2154" actId="20577"/>
        <pc:sldMkLst>
          <pc:docMk/>
          <pc:sldMk cId="205411548" sldId="261"/>
        </pc:sldMkLst>
        <pc:spChg chg="mod">
          <ac:chgData name="Daniel Slade" userId="a0f30abecd459ac6" providerId="LiveId" clId="{75DF59CF-CFF9-4ADE-8194-6D052DCCBFCA}" dt="2024-03-09T12:28:25.659" v="80" actId="26606"/>
          <ac:spMkLst>
            <pc:docMk/>
            <pc:sldMk cId="205411548" sldId="261"/>
            <ac:spMk id="2" creationId="{F7F63826-5E7C-B7F1-9202-A8D948A26053}"/>
          </ac:spMkLst>
        </pc:spChg>
        <pc:spChg chg="mod">
          <ac:chgData name="Daniel Slade" userId="a0f30abecd459ac6" providerId="LiveId" clId="{75DF59CF-CFF9-4ADE-8194-6D052DCCBFCA}" dt="2024-03-10T10:18:04.422" v="2154" actId="20577"/>
          <ac:spMkLst>
            <pc:docMk/>
            <pc:sldMk cId="205411548" sldId="261"/>
            <ac:spMk id="3" creationId="{6C26EB41-25CC-A749-85BD-7CF25EBA12E7}"/>
          </ac:spMkLst>
        </pc:spChg>
        <pc:spChg chg="add">
          <ac:chgData name="Daniel Slade" userId="a0f30abecd459ac6" providerId="LiveId" clId="{75DF59CF-CFF9-4ADE-8194-6D052DCCBFCA}" dt="2024-03-09T12:28:25.659" v="80" actId="26606"/>
          <ac:spMkLst>
            <pc:docMk/>
            <pc:sldMk cId="205411548" sldId="261"/>
            <ac:spMk id="8" creationId="{3741B58E-3B65-4A01-A276-975AB2CF8A08}"/>
          </ac:spMkLst>
        </pc:spChg>
        <pc:spChg chg="add">
          <ac:chgData name="Daniel Slade" userId="a0f30abecd459ac6" providerId="LiveId" clId="{75DF59CF-CFF9-4ADE-8194-6D052DCCBFCA}" dt="2024-03-09T12:28:25.659" v="80" actId="26606"/>
          <ac:spMkLst>
            <pc:docMk/>
            <pc:sldMk cId="205411548" sldId="261"/>
            <ac:spMk id="10" creationId="{7AAC67C3-831B-4AB1-A259-DFB839CAFAFC}"/>
          </ac:spMkLst>
        </pc:spChg>
        <pc:spChg chg="add">
          <ac:chgData name="Daniel Slade" userId="a0f30abecd459ac6" providerId="LiveId" clId="{75DF59CF-CFF9-4ADE-8194-6D052DCCBFCA}" dt="2024-03-09T12:28:25.659" v="80" actId="26606"/>
          <ac:spMkLst>
            <pc:docMk/>
            <pc:sldMk cId="205411548" sldId="261"/>
            <ac:spMk id="12" creationId="{054B3F04-9EAC-45C0-B3CE-0387EEA10A0C}"/>
          </ac:spMkLst>
        </pc:spChg>
      </pc:sldChg>
      <pc:sldChg chg="addSp delSp modSp new mod setBg setClrOvrMap">
        <pc:chgData name="Daniel Slade" userId="a0f30abecd459ac6" providerId="LiveId" clId="{75DF59CF-CFF9-4ADE-8194-6D052DCCBFCA}" dt="2024-03-10T10:20:32.744" v="2260" actId="255"/>
        <pc:sldMkLst>
          <pc:docMk/>
          <pc:sldMk cId="266289062" sldId="262"/>
        </pc:sldMkLst>
        <pc:spChg chg="mod">
          <ac:chgData name="Daniel Slade" userId="a0f30abecd459ac6" providerId="LiveId" clId="{75DF59CF-CFF9-4ADE-8194-6D052DCCBFCA}" dt="2024-03-09T12:30:36.131" v="86" actId="207"/>
          <ac:spMkLst>
            <pc:docMk/>
            <pc:sldMk cId="266289062" sldId="262"/>
            <ac:spMk id="2" creationId="{D96BE64E-F004-8F73-7CBB-9BF5CA4FD4D7}"/>
          </ac:spMkLst>
        </pc:spChg>
        <pc:spChg chg="mod">
          <ac:chgData name="Daniel Slade" userId="a0f30abecd459ac6" providerId="LiveId" clId="{75DF59CF-CFF9-4ADE-8194-6D052DCCBFCA}" dt="2024-03-10T10:20:32.744" v="2260" actId="255"/>
          <ac:spMkLst>
            <pc:docMk/>
            <pc:sldMk cId="266289062" sldId="262"/>
            <ac:spMk id="3" creationId="{95DA97AC-76C2-6695-0659-35AA35E9FF50}"/>
          </ac:spMkLst>
        </pc:spChg>
        <pc:spChg chg="add del">
          <ac:chgData name="Daniel Slade" userId="a0f30abecd459ac6" providerId="LiveId" clId="{75DF59CF-CFF9-4ADE-8194-6D052DCCBFCA}" dt="2024-03-09T12:29:37.711" v="83" actId="26606"/>
          <ac:spMkLst>
            <pc:docMk/>
            <pc:sldMk cId="266289062" sldId="262"/>
            <ac:spMk id="8" creationId="{C8DD82D3-D002-45B0-B16A-82B3DA4EFDDB}"/>
          </ac:spMkLst>
        </pc:spChg>
        <pc:spChg chg="add del">
          <ac:chgData name="Daniel Slade" userId="a0f30abecd459ac6" providerId="LiveId" clId="{75DF59CF-CFF9-4ADE-8194-6D052DCCBFCA}" dt="2024-03-09T12:29:37.711" v="83" actId="26606"/>
          <ac:spMkLst>
            <pc:docMk/>
            <pc:sldMk cId="266289062" sldId="262"/>
            <ac:spMk id="12" creationId="{4C15B19B-E7BB-4060-B12F-3CDA8EF16A52}"/>
          </ac:spMkLst>
        </pc:spChg>
        <pc:spChg chg="add">
          <ac:chgData name="Daniel Slade" userId="a0f30abecd459ac6" providerId="LiveId" clId="{75DF59CF-CFF9-4ADE-8194-6D052DCCBFCA}" dt="2024-03-09T12:29:37.727" v="84" actId="26606"/>
          <ac:spMkLst>
            <pc:docMk/>
            <pc:sldMk cId="266289062" sldId="262"/>
            <ac:spMk id="14" creationId="{3741B58E-3B65-4A01-A276-975AB2CF8A08}"/>
          </ac:spMkLst>
        </pc:spChg>
        <pc:spChg chg="add">
          <ac:chgData name="Daniel Slade" userId="a0f30abecd459ac6" providerId="LiveId" clId="{75DF59CF-CFF9-4ADE-8194-6D052DCCBFCA}" dt="2024-03-09T12:29:37.727" v="84" actId="26606"/>
          <ac:spMkLst>
            <pc:docMk/>
            <pc:sldMk cId="266289062" sldId="262"/>
            <ac:spMk id="15" creationId="{7AAC67C3-831B-4AB1-A259-DFB839CAFAFC}"/>
          </ac:spMkLst>
        </pc:spChg>
        <pc:spChg chg="add">
          <ac:chgData name="Daniel Slade" userId="a0f30abecd459ac6" providerId="LiveId" clId="{75DF59CF-CFF9-4ADE-8194-6D052DCCBFCA}" dt="2024-03-09T12:29:37.727" v="84" actId="26606"/>
          <ac:spMkLst>
            <pc:docMk/>
            <pc:sldMk cId="266289062" sldId="262"/>
            <ac:spMk id="16" creationId="{054B3F04-9EAC-45C0-B3CE-0387EEA10A0C}"/>
          </ac:spMkLst>
        </pc:spChg>
        <pc:cxnChg chg="add del">
          <ac:chgData name="Daniel Slade" userId="a0f30abecd459ac6" providerId="LiveId" clId="{75DF59CF-CFF9-4ADE-8194-6D052DCCBFCA}" dt="2024-03-09T12:29:37.711" v="83" actId="26606"/>
          <ac:cxnSpMkLst>
            <pc:docMk/>
            <pc:sldMk cId="266289062" sldId="262"/>
            <ac:cxnSpMk id="10" creationId="{9F09C252-16FE-4557-AD6D-BB5CA773496C}"/>
          </ac:cxnSpMkLst>
        </pc:cxnChg>
      </pc:sldChg>
      <pc:sldChg chg="addSp modSp new mod setBg">
        <pc:chgData name="Daniel Slade" userId="a0f30abecd459ac6" providerId="LiveId" clId="{75DF59CF-CFF9-4ADE-8194-6D052DCCBFCA}" dt="2024-03-09T13:12:49.350" v="629" actId="113"/>
        <pc:sldMkLst>
          <pc:docMk/>
          <pc:sldMk cId="491913567" sldId="263"/>
        </pc:sldMkLst>
        <pc:spChg chg="mod">
          <ac:chgData name="Daniel Slade" userId="a0f30abecd459ac6" providerId="LiveId" clId="{75DF59CF-CFF9-4ADE-8194-6D052DCCBFCA}" dt="2024-03-09T12:31:46.593" v="92" actId="207"/>
          <ac:spMkLst>
            <pc:docMk/>
            <pc:sldMk cId="491913567" sldId="263"/>
            <ac:spMk id="2" creationId="{4329989A-0266-B9AF-EF4F-3C330936CB80}"/>
          </ac:spMkLst>
        </pc:spChg>
        <pc:spChg chg="mod">
          <ac:chgData name="Daniel Slade" userId="a0f30abecd459ac6" providerId="LiveId" clId="{75DF59CF-CFF9-4ADE-8194-6D052DCCBFCA}" dt="2024-03-09T13:12:49.350" v="629" actId="113"/>
          <ac:spMkLst>
            <pc:docMk/>
            <pc:sldMk cId="491913567" sldId="263"/>
            <ac:spMk id="3" creationId="{B145DA2C-17DF-B8BB-F256-FD1F93F262D0}"/>
          </ac:spMkLst>
        </pc:spChg>
        <pc:spChg chg="add">
          <ac:chgData name="Daniel Slade" userId="a0f30abecd459ac6" providerId="LiveId" clId="{75DF59CF-CFF9-4ADE-8194-6D052DCCBFCA}" dt="2024-03-09T12:31:20.164" v="90" actId="26606"/>
          <ac:spMkLst>
            <pc:docMk/>
            <pc:sldMk cId="491913567" sldId="263"/>
            <ac:spMk id="8" creationId="{3741B58E-3B65-4A01-A276-975AB2CF8A08}"/>
          </ac:spMkLst>
        </pc:spChg>
        <pc:spChg chg="add">
          <ac:chgData name="Daniel Slade" userId="a0f30abecd459ac6" providerId="LiveId" clId="{75DF59CF-CFF9-4ADE-8194-6D052DCCBFCA}" dt="2024-03-09T12:31:20.164" v="90" actId="26606"/>
          <ac:spMkLst>
            <pc:docMk/>
            <pc:sldMk cId="491913567" sldId="263"/>
            <ac:spMk id="10" creationId="{7AAC67C3-831B-4AB1-A259-DFB839CAFAFC}"/>
          </ac:spMkLst>
        </pc:spChg>
        <pc:spChg chg="add">
          <ac:chgData name="Daniel Slade" userId="a0f30abecd459ac6" providerId="LiveId" clId="{75DF59CF-CFF9-4ADE-8194-6D052DCCBFCA}" dt="2024-03-09T12:31:20.164" v="90" actId="26606"/>
          <ac:spMkLst>
            <pc:docMk/>
            <pc:sldMk cId="491913567" sldId="263"/>
            <ac:spMk id="12" creationId="{054B3F04-9EAC-45C0-B3CE-0387EEA10A0C}"/>
          </ac:spMkLst>
        </pc:spChg>
      </pc:sldChg>
      <pc:sldChg chg="new del">
        <pc:chgData name="Daniel Slade" userId="a0f30abecd459ac6" providerId="LiveId" clId="{75DF59CF-CFF9-4ADE-8194-6D052DCCBFCA}" dt="2024-03-09T12:31:04.325" v="88" actId="680"/>
        <pc:sldMkLst>
          <pc:docMk/>
          <pc:sldMk cId="3444787076" sldId="263"/>
        </pc:sldMkLst>
      </pc:sldChg>
      <pc:sldChg chg="modSp new mod ord">
        <pc:chgData name="Daniel Slade" userId="a0f30abecd459ac6" providerId="LiveId" clId="{75DF59CF-CFF9-4ADE-8194-6D052DCCBFCA}" dt="2024-03-10T11:29:32.960" v="3978"/>
        <pc:sldMkLst>
          <pc:docMk/>
          <pc:sldMk cId="1485039399" sldId="264"/>
        </pc:sldMkLst>
        <pc:spChg chg="mod">
          <ac:chgData name="Daniel Slade" userId="a0f30abecd459ac6" providerId="LiveId" clId="{75DF59CF-CFF9-4ADE-8194-6D052DCCBFCA}" dt="2024-03-09T12:32:37.731" v="95" actId="27636"/>
          <ac:spMkLst>
            <pc:docMk/>
            <pc:sldMk cId="1485039399" sldId="264"/>
            <ac:spMk id="2" creationId="{BD51921F-019A-115D-0BB8-C6E4DC0EE43D}"/>
          </ac:spMkLst>
        </pc:spChg>
        <pc:spChg chg="mod">
          <ac:chgData name="Daniel Slade" userId="a0f30abecd459ac6" providerId="LiveId" clId="{75DF59CF-CFF9-4ADE-8194-6D052DCCBFCA}" dt="2024-03-10T11:04:34.223" v="2697" actId="27636"/>
          <ac:spMkLst>
            <pc:docMk/>
            <pc:sldMk cId="1485039399" sldId="264"/>
            <ac:spMk id="3" creationId="{296E1A25-A626-7BCD-67F9-0B06C177236E}"/>
          </ac:spMkLst>
        </pc:spChg>
      </pc:sldChg>
      <pc:sldChg chg="addSp delSp modSp new mod setBg">
        <pc:chgData name="Daniel Slade" userId="a0f30abecd459ac6" providerId="LiveId" clId="{75DF59CF-CFF9-4ADE-8194-6D052DCCBFCA}" dt="2024-03-09T13:09:04.593" v="616" actId="255"/>
        <pc:sldMkLst>
          <pc:docMk/>
          <pc:sldMk cId="1562833925" sldId="265"/>
        </pc:sldMkLst>
        <pc:spChg chg="mod">
          <ac:chgData name="Daniel Slade" userId="a0f30abecd459ac6" providerId="LiveId" clId="{75DF59CF-CFF9-4ADE-8194-6D052DCCBFCA}" dt="2024-03-09T13:08:51.613" v="615" actId="26606"/>
          <ac:spMkLst>
            <pc:docMk/>
            <pc:sldMk cId="1562833925" sldId="265"/>
            <ac:spMk id="2" creationId="{0E95E02A-1988-C3EC-47AD-61BB75159F19}"/>
          </ac:spMkLst>
        </pc:spChg>
        <pc:spChg chg="mod">
          <ac:chgData name="Daniel Slade" userId="a0f30abecd459ac6" providerId="LiveId" clId="{75DF59CF-CFF9-4ADE-8194-6D052DCCBFCA}" dt="2024-03-09T13:09:04.593" v="616" actId="255"/>
          <ac:spMkLst>
            <pc:docMk/>
            <pc:sldMk cId="1562833925" sldId="265"/>
            <ac:spMk id="3" creationId="{A4243F9B-6F63-6BB6-7544-64CFF6067857}"/>
          </ac:spMkLst>
        </pc:spChg>
        <pc:spChg chg="add">
          <ac:chgData name="Daniel Slade" userId="a0f30abecd459ac6" providerId="LiveId" clId="{75DF59CF-CFF9-4ADE-8194-6D052DCCBFCA}" dt="2024-03-09T13:08:51.613" v="615" actId="26606"/>
          <ac:spMkLst>
            <pc:docMk/>
            <pc:sldMk cId="1562833925" sldId="265"/>
            <ac:spMk id="8" creationId="{35230A27-1553-42F8-99D7-829868E13715}"/>
          </ac:spMkLst>
        </pc:spChg>
        <pc:spChg chg="add del">
          <ac:chgData name="Daniel Slade" userId="a0f30abecd459ac6" providerId="LiveId" clId="{75DF59CF-CFF9-4ADE-8194-6D052DCCBFCA}" dt="2024-03-09T13:08:51.597" v="614" actId="26606"/>
          <ac:spMkLst>
            <pc:docMk/>
            <pc:sldMk cId="1562833925" sldId="265"/>
            <ac:spMk id="9" creationId="{990D0034-F768-41E7-85D4-F38C4DE85770}"/>
          </ac:spMkLst>
        </pc:spChg>
        <pc:spChg chg="add">
          <ac:chgData name="Daniel Slade" userId="a0f30abecd459ac6" providerId="LiveId" clId="{75DF59CF-CFF9-4ADE-8194-6D052DCCBFCA}" dt="2024-03-09T13:08:51.613" v="615" actId="26606"/>
          <ac:spMkLst>
            <pc:docMk/>
            <pc:sldMk cId="1562833925" sldId="265"/>
            <ac:spMk id="10" creationId="{A772232D-B4D6-429F-B3D1-2D9891B85E08}"/>
          </ac:spMkLst>
        </pc:spChg>
        <pc:spChg chg="add del">
          <ac:chgData name="Daniel Slade" userId="a0f30abecd459ac6" providerId="LiveId" clId="{75DF59CF-CFF9-4ADE-8194-6D052DCCBFCA}" dt="2024-03-09T13:08:51.597" v="614" actId="26606"/>
          <ac:spMkLst>
            <pc:docMk/>
            <pc:sldMk cId="1562833925" sldId="265"/>
            <ac:spMk id="11" creationId="{C4F7E42D-8B5A-4FC8-81CD-9E60171F7FA8}"/>
          </ac:spMkLst>
        </pc:spChg>
        <pc:spChg chg="add del">
          <ac:chgData name="Daniel Slade" userId="a0f30abecd459ac6" providerId="LiveId" clId="{75DF59CF-CFF9-4ADE-8194-6D052DCCBFCA}" dt="2024-03-09T13:08:51.597" v="614" actId="26606"/>
          <ac:spMkLst>
            <pc:docMk/>
            <pc:sldMk cId="1562833925" sldId="265"/>
            <ac:spMk id="13" creationId="{8C04651D-B9F4-4935-A02D-364153FBDF54}"/>
          </ac:spMkLst>
        </pc:spChg>
        <pc:picChg chg="add del">
          <ac:chgData name="Daniel Slade" userId="a0f30abecd459ac6" providerId="LiveId" clId="{75DF59CF-CFF9-4ADE-8194-6D052DCCBFCA}" dt="2024-03-09T13:08:51.597" v="614" actId="26606"/>
          <ac:picMkLst>
            <pc:docMk/>
            <pc:sldMk cId="1562833925" sldId="265"/>
            <ac:picMk id="5" creationId="{D0CD424A-5DF6-6E51-7A69-CB02766A51AD}"/>
          </ac:picMkLst>
        </pc:picChg>
        <pc:cxnChg chg="add">
          <ac:chgData name="Daniel Slade" userId="a0f30abecd459ac6" providerId="LiveId" clId="{75DF59CF-CFF9-4ADE-8194-6D052DCCBFCA}" dt="2024-03-09T13:08:51.613" v="615" actId="26606"/>
          <ac:cxnSpMkLst>
            <pc:docMk/>
            <pc:sldMk cId="1562833925" sldId="265"/>
            <ac:cxnSpMk id="12" creationId="{02CC3441-26B3-4381-B3DF-8AE3C288BC0D}"/>
          </ac:cxnSpMkLst>
        </pc:cxnChg>
      </pc:sldChg>
      <pc:sldChg chg="modSp new mod">
        <pc:chgData name="Daniel Slade" userId="a0f30abecd459ac6" providerId="LiveId" clId="{75DF59CF-CFF9-4ADE-8194-6D052DCCBFCA}" dt="2024-03-10T11:56:41.808" v="4071" actId="20577"/>
        <pc:sldMkLst>
          <pc:docMk/>
          <pc:sldMk cId="2815324102" sldId="266"/>
        </pc:sldMkLst>
        <pc:spChg chg="mod">
          <ac:chgData name="Daniel Slade" userId="a0f30abecd459ac6" providerId="LiveId" clId="{75DF59CF-CFF9-4ADE-8194-6D052DCCBFCA}" dt="2024-03-09T12:34:01.904" v="100" actId="27636"/>
          <ac:spMkLst>
            <pc:docMk/>
            <pc:sldMk cId="2815324102" sldId="266"/>
            <ac:spMk id="2" creationId="{59E08FFF-6207-11EB-4629-50C0E5C3943E}"/>
          </ac:spMkLst>
        </pc:spChg>
        <pc:spChg chg="mod">
          <ac:chgData name="Daniel Slade" userId="a0f30abecd459ac6" providerId="LiveId" clId="{75DF59CF-CFF9-4ADE-8194-6D052DCCBFCA}" dt="2024-03-10T11:56:41.808" v="4071" actId="20577"/>
          <ac:spMkLst>
            <pc:docMk/>
            <pc:sldMk cId="2815324102" sldId="266"/>
            <ac:spMk id="3" creationId="{3B5BCBE7-7E49-29EE-4A4E-D21FAE110E5A}"/>
          </ac:spMkLst>
        </pc:spChg>
      </pc:sldChg>
      <pc:sldChg chg="modSp new mod">
        <pc:chgData name="Daniel Slade" userId="a0f30abecd459ac6" providerId="LiveId" clId="{75DF59CF-CFF9-4ADE-8194-6D052DCCBFCA}" dt="2024-03-10T12:01:49.021" v="4108" actId="20577"/>
        <pc:sldMkLst>
          <pc:docMk/>
          <pc:sldMk cId="3996797912" sldId="267"/>
        </pc:sldMkLst>
        <pc:spChg chg="mod">
          <ac:chgData name="Daniel Slade" userId="a0f30abecd459ac6" providerId="LiveId" clId="{75DF59CF-CFF9-4ADE-8194-6D052DCCBFCA}" dt="2024-03-09T12:34:32.439" v="103" actId="27636"/>
          <ac:spMkLst>
            <pc:docMk/>
            <pc:sldMk cId="3996797912" sldId="267"/>
            <ac:spMk id="2" creationId="{9B26A036-4B47-01FA-7E2B-7776BC1820EB}"/>
          </ac:spMkLst>
        </pc:spChg>
        <pc:spChg chg="mod">
          <ac:chgData name="Daniel Slade" userId="a0f30abecd459ac6" providerId="LiveId" clId="{75DF59CF-CFF9-4ADE-8194-6D052DCCBFCA}" dt="2024-03-10T12:01:49.021" v="4108" actId="20577"/>
          <ac:spMkLst>
            <pc:docMk/>
            <pc:sldMk cId="3996797912" sldId="267"/>
            <ac:spMk id="3" creationId="{D8486EA5-D39B-867C-B7AA-EE7937CCABAC}"/>
          </ac:spMkLst>
        </pc:spChg>
      </pc:sldChg>
      <pc:sldChg chg="modSp new mod ord">
        <pc:chgData name="Daniel Slade" userId="a0f30abecd459ac6" providerId="LiveId" clId="{75DF59CF-CFF9-4ADE-8194-6D052DCCBFCA}" dt="2024-03-10T11:38:48.695" v="4048" actId="20577"/>
        <pc:sldMkLst>
          <pc:docMk/>
          <pc:sldMk cId="3061619494" sldId="268"/>
        </pc:sldMkLst>
        <pc:spChg chg="mod">
          <ac:chgData name="Daniel Slade" userId="a0f30abecd459ac6" providerId="LiveId" clId="{75DF59CF-CFF9-4ADE-8194-6D052DCCBFCA}" dt="2024-03-09T12:34:57.228" v="106" actId="27636"/>
          <ac:spMkLst>
            <pc:docMk/>
            <pc:sldMk cId="3061619494" sldId="268"/>
            <ac:spMk id="2" creationId="{7A57C488-9DBD-409C-1673-17D089E55C58}"/>
          </ac:spMkLst>
        </pc:spChg>
        <pc:spChg chg="mod">
          <ac:chgData name="Daniel Slade" userId="a0f30abecd459ac6" providerId="LiveId" clId="{75DF59CF-CFF9-4ADE-8194-6D052DCCBFCA}" dt="2024-03-10T11:38:48.695" v="4048" actId="20577"/>
          <ac:spMkLst>
            <pc:docMk/>
            <pc:sldMk cId="3061619494" sldId="268"/>
            <ac:spMk id="3" creationId="{F7C1115F-8BF8-15A4-3FB6-C43056A8E296}"/>
          </ac:spMkLst>
        </pc:spChg>
      </pc:sldChg>
      <pc:sldChg chg="addSp modSp new mod setBg setClrOvrMap">
        <pc:chgData name="Daniel Slade" userId="a0f30abecd459ac6" providerId="LiveId" clId="{75DF59CF-CFF9-4ADE-8194-6D052DCCBFCA}" dt="2024-03-10T10:59:14.220" v="2695" actId="14100"/>
        <pc:sldMkLst>
          <pc:docMk/>
          <pc:sldMk cId="849165885" sldId="269"/>
        </pc:sldMkLst>
        <pc:spChg chg="mod">
          <ac:chgData name="Daniel Slade" userId="a0f30abecd459ac6" providerId="LiveId" clId="{75DF59CF-CFF9-4ADE-8194-6D052DCCBFCA}" dt="2024-03-10T10:50:19.038" v="2601" actId="26606"/>
          <ac:spMkLst>
            <pc:docMk/>
            <pc:sldMk cId="849165885" sldId="269"/>
            <ac:spMk id="2" creationId="{7F6D4DC6-FFEA-8AEE-E70B-75D6EC9038D5}"/>
          </ac:spMkLst>
        </pc:spChg>
        <pc:spChg chg="mod">
          <ac:chgData name="Daniel Slade" userId="a0f30abecd459ac6" providerId="LiveId" clId="{75DF59CF-CFF9-4ADE-8194-6D052DCCBFCA}" dt="2024-03-10T10:59:14.220" v="2695" actId="14100"/>
          <ac:spMkLst>
            <pc:docMk/>
            <pc:sldMk cId="849165885" sldId="269"/>
            <ac:spMk id="3" creationId="{2E943906-DC8C-A131-27C0-63369502D9C2}"/>
          </ac:spMkLst>
        </pc:spChg>
        <pc:spChg chg="add">
          <ac:chgData name="Daniel Slade" userId="a0f30abecd459ac6" providerId="LiveId" clId="{75DF59CF-CFF9-4ADE-8194-6D052DCCBFCA}" dt="2024-03-10T10:50:19.038" v="2601" actId="26606"/>
          <ac:spMkLst>
            <pc:docMk/>
            <pc:sldMk cId="849165885" sldId="269"/>
            <ac:spMk id="8" creationId="{52C0B2E1-0268-42EC-ABD3-94F81A05BCBD}"/>
          </ac:spMkLst>
        </pc:spChg>
        <pc:spChg chg="add">
          <ac:chgData name="Daniel Slade" userId="a0f30abecd459ac6" providerId="LiveId" clId="{75DF59CF-CFF9-4ADE-8194-6D052DCCBFCA}" dt="2024-03-10T10:50:19.038" v="2601" actId="26606"/>
          <ac:spMkLst>
            <pc:docMk/>
            <pc:sldMk cId="849165885" sldId="269"/>
            <ac:spMk id="10" creationId="{7D2256B4-48EA-40FC-BBC0-AA1EE6E0080C}"/>
          </ac:spMkLst>
        </pc:spChg>
        <pc:spChg chg="add">
          <ac:chgData name="Daniel Slade" userId="a0f30abecd459ac6" providerId="LiveId" clId="{75DF59CF-CFF9-4ADE-8194-6D052DCCBFCA}" dt="2024-03-10T10:50:19.038" v="2601" actId="26606"/>
          <ac:spMkLst>
            <pc:docMk/>
            <pc:sldMk cId="849165885" sldId="269"/>
            <ac:spMk id="14" creationId="{FBDCECDC-EEE3-4128-AA5E-82A8C08796E8}"/>
          </ac:spMkLst>
        </pc:spChg>
        <pc:spChg chg="add">
          <ac:chgData name="Daniel Slade" userId="a0f30abecd459ac6" providerId="LiveId" clId="{75DF59CF-CFF9-4ADE-8194-6D052DCCBFCA}" dt="2024-03-10T10:50:19.038" v="2601" actId="26606"/>
          <ac:spMkLst>
            <pc:docMk/>
            <pc:sldMk cId="849165885" sldId="269"/>
            <ac:spMk id="16" creationId="{4260EDE0-989C-4E16-AF94-F652294D828E}"/>
          </ac:spMkLst>
        </pc:spChg>
        <pc:spChg chg="add">
          <ac:chgData name="Daniel Slade" userId="a0f30abecd459ac6" providerId="LiveId" clId="{75DF59CF-CFF9-4ADE-8194-6D052DCCBFCA}" dt="2024-03-10T10:50:19.038" v="2601" actId="26606"/>
          <ac:spMkLst>
            <pc:docMk/>
            <pc:sldMk cId="849165885" sldId="269"/>
            <ac:spMk id="18" creationId="{1F3985C0-E548-44D2-B30E-F3E42DADE133}"/>
          </ac:spMkLst>
        </pc:spChg>
        <pc:cxnChg chg="add">
          <ac:chgData name="Daniel Slade" userId="a0f30abecd459ac6" providerId="LiveId" clId="{75DF59CF-CFF9-4ADE-8194-6D052DCCBFCA}" dt="2024-03-10T10:50:19.038" v="2601" actId="26606"/>
          <ac:cxnSpMkLst>
            <pc:docMk/>
            <pc:sldMk cId="849165885" sldId="269"/>
            <ac:cxnSpMk id="12" creationId="{3D44BCCA-102D-4A9D-B1E4-2450CAF0B05E}"/>
          </ac:cxnSpMkLst>
        </pc:cxnChg>
      </pc:sldChg>
      <pc:sldChg chg="addSp modSp new mod ord setBg">
        <pc:chgData name="Daniel Slade" userId="a0f30abecd459ac6" providerId="LiveId" clId="{75DF59CF-CFF9-4ADE-8194-6D052DCCBFCA}" dt="2024-03-10T10:53:40.580" v="2646" actId="5793"/>
        <pc:sldMkLst>
          <pc:docMk/>
          <pc:sldMk cId="440863026" sldId="270"/>
        </pc:sldMkLst>
        <pc:spChg chg="mod">
          <ac:chgData name="Daniel Slade" userId="a0f30abecd459ac6" providerId="LiveId" clId="{75DF59CF-CFF9-4ADE-8194-6D052DCCBFCA}" dt="2024-03-10T10:50:55.591" v="2602" actId="26606"/>
          <ac:spMkLst>
            <pc:docMk/>
            <pc:sldMk cId="440863026" sldId="270"/>
            <ac:spMk id="2" creationId="{96FFEC76-AA5F-09C2-80AB-DA18FACD8612}"/>
          </ac:spMkLst>
        </pc:spChg>
        <pc:spChg chg="mod">
          <ac:chgData name="Daniel Slade" userId="a0f30abecd459ac6" providerId="LiveId" clId="{75DF59CF-CFF9-4ADE-8194-6D052DCCBFCA}" dt="2024-03-10T10:53:40.580" v="2646" actId="5793"/>
          <ac:spMkLst>
            <pc:docMk/>
            <pc:sldMk cId="440863026" sldId="270"/>
            <ac:spMk id="3" creationId="{99554178-01D8-BA0F-9CB5-EE584C1D9504}"/>
          </ac:spMkLst>
        </pc:spChg>
        <pc:spChg chg="add">
          <ac:chgData name="Daniel Slade" userId="a0f30abecd459ac6" providerId="LiveId" clId="{75DF59CF-CFF9-4ADE-8194-6D052DCCBFCA}" dt="2024-03-10T10:50:55.591" v="2602" actId="26606"/>
          <ac:spMkLst>
            <pc:docMk/>
            <pc:sldMk cId="440863026" sldId="270"/>
            <ac:spMk id="8" creationId="{52C0B2E1-0268-42EC-ABD3-94F81A05BCBD}"/>
          </ac:spMkLst>
        </pc:spChg>
        <pc:spChg chg="add">
          <ac:chgData name="Daniel Slade" userId="a0f30abecd459ac6" providerId="LiveId" clId="{75DF59CF-CFF9-4ADE-8194-6D052DCCBFCA}" dt="2024-03-10T10:50:55.591" v="2602" actId="26606"/>
          <ac:spMkLst>
            <pc:docMk/>
            <pc:sldMk cId="440863026" sldId="270"/>
            <ac:spMk id="10" creationId="{7D2256B4-48EA-40FC-BBC0-AA1EE6E0080C}"/>
          </ac:spMkLst>
        </pc:spChg>
        <pc:spChg chg="add">
          <ac:chgData name="Daniel Slade" userId="a0f30abecd459ac6" providerId="LiveId" clId="{75DF59CF-CFF9-4ADE-8194-6D052DCCBFCA}" dt="2024-03-10T10:50:55.591" v="2602" actId="26606"/>
          <ac:spMkLst>
            <pc:docMk/>
            <pc:sldMk cId="440863026" sldId="270"/>
            <ac:spMk id="14" creationId="{F3B3B6C5-748F-437C-AE76-DB11FEA99E16}"/>
          </ac:spMkLst>
        </pc:spChg>
        <pc:spChg chg="add">
          <ac:chgData name="Daniel Slade" userId="a0f30abecd459ac6" providerId="LiveId" clId="{75DF59CF-CFF9-4ADE-8194-6D052DCCBFCA}" dt="2024-03-10T10:50:55.591" v="2602" actId="26606"/>
          <ac:spMkLst>
            <pc:docMk/>
            <pc:sldMk cId="440863026" sldId="270"/>
            <ac:spMk id="16" creationId="{197CEB5D-9BB2-475C-BA8D-AC88BB8C976E}"/>
          </ac:spMkLst>
        </pc:spChg>
        <pc:cxnChg chg="add">
          <ac:chgData name="Daniel Slade" userId="a0f30abecd459ac6" providerId="LiveId" clId="{75DF59CF-CFF9-4ADE-8194-6D052DCCBFCA}" dt="2024-03-10T10:50:55.591" v="2602" actId="26606"/>
          <ac:cxnSpMkLst>
            <pc:docMk/>
            <pc:sldMk cId="440863026" sldId="270"/>
            <ac:cxnSpMk id="12" creationId="{3D44BCCA-102D-4A9D-B1E4-2450CAF0B05E}"/>
          </ac:cxnSpMkLst>
        </pc:cxnChg>
        <pc:cxnChg chg="add">
          <ac:chgData name="Daniel Slade" userId="a0f30abecd459ac6" providerId="LiveId" clId="{75DF59CF-CFF9-4ADE-8194-6D052DCCBFCA}" dt="2024-03-10T10:50:55.591" v="2602" actId="26606"/>
          <ac:cxnSpMkLst>
            <pc:docMk/>
            <pc:sldMk cId="440863026" sldId="270"/>
            <ac:cxnSpMk id="18" creationId="{BB14AD1F-ADD5-46E7-966F-4C0290232FF9}"/>
          </ac:cxnSpMkLst>
        </pc:cxnChg>
      </pc:sldChg>
      <pc:sldChg chg="modSp new mod ord">
        <pc:chgData name="Daniel Slade" userId="a0f30abecd459ac6" providerId="LiveId" clId="{75DF59CF-CFF9-4ADE-8194-6D052DCCBFCA}" dt="2024-03-10T11:35:56.025" v="3999" actId="313"/>
        <pc:sldMkLst>
          <pc:docMk/>
          <pc:sldMk cId="3861417362" sldId="271"/>
        </pc:sldMkLst>
        <pc:spChg chg="mod">
          <ac:chgData name="Daniel Slade" userId="a0f30abecd459ac6" providerId="LiveId" clId="{75DF59CF-CFF9-4ADE-8194-6D052DCCBFCA}" dt="2024-03-10T11:35:56.025" v="3999" actId="313"/>
          <ac:spMkLst>
            <pc:docMk/>
            <pc:sldMk cId="3861417362" sldId="271"/>
            <ac:spMk id="2" creationId="{F05E5BBA-CDBB-FBFF-BA15-C4FCC500960F}"/>
          </ac:spMkLst>
        </pc:spChg>
        <pc:spChg chg="mod">
          <ac:chgData name="Daniel Slade" userId="a0f30abecd459ac6" providerId="LiveId" clId="{75DF59CF-CFF9-4ADE-8194-6D052DCCBFCA}" dt="2024-03-10T11:35:52.651" v="3997" actId="313"/>
          <ac:spMkLst>
            <pc:docMk/>
            <pc:sldMk cId="3861417362" sldId="271"/>
            <ac:spMk id="3" creationId="{D6A31AB3-0459-DF0C-6ABE-F5348638D8AB}"/>
          </ac:spMkLst>
        </pc:spChg>
      </pc:sldChg>
      <pc:sldChg chg="modSp new mod">
        <pc:chgData name="Daniel Slade" userId="a0f30abecd459ac6" providerId="LiveId" clId="{75DF59CF-CFF9-4ADE-8194-6D052DCCBFCA}" dt="2024-03-10T12:02:49.271" v="4120" actId="313"/>
        <pc:sldMkLst>
          <pc:docMk/>
          <pc:sldMk cId="3228352354" sldId="272"/>
        </pc:sldMkLst>
        <pc:spChg chg="mod">
          <ac:chgData name="Daniel Slade" userId="a0f30abecd459ac6" providerId="LiveId" clId="{75DF59CF-CFF9-4ADE-8194-6D052DCCBFCA}" dt="2024-03-10T09:38:07.847" v="1368" actId="20577"/>
          <ac:spMkLst>
            <pc:docMk/>
            <pc:sldMk cId="3228352354" sldId="272"/>
            <ac:spMk id="2" creationId="{F3C0AC75-CED8-39F7-556D-B46A41C2DE86}"/>
          </ac:spMkLst>
        </pc:spChg>
        <pc:spChg chg="mod">
          <ac:chgData name="Daniel Slade" userId="a0f30abecd459ac6" providerId="LiveId" clId="{75DF59CF-CFF9-4ADE-8194-6D052DCCBFCA}" dt="2024-03-10T12:02:49.271" v="4120" actId="313"/>
          <ac:spMkLst>
            <pc:docMk/>
            <pc:sldMk cId="3228352354" sldId="272"/>
            <ac:spMk id="3" creationId="{39D7AA9C-E188-DD3D-EE2B-D5FE2A05FF0D}"/>
          </ac:spMkLst>
        </pc:spChg>
      </pc:sldChg>
      <pc:sldChg chg="modSp new mod">
        <pc:chgData name="Daniel Slade" userId="a0f30abecd459ac6" providerId="LiveId" clId="{75DF59CF-CFF9-4ADE-8194-6D052DCCBFCA}" dt="2024-03-10T09:57:48.177" v="1825" actId="13926"/>
        <pc:sldMkLst>
          <pc:docMk/>
          <pc:sldMk cId="1848059131" sldId="273"/>
        </pc:sldMkLst>
        <pc:spChg chg="mod">
          <ac:chgData name="Daniel Slade" userId="a0f30abecd459ac6" providerId="LiveId" clId="{75DF59CF-CFF9-4ADE-8194-6D052DCCBFCA}" dt="2024-03-10T09:55:41.681" v="1817" actId="20577"/>
          <ac:spMkLst>
            <pc:docMk/>
            <pc:sldMk cId="1848059131" sldId="273"/>
            <ac:spMk id="2" creationId="{F36ECE98-0954-DBBA-4554-4B279CC40047}"/>
          </ac:spMkLst>
        </pc:spChg>
        <pc:spChg chg="mod">
          <ac:chgData name="Daniel Slade" userId="a0f30abecd459ac6" providerId="LiveId" clId="{75DF59CF-CFF9-4ADE-8194-6D052DCCBFCA}" dt="2024-03-10T09:57:48.177" v="1825" actId="13926"/>
          <ac:spMkLst>
            <pc:docMk/>
            <pc:sldMk cId="1848059131" sldId="273"/>
            <ac:spMk id="3" creationId="{12033074-663F-C109-38E1-22755AB38B12}"/>
          </ac:spMkLst>
        </pc:spChg>
      </pc:sldChg>
      <pc:sldChg chg="modSp new mod">
        <pc:chgData name="Daniel Slade" userId="a0f30abecd459ac6" providerId="LiveId" clId="{75DF59CF-CFF9-4ADE-8194-6D052DCCBFCA}" dt="2024-03-10T09:56:54.724" v="1824" actId="255"/>
        <pc:sldMkLst>
          <pc:docMk/>
          <pc:sldMk cId="3723034135" sldId="274"/>
        </pc:sldMkLst>
        <pc:spChg chg="mod">
          <ac:chgData name="Daniel Slade" userId="a0f30abecd459ac6" providerId="LiveId" clId="{75DF59CF-CFF9-4ADE-8194-6D052DCCBFCA}" dt="2024-03-10T09:56:19.922" v="1820"/>
          <ac:spMkLst>
            <pc:docMk/>
            <pc:sldMk cId="3723034135" sldId="274"/>
            <ac:spMk id="2" creationId="{D1B75000-C5D0-F7F4-6ED9-173756094741}"/>
          </ac:spMkLst>
        </pc:spChg>
        <pc:spChg chg="mod">
          <ac:chgData name="Daniel Slade" userId="a0f30abecd459ac6" providerId="LiveId" clId="{75DF59CF-CFF9-4ADE-8194-6D052DCCBFCA}" dt="2024-03-10T09:56:54.724" v="1824" actId="255"/>
          <ac:spMkLst>
            <pc:docMk/>
            <pc:sldMk cId="3723034135" sldId="274"/>
            <ac:spMk id="3" creationId="{3E4CEBBE-F63A-E74E-AFD4-66E83AF67EC7}"/>
          </ac:spMkLst>
        </pc:spChg>
      </pc:sldChg>
      <pc:sldChg chg="modSp new mod">
        <pc:chgData name="Daniel Slade" userId="a0f30abecd459ac6" providerId="LiveId" clId="{75DF59CF-CFF9-4ADE-8194-6D052DCCBFCA}" dt="2024-03-10T11:39:40.369" v="4050" actId="20577"/>
        <pc:sldMkLst>
          <pc:docMk/>
          <pc:sldMk cId="67536432" sldId="275"/>
        </pc:sldMkLst>
        <pc:spChg chg="mod">
          <ac:chgData name="Daniel Slade" userId="a0f30abecd459ac6" providerId="LiveId" clId="{75DF59CF-CFF9-4ADE-8194-6D052DCCBFCA}" dt="2024-03-10T11:39:40.369" v="4050" actId="20577"/>
          <ac:spMkLst>
            <pc:docMk/>
            <pc:sldMk cId="67536432" sldId="275"/>
            <ac:spMk id="2" creationId="{64245CAB-C4EA-5B55-370C-796CCC7950DC}"/>
          </ac:spMkLst>
        </pc:spChg>
        <pc:spChg chg="mod">
          <ac:chgData name="Daniel Slade" userId="a0f30abecd459ac6" providerId="LiveId" clId="{75DF59CF-CFF9-4ADE-8194-6D052DCCBFCA}" dt="2024-03-10T11:39:33.043" v="4049" actId="13926"/>
          <ac:spMkLst>
            <pc:docMk/>
            <pc:sldMk cId="67536432" sldId="275"/>
            <ac:spMk id="3" creationId="{DE826A36-7F12-B8FA-8248-C28AA60932DD}"/>
          </ac:spMkLst>
        </pc:spChg>
      </pc:sldChg>
      <pc:sldChg chg="addSp delSp modSp new mod">
        <pc:chgData name="Daniel Slade" userId="a0f30abecd459ac6" providerId="LiveId" clId="{75DF59CF-CFF9-4ADE-8194-6D052DCCBFCA}" dt="2024-03-10T11:40:10.064" v="4054" actId="20577"/>
        <pc:sldMkLst>
          <pc:docMk/>
          <pc:sldMk cId="1754687494" sldId="276"/>
        </pc:sldMkLst>
        <pc:spChg chg="mod">
          <ac:chgData name="Daniel Slade" userId="a0f30abecd459ac6" providerId="LiveId" clId="{75DF59CF-CFF9-4ADE-8194-6D052DCCBFCA}" dt="2024-03-10T10:11:47.054" v="2060" actId="20577"/>
          <ac:spMkLst>
            <pc:docMk/>
            <pc:sldMk cId="1754687494" sldId="276"/>
            <ac:spMk id="2" creationId="{10DB5882-5586-7F1B-3A7A-2F63DE47AA0A}"/>
          </ac:spMkLst>
        </pc:spChg>
        <pc:spChg chg="mod">
          <ac:chgData name="Daniel Slade" userId="a0f30abecd459ac6" providerId="LiveId" clId="{75DF59CF-CFF9-4ADE-8194-6D052DCCBFCA}" dt="2024-03-10T11:40:10.064" v="4054" actId="20577"/>
          <ac:spMkLst>
            <pc:docMk/>
            <pc:sldMk cId="1754687494" sldId="276"/>
            <ac:spMk id="3" creationId="{4823F91B-4FE9-65C3-2415-499B1D033419}"/>
          </ac:spMkLst>
        </pc:spChg>
        <pc:spChg chg="add del">
          <ac:chgData name="Daniel Slade" userId="a0f30abecd459ac6" providerId="LiveId" clId="{75DF59CF-CFF9-4ADE-8194-6D052DCCBFCA}" dt="2024-03-10T10:08:50.641" v="1947" actId="22"/>
          <ac:spMkLst>
            <pc:docMk/>
            <pc:sldMk cId="1754687494" sldId="276"/>
            <ac:spMk id="5" creationId="{8D879621-8C0F-5F43-5319-45B021D170C7}"/>
          </ac:spMkLst>
        </pc:spChg>
      </pc:sldChg>
      <pc:sldChg chg="new del">
        <pc:chgData name="Daniel Slade" userId="a0f30abecd459ac6" providerId="LiveId" clId="{75DF59CF-CFF9-4ADE-8194-6D052DCCBFCA}" dt="2024-03-10T10:52:03.294" v="2614" actId="2696"/>
        <pc:sldMkLst>
          <pc:docMk/>
          <pc:sldMk cId="3187342705" sldId="277"/>
        </pc:sldMkLst>
      </pc:sldChg>
      <pc:sldChg chg="addSp modSp new mod setBg">
        <pc:chgData name="Daniel Slade" userId="a0f30abecd459ac6" providerId="LiveId" clId="{75DF59CF-CFF9-4ADE-8194-6D052DCCBFCA}" dt="2024-03-10T12:05:30.926" v="4136" actId="20577"/>
        <pc:sldMkLst>
          <pc:docMk/>
          <pc:sldMk cId="3961666391" sldId="278"/>
        </pc:sldMkLst>
        <pc:spChg chg="mod">
          <ac:chgData name="Daniel Slade" userId="a0f30abecd459ac6" providerId="LiveId" clId="{75DF59CF-CFF9-4ADE-8194-6D052DCCBFCA}" dt="2024-03-10T10:55:51.106" v="2668" actId="122"/>
          <ac:spMkLst>
            <pc:docMk/>
            <pc:sldMk cId="3961666391" sldId="278"/>
            <ac:spMk id="2" creationId="{B4990BBE-9CFB-5720-831D-73C1A0A987B6}"/>
          </ac:spMkLst>
        </pc:spChg>
        <pc:spChg chg="mod">
          <ac:chgData name="Daniel Slade" userId="a0f30abecd459ac6" providerId="LiveId" clId="{75DF59CF-CFF9-4ADE-8194-6D052DCCBFCA}" dt="2024-03-10T12:05:30.926" v="4136" actId="20577"/>
          <ac:spMkLst>
            <pc:docMk/>
            <pc:sldMk cId="3961666391" sldId="278"/>
            <ac:spMk id="3" creationId="{55CF1655-CC32-6204-90B3-2E52E4386226}"/>
          </ac:spMkLst>
        </pc:spChg>
        <pc:spChg chg="add">
          <ac:chgData name="Daniel Slade" userId="a0f30abecd459ac6" providerId="LiveId" clId="{75DF59CF-CFF9-4ADE-8194-6D052DCCBFCA}" dt="2024-03-10T10:47:01.539" v="2580" actId="26606"/>
          <ac:spMkLst>
            <pc:docMk/>
            <pc:sldMk cId="3961666391" sldId="278"/>
            <ac:spMk id="8" creationId="{35230A27-1553-42F8-99D7-829868E13715}"/>
          </ac:spMkLst>
        </pc:spChg>
        <pc:spChg chg="add">
          <ac:chgData name="Daniel Slade" userId="a0f30abecd459ac6" providerId="LiveId" clId="{75DF59CF-CFF9-4ADE-8194-6D052DCCBFCA}" dt="2024-03-10T10:47:01.539" v="2580" actId="26606"/>
          <ac:spMkLst>
            <pc:docMk/>
            <pc:sldMk cId="3961666391" sldId="278"/>
            <ac:spMk id="10" creationId="{A772232D-B4D6-429F-B3D1-2D9891B85E08}"/>
          </ac:spMkLst>
        </pc:spChg>
        <pc:cxnChg chg="add">
          <ac:chgData name="Daniel Slade" userId="a0f30abecd459ac6" providerId="LiveId" clId="{75DF59CF-CFF9-4ADE-8194-6D052DCCBFCA}" dt="2024-03-10T10:47:01.539" v="2580" actId="26606"/>
          <ac:cxnSpMkLst>
            <pc:docMk/>
            <pc:sldMk cId="3961666391" sldId="278"/>
            <ac:cxnSpMk id="12" creationId="{02CC3441-26B3-4381-B3DF-8AE3C288BC0D}"/>
          </ac:cxnSpMkLst>
        </pc:cxnChg>
      </pc:sldChg>
      <pc:sldChg chg="modSp new mod ord">
        <pc:chgData name="Daniel Slade" userId="a0f30abecd459ac6" providerId="LiveId" clId="{75DF59CF-CFF9-4ADE-8194-6D052DCCBFCA}" dt="2024-03-10T11:55:31.094" v="4067" actId="115"/>
        <pc:sldMkLst>
          <pc:docMk/>
          <pc:sldMk cId="102377648" sldId="279"/>
        </pc:sldMkLst>
        <pc:spChg chg="mod">
          <ac:chgData name="Daniel Slade" userId="a0f30abecd459ac6" providerId="LiveId" clId="{75DF59CF-CFF9-4ADE-8194-6D052DCCBFCA}" dt="2024-03-10T11:55:24.049" v="4066" actId="113"/>
          <ac:spMkLst>
            <pc:docMk/>
            <pc:sldMk cId="102377648" sldId="279"/>
            <ac:spMk id="2" creationId="{214AA7BE-E90D-C640-8453-26EB5CECD0B0}"/>
          </ac:spMkLst>
        </pc:spChg>
        <pc:spChg chg="mod">
          <ac:chgData name="Daniel Slade" userId="a0f30abecd459ac6" providerId="LiveId" clId="{75DF59CF-CFF9-4ADE-8194-6D052DCCBFCA}" dt="2024-03-10T11:55:31.094" v="4067" actId="115"/>
          <ac:spMkLst>
            <pc:docMk/>
            <pc:sldMk cId="102377648" sldId="279"/>
            <ac:spMk id="3" creationId="{E97911EC-85A5-7B3B-357B-FC215D6F00C8}"/>
          </ac:spMkLst>
        </pc:spChg>
      </pc:sldChg>
      <pc:sldChg chg="modSp new mod ord">
        <pc:chgData name="Daniel Slade" userId="a0f30abecd459ac6" providerId="LiveId" clId="{75DF59CF-CFF9-4ADE-8194-6D052DCCBFCA}" dt="2024-03-10T11:30:08.294" v="3980"/>
        <pc:sldMkLst>
          <pc:docMk/>
          <pc:sldMk cId="3657989767" sldId="280"/>
        </pc:sldMkLst>
        <pc:spChg chg="mod">
          <ac:chgData name="Daniel Slade" userId="a0f30abecd459ac6" providerId="LiveId" clId="{75DF59CF-CFF9-4ADE-8194-6D052DCCBFCA}" dt="2024-03-10T11:26:15.452" v="3836" actId="20577"/>
          <ac:spMkLst>
            <pc:docMk/>
            <pc:sldMk cId="3657989767" sldId="280"/>
            <ac:spMk id="2" creationId="{F81CF495-CDC7-503E-2D83-5217ADFF0ED3}"/>
          </ac:spMkLst>
        </pc:spChg>
        <pc:spChg chg="mod">
          <ac:chgData name="Daniel Slade" userId="a0f30abecd459ac6" providerId="LiveId" clId="{75DF59CF-CFF9-4ADE-8194-6D052DCCBFCA}" dt="2024-03-10T11:28:47.191" v="3974" actId="255"/>
          <ac:spMkLst>
            <pc:docMk/>
            <pc:sldMk cId="3657989767" sldId="280"/>
            <ac:spMk id="3" creationId="{286DF4B5-A0D2-EAFE-9287-0D1D3B157F16}"/>
          </ac:spMkLst>
        </pc:spChg>
      </pc:sldChg>
      <pc:sldChg chg="addSp delSp modSp new mod modClrScheme chgLayout">
        <pc:chgData name="Daniel Slade" userId="a0f30abecd459ac6" providerId="LiveId" clId="{75DF59CF-CFF9-4ADE-8194-6D052DCCBFCA}" dt="2024-03-10T11:53:17.972" v="4065" actId="700"/>
        <pc:sldMkLst>
          <pc:docMk/>
          <pc:sldMk cId="196595830" sldId="281"/>
        </pc:sldMkLst>
        <pc:spChg chg="del mod ord">
          <ac:chgData name="Daniel Slade" userId="a0f30abecd459ac6" providerId="LiveId" clId="{75DF59CF-CFF9-4ADE-8194-6D052DCCBFCA}" dt="2024-03-10T11:53:17.972" v="4065" actId="700"/>
          <ac:spMkLst>
            <pc:docMk/>
            <pc:sldMk cId="196595830" sldId="281"/>
            <ac:spMk id="2" creationId="{8D7928F0-B4A9-EA4F-F219-DCBDC3421FAB}"/>
          </ac:spMkLst>
        </pc:spChg>
        <pc:spChg chg="del">
          <ac:chgData name="Daniel Slade" userId="a0f30abecd459ac6" providerId="LiveId" clId="{75DF59CF-CFF9-4ADE-8194-6D052DCCBFCA}" dt="2024-03-10T11:53:17.972" v="4065" actId="700"/>
          <ac:spMkLst>
            <pc:docMk/>
            <pc:sldMk cId="196595830" sldId="281"/>
            <ac:spMk id="3" creationId="{9BA8C6CC-BA07-E78A-B71F-86D640C86A2A}"/>
          </ac:spMkLst>
        </pc:spChg>
        <pc:spChg chg="add mod ord">
          <ac:chgData name="Daniel Slade" userId="a0f30abecd459ac6" providerId="LiveId" clId="{75DF59CF-CFF9-4ADE-8194-6D052DCCBFCA}" dt="2024-03-10T11:53:17.972" v="4065" actId="700"/>
          <ac:spMkLst>
            <pc:docMk/>
            <pc:sldMk cId="196595830" sldId="281"/>
            <ac:spMk id="4" creationId="{D5B95297-40EF-B069-0B92-7A137C0A4153}"/>
          </ac:spMkLst>
        </pc:spChg>
      </pc:sldChg>
      <pc:sldChg chg="new del">
        <pc:chgData name="Daniel Slade" userId="a0f30abecd459ac6" providerId="LiveId" clId="{75DF59CF-CFF9-4ADE-8194-6D052DCCBFCA}" dt="2024-03-10T11:53:05.054" v="4064" actId="2696"/>
        <pc:sldMkLst>
          <pc:docMk/>
          <pc:sldMk cId="1328570425" sldId="28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3/10/2024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3/10/2024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3/10/2024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3/10/2024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3/10/2024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3/10/2024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3/10/2024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3/10/2024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DBD49E-FF93-F360-7AAD-B3978EE222FD}"/>
              </a:ext>
            </a:extLst>
          </p:cNvPr>
          <p:cNvSpPr>
            <a:spLocks noGrp="1"/>
          </p:cNvSpPr>
          <p:nvPr>
            <p:ph type="ctrTitle"/>
          </p:nvPr>
        </p:nvSpPr>
        <p:spPr/>
        <p:txBody>
          <a:bodyPr>
            <a:normAutofit/>
          </a:bodyPr>
          <a:lstStyle/>
          <a:p>
            <a:r>
              <a:rPr lang="en-US" sz="7200" b="1" dirty="0"/>
              <a:t>Pressing Towards the Goal</a:t>
            </a:r>
            <a:r>
              <a:rPr lang="en-US" dirty="0"/>
              <a:t/>
            </a:r>
            <a:br>
              <a:rPr lang="en-US" dirty="0"/>
            </a:br>
            <a:r>
              <a:rPr lang="en-US" dirty="0"/>
              <a:t>Philippians 3:12-21</a:t>
            </a:r>
            <a:endParaRPr lang="en-US" sz="7200" dirty="0"/>
          </a:p>
        </p:txBody>
      </p:sp>
      <p:sp>
        <p:nvSpPr>
          <p:cNvPr id="3" name="Subtitle 2">
            <a:extLst>
              <a:ext uri="{FF2B5EF4-FFF2-40B4-BE49-F238E27FC236}">
                <a16:creationId xmlns:a16="http://schemas.microsoft.com/office/drawing/2014/main" xmlns="" id="{4462E5DB-CD4C-88B6-717F-C51719E22F28}"/>
              </a:ext>
            </a:extLst>
          </p:cNvPr>
          <p:cNvSpPr>
            <a:spLocks noGrp="1"/>
          </p:cNvSpPr>
          <p:nvPr>
            <p:ph type="subTitle" idx="1"/>
          </p:nvPr>
        </p:nvSpPr>
        <p:spPr/>
        <p:txBody>
          <a:bodyPr/>
          <a:lstStyle/>
          <a:p>
            <a:r>
              <a:rPr lang="en-US" dirty="0" err="1"/>
              <a:t>Lifegate</a:t>
            </a:r>
            <a:r>
              <a:rPr lang="en-US" dirty="0"/>
              <a:t/>
            </a:r>
            <a:br>
              <a:rPr lang="en-US" dirty="0"/>
            </a:br>
            <a:r>
              <a:rPr lang="en-US" dirty="0"/>
              <a:t>3/10/24</a:t>
            </a:r>
          </a:p>
        </p:txBody>
      </p:sp>
    </p:spTree>
    <p:extLst>
      <p:ext uri="{BB962C8B-B14F-4D97-AF65-F5344CB8AC3E}">
        <p14:creationId xmlns:p14="http://schemas.microsoft.com/office/powerpoint/2010/main" val="20483385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4AA7BE-E90D-C640-8453-26EB5CECD0B0}"/>
              </a:ext>
            </a:extLst>
          </p:cNvPr>
          <p:cNvSpPr>
            <a:spLocks noGrp="1"/>
          </p:cNvSpPr>
          <p:nvPr>
            <p:ph type="title"/>
          </p:nvPr>
        </p:nvSpPr>
        <p:spPr>
          <a:xfrm>
            <a:off x="1097280" y="286603"/>
            <a:ext cx="10058400" cy="1559131"/>
          </a:xfrm>
        </p:spPr>
        <p:txBody>
          <a:bodyPr>
            <a:normAutofit fontScale="90000"/>
          </a:bodyPr>
          <a:lstStyle/>
          <a:p>
            <a:r>
              <a:rPr lang="en-US" b="1" dirty="0"/>
              <a:t>Like Israel, every generation can choose not to enter in and take possession of the Promised Land</a:t>
            </a:r>
          </a:p>
        </p:txBody>
      </p:sp>
      <p:sp>
        <p:nvSpPr>
          <p:cNvPr id="3" name="Content Placeholder 2">
            <a:extLst>
              <a:ext uri="{FF2B5EF4-FFF2-40B4-BE49-F238E27FC236}">
                <a16:creationId xmlns:a16="http://schemas.microsoft.com/office/drawing/2014/main" xmlns="" id="{E97911EC-85A5-7B3B-357B-FC215D6F00C8}"/>
              </a:ext>
            </a:extLst>
          </p:cNvPr>
          <p:cNvSpPr>
            <a:spLocks noGrp="1"/>
          </p:cNvSpPr>
          <p:nvPr>
            <p:ph idx="1"/>
          </p:nvPr>
        </p:nvSpPr>
        <p:spPr>
          <a:xfrm>
            <a:off x="1097280" y="1845734"/>
            <a:ext cx="10058400" cy="4250266"/>
          </a:xfrm>
        </p:spPr>
        <p:txBody>
          <a:bodyPr>
            <a:normAutofit fontScale="92500"/>
          </a:bodyPr>
          <a:lstStyle/>
          <a:p>
            <a:r>
              <a:rPr lang="en-US" sz="2800" dirty="0">
                <a:highlight>
                  <a:srgbClr val="FFFF00"/>
                </a:highlight>
              </a:rPr>
              <a:t>See Numbers 13:1-20  (The 12 Spies Report)</a:t>
            </a:r>
          </a:p>
          <a:p>
            <a:r>
              <a:rPr lang="en-US" sz="2800" b="1" dirty="0"/>
              <a:t>The Promised Land—Represents our spiritual inheritance from the Lord, that we must be willing to enter and contend for possession of it.</a:t>
            </a:r>
          </a:p>
          <a:p>
            <a:r>
              <a:rPr lang="en-US" sz="3000" i="1" u="sng" dirty="0"/>
              <a:t>You have to decide if you are willing to contend for the promises. God’s promises are not automatic. You must show up to receive them and agree to partner with Him.</a:t>
            </a:r>
          </a:p>
          <a:p>
            <a:r>
              <a:rPr lang="en-US" sz="3200" dirty="0"/>
              <a:t>He will always fulfill his side of the promise, but you must be willing to show up and face the enemy who is wishing to rob you of your inheritance.</a:t>
            </a:r>
          </a:p>
        </p:txBody>
      </p:sp>
    </p:spTree>
    <p:extLst>
      <p:ext uri="{BB962C8B-B14F-4D97-AF65-F5344CB8AC3E}">
        <p14:creationId xmlns:p14="http://schemas.microsoft.com/office/powerpoint/2010/main" val="1023776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5E5BBA-CDBB-FBFF-BA15-C4FCC500960F}"/>
              </a:ext>
            </a:extLst>
          </p:cNvPr>
          <p:cNvSpPr>
            <a:spLocks noGrp="1"/>
          </p:cNvSpPr>
          <p:nvPr>
            <p:ph type="title"/>
          </p:nvPr>
        </p:nvSpPr>
        <p:spPr/>
        <p:txBody>
          <a:bodyPr/>
          <a:lstStyle/>
          <a:p>
            <a:r>
              <a:rPr lang="en-US" b="1" i="1" dirty="0"/>
              <a:t>“We must contend for the land that is promised to us…</a:t>
            </a:r>
          </a:p>
        </p:txBody>
      </p:sp>
      <p:sp>
        <p:nvSpPr>
          <p:cNvPr id="3" name="Content Placeholder 2">
            <a:extLst>
              <a:ext uri="{FF2B5EF4-FFF2-40B4-BE49-F238E27FC236}">
                <a16:creationId xmlns:a16="http://schemas.microsoft.com/office/drawing/2014/main" xmlns="" id="{D6A31AB3-0459-DF0C-6ABE-F5348638D8AB}"/>
              </a:ext>
            </a:extLst>
          </p:cNvPr>
          <p:cNvSpPr>
            <a:spLocks noGrp="1"/>
          </p:cNvSpPr>
          <p:nvPr>
            <p:ph idx="1"/>
          </p:nvPr>
        </p:nvSpPr>
        <p:spPr/>
        <p:txBody>
          <a:bodyPr/>
          <a:lstStyle/>
          <a:p>
            <a:r>
              <a:rPr lang="en-US" sz="3200" i="1" dirty="0"/>
              <a:t>… Not because God is reluctant to give it, but because we have an enemy who vehemently opposes us and loves to rob us of our inheritance.” [</a:t>
            </a:r>
            <a:r>
              <a:rPr lang="en-US" sz="3200" i="1" dirty="0" err="1"/>
              <a:t>J.Kail</a:t>
            </a:r>
            <a:r>
              <a:rPr lang="en-US" sz="3200" i="1" dirty="0"/>
              <a:t>]</a:t>
            </a:r>
          </a:p>
          <a:p>
            <a:r>
              <a:rPr lang="en-US" sz="3200" dirty="0"/>
              <a:t>Joshua 18:3 “So Joshua said to the Israelites: </a:t>
            </a:r>
            <a:r>
              <a:rPr lang="en-US" sz="3200" dirty="0">
                <a:highlight>
                  <a:srgbClr val="FFFF00"/>
                </a:highlight>
              </a:rPr>
              <a:t>“How long will you wait before you begin to take possession of the land that the Lord, the God of your ancestors, has given you?”</a:t>
            </a:r>
          </a:p>
        </p:txBody>
      </p:sp>
    </p:spTree>
    <p:extLst>
      <p:ext uri="{BB962C8B-B14F-4D97-AF65-F5344CB8AC3E}">
        <p14:creationId xmlns:p14="http://schemas.microsoft.com/office/powerpoint/2010/main" val="3861417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51921F-019A-115D-0BB8-C6E4DC0EE43D}"/>
              </a:ext>
            </a:extLst>
          </p:cNvPr>
          <p:cNvSpPr>
            <a:spLocks noGrp="1"/>
          </p:cNvSpPr>
          <p:nvPr>
            <p:ph type="title"/>
          </p:nvPr>
        </p:nvSpPr>
        <p:spPr/>
        <p:txBody>
          <a:bodyPr>
            <a:normAutofit fontScale="90000"/>
          </a:bodyPr>
          <a:lstStyle/>
          <a:p>
            <a:r>
              <a:rPr kumimoji="0" lang="en-US" sz="3600" b="1" i="0" u="none" strike="noStrike" kern="1200" cap="none" spc="0" normalizeH="0" baseline="30000" noProof="0" dirty="0">
                <a:ln>
                  <a:noFill/>
                </a:ln>
                <a:solidFill>
                  <a:srgbClr val="000000"/>
                </a:solidFill>
                <a:effectLst/>
                <a:uLnTx/>
                <a:uFillTx/>
                <a:latin typeface="system-ui"/>
                <a:ea typeface="+mn-ea"/>
                <a:cs typeface="+mn-cs"/>
              </a:rPr>
              <a:t>15 </a:t>
            </a:r>
            <a:r>
              <a:rPr kumimoji="0" lang="en-US" sz="3600" b="0" i="0" u="none" strike="noStrike" kern="1200" cap="none" spc="0" normalizeH="0" baseline="0" noProof="0" dirty="0">
                <a:ln>
                  <a:noFill/>
                </a:ln>
                <a:solidFill>
                  <a:srgbClr val="000000"/>
                </a:solidFill>
                <a:effectLst/>
                <a:uLnTx/>
                <a:uFillTx/>
                <a:latin typeface="system-ui"/>
                <a:ea typeface="+mn-ea"/>
                <a:cs typeface="+mn-cs"/>
              </a:rPr>
              <a:t>Let all who are spiritually mature agree on these things. If you disagree on some point, I believe God will make it plain to you. </a:t>
            </a:r>
            <a:endParaRPr lang="en-US" dirty="0"/>
          </a:p>
        </p:txBody>
      </p:sp>
      <p:sp>
        <p:nvSpPr>
          <p:cNvPr id="3" name="Content Placeholder 2">
            <a:extLst>
              <a:ext uri="{FF2B5EF4-FFF2-40B4-BE49-F238E27FC236}">
                <a16:creationId xmlns:a16="http://schemas.microsoft.com/office/drawing/2014/main" xmlns="" id="{296E1A25-A626-7BCD-67F9-0B06C177236E}"/>
              </a:ext>
            </a:extLst>
          </p:cNvPr>
          <p:cNvSpPr>
            <a:spLocks noGrp="1"/>
          </p:cNvSpPr>
          <p:nvPr>
            <p:ph idx="1"/>
          </p:nvPr>
        </p:nvSpPr>
        <p:spPr>
          <a:xfrm>
            <a:off x="576775" y="1845734"/>
            <a:ext cx="11211951" cy="4358118"/>
          </a:xfrm>
        </p:spPr>
        <p:txBody>
          <a:bodyPr>
            <a:normAutofit/>
          </a:bodyPr>
          <a:lstStyle/>
          <a:p>
            <a:pPr marL="0" indent="0">
              <a:buNone/>
            </a:pPr>
            <a:r>
              <a:rPr lang="en-US" sz="2800" b="1" i="1" dirty="0"/>
              <a:t>Romans 15:5</a:t>
            </a:r>
            <a:r>
              <a:rPr lang="en-US" sz="2800" dirty="0"/>
              <a:t/>
            </a:r>
            <a:br>
              <a:rPr lang="en-US" sz="2800" dirty="0"/>
            </a:br>
            <a:r>
              <a:rPr lang="en-US" sz="2800" dirty="0"/>
              <a:t>“</a:t>
            </a:r>
            <a:r>
              <a:rPr lang="en-US" sz="2800" b="0" i="0" dirty="0">
                <a:solidFill>
                  <a:srgbClr val="000000"/>
                </a:solidFill>
                <a:effectLst/>
                <a:latin typeface="system-ui"/>
              </a:rPr>
              <a:t>May the God of </a:t>
            </a:r>
            <a:r>
              <a:rPr lang="en-US" sz="2800" i="0" dirty="0">
                <a:solidFill>
                  <a:srgbClr val="000000"/>
                </a:solidFill>
                <a:effectLst/>
                <a:latin typeface="system-ui"/>
              </a:rPr>
              <a:t>endurance </a:t>
            </a:r>
            <a:r>
              <a:rPr lang="en-US" sz="2800" b="0" i="0" dirty="0">
                <a:solidFill>
                  <a:srgbClr val="000000"/>
                </a:solidFill>
                <a:effectLst/>
                <a:latin typeface="system-ui"/>
              </a:rPr>
              <a:t>and encouragement grant you to live in such harmony with one another, in accord with Christ Jesus…”</a:t>
            </a:r>
            <a:endParaRPr lang="en-US" sz="2800" dirty="0">
              <a:solidFill>
                <a:srgbClr val="000000"/>
              </a:solidFill>
              <a:latin typeface="system-ui"/>
            </a:endParaRPr>
          </a:p>
          <a:p>
            <a:pPr marL="0" indent="0">
              <a:buNone/>
            </a:pPr>
            <a:r>
              <a:rPr lang="en-US" sz="2800" b="1" i="1" dirty="0">
                <a:solidFill>
                  <a:srgbClr val="000000"/>
                </a:solidFill>
                <a:effectLst/>
                <a:latin typeface="system-ui"/>
              </a:rPr>
              <a:t>1Corinthians 1:10</a:t>
            </a:r>
            <a:r>
              <a:rPr lang="en-US" sz="2800" b="0" i="0" dirty="0">
                <a:solidFill>
                  <a:srgbClr val="000000"/>
                </a:solidFill>
                <a:effectLst/>
                <a:latin typeface="system-ui"/>
              </a:rPr>
              <a:t/>
            </a:r>
            <a:br>
              <a:rPr lang="en-US" sz="2800" b="0" i="0" dirty="0">
                <a:solidFill>
                  <a:srgbClr val="000000"/>
                </a:solidFill>
                <a:effectLst/>
                <a:latin typeface="system-ui"/>
              </a:rPr>
            </a:br>
            <a:r>
              <a:rPr lang="en-US" sz="2800" b="0" i="0" dirty="0">
                <a:solidFill>
                  <a:srgbClr val="000000"/>
                </a:solidFill>
                <a:effectLst/>
                <a:latin typeface="system-ui"/>
              </a:rPr>
              <a:t>“I appeal to you, brothers, by the name of our Lord Jesus Christ, that all of you agree, and that there be no divisions among you, but that you be united in the same mind and the same judgment.”</a:t>
            </a:r>
          </a:p>
          <a:p>
            <a:pPr marL="0" indent="0">
              <a:buNone/>
            </a:pPr>
            <a:endParaRPr lang="en-US" b="0" i="0" dirty="0">
              <a:solidFill>
                <a:srgbClr val="000000"/>
              </a:solidFill>
              <a:effectLst/>
              <a:latin typeface="system-ui"/>
            </a:endParaRPr>
          </a:p>
          <a:p>
            <a:pPr marL="0" indent="0">
              <a:buNone/>
            </a:pPr>
            <a:endParaRPr lang="en-US" dirty="0"/>
          </a:p>
        </p:txBody>
      </p:sp>
    </p:spTree>
    <p:extLst>
      <p:ext uri="{BB962C8B-B14F-4D97-AF65-F5344CB8AC3E}">
        <p14:creationId xmlns:p14="http://schemas.microsoft.com/office/powerpoint/2010/main" val="1485039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5230A27-1553-42F8-99D7-829868E137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A772232D-B4D6-429F-B3D1-2D9891B85E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E95E02A-1988-C3EC-47AD-61BB75159F19}"/>
              </a:ext>
            </a:extLst>
          </p:cNvPr>
          <p:cNvSpPr>
            <a:spLocks noGrp="1"/>
          </p:cNvSpPr>
          <p:nvPr>
            <p:ph type="title"/>
          </p:nvPr>
        </p:nvSpPr>
        <p:spPr>
          <a:xfrm>
            <a:off x="965030" y="963997"/>
            <a:ext cx="3254691" cy="4938361"/>
          </a:xfrm>
        </p:spPr>
        <p:txBody>
          <a:bodyPr anchor="ctr">
            <a:normAutofit/>
          </a:bodyPr>
          <a:lstStyle/>
          <a:p>
            <a:pPr algn="r"/>
            <a:r>
              <a:rPr kumimoji="0" lang="en-US" sz="4400" b="1" i="0" u="none" strike="noStrike" kern="1200" cap="none" spc="0" normalizeH="0" baseline="30000" noProof="0">
                <a:ln>
                  <a:noFill/>
                </a:ln>
                <a:effectLst/>
                <a:uLnTx/>
                <a:uFillTx/>
                <a:latin typeface="system-ui"/>
                <a:ea typeface="+mn-ea"/>
                <a:cs typeface="+mn-cs"/>
              </a:rPr>
              <a:t>16 </a:t>
            </a:r>
            <a:r>
              <a:rPr kumimoji="0" lang="en-US" sz="4400" b="0" i="0" u="none" strike="noStrike" kern="1200" cap="none" spc="0" normalizeH="0" baseline="0" noProof="0">
                <a:ln>
                  <a:noFill/>
                </a:ln>
                <a:effectLst/>
                <a:uLnTx/>
                <a:uFillTx/>
                <a:latin typeface="system-ui"/>
                <a:ea typeface="+mn-ea"/>
                <a:cs typeface="+mn-cs"/>
              </a:rPr>
              <a:t>But we must hold on to the progress we have already made.</a:t>
            </a:r>
            <a:endParaRPr lang="en-US" sz="4400"/>
          </a:p>
        </p:txBody>
      </p:sp>
      <p:cxnSp>
        <p:nvCxnSpPr>
          <p:cNvPr id="12" name="Straight Connector 11">
            <a:extLst>
              <a:ext uri="{FF2B5EF4-FFF2-40B4-BE49-F238E27FC236}">
                <a16:creationId xmlns:a16="http://schemas.microsoft.com/office/drawing/2014/main" xmlns="" id="{02CC3441-26B3-4381-B3DF-8AE3C288BC0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A4243F9B-6F63-6BB6-7544-64CFF6067857}"/>
              </a:ext>
            </a:extLst>
          </p:cNvPr>
          <p:cNvSpPr>
            <a:spLocks noGrp="1"/>
          </p:cNvSpPr>
          <p:nvPr>
            <p:ph idx="1"/>
          </p:nvPr>
        </p:nvSpPr>
        <p:spPr>
          <a:xfrm>
            <a:off x="5134882" y="963507"/>
            <a:ext cx="6135097" cy="4938851"/>
          </a:xfrm>
        </p:spPr>
        <p:txBody>
          <a:bodyPr anchor="ctr">
            <a:normAutofit/>
          </a:bodyPr>
          <a:lstStyle/>
          <a:p>
            <a:pPr marL="0" marR="0" lvl="0" indent="0" defTabSz="914400" rtl="0" eaLnBrk="1" fontAlgn="auto" latinLnBrk="0" hangingPunct="1">
              <a:spcBef>
                <a:spcPts val="1200"/>
              </a:spcBef>
              <a:spcAft>
                <a:spcPts val="200"/>
              </a:spcAft>
              <a:buClr>
                <a:srgbClr val="D34817"/>
              </a:buClr>
              <a:buSzPct val="100000"/>
              <a:buFont typeface="Calibri" panose="020F0502020204030204" pitchFamily="34" charset="0"/>
              <a:buNone/>
              <a:tabLst/>
              <a:defRPr/>
            </a:pPr>
            <a:r>
              <a:rPr kumimoji="0" lang="en-US" sz="3200" b="0" i="0" u="none" strike="noStrike" kern="1200" cap="none" spc="0" normalizeH="0" baseline="0" noProof="0" dirty="0">
                <a:ln>
                  <a:noFill/>
                </a:ln>
                <a:effectLst/>
                <a:uLnTx/>
                <a:uFillTx/>
                <a:latin typeface="Calibri" panose="020F0502020204030204"/>
                <a:ea typeface="+mn-ea"/>
                <a:cs typeface="+mn-cs"/>
              </a:rPr>
              <a:t>Romans 5:3-5</a:t>
            </a:r>
            <a:br>
              <a:rPr kumimoji="0" lang="en-US" sz="3200" b="0" i="0" u="none" strike="noStrike" kern="1200" cap="none" spc="0" normalizeH="0" baseline="0" noProof="0" dirty="0">
                <a:ln>
                  <a:noFill/>
                </a:ln>
                <a:effectLst/>
                <a:uLnTx/>
                <a:uFillTx/>
                <a:latin typeface="Calibri" panose="020F0502020204030204"/>
                <a:ea typeface="+mn-ea"/>
                <a:cs typeface="+mn-cs"/>
              </a:rPr>
            </a:br>
            <a:r>
              <a:rPr kumimoji="0" lang="en-US" sz="3200" b="0" i="0" u="none" strike="noStrike" kern="1200" cap="none" spc="0" normalizeH="0" baseline="0" noProof="0" dirty="0">
                <a:ln>
                  <a:noFill/>
                </a:ln>
                <a:effectLst/>
                <a:uLnTx/>
                <a:uFillTx/>
                <a:latin typeface="Calibri" panose="020F0502020204030204"/>
                <a:ea typeface="+mn-ea"/>
                <a:cs typeface="+mn-cs"/>
              </a:rPr>
              <a:t>3 Not only that, but we rejoice in our sufferings, knowing that suffering produces endurance, 4 and endurance produces character, and character produces hope, 5 and hope does not put us to shame, because God's love has been poured into our hearts through the Holy Spirit who has been given to us.</a:t>
            </a:r>
          </a:p>
          <a:p>
            <a:endParaRPr lang="en-US" sz="1800" dirty="0"/>
          </a:p>
        </p:txBody>
      </p:sp>
    </p:spTree>
    <p:extLst>
      <p:ext uri="{BB962C8B-B14F-4D97-AF65-F5344CB8AC3E}">
        <p14:creationId xmlns:p14="http://schemas.microsoft.com/office/powerpoint/2010/main" val="15628339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E08FFF-6207-11EB-4629-50C0E5C3943E}"/>
              </a:ext>
            </a:extLst>
          </p:cNvPr>
          <p:cNvSpPr>
            <a:spLocks noGrp="1"/>
          </p:cNvSpPr>
          <p:nvPr>
            <p:ph type="title"/>
          </p:nvPr>
        </p:nvSpPr>
        <p:spPr/>
        <p:txBody>
          <a:bodyPr>
            <a:normAutofit fontScale="90000"/>
          </a:bodyPr>
          <a:lstStyle/>
          <a:p>
            <a:r>
              <a:rPr lang="en-US" sz="4800" b="1" i="0" baseline="30000" dirty="0">
                <a:solidFill>
                  <a:srgbClr val="000000"/>
                </a:solidFill>
                <a:effectLst/>
                <a:latin typeface="system-ui"/>
              </a:rPr>
              <a:t>17 </a:t>
            </a:r>
            <a:r>
              <a:rPr lang="en-US" sz="4800" b="0" i="0" dirty="0">
                <a:solidFill>
                  <a:srgbClr val="000000"/>
                </a:solidFill>
                <a:effectLst/>
                <a:latin typeface="system-ui"/>
              </a:rPr>
              <a:t>Dear brothers and sisters, pattern your lives after mine, and learn from those who follow our example. </a:t>
            </a:r>
            <a:endParaRPr lang="en-US" dirty="0"/>
          </a:p>
        </p:txBody>
      </p:sp>
      <p:sp>
        <p:nvSpPr>
          <p:cNvPr id="3" name="Content Placeholder 2">
            <a:extLst>
              <a:ext uri="{FF2B5EF4-FFF2-40B4-BE49-F238E27FC236}">
                <a16:creationId xmlns:a16="http://schemas.microsoft.com/office/drawing/2014/main" xmlns="" id="{3B5BCBE7-7E49-29EE-4A4E-D21FAE110E5A}"/>
              </a:ext>
            </a:extLst>
          </p:cNvPr>
          <p:cNvSpPr>
            <a:spLocks noGrp="1"/>
          </p:cNvSpPr>
          <p:nvPr>
            <p:ph idx="1"/>
          </p:nvPr>
        </p:nvSpPr>
        <p:spPr>
          <a:xfrm>
            <a:off x="1097280" y="1737360"/>
            <a:ext cx="10058400" cy="4566458"/>
          </a:xfrm>
        </p:spPr>
        <p:txBody>
          <a:bodyPr>
            <a:normAutofit lnSpcReduction="10000"/>
          </a:bodyPr>
          <a:lstStyle/>
          <a:p>
            <a:r>
              <a:rPr lang="en-US" sz="2800" i="1" dirty="0"/>
              <a:t>Paul says, “imitate me”—imitating Christ—teaching, preaching, contending for the promises, healing the sick, deliverance, standing firm in faith during persecution, set apart.</a:t>
            </a:r>
          </a:p>
          <a:p>
            <a:r>
              <a:rPr lang="en-US" sz="3600" dirty="0"/>
              <a:t>Philippians 1:27-30</a:t>
            </a:r>
            <a:r>
              <a:rPr lang="en-US" dirty="0"/>
              <a:t/>
            </a:r>
            <a:br>
              <a:rPr lang="en-US" dirty="0"/>
            </a:br>
            <a:r>
              <a:rPr lang="en-US" sz="2800" b="1" i="0" baseline="30000" dirty="0">
                <a:solidFill>
                  <a:srgbClr val="000000"/>
                </a:solidFill>
                <a:effectLst/>
                <a:latin typeface="system-ui"/>
              </a:rPr>
              <a:t>27 ”</a:t>
            </a:r>
            <a:r>
              <a:rPr lang="en-US" sz="2800" b="0" i="0" dirty="0">
                <a:solidFill>
                  <a:srgbClr val="000000"/>
                </a:solidFill>
                <a:effectLst/>
                <a:latin typeface="system-ui"/>
              </a:rPr>
              <a:t>…that you stand firm in the one Spirit, striving together as one for the faith of the gospel </a:t>
            </a:r>
            <a:r>
              <a:rPr lang="en-US" sz="2800" b="1" i="0" baseline="30000" dirty="0">
                <a:solidFill>
                  <a:srgbClr val="000000"/>
                </a:solidFill>
                <a:effectLst/>
                <a:latin typeface="system-ui"/>
              </a:rPr>
              <a:t>28 </a:t>
            </a:r>
            <a:r>
              <a:rPr lang="en-US" sz="2800" b="0" i="0" dirty="0">
                <a:solidFill>
                  <a:srgbClr val="000000"/>
                </a:solidFill>
                <a:effectLst/>
                <a:latin typeface="system-ui"/>
              </a:rPr>
              <a:t>without being frightened in any way by those who oppose you. This is a sign to them that they will be destroyed, but that you will be saved—and that by God. </a:t>
            </a:r>
            <a:r>
              <a:rPr lang="en-US" sz="2800" b="1" i="0" baseline="30000" dirty="0">
                <a:solidFill>
                  <a:srgbClr val="000000"/>
                </a:solidFill>
                <a:effectLst/>
                <a:latin typeface="system-ui"/>
              </a:rPr>
              <a:t>29 </a:t>
            </a:r>
            <a:r>
              <a:rPr lang="en-US" sz="2800" b="0" i="0" dirty="0">
                <a:solidFill>
                  <a:srgbClr val="000000"/>
                </a:solidFill>
                <a:effectLst/>
                <a:latin typeface="system-ui"/>
              </a:rPr>
              <a:t>For it has been granted to you on behalf of Christ not only to believe in him, but also to suffer for him, </a:t>
            </a:r>
            <a:r>
              <a:rPr lang="en-US" sz="2800" b="1" i="0" baseline="30000" dirty="0">
                <a:solidFill>
                  <a:srgbClr val="000000"/>
                </a:solidFill>
                <a:effectLst/>
                <a:latin typeface="system-ui"/>
              </a:rPr>
              <a:t>30 </a:t>
            </a:r>
            <a:r>
              <a:rPr lang="en-US" sz="2800" b="0" i="0" dirty="0">
                <a:solidFill>
                  <a:srgbClr val="000000"/>
                </a:solidFill>
                <a:effectLst/>
                <a:latin typeface="system-ui"/>
              </a:rPr>
              <a:t>since you are going through the same struggle you saw I had, and now hear that I still have.”</a:t>
            </a:r>
            <a:endParaRPr lang="en-US" sz="2800" dirty="0"/>
          </a:p>
        </p:txBody>
      </p:sp>
    </p:spTree>
    <p:extLst>
      <p:ext uri="{BB962C8B-B14F-4D97-AF65-F5344CB8AC3E}">
        <p14:creationId xmlns:p14="http://schemas.microsoft.com/office/powerpoint/2010/main" val="2815324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26A036-4B47-01FA-7E2B-7776BC1820EB}"/>
              </a:ext>
            </a:extLst>
          </p:cNvPr>
          <p:cNvSpPr>
            <a:spLocks noGrp="1"/>
          </p:cNvSpPr>
          <p:nvPr>
            <p:ph type="title"/>
          </p:nvPr>
        </p:nvSpPr>
        <p:spPr/>
        <p:txBody>
          <a:bodyPr>
            <a:normAutofit fontScale="90000"/>
          </a:bodyPr>
          <a:lstStyle/>
          <a:p>
            <a:r>
              <a:rPr kumimoji="0" lang="en-US" sz="3600" b="1" i="0" u="none" strike="noStrike" kern="1200" cap="none" spc="0" normalizeH="0" baseline="30000" noProof="0" dirty="0">
                <a:ln>
                  <a:noFill/>
                </a:ln>
                <a:solidFill>
                  <a:srgbClr val="000000"/>
                </a:solidFill>
                <a:effectLst/>
                <a:uLnTx/>
                <a:uFillTx/>
                <a:latin typeface="system-ui"/>
                <a:ea typeface="+mn-ea"/>
                <a:cs typeface="+mn-cs"/>
              </a:rPr>
              <a:t>18 </a:t>
            </a:r>
            <a:r>
              <a:rPr kumimoji="0" lang="en-US" sz="3600" b="0" i="0" u="none" strike="noStrike" kern="1200" cap="none" spc="0" normalizeH="0" baseline="0" noProof="0" dirty="0">
                <a:ln>
                  <a:noFill/>
                </a:ln>
                <a:solidFill>
                  <a:srgbClr val="000000"/>
                </a:solidFill>
                <a:effectLst/>
                <a:uLnTx/>
                <a:uFillTx/>
                <a:latin typeface="system-ui"/>
                <a:ea typeface="+mn-ea"/>
                <a:cs typeface="+mn-cs"/>
              </a:rPr>
              <a:t>For I have told you often before, and I say it again with tears in my eyes, that there are many whose conduct shows they are really enemies of the cross of Christ. </a:t>
            </a:r>
            <a:endParaRPr lang="en-US" dirty="0"/>
          </a:p>
        </p:txBody>
      </p:sp>
      <p:sp>
        <p:nvSpPr>
          <p:cNvPr id="3" name="Content Placeholder 2">
            <a:extLst>
              <a:ext uri="{FF2B5EF4-FFF2-40B4-BE49-F238E27FC236}">
                <a16:creationId xmlns:a16="http://schemas.microsoft.com/office/drawing/2014/main" xmlns="" id="{D8486EA5-D39B-867C-B7AA-EE7937CCABAC}"/>
              </a:ext>
            </a:extLst>
          </p:cNvPr>
          <p:cNvSpPr>
            <a:spLocks noGrp="1"/>
          </p:cNvSpPr>
          <p:nvPr>
            <p:ph idx="1"/>
          </p:nvPr>
        </p:nvSpPr>
        <p:spPr>
          <a:xfrm>
            <a:off x="1097280" y="1845734"/>
            <a:ext cx="10058400" cy="4291830"/>
          </a:xfrm>
        </p:spPr>
        <p:txBody>
          <a:bodyPr>
            <a:normAutofit/>
          </a:bodyPr>
          <a:lstStyle/>
          <a:p>
            <a:r>
              <a:rPr lang="en-US" sz="2800" b="1" i="1" dirty="0">
                <a:highlight>
                  <a:srgbClr val="FFFF00"/>
                </a:highlight>
              </a:rPr>
              <a:t> Watch out for of enemies of the cross </a:t>
            </a:r>
          </a:p>
          <a:p>
            <a:r>
              <a:rPr lang="en-US" sz="2800" b="1" i="1" dirty="0"/>
              <a:t>Matthew 7:15 </a:t>
            </a:r>
            <a:r>
              <a:rPr lang="en-US" sz="2800" dirty="0"/>
              <a:t>A Tree and Its Fruit </a:t>
            </a:r>
            <a:r>
              <a:rPr lang="en-US" sz="2800" b="0" i="0" dirty="0">
                <a:solidFill>
                  <a:srgbClr val="000000"/>
                </a:solidFill>
                <a:effectLst/>
                <a:latin typeface="system-ui"/>
              </a:rPr>
              <a:t>“</a:t>
            </a:r>
            <a:r>
              <a:rPr lang="en-US" sz="2800" b="1" i="0" dirty="0">
                <a:solidFill>
                  <a:srgbClr val="000000"/>
                </a:solidFill>
                <a:effectLst/>
                <a:latin typeface="system-ui"/>
              </a:rPr>
              <a:t>Beware</a:t>
            </a:r>
            <a:r>
              <a:rPr lang="en-US" sz="2800" b="0" i="0" dirty="0">
                <a:solidFill>
                  <a:srgbClr val="000000"/>
                </a:solidFill>
                <a:effectLst/>
                <a:latin typeface="system-ui"/>
              </a:rPr>
              <a:t> of false prophets, who come to you in sheep's clothing but inwardly are ravenous wolves.”</a:t>
            </a:r>
          </a:p>
          <a:p>
            <a:r>
              <a:rPr lang="en-US" sz="2800" b="1" i="1" dirty="0">
                <a:solidFill>
                  <a:srgbClr val="000000"/>
                </a:solidFill>
                <a:latin typeface="system-ui"/>
              </a:rPr>
              <a:t>Galatians 5:7-10 </a:t>
            </a:r>
            <a:r>
              <a:rPr lang="en-US" sz="2800" dirty="0">
                <a:solidFill>
                  <a:srgbClr val="000000"/>
                </a:solidFill>
                <a:latin typeface="system-ui"/>
              </a:rPr>
              <a:t>“</a:t>
            </a:r>
            <a:r>
              <a:rPr lang="en-US" sz="2800" b="1" i="0" baseline="30000" dirty="0">
                <a:solidFill>
                  <a:srgbClr val="000000"/>
                </a:solidFill>
                <a:effectLst/>
                <a:latin typeface="system-ui"/>
              </a:rPr>
              <a:t>7 </a:t>
            </a:r>
            <a:r>
              <a:rPr lang="en-US" sz="2800" b="0" i="0" dirty="0">
                <a:solidFill>
                  <a:srgbClr val="000000"/>
                </a:solidFill>
                <a:effectLst/>
                <a:latin typeface="system-ui"/>
              </a:rPr>
              <a:t>You were running a good race. Who cut in on you to keep you from obeying the truth? </a:t>
            </a:r>
            <a:r>
              <a:rPr lang="en-US" sz="2800" b="1" i="0" baseline="30000" dirty="0">
                <a:solidFill>
                  <a:srgbClr val="000000"/>
                </a:solidFill>
                <a:effectLst/>
                <a:latin typeface="system-ui"/>
              </a:rPr>
              <a:t>8 </a:t>
            </a:r>
            <a:r>
              <a:rPr lang="en-US" sz="2800" b="0" i="0" dirty="0">
                <a:solidFill>
                  <a:srgbClr val="000000"/>
                </a:solidFill>
                <a:effectLst/>
                <a:latin typeface="system-ui"/>
              </a:rPr>
              <a:t>That kind of persuasion does not come from the one who calls you. </a:t>
            </a:r>
            <a:r>
              <a:rPr lang="en-US" sz="2800" b="1" i="0" baseline="30000" dirty="0">
                <a:solidFill>
                  <a:srgbClr val="000000"/>
                </a:solidFill>
                <a:effectLst/>
                <a:latin typeface="system-ui"/>
              </a:rPr>
              <a:t>9 </a:t>
            </a:r>
            <a:r>
              <a:rPr lang="en-US" sz="2800" b="0" i="0" dirty="0">
                <a:solidFill>
                  <a:srgbClr val="000000"/>
                </a:solidFill>
                <a:effectLst/>
                <a:latin typeface="system-ui"/>
              </a:rPr>
              <a:t>“A little yeast works through the whole batch of dough.” </a:t>
            </a:r>
            <a:r>
              <a:rPr lang="en-US" sz="2800" b="1" i="0" baseline="30000" dirty="0">
                <a:solidFill>
                  <a:srgbClr val="000000"/>
                </a:solidFill>
                <a:effectLst/>
                <a:latin typeface="system-ui"/>
              </a:rPr>
              <a:t>10 </a:t>
            </a:r>
            <a:r>
              <a:rPr lang="en-US" sz="2800" b="0" i="0" dirty="0">
                <a:solidFill>
                  <a:srgbClr val="000000"/>
                </a:solidFill>
                <a:effectLst/>
                <a:latin typeface="system-ui"/>
              </a:rPr>
              <a:t>I am confident in the Lord that you will take no other view. The one who is throwing you into confusion, whoever that may be, will have to pay the penalty.” </a:t>
            </a:r>
          </a:p>
        </p:txBody>
      </p:sp>
    </p:spTree>
    <p:extLst>
      <p:ext uri="{BB962C8B-B14F-4D97-AF65-F5344CB8AC3E}">
        <p14:creationId xmlns:p14="http://schemas.microsoft.com/office/powerpoint/2010/main" val="3996797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C0AC75-CED8-39F7-556D-B46A41C2DE86}"/>
              </a:ext>
            </a:extLst>
          </p:cNvPr>
          <p:cNvSpPr>
            <a:spLocks noGrp="1"/>
          </p:cNvSpPr>
          <p:nvPr>
            <p:ph type="title"/>
          </p:nvPr>
        </p:nvSpPr>
        <p:spPr/>
        <p:txBody>
          <a:bodyPr/>
          <a:lstStyle/>
          <a:p>
            <a:r>
              <a:rPr lang="en-US" dirty="0"/>
              <a:t>The “Leaven of Herod” and the “Leaven of the Pharisees” </a:t>
            </a:r>
          </a:p>
        </p:txBody>
      </p:sp>
      <p:sp>
        <p:nvSpPr>
          <p:cNvPr id="3" name="Content Placeholder 2">
            <a:extLst>
              <a:ext uri="{FF2B5EF4-FFF2-40B4-BE49-F238E27FC236}">
                <a16:creationId xmlns:a16="http://schemas.microsoft.com/office/drawing/2014/main" xmlns="" id="{39D7AA9C-E188-DD3D-EE2B-D5FE2A05FF0D}"/>
              </a:ext>
            </a:extLst>
          </p:cNvPr>
          <p:cNvSpPr>
            <a:spLocks noGrp="1"/>
          </p:cNvSpPr>
          <p:nvPr>
            <p:ph idx="1"/>
          </p:nvPr>
        </p:nvSpPr>
        <p:spPr/>
        <p:txBody>
          <a:bodyPr>
            <a:normAutofit/>
          </a:bodyPr>
          <a:lstStyle/>
          <a:p>
            <a:r>
              <a:rPr lang="en-US" sz="2400" dirty="0"/>
              <a:t>Matthew 8:14-16 14 Now they had forgotten to bring bread, and they had only one loaf with them in the boat. 15 And he cautioned them, saying, </a:t>
            </a:r>
            <a:r>
              <a:rPr lang="en-US" sz="2400" b="1" dirty="0"/>
              <a:t>“</a:t>
            </a:r>
            <a:r>
              <a:rPr lang="en-US" sz="3200" b="1" dirty="0"/>
              <a:t>Watch out; beware of the leaven of the Pharisees and the leaven of Herod</a:t>
            </a:r>
            <a:r>
              <a:rPr lang="en-US" sz="2400" b="1" dirty="0"/>
              <a:t>.”</a:t>
            </a:r>
            <a:r>
              <a:rPr lang="en-US" sz="2400" dirty="0"/>
              <a:t>[a] 16 And they began discussing with one another the fact that they had no bread. </a:t>
            </a:r>
          </a:p>
          <a:p>
            <a:r>
              <a:rPr lang="en-US" sz="2400" b="1" dirty="0">
                <a:highlight>
                  <a:srgbClr val="FFFF00"/>
                </a:highlight>
              </a:rPr>
              <a:t>Leaven</a:t>
            </a:r>
            <a:r>
              <a:rPr lang="en-US" sz="2400" dirty="0">
                <a:highlight>
                  <a:srgbClr val="FFFF00"/>
                </a:highlight>
              </a:rPr>
              <a:t>—a metaphor for false doctrine or heresy </a:t>
            </a:r>
          </a:p>
          <a:p>
            <a:r>
              <a:rPr lang="en-US" sz="2400" b="1" dirty="0">
                <a:highlight>
                  <a:srgbClr val="FFFF00"/>
                </a:highlight>
              </a:rPr>
              <a:t>Leaven of Herod</a:t>
            </a:r>
            <a:r>
              <a:rPr lang="en-US" sz="2400" dirty="0">
                <a:highlight>
                  <a:srgbClr val="FFFF00"/>
                </a:highlight>
              </a:rPr>
              <a:t>—Worldliness and unbelief/social pressures not to be </a:t>
            </a:r>
            <a:r>
              <a:rPr lang="en-US" sz="2400" i="1" dirty="0">
                <a:highlight>
                  <a:srgbClr val="FFFF00"/>
                </a:highlight>
              </a:rPr>
              <a:t>cancelled</a:t>
            </a:r>
            <a:r>
              <a:rPr lang="en-US" sz="2400" dirty="0">
                <a:highlight>
                  <a:srgbClr val="FFFF00"/>
                </a:highlight>
              </a:rPr>
              <a:t> by the Romans for claiming Jesus as the Messiah</a:t>
            </a:r>
          </a:p>
          <a:p>
            <a:r>
              <a:rPr lang="en-US" sz="2400" b="1" i="1" dirty="0">
                <a:highlight>
                  <a:srgbClr val="FFFF00"/>
                </a:highlight>
              </a:rPr>
              <a:t>Leaven of the Pharisees</a:t>
            </a:r>
            <a:r>
              <a:rPr lang="en-US" sz="2400" dirty="0">
                <a:highlight>
                  <a:srgbClr val="FFFF00"/>
                </a:highlight>
              </a:rPr>
              <a:t>—Hypocrisy, corruption and legalism within the church</a:t>
            </a:r>
          </a:p>
          <a:p>
            <a:endParaRPr lang="en-US" dirty="0"/>
          </a:p>
          <a:p>
            <a:endParaRPr lang="en-US" dirty="0"/>
          </a:p>
        </p:txBody>
      </p:sp>
    </p:spTree>
    <p:extLst>
      <p:ext uri="{BB962C8B-B14F-4D97-AF65-F5344CB8AC3E}">
        <p14:creationId xmlns:p14="http://schemas.microsoft.com/office/powerpoint/2010/main" val="3228352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57C488-9DBD-409C-1673-17D089E55C58}"/>
              </a:ext>
            </a:extLst>
          </p:cNvPr>
          <p:cNvSpPr>
            <a:spLocks noGrp="1"/>
          </p:cNvSpPr>
          <p:nvPr>
            <p:ph type="title"/>
          </p:nvPr>
        </p:nvSpPr>
        <p:spPr/>
        <p:txBody>
          <a:bodyPr>
            <a:normAutofit fontScale="90000"/>
          </a:bodyPr>
          <a:lstStyle/>
          <a:p>
            <a:r>
              <a:rPr kumimoji="0" lang="en-US" sz="3600" b="1" i="0" u="none" strike="noStrike" kern="1200" cap="none" spc="0" normalizeH="0" baseline="30000" noProof="0" dirty="0">
                <a:ln>
                  <a:noFill/>
                </a:ln>
                <a:solidFill>
                  <a:srgbClr val="000000"/>
                </a:solidFill>
                <a:effectLst/>
                <a:uLnTx/>
                <a:uFillTx/>
                <a:latin typeface="system-ui"/>
                <a:ea typeface="+mn-ea"/>
                <a:cs typeface="+mn-cs"/>
              </a:rPr>
              <a:t>19 </a:t>
            </a:r>
            <a:r>
              <a:rPr kumimoji="0" lang="en-US" sz="3600" b="0" i="0" u="none" strike="noStrike" kern="1200" cap="none" spc="0" normalizeH="0" baseline="0" noProof="0" dirty="0">
                <a:ln>
                  <a:noFill/>
                </a:ln>
                <a:solidFill>
                  <a:srgbClr val="000000"/>
                </a:solidFill>
                <a:effectLst/>
                <a:uLnTx/>
                <a:uFillTx/>
                <a:latin typeface="system-ui"/>
                <a:ea typeface="+mn-ea"/>
                <a:cs typeface="+mn-cs"/>
              </a:rPr>
              <a:t>They are headed for destruction. Their god is their appetite, they brag about shameful things, and they think only about this life here on earth.</a:t>
            </a:r>
            <a:endParaRPr lang="en-US" dirty="0"/>
          </a:p>
        </p:txBody>
      </p:sp>
      <p:sp>
        <p:nvSpPr>
          <p:cNvPr id="3" name="Content Placeholder 2">
            <a:extLst>
              <a:ext uri="{FF2B5EF4-FFF2-40B4-BE49-F238E27FC236}">
                <a16:creationId xmlns:a16="http://schemas.microsoft.com/office/drawing/2014/main" xmlns="" id="{F7C1115F-8BF8-15A4-3FB6-C43056A8E296}"/>
              </a:ext>
            </a:extLst>
          </p:cNvPr>
          <p:cNvSpPr>
            <a:spLocks noGrp="1"/>
          </p:cNvSpPr>
          <p:nvPr>
            <p:ph idx="1"/>
          </p:nvPr>
        </p:nvSpPr>
        <p:spPr/>
        <p:txBody>
          <a:bodyPr>
            <a:normAutofit/>
          </a:bodyPr>
          <a:lstStyle/>
          <a:p>
            <a:r>
              <a:rPr lang="en-US" sz="4000" dirty="0"/>
              <a:t>Paul warns of an </a:t>
            </a:r>
            <a:r>
              <a:rPr lang="en-US" sz="4000" b="1" dirty="0"/>
              <a:t>apostate</a:t>
            </a:r>
            <a:r>
              <a:rPr lang="en-US" sz="4000" dirty="0"/>
              <a:t> church (the “church-attending-believer”), not referring to the worldly nonbeliever.</a:t>
            </a:r>
          </a:p>
          <a:p>
            <a:r>
              <a:rPr lang="en-US" sz="4000" dirty="0"/>
              <a:t>“enemies of the cross of Christ”</a:t>
            </a:r>
          </a:p>
          <a:p>
            <a:r>
              <a:rPr lang="en-US" sz="4000" dirty="0"/>
              <a:t>They bring in false doctrines, and teach heresy.</a:t>
            </a:r>
          </a:p>
        </p:txBody>
      </p:sp>
    </p:spTree>
    <p:extLst>
      <p:ext uri="{BB962C8B-B14F-4D97-AF65-F5344CB8AC3E}">
        <p14:creationId xmlns:p14="http://schemas.microsoft.com/office/powerpoint/2010/main" val="3061619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6ECE98-0954-DBBA-4554-4B279CC40047}"/>
              </a:ext>
            </a:extLst>
          </p:cNvPr>
          <p:cNvSpPr>
            <a:spLocks noGrp="1"/>
          </p:cNvSpPr>
          <p:nvPr>
            <p:ph type="title"/>
          </p:nvPr>
        </p:nvSpPr>
        <p:spPr/>
        <p:txBody>
          <a:bodyPr/>
          <a:lstStyle/>
          <a:p>
            <a:r>
              <a:rPr lang="en-US" dirty="0"/>
              <a:t>To the Church in Laodicea</a:t>
            </a:r>
            <a:br>
              <a:rPr lang="en-US" dirty="0"/>
            </a:br>
            <a:r>
              <a:rPr lang="en-US" dirty="0"/>
              <a:t>Revelation 3:14-22</a:t>
            </a:r>
          </a:p>
        </p:txBody>
      </p:sp>
      <p:sp>
        <p:nvSpPr>
          <p:cNvPr id="3" name="Content Placeholder 2">
            <a:extLst>
              <a:ext uri="{FF2B5EF4-FFF2-40B4-BE49-F238E27FC236}">
                <a16:creationId xmlns:a16="http://schemas.microsoft.com/office/drawing/2014/main" xmlns="" id="{12033074-663F-C109-38E1-22755AB38B12}"/>
              </a:ext>
            </a:extLst>
          </p:cNvPr>
          <p:cNvSpPr>
            <a:spLocks noGrp="1"/>
          </p:cNvSpPr>
          <p:nvPr>
            <p:ph idx="1"/>
          </p:nvPr>
        </p:nvSpPr>
        <p:spPr/>
        <p:txBody>
          <a:bodyPr>
            <a:noAutofit/>
          </a:bodyPr>
          <a:lstStyle/>
          <a:p>
            <a:r>
              <a:rPr lang="en-US" sz="2800" dirty="0"/>
              <a:t>14 “To the angel of the church in Laodicea write:  These are the words of the Amen, the faithful and true witness, the ruler of God’s creation. 15 I know your deeds, that you are neither cold nor hot. I wish you were either one or the other!</a:t>
            </a:r>
            <a:r>
              <a:rPr lang="en-US" sz="2800" dirty="0">
                <a:highlight>
                  <a:srgbClr val="FFFF00"/>
                </a:highlight>
              </a:rPr>
              <a:t> 16 So, because you are lukewarm—neither hot nor cold—I am about to spit you out of my mouth. 17 You say, ‘I am rich; I have acquired wealth and do not need a thing.’ But you do not realize that you are wretched, pitiful, poor, blind and naked. </a:t>
            </a:r>
            <a:r>
              <a:rPr lang="en-US" sz="2800" dirty="0"/>
              <a:t>18 I counsel you to buy from me gold refined in the fire, so you can become rich; and white clothes to wear, so you can cover your shameful nakedness; and salve to put on your eyes, so you can see.</a:t>
            </a:r>
          </a:p>
        </p:txBody>
      </p:sp>
    </p:spTree>
    <p:extLst>
      <p:ext uri="{BB962C8B-B14F-4D97-AF65-F5344CB8AC3E}">
        <p14:creationId xmlns:p14="http://schemas.microsoft.com/office/powerpoint/2010/main" val="18480591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B75000-C5D0-F7F4-6ED9-173756094741}"/>
              </a:ext>
            </a:extLst>
          </p:cNvPr>
          <p:cNvSpPr>
            <a:spLocks noGrp="1"/>
          </p:cNvSpPr>
          <p:nvPr>
            <p:ph type="title"/>
          </p:nvPr>
        </p:nvSpPr>
        <p:spPr/>
        <p:txBody>
          <a:bodyPr/>
          <a:lstStyle/>
          <a:p>
            <a:r>
              <a:rPr lang="en-US" dirty="0"/>
              <a:t>To the Church in Laodicea</a:t>
            </a:r>
            <a:br>
              <a:rPr lang="en-US" dirty="0"/>
            </a:br>
            <a:r>
              <a:rPr lang="en-US" dirty="0"/>
              <a:t>Revelation 3:14-22</a:t>
            </a:r>
          </a:p>
        </p:txBody>
      </p:sp>
      <p:sp>
        <p:nvSpPr>
          <p:cNvPr id="3" name="Content Placeholder 2">
            <a:extLst>
              <a:ext uri="{FF2B5EF4-FFF2-40B4-BE49-F238E27FC236}">
                <a16:creationId xmlns:a16="http://schemas.microsoft.com/office/drawing/2014/main" xmlns="" id="{3E4CEBBE-F63A-E74E-AFD4-66E83AF67EC7}"/>
              </a:ext>
            </a:extLst>
          </p:cNvPr>
          <p:cNvSpPr>
            <a:spLocks noGrp="1"/>
          </p:cNvSpPr>
          <p:nvPr>
            <p:ph idx="1"/>
          </p:nvPr>
        </p:nvSpPr>
        <p:spPr/>
        <p:txBody>
          <a:bodyPr>
            <a:normAutofit/>
          </a:bodyPr>
          <a:lstStyle/>
          <a:p>
            <a:r>
              <a:rPr lang="en-US" sz="2800" dirty="0"/>
              <a:t>19 Those whom I love I rebuke and discipline. So be earnest and repent. 20 Here I am! I stand at the door and knock. If anyone hears my voice and opens the door, I will come in and eat with that person, and they with me.</a:t>
            </a:r>
          </a:p>
          <a:p>
            <a:r>
              <a:rPr lang="en-US" sz="2800" dirty="0"/>
              <a:t>21 To the one who is victorious, I will give the right to sit with me on my throne, just as I was victorious and sat down with my Father on his throne. 22 Whoever has ears, let them hear what the Spirit says to the churches.”</a:t>
            </a:r>
          </a:p>
        </p:txBody>
      </p:sp>
    </p:spTree>
    <p:extLst>
      <p:ext uri="{BB962C8B-B14F-4D97-AF65-F5344CB8AC3E}">
        <p14:creationId xmlns:p14="http://schemas.microsoft.com/office/powerpoint/2010/main" val="3723034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14A504-3E37-7FCC-A976-330A2382F97E}"/>
              </a:ext>
            </a:extLst>
          </p:cNvPr>
          <p:cNvSpPr>
            <a:spLocks noGrp="1"/>
          </p:cNvSpPr>
          <p:nvPr>
            <p:ph type="title"/>
          </p:nvPr>
        </p:nvSpPr>
        <p:spPr/>
        <p:txBody>
          <a:bodyPr/>
          <a:lstStyle/>
          <a:p>
            <a:r>
              <a:rPr lang="en-US" dirty="0"/>
              <a:t>Philippians 3:12-21</a:t>
            </a:r>
          </a:p>
        </p:txBody>
      </p:sp>
      <p:sp>
        <p:nvSpPr>
          <p:cNvPr id="3" name="Content Placeholder 2">
            <a:extLst>
              <a:ext uri="{FF2B5EF4-FFF2-40B4-BE49-F238E27FC236}">
                <a16:creationId xmlns:a16="http://schemas.microsoft.com/office/drawing/2014/main" xmlns="" id="{E80EBB69-E463-4546-F2D5-2FEF618AC750}"/>
              </a:ext>
            </a:extLst>
          </p:cNvPr>
          <p:cNvSpPr>
            <a:spLocks noGrp="1"/>
          </p:cNvSpPr>
          <p:nvPr>
            <p:ph idx="1"/>
          </p:nvPr>
        </p:nvSpPr>
        <p:spPr/>
        <p:txBody>
          <a:bodyPr>
            <a:noAutofit/>
          </a:bodyPr>
          <a:lstStyle/>
          <a:p>
            <a:r>
              <a:rPr lang="en-US" sz="3400" b="1" i="0" baseline="30000" dirty="0">
                <a:solidFill>
                  <a:srgbClr val="000000"/>
                </a:solidFill>
                <a:effectLst/>
                <a:latin typeface="system-ui"/>
              </a:rPr>
              <a:t>12 </a:t>
            </a:r>
            <a:r>
              <a:rPr lang="en-US" sz="3400" i="0" dirty="0">
                <a:solidFill>
                  <a:srgbClr val="000000"/>
                </a:solidFill>
                <a:effectLst/>
                <a:latin typeface="system-ui"/>
              </a:rPr>
              <a:t>I don’t mean to say that I have already achieved these things or that I have already reached perfection. But I press on to possess that perfection for which Christ Jesus first possessed me. </a:t>
            </a:r>
            <a:r>
              <a:rPr lang="en-US" sz="3400" b="1" i="0" baseline="30000" dirty="0">
                <a:solidFill>
                  <a:srgbClr val="000000"/>
                </a:solidFill>
                <a:effectLst/>
                <a:latin typeface="system-ui"/>
              </a:rPr>
              <a:t>13 </a:t>
            </a:r>
            <a:r>
              <a:rPr lang="en-US" sz="3400" i="0" dirty="0">
                <a:solidFill>
                  <a:srgbClr val="000000"/>
                </a:solidFill>
                <a:effectLst/>
                <a:latin typeface="system-ui"/>
              </a:rPr>
              <a:t>No, dear brothers and sisters, I have not achieved it, but I focus on this one thing: Forgetting the past and looking forward to what lies ahead, </a:t>
            </a:r>
            <a:r>
              <a:rPr lang="en-US" sz="3400" b="1" i="0" baseline="30000" dirty="0">
                <a:solidFill>
                  <a:srgbClr val="000000"/>
                </a:solidFill>
                <a:effectLst/>
                <a:latin typeface="system-ui"/>
              </a:rPr>
              <a:t>14 </a:t>
            </a:r>
            <a:r>
              <a:rPr lang="en-US" sz="3400" i="0" dirty="0">
                <a:solidFill>
                  <a:srgbClr val="000000"/>
                </a:solidFill>
                <a:effectLst/>
                <a:latin typeface="system-ui"/>
              </a:rPr>
              <a:t>I press on to reach the end of the race and receive the heavenly prize for which God, through Christ Jesus, is calling us.</a:t>
            </a:r>
            <a:endParaRPr lang="en-US" sz="3400" dirty="0"/>
          </a:p>
        </p:txBody>
      </p:sp>
    </p:spTree>
    <p:extLst>
      <p:ext uri="{BB962C8B-B14F-4D97-AF65-F5344CB8AC3E}">
        <p14:creationId xmlns:p14="http://schemas.microsoft.com/office/powerpoint/2010/main" val="1259117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245CAB-C4EA-5B55-370C-796CCC7950DC}"/>
              </a:ext>
            </a:extLst>
          </p:cNvPr>
          <p:cNvSpPr>
            <a:spLocks noGrp="1"/>
          </p:cNvSpPr>
          <p:nvPr>
            <p:ph type="title"/>
          </p:nvPr>
        </p:nvSpPr>
        <p:spPr/>
        <p:txBody>
          <a:bodyPr/>
          <a:lstStyle/>
          <a:p>
            <a:r>
              <a:rPr lang="en-US" dirty="0"/>
              <a:t/>
            </a:r>
            <a:br>
              <a:rPr lang="en-US" dirty="0"/>
            </a:br>
            <a:r>
              <a:rPr lang="en-US" dirty="0"/>
              <a:t>Matthew 7:21-23</a:t>
            </a:r>
          </a:p>
        </p:txBody>
      </p:sp>
      <p:sp>
        <p:nvSpPr>
          <p:cNvPr id="3" name="Content Placeholder 2">
            <a:extLst>
              <a:ext uri="{FF2B5EF4-FFF2-40B4-BE49-F238E27FC236}">
                <a16:creationId xmlns:a16="http://schemas.microsoft.com/office/drawing/2014/main" xmlns="" id="{DE826A36-7F12-B8FA-8248-C28AA60932DD}"/>
              </a:ext>
            </a:extLst>
          </p:cNvPr>
          <p:cNvSpPr>
            <a:spLocks noGrp="1"/>
          </p:cNvSpPr>
          <p:nvPr>
            <p:ph idx="1"/>
          </p:nvPr>
        </p:nvSpPr>
        <p:spPr/>
        <p:txBody>
          <a:bodyPr>
            <a:normAutofit/>
          </a:bodyPr>
          <a:lstStyle/>
          <a:p>
            <a:r>
              <a:rPr lang="en-US" sz="3200" dirty="0"/>
              <a:t>I Never Knew You</a:t>
            </a:r>
          </a:p>
          <a:p>
            <a:r>
              <a:rPr lang="en-US" sz="3200" dirty="0"/>
              <a:t>21 “Not everyone who says to me, ‘Lord, Lord,’ will enter the kingdom of heaven, but the one who does the will of my Father who is in heaven. 22 On that day many will say to me, ‘Lord, Lord, did we not prophesy in your name, and cast out demons in your name, and do many mighty works in your name?’ 23 And then will I declare to them, ‘</a:t>
            </a:r>
            <a:r>
              <a:rPr lang="en-US" sz="3200" dirty="0">
                <a:highlight>
                  <a:srgbClr val="FFFF00"/>
                </a:highlight>
              </a:rPr>
              <a:t>I never knew you</a:t>
            </a:r>
            <a:r>
              <a:rPr lang="en-US" sz="3200" dirty="0"/>
              <a:t>; depart from me, you workers of lawlessness.’</a:t>
            </a:r>
          </a:p>
        </p:txBody>
      </p:sp>
    </p:spTree>
    <p:extLst>
      <p:ext uri="{BB962C8B-B14F-4D97-AF65-F5344CB8AC3E}">
        <p14:creationId xmlns:p14="http://schemas.microsoft.com/office/powerpoint/2010/main" val="675364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DB5882-5586-7F1B-3A7A-2F63DE47AA0A}"/>
              </a:ext>
            </a:extLst>
          </p:cNvPr>
          <p:cNvSpPr>
            <a:spLocks noGrp="1"/>
          </p:cNvSpPr>
          <p:nvPr>
            <p:ph type="title"/>
          </p:nvPr>
        </p:nvSpPr>
        <p:spPr/>
        <p:txBody>
          <a:bodyPr/>
          <a:lstStyle/>
          <a:p>
            <a:r>
              <a:rPr lang="en-US" dirty="0"/>
              <a:t>“…I do not know you”</a:t>
            </a:r>
            <a:br>
              <a:rPr lang="en-US" dirty="0"/>
            </a:br>
            <a:r>
              <a:rPr lang="en-US" dirty="0"/>
              <a:t>Matthew 25:1-8,</a:t>
            </a:r>
          </a:p>
        </p:txBody>
      </p:sp>
      <p:sp>
        <p:nvSpPr>
          <p:cNvPr id="3" name="Content Placeholder 2">
            <a:extLst>
              <a:ext uri="{FF2B5EF4-FFF2-40B4-BE49-F238E27FC236}">
                <a16:creationId xmlns:a16="http://schemas.microsoft.com/office/drawing/2014/main" xmlns="" id="{4823F91B-4FE9-65C3-2415-499B1D033419}"/>
              </a:ext>
            </a:extLst>
          </p:cNvPr>
          <p:cNvSpPr>
            <a:spLocks noGrp="1"/>
          </p:cNvSpPr>
          <p:nvPr>
            <p:ph idx="1"/>
          </p:nvPr>
        </p:nvSpPr>
        <p:spPr/>
        <p:txBody>
          <a:bodyPr>
            <a:normAutofit/>
          </a:bodyPr>
          <a:lstStyle/>
          <a:p>
            <a:r>
              <a:rPr lang="en-US" sz="2800" dirty="0"/>
              <a:t>“Then the kingdom of heaven will be like ten virgins who took their lamps and went to meet the bridegroom. 2 Five of them were foolish, and five were wise. 3 For when the foolish took their lamps, they took no oil with them, 4 but the wise took flasks of oil with their lamps. 5 As the bridegroom was delayed, they all became drowsy and slept. 6 But at midnight there was a cry, ‘Here is the bridegroom! Come out to meet him.’ 7 Then all those virgins rose and trimmed their lamps. 8 And the foolish said to the wise, ‘Give us some of your oil, for our lamps are going out… 12…he answered, ‘Truly, I say to you, </a:t>
            </a:r>
            <a:r>
              <a:rPr lang="en-US" sz="2800" dirty="0">
                <a:highlight>
                  <a:srgbClr val="FFFF00"/>
                </a:highlight>
              </a:rPr>
              <a:t>I do not know you</a:t>
            </a:r>
            <a:r>
              <a:rPr lang="en-US" sz="2800" dirty="0"/>
              <a:t>.”</a:t>
            </a:r>
          </a:p>
        </p:txBody>
      </p:sp>
    </p:spTree>
    <p:extLst>
      <p:ext uri="{BB962C8B-B14F-4D97-AF65-F5344CB8AC3E}">
        <p14:creationId xmlns:p14="http://schemas.microsoft.com/office/powerpoint/2010/main" val="17546874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5230A27-1553-42F8-99D7-829868E137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A772232D-B4D6-429F-B3D1-2D9891B85E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B4990BBE-9CFB-5720-831D-73C1A0A987B6}"/>
              </a:ext>
            </a:extLst>
          </p:cNvPr>
          <p:cNvSpPr>
            <a:spLocks noGrp="1"/>
          </p:cNvSpPr>
          <p:nvPr>
            <p:ph type="title"/>
          </p:nvPr>
        </p:nvSpPr>
        <p:spPr>
          <a:xfrm>
            <a:off x="965030" y="963997"/>
            <a:ext cx="3392489" cy="4938361"/>
          </a:xfrm>
        </p:spPr>
        <p:txBody>
          <a:bodyPr anchor="ctr">
            <a:normAutofit/>
          </a:bodyPr>
          <a:lstStyle/>
          <a:p>
            <a:pPr algn="ctr"/>
            <a:r>
              <a:rPr lang="en-US" dirty="0"/>
              <a:t>Jesus is the only way</a:t>
            </a:r>
          </a:p>
        </p:txBody>
      </p:sp>
      <p:cxnSp>
        <p:nvCxnSpPr>
          <p:cNvPr id="12" name="Straight Connector 11">
            <a:extLst>
              <a:ext uri="{FF2B5EF4-FFF2-40B4-BE49-F238E27FC236}">
                <a16:creationId xmlns:a16="http://schemas.microsoft.com/office/drawing/2014/main" xmlns="" id="{02CC3441-26B3-4381-B3DF-8AE3C288BC0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025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55CF1655-CC32-6204-90B3-2E52E4386226}"/>
              </a:ext>
            </a:extLst>
          </p:cNvPr>
          <p:cNvSpPr>
            <a:spLocks noGrp="1"/>
          </p:cNvSpPr>
          <p:nvPr>
            <p:ph idx="1"/>
          </p:nvPr>
        </p:nvSpPr>
        <p:spPr>
          <a:xfrm>
            <a:off x="4863187" y="963507"/>
            <a:ext cx="6714519" cy="4938851"/>
          </a:xfrm>
        </p:spPr>
        <p:txBody>
          <a:bodyPr anchor="ctr">
            <a:normAutofit/>
          </a:bodyPr>
          <a:lstStyle/>
          <a:p>
            <a:r>
              <a:rPr lang="en-US" sz="2400" dirty="0"/>
              <a:t>If you are feeling lowly in spirit, unworthy… that is where He can meet you. Surrender to Him</a:t>
            </a:r>
            <a:r>
              <a:rPr lang="en-US" sz="2400"/>
              <a:t>, repent </a:t>
            </a:r>
            <a:r>
              <a:rPr lang="en-US" sz="2400" dirty="0"/>
              <a:t>and make Him the Lord of your life. He opposes the proud.</a:t>
            </a:r>
          </a:p>
          <a:p>
            <a:r>
              <a:rPr lang="en-US" sz="2400" b="1" dirty="0"/>
              <a:t>1 John 1:9 </a:t>
            </a:r>
            <a:r>
              <a:rPr lang="en-US" sz="2400" i="1" dirty="0"/>
              <a:t>“If we confess our sins, he is faithful and just and will forgive us our sins and purify us from all unrighteousness.”</a:t>
            </a:r>
          </a:p>
          <a:p>
            <a:r>
              <a:rPr lang="en-US" sz="2400" b="1" dirty="0"/>
              <a:t>James 4:6 </a:t>
            </a:r>
            <a:r>
              <a:rPr lang="en-US" sz="2400" i="1" dirty="0"/>
              <a:t>“But he gives us more grace. That is why Scripture says:</a:t>
            </a:r>
          </a:p>
          <a:p>
            <a:r>
              <a:rPr lang="en-US" sz="2400" i="1" dirty="0"/>
              <a:t>“God opposes the proud but shows favor to the humble.”</a:t>
            </a:r>
          </a:p>
        </p:txBody>
      </p:sp>
    </p:spTree>
    <p:extLst>
      <p:ext uri="{BB962C8B-B14F-4D97-AF65-F5344CB8AC3E}">
        <p14:creationId xmlns:p14="http://schemas.microsoft.com/office/powerpoint/2010/main" val="39616663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52C0B2E1-0268-42EC-ABD3-94F81A05BC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xmlns="" id="{7D2256B4-48EA-40FC-BBC0-AA1EE6E008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xmlns="" id="{3D44BCCA-102D-4A9D-B1E4-2450CAF0B0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xmlns="" id="{FBDCECDC-EEE3-4128-AA5E-82A8C08796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4260EDE0-989C-4E16-AF94-F652294D828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8" name="Rectangle 17">
            <a:extLst>
              <a:ext uri="{FF2B5EF4-FFF2-40B4-BE49-F238E27FC236}">
                <a16:creationId xmlns:a16="http://schemas.microsoft.com/office/drawing/2014/main" xmlns="" id="{1F3985C0-E548-44D2-B30E-F3E42DADE1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07" y="0"/>
            <a:ext cx="12188952" cy="4970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xmlns="" id="{7F6D4DC6-FFEA-8AEE-E70B-75D6EC9038D5}"/>
              </a:ext>
            </a:extLst>
          </p:cNvPr>
          <p:cNvSpPr>
            <a:spLocks noGrp="1"/>
          </p:cNvSpPr>
          <p:nvPr>
            <p:ph type="title"/>
          </p:nvPr>
        </p:nvSpPr>
        <p:spPr>
          <a:xfrm>
            <a:off x="1097280" y="758952"/>
            <a:ext cx="10058400" cy="3892168"/>
          </a:xfrm>
        </p:spPr>
        <p:txBody>
          <a:bodyPr vert="horz" lIns="91440" tIns="45720" rIns="91440" bIns="45720" rtlCol="0" anchor="b">
            <a:normAutofit/>
          </a:bodyPr>
          <a:lstStyle/>
          <a:p>
            <a:r>
              <a:rPr kumimoji="0" lang="en-US" sz="5600" b="1" i="0" u="none" strike="noStrike" cap="none" normalizeH="0" noProof="0">
                <a:ln>
                  <a:noFill/>
                </a:ln>
                <a:solidFill>
                  <a:srgbClr val="FFFFFF"/>
                </a:solidFill>
                <a:effectLst/>
                <a:uLnTx/>
                <a:uFillTx/>
              </a:rPr>
              <a:t>20 </a:t>
            </a:r>
            <a:r>
              <a:rPr kumimoji="0" lang="en-US" sz="5600" b="0" i="0" u="none" strike="noStrike" cap="none" normalizeH="0" noProof="0">
                <a:ln>
                  <a:noFill/>
                </a:ln>
                <a:solidFill>
                  <a:srgbClr val="FFFFFF"/>
                </a:solidFill>
                <a:effectLst/>
                <a:uLnTx/>
                <a:uFillTx/>
              </a:rPr>
              <a:t>But we are citizens of heaven, where the Lord Jesus Christ lives. And we are eagerly waiting for him to return as our Savior. </a:t>
            </a:r>
            <a:endParaRPr lang="en-US" sz="5600">
              <a:solidFill>
                <a:srgbClr val="FFFFFF"/>
              </a:solidFill>
            </a:endParaRPr>
          </a:p>
        </p:txBody>
      </p:sp>
      <p:sp>
        <p:nvSpPr>
          <p:cNvPr id="3" name="Content Placeholder 2">
            <a:extLst>
              <a:ext uri="{FF2B5EF4-FFF2-40B4-BE49-F238E27FC236}">
                <a16:creationId xmlns:a16="http://schemas.microsoft.com/office/drawing/2014/main" xmlns="" id="{2E943906-DC8C-A131-27C0-63369502D9C2}"/>
              </a:ext>
            </a:extLst>
          </p:cNvPr>
          <p:cNvSpPr>
            <a:spLocks noGrp="1"/>
          </p:cNvSpPr>
          <p:nvPr>
            <p:ph idx="1"/>
          </p:nvPr>
        </p:nvSpPr>
        <p:spPr>
          <a:xfrm>
            <a:off x="997528" y="5225240"/>
            <a:ext cx="10321636" cy="1143000"/>
          </a:xfrm>
        </p:spPr>
        <p:txBody>
          <a:bodyPr vert="horz" lIns="91440" tIns="45720" rIns="91440" bIns="45720" rtlCol="0">
            <a:normAutofit/>
          </a:bodyPr>
          <a:lstStyle/>
          <a:p>
            <a:pPr marL="0" indent="0">
              <a:buNone/>
            </a:pPr>
            <a:r>
              <a:rPr lang="en-US" sz="2800" cap="all" spc="200" dirty="0">
                <a:solidFill>
                  <a:srgbClr val="FFFFFF"/>
                </a:solidFill>
                <a:latin typeface="+mj-lt"/>
              </a:rPr>
              <a:t>Our Identity is in Christ. our citizenship is in heaven.</a:t>
            </a:r>
          </a:p>
        </p:txBody>
      </p:sp>
    </p:spTree>
    <p:extLst>
      <p:ext uri="{BB962C8B-B14F-4D97-AF65-F5344CB8AC3E}">
        <p14:creationId xmlns:p14="http://schemas.microsoft.com/office/powerpoint/2010/main" val="84916588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52C0B2E1-0268-42EC-ABD3-94F81A05BCB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Rectangle 9">
            <a:extLst>
              <a:ext uri="{FF2B5EF4-FFF2-40B4-BE49-F238E27FC236}">
                <a16:creationId xmlns:a16="http://schemas.microsoft.com/office/drawing/2014/main" xmlns="" id="{7D2256B4-48EA-40FC-BBC0-AA1EE6E008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xmlns="" id="{3D44BCCA-102D-4A9D-B1E4-2450CAF0B05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xmlns="" id="{F3B3B6C5-748F-437C-AE76-DB11FEA99E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xmlns="" id="{197CEB5D-9BB2-475C-BA8D-AC88BB8C97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bg2"/>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96FFEC76-AA5F-09C2-80AB-DA18FACD8612}"/>
              </a:ext>
            </a:extLst>
          </p:cNvPr>
          <p:cNvSpPr>
            <a:spLocks noGrp="1"/>
          </p:cNvSpPr>
          <p:nvPr>
            <p:ph type="title"/>
          </p:nvPr>
        </p:nvSpPr>
        <p:spPr>
          <a:xfrm>
            <a:off x="4380588" y="965199"/>
            <a:ext cx="6766078" cy="4927601"/>
          </a:xfrm>
        </p:spPr>
        <p:txBody>
          <a:bodyPr vert="horz" lIns="91440" tIns="45720" rIns="91440" bIns="45720" rtlCol="0" anchor="ctr">
            <a:normAutofit/>
          </a:bodyPr>
          <a:lstStyle/>
          <a:p>
            <a:r>
              <a:rPr kumimoji="0" lang="en-US" sz="5000" b="1" i="0" u="none" strike="noStrike" cap="none" normalizeH="0" noProof="0">
                <a:ln>
                  <a:noFill/>
                </a:ln>
                <a:solidFill>
                  <a:schemeClr val="tx1">
                    <a:lumMod val="85000"/>
                    <a:lumOff val="15000"/>
                  </a:schemeClr>
                </a:solidFill>
                <a:effectLst/>
                <a:uLnTx/>
                <a:uFillTx/>
              </a:rPr>
              <a:t>21 </a:t>
            </a:r>
            <a:r>
              <a:rPr kumimoji="0" lang="en-US" sz="5000" b="0" i="0" u="none" strike="noStrike" cap="none" normalizeH="0" noProof="0">
                <a:ln>
                  <a:noFill/>
                </a:ln>
                <a:solidFill>
                  <a:schemeClr val="tx1">
                    <a:lumMod val="85000"/>
                    <a:lumOff val="15000"/>
                  </a:schemeClr>
                </a:solidFill>
                <a:effectLst/>
                <a:uLnTx/>
                <a:uFillTx/>
              </a:rPr>
              <a:t>He will take our weak mortal bodies and change them into glorious bodies like his own, using the same power with which he will bring everything under his control.</a:t>
            </a:r>
            <a:endParaRPr lang="en-US" sz="5000">
              <a:solidFill>
                <a:schemeClr val="tx1">
                  <a:lumMod val="85000"/>
                  <a:lumOff val="15000"/>
                </a:schemeClr>
              </a:solidFill>
            </a:endParaRPr>
          </a:p>
        </p:txBody>
      </p:sp>
      <p:sp>
        <p:nvSpPr>
          <p:cNvPr id="3" name="Content Placeholder 2">
            <a:extLst>
              <a:ext uri="{FF2B5EF4-FFF2-40B4-BE49-F238E27FC236}">
                <a16:creationId xmlns:a16="http://schemas.microsoft.com/office/drawing/2014/main" xmlns="" id="{99554178-01D8-BA0F-9CB5-EE584C1D9504}"/>
              </a:ext>
            </a:extLst>
          </p:cNvPr>
          <p:cNvSpPr>
            <a:spLocks noGrp="1"/>
          </p:cNvSpPr>
          <p:nvPr>
            <p:ph idx="1"/>
          </p:nvPr>
        </p:nvSpPr>
        <p:spPr>
          <a:xfrm>
            <a:off x="1023257" y="965198"/>
            <a:ext cx="2707937" cy="4927602"/>
          </a:xfrm>
        </p:spPr>
        <p:txBody>
          <a:bodyPr vert="horz" lIns="91440" tIns="45720" rIns="91440" bIns="45720" rtlCol="0" anchor="ctr">
            <a:normAutofit/>
          </a:bodyPr>
          <a:lstStyle/>
          <a:p>
            <a:pPr marL="0" indent="0" algn="ctr">
              <a:buNone/>
            </a:pPr>
            <a:r>
              <a:rPr lang="en-US" sz="3200" cap="all" spc="200" dirty="0">
                <a:solidFill>
                  <a:schemeClr val="tx2"/>
                </a:solidFill>
                <a:latin typeface="+mj-lt"/>
              </a:rPr>
              <a:t>The Goal: our hope and Promise</a:t>
            </a:r>
          </a:p>
        </p:txBody>
      </p:sp>
      <p:cxnSp>
        <p:nvCxnSpPr>
          <p:cNvPr id="18" name="Straight Connector 17">
            <a:extLst>
              <a:ext uri="{FF2B5EF4-FFF2-40B4-BE49-F238E27FC236}">
                <a16:creationId xmlns:a16="http://schemas.microsoft.com/office/drawing/2014/main" xmlns="" id="{BB14AD1F-ADD5-46E7-966F-4C0290232FF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055891" y="2057399"/>
            <a:ext cx="0" cy="274320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08630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5B95297-40EF-B069-0B92-7A137C0A4153}"/>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196595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6B4753-ED42-F53B-3C10-76F5AE3C4345}"/>
              </a:ext>
            </a:extLst>
          </p:cNvPr>
          <p:cNvSpPr>
            <a:spLocks noGrp="1"/>
          </p:cNvSpPr>
          <p:nvPr>
            <p:ph type="title"/>
          </p:nvPr>
        </p:nvSpPr>
        <p:spPr/>
        <p:txBody>
          <a:bodyPr/>
          <a:lstStyle/>
          <a:p>
            <a:r>
              <a:rPr kumimoji="0" lang="en-US" sz="4800" b="0"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Philippians 3:12-21</a:t>
            </a:r>
            <a:endParaRPr lang="en-US" dirty="0"/>
          </a:p>
        </p:txBody>
      </p:sp>
      <p:sp>
        <p:nvSpPr>
          <p:cNvPr id="3" name="Content Placeholder 2">
            <a:extLst>
              <a:ext uri="{FF2B5EF4-FFF2-40B4-BE49-F238E27FC236}">
                <a16:creationId xmlns:a16="http://schemas.microsoft.com/office/drawing/2014/main" xmlns="" id="{4C67679A-207A-D8E1-A4A6-988BBA46541B}"/>
              </a:ext>
            </a:extLst>
          </p:cNvPr>
          <p:cNvSpPr>
            <a:spLocks noGrp="1"/>
          </p:cNvSpPr>
          <p:nvPr>
            <p:ph idx="1"/>
          </p:nvPr>
        </p:nvSpPr>
        <p:spPr/>
        <p:txBody>
          <a:bodyPr>
            <a:normAutofit/>
          </a:bodyPr>
          <a:lstStyle/>
          <a:p>
            <a:r>
              <a:rPr lang="en-US" sz="3600" b="1" i="0" baseline="30000" dirty="0">
                <a:solidFill>
                  <a:srgbClr val="000000"/>
                </a:solidFill>
                <a:effectLst/>
                <a:latin typeface="system-ui"/>
              </a:rPr>
              <a:t>15 </a:t>
            </a:r>
            <a:r>
              <a:rPr lang="en-US" sz="3600" b="0" i="0" dirty="0">
                <a:solidFill>
                  <a:srgbClr val="000000"/>
                </a:solidFill>
                <a:effectLst/>
                <a:latin typeface="system-ui"/>
              </a:rPr>
              <a:t>Let all who are spiritually mature agree on these things. If you disagree on some point, I believe God will make it plain to you. </a:t>
            </a:r>
            <a:r>
              <a:rPr lang="en-US" sz="3600" b="1" i="0" baseline="30000" dirty="0">
                <a:solidFill>
                  <a:srgbClr val="000000"/>
                </a:solidFill>
                <a:effectLst/>
                <a:latin typeface="system-ui"/>
              </a:rPr>
              <a:t>16 </a:t>
            </a:r>
            <a:r>
              <a:rPr lang="en-US" sz="3600" b="0" i="0" dirty="0">
                <a:solidFill>
                  <a:srgbClr val="000000"/>
                </a:solidFill>
                <a:effectLst/>
                <a:latin typeface="system-ui"/>
              </a:rPr>
              <a:t>But we must hold on to the progress we have already made.</a:t>
            </a:r>
            <a:endParaRPr lang="en-US" sz="3600" dirty="0"/>
          </a:p>
        </p:txBody>
      </p:sp>
    </p:spTree>
    <p:extLst>
      <p:ext uri="{BB962C8B-B14F-4D97-AF65-F5344CB8AC3E}">
        <p14:creationId xmlns:p14="http://schemas.microsoft.com/office/powerpoint/2010/main" val="2691076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AB4800-ADB6-8BA4-D24F-FBBA91B50ECA}"/>
              </a:ext>
            </a:extLst>
          </p:cNvPr>
          <p:cNvSpPr>
            <a:spLocks noGrp="1"/>
          </p:cNvSpPr>
          <p:nvPr>
            <p:ph type="title"/>
          </p:nvPr>
        </p:nvSpPr>
        <p:spPr/>
        <p:txBody>
          <a:bodyPr/>
          <a:lstStyle/>
          <a:p>
            <a:r>
              <a:rPr kumimoji="0" lang="en-US" sz="4800" b="0"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Philippians 3:12-21</a:t>
            </a:r>
            <a:endParaRPr lang="en-US" dirty="0"/>
          </a:p>
        </p:txBody>
      </p:sp>
      <p:sp>
        <p:nvSpPr>
          <p:cNvPr id="3" name="Content Placeholder 2">
            <a:extLst>
              <a:ext uri="{FF2B5EF4-FFF2-40B4-BE49-F238E27FC236}">
                <a16:creationId xmlns:a16="http://schemas.microsoft.com/office/drawing/2014/main" xmlns="" id="{4A20CDBB-3DE3-6F8D-B3AC-DAEA6A72A3D4}"/>
              </a:ext>
            </a:extLst>
          </p:cNvPr>
          <p:cNvSpPr>
            <a:spLocks noGrp="1"/>
          </p:cNvSpPr>
          <p:nvPr>
            <p:ph idx="1"/>
          </p:nvPr>
        </p:nvSpPr>
        <p:spPr/>
        <p:txBody>
          <a:bodyPr>
            <a:noAutofit/>
          </a:bodyPr>
          <a:lstStyle/>
          <a:p>
            <a:r>
              <a:rPr lang="en-US" sz="3600" b="1" i="0" baseline="30000" dirty="0">
                <a:solidFill>
                  <a:srgbClr val="000000"/>
                </a:solidFill>
                <a:effectLst/>
                <a:latin typeface="system-ui"/>
              </a:rPr>
              <a:t>17 </a:t>
            </a:r>
            <a:r>
              <a:rPr lang="en-US" sz="3600" b="0" i="0" dirty="0">
                <a:solidFill>
                  <a:srgbClr val="000000"/>
                </a:solidFill>
                <a:effectLst/>
                <a:latin typeface="system-ui"/>
              </a:rPr>
              <a:t>Dear brothers and sisters, pattern your lives after mine, and learn from those who follow our example. </a:t>
            </a:r>
            <a:r>
              <a:rPr lang="en-US" sz="3600" b="1" i="0" baseline="30000" dirty="0">
                <a:solidFill>
                  <a:srgbClr val="000000"/>
                </a:solidFill>
                <a:effectLst/>
                <a:latin typeface="system-ui"/>
              </a:rPr>
              <a:t>18 </a:t>
            </a:r>
            <a:r>
              <a:rPr lang="en-US" sz="3600" b="0" i="0" dirty="0">
                <a:solidFill>
                  <a:srgbClr val="000000"/>
                </a:solidFill>
                <a:effectLst/>
                <a:latin typeface="system-ui"/>
              </a:rPr>
              <a:t>For I have told you often before, and I say it again with tears in my eyes, that there are many whose conduct shows they are really enemies of the cross of Christ. </a:t>
            </a:r>
            <a:r>
              <a:rPr lang="en-US" sz="3600" b="1" i="0" baseline="30000" dirty="0">
                <a:solidFill>
                  <a:srgbClr val="000000"/>
                </a:solidFill>
                <a:effectLst/>
                <a:latin typeface="system-ui"/>
              </a:rPr>
              <a:t>19 </a:t>
            </a:r>
            <a:r>
              <a:rPr lang="en-US" sz="3600" b="0" i="0" dirty="0">
                <a:solidFill>
                  <a:srgbClr val="000000"/>
                </a:solidFill>
                <a:effectLst/>
                <a:latin typeface="system-ui"/>
              </a:rPr>
              <a:t>They are headed for destruction. Their god is their appetite, they brag about shameful things, and they think only about this life here on earth.</a:t>
            </a:r>
            <a:endParaRPr lang="en-US" sz="3600" dirty="0"/>
          </a:p>
        </p:txBody>
      </p:sp>
    </p:spTree>
    <p:extLst>
      <p:ext uri="{BB962C8B-B14F-4D97-AF65-F5344CB8AC3E}">
        <p14:creationId xmlns:p14="http://schemas.microsoft.com/office/powerpoint/2010/main" val="2602552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91E11C-7486-4EA0-5792-6F1886074CE3}"/>
              </a:ext>
            </a:extLst>
          </p:cNvPr>
          <p:cNvSpPr>
            <a:spLocks noGrp="1"/>
          </p:cNvSpPr>
          <p:nvPr>
            <p:ph type="title"/>
          </p:nvPr>
        </p:nvSpPr>
        <p:spPr/>
        <p:txBody>
          <a:bodyPr/>
          <a:lstStyle/>
          <a:p>
            <a:r>
              <a:rPr kumimoji="0" lang="en-US" sz="4800" b="0" i="0" u="none" strike="noStrike" kern="1200" cap="none" spc="-50" normalizeH="0" baseline="0" noProof="0" dirty="0">
                <a:ln>
                  <a:noFill/>
                </a:ln>
                <a:solidFill>
                  <a:prstClr val="black">
                    <a:lumMod val="75000"/>
                    <a:lumOff val="25000"/>
                  </a:prstClr>
                </a:solidFill>
                <a:effectLst/>
                <a:uLnTx/>
                <a:uFillTx/>
                <a:latin typeface="Calibri Light" panose="020F0302020204030204"/>
                <a:ea typeface="+mj-ea"/>
                <a:cs typeface="+mj-cs"/>
              </a:rPr>
              <a:t>Philippians 3:12-21</a:t>
            </a:r>
            <a:endParaRPr lang="en-US" dirty="0"/>
          </a:p>
        </p:txBody>
      </p:sp>
      <p:sp>
        <p:nvSpPr>
          <p:cNvPr id="3" name="Content Placeholder 2">
            <a:extLst>
              <a:ext uri="{FF2B5EF4-FFF2-40B4-BE49-F238E27FC236}">
                <a16:creationId xmlns:a16="http://schemas.microsoft.com/office/drawing/2014/main" xmlns="" id="{2B703B71-3361-E064-D94C-7ED54FCD5D93}"/>
              </a:ext>
            </a:extLst>
          </p:cNvPr>
          <p:cNvSpPr>
            <a:spLocks noGrp="1"/>
          </p:cNvSpPr>
          <p:nvPr>
            <p:ph idx="1"/>
          </p:nvPr>
        </p:nvSpPr>
        <p:spPr/>
        <p:txBody>
          <a:bodyPr>
            <a:normAutofit/>
          </a:bodyPr>
          <a:lstStyle/>
          <a:p>
            <a:r>
              <a:rPr lang="en-US" sz="3600" b="0" i="0" dirty="0">
                <a:solidFill>
                  <a:srgbClr val="000000"/>
                </a:solidFill>
                <a:effectLst/>
                <a:latin typeface="system-ui"/>
              </a:rPr>
              <a:t> </a:t>
            </a:r>
            <a:r>
              <a:rPr lang="en-US" sz="3600" b="1" i="0" baseline="30000" dirty="0">
                <a:solidFill>
                  <a:srgbClr val="000000"/>
                </a:solidFill>
                <a:effectLst/>
                <a:latin typeface="system-ui"/>
              </a:rPr>
              <a:t>20 </a:t>
            </a:r>
            <a:r>
              <a:rPr lang="en-US" sz="3600" b="0" i="0" dirty="0">
                <a:solidFill>
                  <a:srgbClr val="000000"/>
                </a:solidFill>
                <a:effectLst/>
                <a:latin typeface="system-ui"/>
              </a:rPr>
              <a:t>But we are citizens of heaven, where the Lord Jesus Christ lives. And we are eagerly waiting for him to return as our Savior. </a:t>
            </a:r>
            <a:r>
              <a:rPr lang="en-US" sz="3600" b="1" i="0" baseline="30000" dirty="0">
                <a:solidFill>
                  <a:srgbClr val="000000"/>
                </a:solidFill>
                <a:effectLst/>
                <a:latin typeface="system-ui"/>
              </a:rPr>
              <a:t>21 </a:t>
            </a:r>
            <a:r>
              <a:rPr lang="en-US" sz="3600" b="0" i="0" dirty="0">
                <a:solidFill>
                  <a:srgbClr val="000000"/>
                </a:solidFill>
                <a:effectLst/>
                <a:latin typeface="system-ui"/>
              </a:rPr>
              <a:t>He will take our weak mortal bodies and change them into glorious bodies like his own, using the same power with which he will bring everything under his control.</a:t>
            </a:r>
            <a:endParaRPr lang="en-US" sz="3600" dirty="0"/>
          </a:p>
        </p:txBody>
      </p:sp>
    </p:spTree>
    <p:extLst>
      <p:ext uri="{BB962C8B-B14F-4D97-AF65-F5344CB8AC3E}">
        <p14:creationId xmlns:p14="http://schemas.microsoft.com/office/powerpoint/2010/main" val="2240712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xmlns="" id="{F7F63826-5E7C-B7F1-9202-A8D948A26053}"/>
              </a:ext>
            </a:extLst>
          </p:cNvPr>
          <p:cNvSpPr>
            <a:spLocks noGrp="1"/>
          </p:cNvSpPr>
          <p:nvPr>
            <p:ph type="title"/>
          </p:nvPr>
        </p:nvSpPr>
        <p:spPr>
          <a:xfrm>
            <a:off x="492370" y="605896"/>
            <a:ext cx="3084844" cy="5646208"/>
          </a:xfrm>
        </p:spPr>
        <p:txBody>
          <a:bodyPr anchor="ctr">
            <a:normAutofit/>
          </a:bodyPr>
          <a:lstStyle/>
          <a:p>
            <a:r>
              <a:rPr kumimoji="0" lang="en-US" sz="3100" b="1" i="0" u="none" strike="noStrike" kern="1200" cap="none" spc="0" normalizeH="0" baseline="30000" noProof="0">
                <a:ln>
                  <a:noFill/>
                </a:ln>
                <a:solidFill>
                  <a:srgbClr val="FFFFFF"/>
                </a:solidFill>
                <a:effectLst/>
                <a:uLnTx/>
                <a:uFillTx/>
                <a:latin typeface="system-ui"/>
                <a:ea typeface="+mn-ea"/>
                <a:cs typeface="+mn-cs"/>
              </a:rPr>
              <a:t>12 </a:t>
            </a:r>
            <a:r>
              <a:rPr kumimoji="0" lang="en-US" sz="3100" b="0" i="0" u="none" strike="noStrike" kern="1200" cap="none" spc="0" normalizeH="0" baseline="0" noProof="0">
                <a:ln>
                  <a:noFill/>
                </a:ln>
                <a:solidFill>
                  <a:srgbClr val="FFFFFF"/>
                </a:solidFill>
                <a:effectLst/>
                <a:uLnTx/>
                <a:uFillTx/>
                <a:latin typeface="system-ui"/>
                <a:ea typeface="+mn-ea"/>
                <a:cs typeface="+mn-cs"/>
              </a:rPr>
              <a:t>I don’t mean to say that I have already achieved these things or that I have already reached perfection. But I press on to possess that perfection for which Christ Jesus first possessed me. </a:t>
            </a:r>
            <a:endParaRPr lang="en-US" sz="3100">
              <a:solidFill>
                <a:srgbClr val="FFFFFF"/>
              </a:solidFill>
            </a:endParaRPr>
          </a:p>
        </p:txBody>
      </p:sp>
      <p:sp>
        <p:nvSpPr>
          <p:cNvPr id="12" name="Rectangle 11">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xmlns="" id="{6C26EB41-25CC-A749-85BD-7CF25EBA12E7}"/>
              </a:ext>
            </a:extLst>
          </p:cNvPr>
          <p:cNvSpPr>
            <a:spLocks noGrp="1"/>
          </p:cNvSpPr>
          <p:nvPr>
            <p:ph idx="1"/>
          </p:nvPr>
        </p:nvSpPr>
        <p:spPr>
          <a:xfrm>
            <a:off x="4742016" y="605896"/>
            <a:ext cx="6413663" cy="5646208"/>
          </a:xfrm>
        </p:spPr>
        <p:txBody>
          <a:bodyPr anchor="ctr">
            <a:normAutofit/>
          </a:bodyPr>
          <a:lstStyle/>
          <a:p>
            <a:r>
              <a:rPr lang="en-US" sz="2800" dirty="0"/>
              <a:t>In this life, we are to contend for that which is rightfully ours (our birthright in the Kingdom of Heaven). </a:t>
            </a:r>
            <a:r>
              <a:rPr lang="en-US" sz="2800" i="1" dirty="0"/>
              <a:t>Contend NOW for the breakthrough, as Jesus taught us</a:t>
            </a:r>
            <a:r>
              <a:rPr lang="en-US" sz="2800" dirty="0"/>
              <a:t>:</a:t>
            </a:r>
          </a:p>
          <a:p>
            <a:pPr algn="ctr"/>
            <a:r>
              <a:rPr lang="en-US" sz="2800" i="1" dirty="0">
                <a:solidFill>
                  <a:srgbClr val="000000"/>
                </a:solidFill>
                <a:effectLst/>
                <a:latin typeface="system-ui"/>
              </a:rPr>
              <a:t>“This, then, is how you should pray:</a:t>
            </a:r>
          </a:p>
          <a:p>
            <a:pPr algn="ctr"/>
            <a:r>
              <a:rPr lang="en-US" sz="2800" i="1" dirty="0">
                <a:solidFill>
                  <a:srgbClr val="000000"/>
                </a:solidFill>
                <a:effectLst/>
                <a:latin typeface="system-ui"/>
              </a:rPr>
              <a:t>“‘Our Father in heaven,</a:t>
            </a:r>
            <a:br>
              <a:rPr lang="en-US" sz="2800" i="1" dirty="0">
                <a:solidFill>
                  <a:srgbClr val="000000"/>
                </a:solidFill>
                <a:effectLst/>
                <a:latin typeface="system-ui"/>
              </a:rPr>
            </a:br>
            <a:r>
              <a:rPr lang="en-US" sz="2800" i="1" dirty="0">
                <a:solidFill>
                  <a:srgbClr val="000000"/>
                </a:solidFill>
                <a:effectLst/>
                <a:latin typeface="system-ui"/>
              </a:rPr>
              <a:t>hallowed be your name,</a:t>
            </a:r>
            <a:br>
              <a:rPr lang="en-US" sz="2800" i="1" dirty="0">
                <a:solidFill>
                  <a:srgbClr val="000000"/>
                </a:solidFill>
                <a:effectLst/>
                <a:latin typeface="system-ui"/>
              </a:rPr>
            </a:br>
            <a:r>
              <a:rPr lang="en-US" sz="2800" i="1" baseline="30000" dirty="0">
                <a:solidFill>
                  <a:srgbClr val="000000"/>
                </a:solidFill>
                <a:effectLst/>
                <a:latin typeface="system-ui"/>
              </a:rPr>
              <a:t>10 </a:t>
            </a:r>
            <a:r>
              <a:rPr lang="en-US" sz="2800" b="1" i="1" dirty="0">
                <a:solidFill>
                  <a:srgbClr val="000000"/>
                </a:solidFill>
                <a:effectLst/>
                <a:latin typeface="system-ui"/>
              </a:rPr>
              <a:t>your</a:t>
            </a:r>
            <a:r>
              <a:rPr lang="en-US" sz="2800" i="1" dirty="0">
                <a:solidFill>
                  <a:srgbClr val="000000"/>
                </a:solidFill>
                <a:effectLst/>
                <a:latin typeface="system-ui"/>
              </a:rPr>
              <a:t> </a:t>
            </a:r>
            <a:r>
              <a:rPr lang="en-US" sz="2800" b="1" i="1" dirty="0">
                <a:solidFill>
                  <a:srgbClr val="000000"/>
                </a:solidFill>
                <a:effectLst/>
                <a:latin typeface="system-ui"/>
              </a:rPr>
              <a:t>kingdom</a:t>
            </a:r>
            <a:r>
              <a:rPr lang="en-US" sz="2800" i="1" dirty="0">
                <a:solidFill>
                  <a:srgbClr val="000000"/>
                </a:solidFill>
                <a:effectLst/>
                <a:latin typeface="system-ui"/>
              </a:rPr>
              <a:t> come,</a:t>
            </a:r>
            <a:br>
              <a:rPr lang="en-US" sz="2800" i="1" dirty="0">
                <a:solidFill>
                  <a:srgbClr val="000000"/>
                </a:solidFill>
                <a:effectLst/>
                <a:latin typeface="system-ui"/>
              </a:rPr>
            </a:br>
            <a:r>
              <a:rPr lang="en-US" sz="2800" b="1" i="1" dirty="0">
                <a:solidFill>
                  <a:srgbClr val="000000"/>
                </a:solidFill>
                <a:effectLst/>
                <a:latin typeface="system-ui"/>
              </a:rPr>
              <a:t>your will</a:t>
            </a:r>
            <a:r>
              <a:rPr lang="en-US" sz="2800" i="1" dirty="0">
                <a:solidFill>
                  <a:srgbClr val="000000"/>
                </a:solidFill>
                <a:effectLst/>
                <a:latin typeface="system-ui"/>
              </a:rPr>
              <a:t> be done,</a:t>
            </a:r>
            <a:br>
              <a:rPr lang="en-US" sz="2800" i="1" dirty="0">
                <a:solidFill>
                  <a:srgbClr val="000000"/>
                </a:solidFill>
                <a:effectLst/>
                <a:latin typeface="system-ui"/>
              </a:rPr>
            </a:br>
            <a:r>
              <a:rPr lang="en-US" sz="2800" i="1" dirty="0">
                <a:solidFill>
                  <a:srgbClr val="000000"/>
                </a:solidFill>
                <a:effectLst/>
                <a:latin typeface="Courier New" panose="02070309020205020404" pitchFamily="49" charset="0"/>
              </a:rPr>
              <a:t>    </a:t>
            </a:r>
            <a:r>
              <a:rPr lang="en-US" sz="2800" b="1" i="1" dirty="0">
                <a:solidFill>
                  <a:srgbClr val="000000"/>
                </a:solidFill>
                <a:effectLst/>
                <a:latin typeface="system-ui"/>
              </a:rPr>
              <a:t>on earth </a:t>
            </a:r>
            <a:r>
              <a:rPr lang="en-US" sz="2800" i="1" dirty="0">
                <a:solidFill>
                  <a:srgbClr val="000000"/>
                </a:solidFill>
                <a:effectLst/>
                <a:latin typeface="system-ui"/>
              </a:rPr>
              <a:t>as it is in heaven…”</a:t>
            </a:r>
          </a:p>
          <a:p>
            <a:pPr algn="ctr"/>
            <a:r>
              <a:rPr lang="en-US" sz="2800" i="1" dirty="0"/>
              <a:t>Matthew 6:9-10</a:t>
            </a:r>
          </a:p>
          <a:p>
            <a:endParaRPr lang="en-US" dirty="0"/>
          </a:p>
        </p:txBody>
      </p:sp>
    </p:spTree>
    <p:extLst>
      <p:ext uri="{BB962C8B-B14F-4D97-AF65-F5344CB8AC3E}">
        <p14:creationId xmlns:p14="http://schemas.microsoft.com/office/powerpoint/2010/main" val="205411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xmlns="" id="{D96BE64E-F004-8F73-7CBB-9BF5CA4FD4D7}"/>
              </a:ext>
            </a:extLst>
          </p:cNvPr>
          <p:cNvSpPr>
            <a:spLocks noGrp="1"/>
          </p:cNvSpPr>
          <p:nvPr>
            <p:ph type="title"/>
          </p:nvPr>
        </p:nvSpPr>
        <p:spPr>
          <a:xfrm>
            <a:off x="492370" y="605896"/>
            <a:ext cx="3084844" cy="5646208"/>
          </a:xfrm>
        </p:spPr>
        <p:txBody>
          <a:bodyPr anchor="ctr">
            <a:normAutofit/>
          </a:bodyPr>
          <a:lstStyle/>
          <a:p>
            <a:r>
              <a:rPr kumimoji="0" lang="en-US" sz="3400" b="1" i="0" u="none" strike="noStrike" kern="1200" cap="none" spc="0" normalizeH="0" baseline="30000" noProof="0" dirty="0">
                <a:ln>
                  <a:noFill/>
                </a:ln>
                <a:solidFill>
                  <a:schemeClr val="bg1"/>
                </a:solidFill>
                <a:effectLst/>
                <a:uLnTx/>
                <a:uFillTx/>
                <a:latin typeface="system-ui"/>
                <a:ea typeface="+mn-ea"/>
                <a:cs typeface="+mn-cs"/>
              </a:rPr>
              <a:t>13 </a:t>
            </a:r>
            <a:r>
              <a:rPr kumimoji="0" lang="en-US" sz="3400" b="0" i="0" u="none" strike="noStrike" kern="1200" cap="none" spc="0" normalizeH="0" baseline="0" noProof="0" dirty="0">
                <a:ln>
                  <a:noFill/>
                </a:ln>
                <a:solidFill>
                  <a:schemeClr val="bg1"/>
                </a:solidFill>
                <a:effectLst/>
                <a:uLnTx/>
                <a:uFillTx/>
                <a:latin typeface="system-ui"/>
                <a:ea typeface="+mn-ea"/>
                <a:cs typeface="+mn-cs"/>
              </a:rPr>
              <a:t>No, dear brothers and sisters, I have not achieved it, but I focus on this one thing: Forgetting the past and looking forward to what lies ahead, </a:t>
            </a:r>
            <a:endParaRPr lang="en-US" sz="3600" dirty="0">
              <a:solidFill>
                <a:schemeClr val="bg1"/>
              </a:solidFill>
            </a:endParaRPr>
          </a:p>
        </p:txBody>
      </p:sp>
      <p:sp>
        <p:nvSpPr>
          <p:cNvPr id="16" name="Rectangle 15">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xmlns="" id="{95DA97AC-76C2-6695-0659-35AA35E9FF50}"/>
              </a:ext>
            </a:extLst>
          </p:cNvPr>
          <p:cNvSpPr>
            <a:spLocks noGrp="1"/>
          </p:cNvSpPr>
          <p:nvPr>
            <p:ph idx="1"/>
          </p:nvPr>
        </p:nvSpPr>
        <p:spPr>
          <a:xfrm>
            <a:off x="4742016" y="605896"/>
            <a:ext cx="6413663" cy="5646208"/>
          </a:xfrm>
        </p:spPr>
        <p:txBody>
          <a:bodyPr anchor="ctr">
            <a:normAutofit/>
          </a:bodyPr>
          <a:lstStyle/>
          <a:p>
            <a:r>
              <a:rPr lang="en-US" sz="2800" dirty="0"/>
              <a:t>Looking Forward. Focused on the goal. Our mission/purpose and our inheritance:</a:t>
            </a:r>
          </a:p>
          <a:p>
            <a:r>
              <a:rPr lang="en-US" sz="2800" dirty="0"/>
              <a:t>Bring Glory to His Name.</a:t>
            </a:r>
          </a:p>
          <a:p>
            <a:r>
              <a:rPr lang="en-US" sz="2800" dirty="0"/>
              <a:t>Life with Him forever.</a:t>
            </a:r>
          </a:p>
        </p:txBody>
      </p:sp>
    </p:spTree>
    <p:extLst>
      <p:ext uri="{BB962C8B-B14F-4D97-AF65-F5344CB8AC3E}">
        <p14:creationId xmlns:p14="http://schemas.microsoft.com/office/powerpoint/2010/main" val="2662890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3741B58E-3B65-4A01-A276-975AB2CF8A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7AAC67C3-831B-4AB1-A259-DFB839CAFA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xmlns="" id="{4329989A-0266-B9AF-EF4F-3C330936CB80}"/>
              </a:ext>
            </a:extLst>
          </p:cNvPr>
          <p:cNvSpPr>
            <a:spLocks noGrp="1"/>
          </p:cNvSpPr>
          <p:nvPr>
            <p:ph type="title"/>
          </p:nvPr>
        </p:nvSpPr>
        <p:spPr>
          <a:xfrm>
            <a:off x="492370" y="605896"/>
            <a:ext cx="3084844" cy="5646208"/>
          </a:xfrm>
        </p:spPr>
        <p:txBody>
          <a:bodyPr anchor="ctr">
            <a:normAutofit/>
          </a:bodyPr>
          <a:lstStyle/>
          <a:p>
            <a:r>
              <a:rPr kumimoji="0" lang="en-US" sz="3400" b="1" i="0" u="none" strike="noStrike" kern="1200" cap="none" spc="0" normalizeH="0" baseline="30000" noProof="0" dirty="0">
                <a:ln>
                  <a:noFill/>
                </a:ln>
                <a:solidFill>
                  <a:schemeClr val="bg1"/>
                </a:solidFill>
                <a:effectLst/>
                <a:uLnTx/>
                <a:uFillTx/>
                <a:latin typeface="system-ui"/>
                <a:ea typeface="+mn-ea"/>
                <a:cs typeface="+mn-cs"/>
              </a:rPr>
              <a:t>14 </a:t>
            </a:r>
            <a:r>
              <a:rPr kumimoji="0" lang="en-US" sz="3400" b="0" i="0" u="none" strike="noStrike" kern="1200" cap="none" spc="0" normalizeH="0" baseline="0" noProof="0" dirty="0">
                <a:ln>
                  <a:noFill/>
                </a:ln>
                <a:solidFill>
                  <a:schemeClr val="bg1"/>
                </a:solidFill>
                <a:effectLst/>
                <a:uLnTx/>
                <a:uFillTx/>
                <a:latin typeface="system-ui"/>
                <a:ea typeface="+mn-ea"/>
                <a:cs typeface="+mn-cs"/>
              </a:rPr>
              <a:t>I press on to reach the end of the race and receive the heavenly prize for which God, through Christ Jesus, is calling us.</a:t>
            </a:r>
            <a:endParaRPr lang="en-US" sz="3600" dirty="0">
              <a:solidFill>
                <a:schemeClr val="bg1"/>
              </a:solidFill>
            </a:endParaRPr>
          </a:p>
        </p:txBody>
      </p:sp>
      <p:sp>
        <p:nvSpPr>
          <p:cNvPr id="12" name="Rectangle 11">
            <a:extLst>
              <a:ext uri="{FF2B5EF4-FFF2-40B4-BE49-F238E27FC236}">
                <a16:creationId xmlns:a16="http://schemas.microsoft.com/office/drawing/2014/main" xmlns="" id="{054B3F04-9EAC-45C0-B3CE-0387EEA10A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Content Placeholder 2">
            <a:extLst>
              <a:ext uri="{FF2B5EF4-FFF2-40B4-BE49-F238E27FC236}">
                <a16:creationId xmlns:a16="http://schemas.microsoft.com/office/drawing/2014/main" xmlns="" id="{B145DA2C-17DF-B8BB-F256-FD1F93F262D0}"/>
              </a:ext>
            </a:extLst>
          </p:cNvPr>
          <p:cNvSpPr>
            <a:spLocks noGrp="1"/>
          </p:cNvSpPr>
          <p:nvPr>
            <p:ph idx="1"/>
          </p:nvPr>
        </p:nvSpPr>
        <p:spPr>
          <a:xfrm>
            <a:off x="4742016" y="605896"/>
            <a:ext cx="6413663" cy="5646208"/>
          </a:xfrm>
        </p:spPr>
        <p:txBody>
          <a:bodyPr anchor="ctr">
            <a:normAutofit/>
          </a:bodyPr>
          <a:lstStyle/>
          <a:p>
            <a:r>
              <a:rPr lang="en-US" sz="2800" dirty="0"/>
              <a:t>Hebrews 12:1</a:t>
            </a:r>
            <a:br>
              <a:rPr lang="en-US" sz="2800" dirty="0"/>
            </a:br>
            <a:r>
              <a:rPr lang="en-US" sz="2800" dirty="0"/>
              <a:t>“Therefore, since we are surrounded by so great a cloud of witnesses, let us also lay aside every weight, and sin which clings so closely, and </a:t>
            </a:r>
            <a:r>
              <a:rPr lang="en-US" sz="2800" b="1" dirty="0"/>
              <a:t>let us run with endurance the race that is set before us</a:t>
            </a:r>
            <a:r>
              <a:rPr lang="en-US" sz="2800" dirty="0"/>
              <a:t>…”</a:t>
            </a:r>
          </a:p>
          <a:p>
            <a:pPr algn="ctr"/>
            <a:endParaRPr lang="en-US" sz="2800" dirty="0"/>
          </a:p>
          <a:p>
            <a:pPr algn="ctr"/>
            <a:endParaRPr lang="en-US" sz="2800" dirty="0"/>
          </a:p>
        </p:txBody>
      </p:sp>
    </p:spTree>
    <p:extLst>
      <p:ext uri="{BB962C8B-B14F-4D97-AF65-F5344CB8AC3E}">
        <p14:creationId xmlns:p14="http://schemas.microsoft.com/office/powerpoint/2010/main" val="491913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1CF495-CDC7-503E-2D83-5217ADFF0ED3}"/>
              </a:ext>
            </a:extLst>
          </p:cNvPr>
          <p:cNvSpPr>
            <a:spLocks noGrp="1"/>
          </p:cNvSpPr>
          <p:nvPr>
            <p:ph type="title"/>
          </p:nvPr>
        </p:nvSpPr>
        <p:spPr/>
        <p:txBody>
          <a:bodyPr/>
          <a:lstStyle/>
          <a:p>
            <a:r>
              <a:rPr lang="en-US" dirty="0"/>
              <a:t>Matthew 6:33</a:t>
            </a:r>
          </a:p>
        </p:txBody>
      </p:sp>
      <p:sp>
        <p:nvSpPr>
          <p:cNvPr id="3" name="Content Placeholder 2">
            <a:extLst>
              <a:ext uri="{FF2B5EF4-FFF2-40B4-BE49-F238E27FC236}">
                <a16:creationId xmlns:a16="http://schemas.microsoft.com/office/drawing/2014/main" xmlns="" id="{286DF4B5-A0D2-EAFE-9287-0D1D3B157F16}"/>
              </a:ext>
            </a:extLst>
          </p:cNvPr>
          <p:cNvSpPr>
            <a:spLocks noGrp="1"/>
          </p:cNvSpPr>
          <p:nvPr>
            <p:ph idx="1"/>
          </p:nvPr>
        </p:nvSpPr>
        <p:spPr/>
        <p:txBody>
          <a:bodyPr/>
          <a:lstStyle/>
          <a:p>
            <a:r>
              <a:rPr lang="en-US" sz="3200" dirty="0"/>
              <a:t>“But seek first the kingdom of God and His righteousness, and all these things shall be added to you.”</a:t>
            </a:r>
          </a:p>
          <a:p>
            <a:endParaRPr lang="en-US" dirty="0"/>
          </a:p>
          <a:p>
            <a:r>
              <a:rPr lang="en-US" sz="2800" i="1" dirty="0"/>
              <a:t>He will always fulfill his side of the promise, but you must be willing to show up and face the enemy who is wishing to rob you of your inheritance.</a:t>
            </a:r>
          </a:p>
          <a:p>
            <a:endParaRPr lang="en-US" dirty="0"/>
          </a:p>
        </p:txBody>
      </p:sp>
    </p:spTree>
    <p:extLst>
      <p:ext uri="{BB962C8B-B14F-4D97-AF65-F5344CB8AC3E}">
        <p14:creationId xmlns:p14="http://schemas.microsoft.com/office/powerpoint/2010/main" val="3657989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emplate>Retrospect</Template>
  <TotalTime>1552</TotalTime>
  <Words>1122</Words>
  <Application>Microsoft Office PowerPoint</Application>
  <PresentationFormat>Custom</PresentationFormat>
  <Paragraphs>73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Retrospect</vt:lpstr>
      <vt:lpstr>Pressing Towards the Goal Philippians 3:12-21</vt:lpstr>
      <vt:lpstr>Philippians 3:12-21</vt:lpstr>
      <vt:lpstr>Philippians 3:12-21</vt:lpstr>
      <vt:lpstr>Philippians 3:12-21</vt:lpstr>
      <vt:lpstr>Philippians 3:12-21</vt:lpstr>
      <vt:lpstr>12 I don’t mean to say that I have already achieved these things or that I have already reached perfection. But I press on to possess that perfection for which Christ Jesus first possessed me. </vt:lpstr>
      <vt:lpstr>13 No, dear brothers and sisters, I have not achieved it, but I focus on this one thing: Forgetting the past and looking forward to what lies ahead, </vt:lpstr>
      <vt:lpstr>14 I press on to reach the end of the race and receive the heavenly prize for which God, through Christ Jesus, is calling us.</vt:lpstr>
      <vt:lpstr>Matthew 6:33</vt:lpstr>
      <vt:lpstr>Like Israel, every generation can choose not to enter in and take possession of the Promised Land</vt:lpstr>
      <vt:lpstr>“We must contend for the land that is promised to us…</vt:lpstr>
      <vt:lpstr>15 Let all who are spiritually mature agree on these things. If you disagree on some point, I believe God will make it plain to you. </vt:lpstr>
      <vt:lpstr>16 But we must hold on to the progress we have already made.</vt:lpstr>
      <vt:lpstr>17 Dear brothers and sisters, pattern your lives after mine, and learn from those who follow our example. </vt:lpstr>
      <vt:lpstr>18 For I have told you often before, and I say it again with tears in my eyes, that there are many whose conduct shows they are really enemies of the cross of Christ. </vt:lpstr>
      <vt:lpstr>The “Leaven of Herod” and the “Leaven of the Pharisees” </vt:lpstr>
      <vt:lpstr>19 They are headed for destruction. Their god is their appetite, they brag about shameful things, and they think only about this life here on earth.</vt:lpstr>
      <vt:lpstr>To the Church in Laodicea Revelation 3:14-22</vt:lpstr>
      <vt:lpstr>To the Church in Laodicea Revelation 3:14-22</vt:lpstr>
      <vt:lpstr> Matthew 7:21-23</vt:lpstr>
      <vt:lpstr>“…I do not know you” Matthew 25:1-8,</vt:lpstr>
      <vt:lpstr>Jesus is the only way</vt:lpstr>
      <vt:lpstr>20 But we are citizens of heaven, where the Lord Jesus Christ lives. And we are eagerly waiting for him to return as our Savior. </vt:lpstr>
      <vt:lpstr>21 He will take our weak mortal bodies and change them into glorious bodies like his own, using the same power with which he will bring everything under his control.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3:12-21  Straining Towards the Goal</dc:title>
  <dc:creator>Daniel Slade</dc:creator>
  <cp:lastModifiedBy>LifeGate</cp:lastModifiedBy>
  <cp:revision>2</cp:revision>
  <dcterms:created xsi:type="dcterms:W3CDTF">2024-03-09T12:00:45Z</dcterms:created>
  <dcterms:modified xsi:type="dcterms:W3CDTF">2024-03-10T15:42:06Z</dcterms:modified>
</cp:coreProperties>
</file>