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23"/>
  </p:notesMasterIdLst>
  <p:handoutMasterIdLst>
    <p:handoutMasterId r:id="rId24"/>
  </p:handoutMasterIdLst>
  <p:sldIdLst>
    <p:sldId id="256" r:id="rId5"/>
    <p:sldId id="290" r:id="rId6"/>
    <p:sldId id="289" r:id="rId7"/>
    <p:sldId id="293" r:id="rId8"/>
    <p:sldId id="307" r:id="rId9"/>
    <p:sldId id="308" r:id="rId10"/>
    <p:sldId id="301" r:id="rId11"/>
    <p:sldId id="302" r:id="rId12"/>
    <p:sldId id="303" r:id="rId13"/>
    <p:sldId id="304" r:id="rId14"/>
    <p:sldId id="305" r:id="rId15"/>
    <p:sldId id="286" r:id="rId16"/>
    <p:sldId id="273" r:id="rId17"/>
    <p:sldId id="270" r:id="rId18"/>
    <p:sldId id="285" r:id="rId19"/>
    <p:sldId id="278" r:id="rId20"/>
    <p:sldId id="279" r:id="rId21"/>
    <p:sldId id="309" r:id="rId22"/>
  </p:sldIdLst>
  <p:sldSz cx="100584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 uri="{2D200454-40CA-4A62-9FC3-DE9A4176ACB9}">
      <p15:notesGuideLst xmlns=""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DC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9" autoAdjust="0"/>
    <p:restoredTop sz="94641" autoAdjust="0"/>
  </p:normalViewPr>
  <p:slideViewPr>
    <p:cSldViewPr snapToGrid="0">
      <p:cViewPr>
        <p:scale>
          <a:sx n="60" d="100"/>
          <a:sy n="60" d="100"/>
        </p:scale>
        <p:origin x="-2790" y="-1008"/>
      </p:cViewPr>
      <p:guideLst>
        <p:guide orient="horz" pos="2160"/>
        <p:guide pos="3168"/>
      </p:guideLst>
    </p:cSldViewPr>
  </p:slideViewPr>
  <p:outlineViewPr>
    <p:cViewPr>
      <p:scale>
        <a:sx n="33" d="100"/>
        <a:sy n="33" d="100"/>
      </p:scale>
      <p:origin x="0" y="-21773"/>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7D1A5C42-4636-4A6A-9001-CA7CD97B08E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 xmlns:a16="http://schemas.microsoft.com/office/drawing/2014/main" id="{9CC57720-6EA2-4C0E-AB19-0A22BCDB83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37D70DC-E6D5-4048-8AC5-67F4E92F0736}" type="datetimeFigureOut">
              <a:rPr lang="en-US" smtClean="0"/>
              <a:t>3/3/2024</a:t>
            </a:fld>
            <a:endParaRPr lang="en-US" dirty="0"/>
          </a:p>
        </p:txBody>
      </p:sp>
      <p:sp>
        <p:nvSpPr>
          <p:cNvPr id="4" name="Footer Placeholder 3">
            <a:extLst>
              <a:ext uri="{FF2B5EF4-FFF2-40B4-BE49-F238E27FC236}">
                <a16:creationId xmlns="" xmlns:a16="http://schemas.microsoft.com/office/drawing/2014/main" id="{E34AC616-D2D2-4742-9683-2A537932A10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 xmlns:a16="http://schemas.microsoft.com/office/drawing/2014/main" id="{6A7EE012-E187-4EEE-9C2F-2125BF40862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481155F-8354-4019-9356-1A95703B072D}" type="slidenum">
              <a:rPr lang="en-US" smtClean="0"/>
              <a:t>‹#›</a:t>
            </a:fld>
            <a:endParaRPr lang="en-US" dirty="0"/>
          </a:p>
        </p:txBody>
      </p:sp>
    </p:spTree>
    <p:extLst>
      <p:ext uri="{BB962C8B-B14F-4D97-AF65-F5344CB8AC3E}">
        <p14:creationId xmlns:p14="http://schemas.microsoft.com/office/powerpoint/2010/main" val="25946059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56C02F-3406-42DD-8956-B66C2D710E25}" type="datetimeFigureOut">
              <a:rPr lang="en-US" smtClean="0"/>
              <a:t>3/3/2024</a:t>
            </a:fld>
            <a:endParaRPr lang="en-US" dirty="0"/>
          </a:p>
        </p:txBody>
      </p:sp>
      <p:sp>
        <p:nvSpPr>
          <p:cNvPr id="4" name="Slide Image Placeholder 3"/>
          <p:cNvSpPr>
            <a:spLocks noGrp="1" noRot="1" noChangeAspect="1"/>
          </p:cNvSpPr>
          <p:nvPr>
            <p:ph type="sldImg" idx="2"/>
          </p:nvPr>
        </p:nvSpPr>
        <p:spPr>
          <a:xfrm>
            <a:off x="1165225" y="1143000"/>
            <a:ext cx="452755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71D96E-4CA2-485E-9EE5-CEB7143ACC3B}" type="slidenum">
              <a:rPr lang="en-US" smtClean="0"/>
              <a:t>‹#›</a:t>
            </a:fld>
            <a:endParaRPr lang="en-US" dirty="0"/>
          </a:p>
        </p:txBody>
      </p:sp>
    </p:spTree>
    <p:extLst>
      <p:ext uri="{BB962C8B-B14F-4D97-AF65-F5344CB8AC3E}">
        <p14:creationId xmlns:p14="http://schemas.microsoft.com/office/powerpoint/2010/main" val="3511185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8E7FFE5B-C2CA-473D-8FCA-B26579CCBA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10058400" cy="6857999"/>
          </a:xfrm>
          <a:prstGeom prst="rect">
            <a:avLst/>
          </a:prstGeom>
        </p:spPr>
      </p:pic>
      <p:sp>
        <p:nvSpPr>
          <p:cNvPr id="8" name="Picture Placeholder 7">
            <a:extLst>
              <a:ext uri="{FF2B5EF4-FFF2-40B4-BE49-F238E27FC236}">
                <a16:creationId xmlns="" xmlns:a16="http://schemas.microsoft.com/office/drawing/2014/main" id="{5FF4BA3E-4135-4F80-B1C8-C84CDF7C54AB}"/>
              </a:ext>
            </a:extLst>
          </p:cNvPr>
          <p:cNvSpPr>
            <a:spLocks noGrp="1"/>
          </p:cNvSpPr>
          <p:nvPr>
            <p:ph type="pic" sz="quarter" idx="13" hasCustomPrompt="1"/>
          </p:nvPr>
        </p:nvSpPr>
        <p:spPr>
          <a:xfrm flipH="1">
            <a:off x="620483" y="739305"/>
            <a:ext cx="5630654" cy="5379395"/>
          </a:xfrm>
        </p:spPr>
        <p:txBody>
          <a:bodyPr/>
          <a:lstStyle>
            <a:lvl1pPr marL="0" indent="0" algn="ctr">
              <a:buNone/>
              <a:defRPr>
                <a:solidFill>
                  <a:schemeClr val="bg1"/>
                </a:solidFill>
              </a:defRPr>
            </a:lvl1pPr>
          </a:lstStyle>
          <a:p>
            <a:r>
              <a:rPr lang="en-US" dirty="0"/>
              <a:t>Click to add photo</a:t>
            </a:r>
          </a:p>
        </p:txBody>
      </p:sp>
      <p:sp>
        <p:nvSpPr>
          <p:cNvPr id="2" name="Title 1">
            <a:extLst>
              <a:ext uri="{FF2B5EF4-FFF2-40B4-BE49-F238E27FC236}">
                <a16:creationId xmlns="" xmlns:a16="http://schemas.microsoft.com/office/drawing/2014/main" id="{D5CAABB7-A562-4A3F-9DDF-2CE3D13726D1}"/>
              </a:ext>
            </a:extLst>
          </p:cNvPr>
          <p:cNvSpPr>
            <a:spLocks noGrp="1"/>
          </p:cNvSpPr>
          <p:nvPr>
            <p:ph type="title" hasCustomPrompt="1"/>
          </p:nvPr>
        </p:nvSpPr>
        <p:spPr>
          <a:xfrm>
            <a:off x="5216457" y="1663435"/>
            <a:ext cx="4841942" cy="2003898"/>
          </a:xfrm>
          <a:solidFill>
            <a:schemeClr val="accent2">
              <a:alpha val="80000"/>
            </a:schemeClr>
          </a:solidFill>
        </p:spPr>
        <p:txBody>
          <a:bodyPr lIns="557784" tIns="530352" anchor="t">
            <a:noAutofit/>
          </a:bodyPr>
          <a:lstStyle>
            <a:lvl1pPr algn="l">
              <a:lnSpc>
                <a:spcPct val="80000"/>
              </a:lnSpc>
              <a:defRPr sz="5400" cap="all" spc="400" baseline="0">
                <a:ln w="19050">
                  <a:solidFill>
                    <a:schemeClr val="accent5"/>
                  </a:solidFill>
                </a:ln>
              </a:defRPr>
            </a:lvl1pPr>
          </a:lstStyle>
          <a:p>
            <a:r>
              <a:rPr lang="en-US" dirty="0"/>
              <a:t>Click to add title</a:t>
            </a:r>
          </a:p>
        </p:txBody>
      </p:sp>
      <p:sp>
        <p:nvSpPr>
          <p:cNvPr id="14" name="Text Placeholder 17">
            <a:extLst>
              <a:ext uri="{FF2B5EF4-FFF2-40B4-BE49-F238E27FC236}">
                <a16:creationId xmlns="" xmlns:a16="http://schemas.microsoft.com/office/drawing/2014/main" id="{D15807FE-36E0-49EF-93A4-5B9AD83871B6}"/>
              </a:ext>
            </a:extLst>
          </p:cNvPr>
          <p:cNvSpPr>
            <a:spLocks noGrp="1"/>
          </p:cNvSpPr>
          <p:nvPr>
            <p:ph type="body" sz="quarter" idx="15" hasCustomPrompt="1"/>
          </p:nvPr>
        </p:nvSpPr>
        <p:spPr>
          <a:xfrm>
            <a:off x="5628282" y="2878248"/>
            <a:ext cx="4063280" cy="339247"/>
          </a:xfrm>
        </p:spPr>
        <p:txBody>
          <a:bodyPr>
            <a:noAutofit/>
          </a:bodyPr>
          <a:lstStyle>
            <a:lvl1pPr marL="0" indent="0" algn="l">
              <a:buNone/>
              <a:defRPr sz="2400" spc="100" baseline="0">
                <a:solidFill>
                  <a:schemeClr val="accent5"/>
                </a:solidFill>
              </a:defRPr>
            </a:lvl1pPr>
          </a:lstStyle>
          <a:p>
            <a:pPr lvl="0"/>
            <a:r>
              <a:rPr lang="en-US"/>
              <a:t>Click to add name</a:t>
            </a:r>
          </a:p>
        </p:txBody>
      </p:sp>
    </p:spTree>
    <p:extLst>
      <p:ext uri="{BB962C8B-B14F-4D97-AF65-F5344CB8AC3E}">
        <p14:creationId xmlns:p14="http://schemas.microsoft.com/office/powerpoint/2010/main" val="352351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rket Comparison">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4E6D8EB4-0AAB-4C86-96ED-AB74FA56A6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94" y="0"/>
            <a:ext cx="10055612" cy="6858000"/>
          </a:xfrm>
          <a:prstGeom prst="rect">
            <a:avLst/>
          </a:prstGeom>
        </p:spPr>
      </p:pic>
      <p:sp>
        <p:nvSpPr>
          <p:cNvPr id="10" name="Picture Placeholder 7">
            <a:extLst>
              <a:ext uri="{FF2B5EF4-FFF2-40B4-BE49-F238E27FC236}">
                <a16:creationId xmlns="" xmlns:a16="http://schemas.microsoft.com/office/drawing/2014/main" id="{5DEE423F-FC4A-461D-8AA7-F7C14B806664}"/>
              </a:ext>
            </a:extLst>
          </p:cNvPr>
          <p:cNvSpPr>
            <a:spLocks noGrp="1"/>
          </p:cNvSpPr>
          <p:nvPr>
            <p:ph type="pic" sz="quarter" idx="13" hasCustomPrompt="1"/>
          </p:nvPr>
        </p:nvSpPr>
        <p:spPr>
          <a:xfrm>
            <a:off x="1" y="0"/>
            <a:ext cx="4400930" cy="6867376"/>
          </a:xfrm>
        </p:spPr>
        <p:txBody>
          <a:bodyPr/>
          <a:lstStyle>
            <a:lvl1pPr marL="0" indent="0" algn="ctr">
              <a:buNone/>
              <a:defRPr>
                <a:solidFill>
                  <a:schemeClr val="bg1"/>
                </a:solidFill>
              </a:defRPr>
            </a:lvl1pPr>
          </a:lstStyle>
          <a:p>
            <a:r>
              <a:rPr lang="en-US" dirty="0"/>
              <a:t>Click to add photo</a:t>
            </a:r>
          </a:p>
        </p:txBody>
      </p:sp>
      <p:sp>
        <p:nvSpPr>
          <p:cNvPr id="4" name="Date Placeholder 3">
            <a:extLst>
              <a:ext uri="{FF2B5EF4-FFF2-40B4-BE49-F238E27FC236}">
                <a16:creationId xmlns="" xmlns:a16="http://schemas.microsoft.com/office/drawing/2014/main" id="{A77D30EC-51F8-4EBE-9AC8-349D6E064E20}"/>
              </a:ext>
            </a:extLst>
          </p:cNvPr>
          <p:cNvSpPr>
            <a:spLocks noGrp="1"/>
          </p:cNvSpPr>
          <p:nvPr>
            <p:ph type="dt" sz="half" idx="10"/>
          </p:nvPr>
        </p:nvSpPr>
        <p:spPr/>
        <p:txBody>
          <a:bodyPr/>
          <a:lstStyle/>
          <a:p>
            <a:r>
              <a:rPr lang="en-US"/>
              <a:t>8/06/20XX</a:t>
            </a:r>
            <a:endParaRPr lang="en-US" dirty="0"/>
          </a:p>
        </p:txBody>
      </p:sp>
      <p:sp>
        <p:nvSpPr>
          <p:cNvPr id="14" name="Text Placeholder 10">
            <a:extLst>
              <a:ext uri="{FF2B5EF4-FFF2-40B4-BE49-F238E27FC236}">
                <a16:creationId xmlns="" xmlns:a16="http://schemas.microsoft.com/office/drawing/2014/main" id="{9EF7FC71-AF21-4CDA-8E86-E05EB4F1C442}"/>
              </a:ext>
            </a:extLst>
          </p:cNvPr>
          <p:cNvSpPr>
            <a:spLocks noGrp="1"/>
          </p:cNvSpPr>
          <p:nvPr>
            <p:ph type="body" sz="quarter" idx="18" hasCustomPrompt="1"/>
          </p:nvPr>
        </p:nvSpPr>
        <p:spPr>
          <a:xfrm>
            <a:off x="5241611" y="3260492"/>
            <a:ext cx="950519" cy="768096"/>
          </a:xfrm>
          <a:prstGeom prst="rect">
            <a:avLst/>
          </a:prstGeom>
          <a:ln w="28575">
            <a:solidFill>
              <a:schemeClr val="accent5">
                <a:lumMod val="40000"/>
                <a:lumOff val="60000"/>
              </a:schemeClr>
            </a:solidFill>
          </a:ln>
        </p:spPr>
        <p:txBody>
          <a:bodyPr anchor="ctr"/>
          <a:lstStyle>
            <a:lvl1pPr marL="0" indent="0" algn="ctr">
              <a:buNone/>
              <a:defRPr sz="2400" cap="all" spc="100" baseline="0">
                <a:solidFill>
                  <a:schemeClr val="accent5">
                    <a:lumMod val="20000"/>
                    <a:lumOff val="80000"/>
                  </a:schemeClr>
                </a:solidFill>
                <a:latin typeface="+mj-lt"/>
              </a:defRPr>
            </a:lvl1pPr>
          </a:lstStyle>
          <a:p>
            <a:pPr lvl="0"/>
            <a:r>
              <a:rPr lang="en-US" dirty="0"/>
              <a:t>$2B</a:t>
            </a:r>
          </a:p>
        </p:txBody>
      </p:sp>
      <p:sp>
        <p:nvSpPr>
          <p:cNvPr id="5" name="Footer Placeholder 4">
            <a:extLst>
              <a:ext uri="{FF2B5EF4-FFF2-40B4-BE49-F238E27FC236}">
                <a16:creationId xmlns="" xmlns:a16="http://schemas.microsoft.com/office/drawing/2014/main" id="{9FE21B81-6A13-47D5-AD62-B1B0E4868044}"/>
              </a:ext>
            </a:extLst>
          </p:cNvPr>
          <p:cNvSpPr>
            <a:spLocks noGrp="1"/>
          </p:cNvSpPr>
          <p:nvPr>
            <p:ph type="ftr" sz="quarter" idx="11"/>
          </p:nvPr>
        </p:nvSpPr>
        <p:spPr/>
        <p:txBody>
          <a:bodyPr/>
          <a:lstStyle/>
          <a:p>
            <a:r>
              <a:rPr lang="en-US" dirty="0"/>
              <a:t>PITCH DECK</a:t>
            </a:r>
          </a:p>
        </p:txBody>
      </p:sp>
      <p:sp>
        <p:nvSpPr>
          <p:cNvPr id="6" name="Slide Number Placeholder 5">
            <a:extLst>
              <a:ext uri="{FF2B5EF4-FFF2-40B4-BE49-F238E27FC236}">
                <a16:creationId xmlns="" xmlns:a16="http://schemas.microsoft.com/office/drawing/2014/main" id="{E12BB476-8DFF-468F-B950-1F980EB4D5CD}"/>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6" name="Text Placeholder 10">
            <a:extLst>
              <a:ext uri="{FF2B5EF4-FFF2-40B4-BE49-F238E27FC236}">
                <a16:creationId xmlns="" xmlns:a16="http://schemas.microsoft.com/office/drawing/2014/main" id="{BF893A53-04CF-497B-9C3D-502C92BA0DAE}"/>
              </a:ext>
            </a:extLst>
          </p:cNvPr>
          <p:cNvSpPr>
            <a:spLocks noGrp="1"/>
          </p:cNvSpPr>
          <p:nvPr>
            <p:ph type="body" sz="quarter" idx="20" hasCustomPrompt="1"/>
          </p:nvPr>
        </p:nvSpPr>
        <p:spPr>
          <a:xfrm>
            <a:off x="5241610" y="4773463"/>
            <a:ext cx="950519" cy="768096"/>
          </a:xfrm>
          <a:prstGeom prst="rect">
            <a:avLst/>
          </a:prstGeom>
          <a:ln w="28575">
            <a:solidFill>
              <a:schemeClr val="accent5">
                <a:lumMod val="40000"/>
                <a:lumOff val="60000"/>
              </a:schemeClr>
            </a:solidFill>
          </a:ln>
        </p:spPr>
        <p:txBody>
          <a:bodyPr anchor="ctr"/>
          <a:lstStyle>
            <a:lvl1pPr marL="0" indent="0" algn="ctr">
              <a:buNone/>
              <a:defRPr sz="2400" cap="all" spc="100" baseline="0">
                <a:solidFill>
                  <a:schemeClr val="accent5">
                    <a:lumMod val="20000"/>
                    <a:lumOff val="80000"/>
                  </a:schemeClr>
                </a:solidFill>
                <a:latin typeface="+mj-lt"/>
              </a:defRPr>
            </a:lvl1pPr>
          </a:lstStyle>
          <a:p>
            <a:pPr lvl="0"/>
            <a:r>
              <a:rPr lang="en-US" dirty="0"/>
              <a:t>$1B</a:t>
            </a:r>
          </a:p>
        </p:txBody>
      </p:sp>
      <p:sp>
        <p:nvSpPr>
          <p:cNvPr id="11" name="Text Placeholder 10">
            <a:extLst>
              <a:ext uri="{FF2B5EF4-FFF2-40B4-BE49-F238E27FC236}">
                <a16:creationId xmlns="" xmlns:a16="http://schemas.microsoft.com/office/drawing/2014/main" id="{58BD5CDD-220E-41E0-82DD-820C0D834A48}"/>
              </a:ext>
            </a:extLst>
          </p:cNvPr>
          <p:cNvSpPr>
            <a:spLocks noGrp="1"/>
          </p:cNvSpPr>
          <p:nvPr>
            <p:ph type="body" sz="quarter" idx="27" hasCustomPrompt="1"/>
          </p:nvPr>
        </p:nvSpPr>
        <p:spPr>
          <a:xfrm>
            <a:off x="6449826" y="1609774"/>
            <a:ext cx="2776128" cy="1171533"/>
          </a:xfrm>
          <a:prstGeom prst="rect">
            <a:avLst/>
          </a:prstGeom>
        </p:spPr>
        <p:txBody>
          <a:bodyPr anchor="t">
            <a:noAutofit/>
          </a:bodyPr>
          <a:lstStyle>
            <a:lvl1pPr marL="0" indent="0" algn="l">
              <a:lnSpc>
                <a:spcPct val="125000"/>
              </a:lnSpc>
              <a:spcBef>
                <a:spcPts val="500"/>
              </a:spcBef>
              <a:buNone/>
              <a:defRPr sz="1400" cap="none" spc="100" baseline="0">
                <a:solidFill>
                  <a:schemeClr val="bg1"/>
                </a:solidFill>
                <a:latin typeface="+mn-lt"/>
              </a:defRPr>
            </a:lvl1pPr>
          </a:lstStyle>
          <a:p>
            <a:pPr lvl="0"/>
            <a:r>
              <a:rPr lang="en-US" dirty="0"/>
              <a:t>Click to add text</a:t>
            </a:r>
          </a:p>
        </p:txBody>
      </p:sp>
      <p:sp>
        <p:nvSpPr>
          <p:cNvPr id="12" name="Text Placeholder 10">
            <a:extLst>
              <a:ext uri="{FF2B5EF4-FFF2-40B4-BE49-F238E27FC236}">
                <a16:creationId xmlns="" xmlns:a16="http://schemas.microsoft.com/office/drawing/2014/main" id="{253384AB-173D-4216-A221-BFA565FC127C}"/>
              </a:ext>
            </a:extLst>
          </p:cNvPr>
          <p:cNvSpPr>
            <a:spLocks noGrp="1"/>
          </p:cNvSpPr>
          <p:nvPr>
            <p:ph type="body" sz="quarter" idx="16" hasCustomPrompt="1"/>
          </p:nvPr>
        </p:nvSpPr>
        <p:spPr>
          <a:xfrm>
            <a:off x="5236584" y="1747520"/>
            <a:ext cx="950519" cy="768096"/>
          </a:xfrm>
          <a:prstGeom prst="rect">
            <a:avLst/>
          </a:prstGeom>
          <a:ln w="28575">
            <a:solidFill>
              <a:schemeClr val="accent5">
                <a:lumMod val="40000"/>
                <a:lumOff val="60000"/>
              </a:schemeClr>
            </a:solidFill>
          </a:ln>
        </p:spPr>
        <p:txBody>
          <a:bodyPr anchor="ctr"/>
          <a:lstStyle>
            <a:lvl1pPr marL="0" indent="0" algn="ctr">
              <a:buNone/>
              <a:defRPr sz="2400" cap="all" spc="100" baseline="0">
                <a:solidFill>
                  <a:schemeClr val="accent5">
                    <a:lumMod val="20000"/>
                    <a:lumOff val="80000"/>
                  </a:schemeClr>
                </a:solidFill>
                <a:latin typeface="+mj-lt"/>
              </a:defRPr>
            </a:lvl1pPr>
          </a:lstStyle>
          <a:p>
            <a:pPr lvl="0"/>
            <a:r>
              <a:rPr lang="en-US" dirty="0"/>
              <a:t>$3B</a:t>
            </a:r>
          </a:p>
        </p:txBody>
      </p:sp>
      <p:sp>
        <p:nvSpPr>
          <p:cNvPr id="20" name="Text Placeholder 10">
            <a:extLst>
              <a:ext uri="{FF2B5EF4-FFF2-40B4-BE49-F238E27FC236}">
                <a16:creationId xmlns="" xmlns:a16="http://schemas.microsoft.com/office/drawing/2014/main" id="{45638026-D669-4C2A-82A4-5F35D27DCA4D}"/>
              </a:ext>
            </a:extLst>
          </p:cNvPr>
          <p:cNvSpPr>
            <a:spLocks noGrp="1"/>
          </p:cNvSpPr>
          <p:nvPr>
            <p:ph type="body" sz="quarter" idx="28" hasCustomPrompt="1"/>
          </p:nvPr>
        </p:nvSpPr>
        <p:spPr>
          <a:xfrm>
            <a:off x="6449826" y="3129515"/>
            <a:ext cx="2776128" cy="1170432"/>
          </a:xfrm>
          <a:prstGeom prst="rect">
            <a:avLst/>
          </a:prstGeom>
        </p:spPr>
        <p:txBody>
          <a:bodyPr anchor="t">
            <a:noAutofit/>
          </a:bodyPr>
          <a:lstStyle>
            <a:lvl1pPr marL="0" indent="0" algn="l">
              <a:lnSpc>
                <a:spcPct val="125000"/>
              </a:lnSpc>
              <a:spcBef>
                <a:spcPts val="500"/>
              </a:spcBef>
              <a:buNone/>
              <a:defRPr sz="1400" cap="none" spc="100" baseline="0">
                <a:solidFill>
                  <a:schemeClr val="bg1"/>
                </a:solidFill>
                <a:latin typeface="+mn-lt"/>
              </a:defRPr>
            </a:lvl1pPr>
          </a:lstStyle>
          <a:p>
            <a:pPr lvl="0"/>
            <a:r>
              <a:rPr lang="en-US" dirty="0"/>
              <a:t>Click to add text</a:t>
            </a:r>
          </a:p>
        </p:txBody>
      </p:sp>
      <p:sp>
        <p:nvSpPr>
          <p:cNvPr id="21" name="Text Placeholder 10">
            <a:extLst>
              <a:ext uri="{FF2B5EF4-FFF2-40B4-BE49-F238E27FC236}">
                <a16:creationId xmlns="" xmlns:a16="http://schemas.microsoft.com/office/drawing/2014/main" id="{A19EAA97-D0F2-464B-8450-83BF202CECF3}"/>
              </a:ext>
            </a:extLst>
          </p:cNvPr>
          <p:cNvSpPr>
            <a:spLocks noGrp="1"/>
          </p:cNvSpPr>
          <p:nvPr>
            <p:ph type="body" sz="quarter" idx="29" hasCustomPrompt="1"/>
          </p:nvPr>
        </p:nvSpPr>
        <p:spPr>
          <a:xfrm>
            <a:off x="6449826" y="4648156"/>
            <a:ext cx="2776128" cy="1170432"/>
          </a:xfrm>
          <a:prstGeom prst="rect">
            <a:avLst/>
          </a:prstGeom>
        </p:spPr>
        <p:txBody>
          <a:bodyPr anchor="t">
            <a:noAutofit/>
          </a:bodyPr>
          <a:lstStyle>
            <a:lvl1pPr marL="0" indent="0" algn="l">
              <a:lnSpc>
                <a:spcPct val="125000"/>
              </a:lnSpc>
              <a:spcBef>
                <a:spcPts val="500"/>
              </a:spcBef>
              <a:buNone/>
              <a:defRPr sz="1400" cap="none" spc="100" baseline="0">
                <a:solidFill>
                  <a:schemeClr val="bg1"/>
                </a:solidFill>
                <a:latin typeface="+mn-lt"/>
              </a:defRPr>
            </a:lvl1pPr>
          </a:lstStyle>
          <a:p>
            <a:pPr lvl="0"/>
            <a:r>
              <a:rPr lang="en-US" dirty="0"/>
              <a:t>Click to add text</a:t>
            </a:r>
          </a:p>
        </p:txBody>
      </p:sp>
      <p:sp>
        <p:nvSpPr>
          <p:cNvPr id="2" name="Title 1">
            <a:extLst>
              <a:ext uri="{FF2B5EF4-FFF2-40B4-BE49-F238E27FC236}">
                <a16:creationId xmlns="" xmlns:a16="http://schemas.microsoft.com/office/drawing/2014/main" id="{5DFF2174-FDCE-466A-8A4C-06AD6CAA4401}"/>
              </a:ext>
            </a:extLst>
          </p:cNvPr>
          <p:cNvSpPr>
            <a:spLocks noGrp="1"/>
          </p:cNvSpPr>
          <p:nvPr>
            <p:ph type="title" hasCustomPrompt="1"/>
          </p:nvPr>
        </p:nvSpPr>
        <p:spPr>
          <a:xfrm>
            <a:off x="5120789" y="746631"/>
            <a:ext cx="4277334" cy="466344"/>
          </a:xfrm>
        </p:spPr>
        <p:txBody>
          <a:bodyPr>
            <a:noAutofit/>
          </a:bodyPr>
          <a:lstStyle>
            <a:lvl1pPr>
              <a:lnSpc>
                <a:spcPct val="100000"/>
              </a:lnSpc>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972322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ur Competition">
    <p:bg>
      <p:bgPr>
        <a:solidFill>
          <a:schemeClr val="bg2">
            <a:lumMod val="10000"/>
          </a:schemeClr>
        </a:solidFill>
        <a:effectLst/>
      </p:bgPr>
    </p:bg>
    <p:spTree>
      <p:nvGrpSpPr>
        <p:cNvPr id="1" name=""/>
        <p:cNvGrpSpPr/>
        <p:nvPr/>
      </p:nvGrpSpPr>
      <p:grpSpPr>
        <a:xfrm>
          <a:off x="0" y="0"/>
          <a:ext cx="0" cy="0"/>
          <a:chOff x="0" y="0"/>
          <a:chExt cx="0" cy="0"/>
        </a:xfrm>
      </p:grpSpPr>
      <p:sp>
        <p:nvSpPr>
          <p:cNvPr id="21" name="Picture Placeholder 7">
            <a:extLst>
              <a:ext uri="{FF2B5EF4-FFF2-40B4-BE49-F238E27FC236}">
                <a16:creationId xmlns="" xmlns:a16="http://schemas.microsoft.com/office/drawing/2014/main" id="{9216DCA9-E871-422D-B12D-3E1C39ACD2ED}"/>
              </a:ext>
            </a:extLst>
          </p:cNvPr>
          <p:cNvSpPr>
            <a:spLocks noGrp="1"/>
          </p:cNvSpPr>
          <p:nvPr>
            <p:ph type="pic" sz="quarter" idx="28" hasCustomPrompt="1"/>
          </p:nvPr>
        </p:nvSpPr>
        <p:spPr>
          <a:xfrm rot="5400000" flipH="1">
            <a:off x="-2326768" y="2326769"/>
            <a:ext cx="6858002" cy="2204467"/>
          </a:xfrm>
        </p:spPr>
        <p:txBody>
          <a:bodyPr/>
          <a:lstStyle>
            <a:lvl1pPr marL="0" indent="0" algn="ctr">
              <a:buNone/>
              <a:defRPr>
                <a:solidFill>
                  <a:schemeClr val="bg1"/>
                </a:solidFill>
              </a:defRPr>
            </a:lvl1pPr>
          </a:lstStyle>
          <a:p>
            <a:r>
              <a:rPr lang="en-US" dirty="0"/>
              <a:t>Click to add photo</a:t>
            </a:r>
          </a:p>
        </p:txBody>
      </p:sp>
      <p:sp>
        <p:nvSpPr>
          <p:cNvPr id="4" name="Date Placeholder 3">
            <a:extLst>
              <a:ext uri="{FF2B5EF4-FFF2-40B4-BE49-F238E27FC236}">
                <a16:creationId xmlns="" xmlns:a16="http://schemas.microsoft.com/office/drawing/2014/main" id="{56754628-3BB3-414A-88E4-67B3809A62CD}"/>
              </a:ext>
            </a:extLst>
          </p:cNvPr>
          <p:cNvSpPr>
            <a:spLocks noGrp="1"/>
          </p:cNvSpPr>
          <p:nvPr>
            <p:ph type="dt" sz="half" idx="10"/>
          </p:nvPr>
        </p:nvSpPr>
        <p:spPr/>
        <p:txBody>
          <a:bodyPr/>
          <a:lstStyle/>
          <a:p>
            <a:r>
              <a:rPr lang="en-US"/>
              <a:t>8/06/20XX</a:t>
            </a:r>
            <a:endParaRPr lang="en-US" dirty="0"/>
          </a:p>
        </p:txBody>
      </p:sp>
      <p:sp>
        <p:nvSpPr>
          <p:cNvPr id="5" name="Footer Placeholder 4">
            <a:extLst>
              <a:ext uri="{FF2B5EF4-FFF2-40B4-BE49-F238E27FC236}">
                <a16:creationId xmlns="" xmlns:a16="http://schemas.microsoft.com/office/drawing/2014/main" id="{33D99CEA-3489-476A-9C9D-ED977FE6EA33}"/>
              </a:ext>
            </a:extLst>
          </p:cNvPr>
          <p:cNvSpPr>
            <a:spLocks noGrp="1"/>
          </p:cNvSpPr>
          <p:nvPr>
            <p:ph type="ftr" sz="quarter" idx="11"/>
          </p:nvPr>
        </p:nvSpPr>
        <p:spPr/>
        <p:txBody>
          <a:bodyPr/>
          <a:lstStyle/>
          <a:p>
            <a:r>
              <a:rPr lang="en-US" dirty="0"/>
              <a:t>PITCH DECK</a:t>
            </a:r>
          </a:p>
        </p:txBody>
      </p:sp>
      <p:sp>
        <p:nvSpPr>
          <p:cNvPr id="6" name="Slide Number Placeholder 5">
            <a:extLst>
              <a:ext uri="{FF2B5EF4-FFF2-40B4-BE49-F238E27FC236}">
                <a16:creationId xmlns="" xmlns:a16="http://schemas.microsoft.com/office/drawing/2014/main" id="{1DCD55B0-9BDF-49CC-B30F-96112214E7A5}"/>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7" name="Text Placeholder 10">
            <a:extLst>
              <a:ext uri="{FF2B5EF4-FFF2-40B4-BE49-F238E27FC236}">
                <a16:creationId xmlns="" xmlns:a16="http://schemas.microsoft.com/office/drawing/2014/main" id="{F9CF3D99-4BB8-4944-A82E-385209DF3D61}"/>
              </a:ext>
            </a:extLst>
          </p:cNvPr>
          <p:cNvSpPr>
            <a:spLocks noGrp="1"/>
          </p:cNvSpPr>
          <p:nvPr>
            <p:ph type="body" sz="quarter" idx="27" hasCustomPrompt="1"/>
          </p:nvPr>
        </p:nvSpPr>
        <p:spPr>
          <a:xfrm>
            <a:off x="2319757" y="2881982"/>
            <a:ext cx="3279420" cy="2966740"/>
          </a:xfrm>
          <a:prstGeom prst="rect">
            <a:avLst/>
          </a:prstGeom>
        </p:spPr>
        <p:txBody>
          <a:bodyPr anchor="t">
            <a:normAutofit/>
          </a:bodyPr>
          <a:lstStyle>
            <a:lvl1pPr marL="0" indent="0" algn="l">
              <a:lnSpc>
                <a:spcPct val="125000"/>
              </a:lnSpc>
              <a:spcBef>
                <a:spcPts val="1000"/>
              </a:spcBef>
              <a:buNone/>
              <a:defRPr sz="1400" cap="none" spc="100" baseline="0">
                <a:solidFill>
                  <a:schemeClr val="bg1"/>
                </a:solidFill>
                <a:latin typeface="+mn-lt"/>
              </a:defRPr>
            </a:lvl1pPr>
          </a:lstStyle>
          <a:p>
            <a:pPr lvl="0"/>
            <a:r>
              <a:rPr lang="en-US"/>
              <a:t>Click to add text</a:t>
            </a:r>
          </a:p>
        </p:txBody>
      </p:sp>
      <p:sp>
        <p:nvSpPr>
          <p:cNvPr id="18" name="Text Placeholder 10">
            <a:extLst>
              <a:ext uri="{FF2B5EF4-FFF2-40B4-BE49-F238E27FC236}">
                <a16:creationId xmlns="" xmlns:a16="http://schemas.microsoft.com/office/drawing/2014/main" id="{083CED13-2FB7-4DA4-87BD-B5AEF0C63104}"/>
              </a:ext>
            </a:extLst>
          </p:cNvPr>
          <p:cNvSpPr>
            <a:spLocks noGrp="1"/>
          </p:cNvSpPr>
          <p:nvPr>
            <p:ph type="body" sz="quarter" idx="16" hasCustomPrompt="1"/>
          </p:nvPr>
        </p:nvSpPr>
        <p:spPr>
          <a:xfrm>
            <a:off x="2319757" y="2502479"/>
            <a:ext cx="3279420" cy="426393"/>
          </a:xfrm>
          <a:prstGeom prst="rect">
            <a:avLst/>
          </a:prstGeom>
        </p:spPr>
        <p:txBody>
          <a:bodyPr anchor="b">
            <a:normAutofit/>
          </a:bodyPr>
          <a:lstStyle>
            <a:lvl1pPr marL="0" indent="0" algn="l">
              <a:buNone/>
              <a:defRPr sz="1600" cap="all" spc="100" baseline="0">
                <a:solidFill>
                  <a:schemeClr val="accent6"/>
                </a:solidFill>
                <a:latin typeface="+mj-lt"/>
              </a:defRPr>
            </a:lvl1pPr>
          </a:lstStyle>
          <a:p>
            <a:pPr lvl="0"/>
            <a:r>
              <a:rPr lang="en-US"/>
              <a:t>Click to add subtitle</a:t>
            </a:r>
          </a:p>
        </p:txBody>
      </p:sp>
      <p:sp>
        <p:nvSpPr>
          <p:cNvPr id="19" name="Text Placeholder 10">
            <a:extLst>
              <a:ext uri="{FF2B5EF4-FFF2-40B4-BE49-F238E27FC236}">
                <a16:creationId xmlns="" xmlns:a16="http://schemas.microsoft.com/office/drawing/2014/main" id="{D240762F-003B-4B0E-A561-6734EA9AC853}"/>
              </a:ext>
            </a:extLst>
          </p:cNvPr>
          <p:cNvSpPr>
            <a:spLocks noGrp="1"/>
          </p:cNvSpPr>
          <p:nvPr>
            <p:ph type="body" sz="quarter" idx="17" hasCustomPrompt="1"/>
          </p:nvPr>
        </p:nvSpPr>
        <p:spPr>
          <a:xfrm>
            <a:off x="6087466" y="2881982"/>
            <a:ext cx="3048914" cy="2966740"/>
          </a:xfrm>
          <a:prstGeom prst="rect">
            <a:avLst/>
          </a:prstGeom>
        </p:spPr>
        <p:txBody>
          <a:bodyPr anchor="t">
            <a:normAutofit/>
          </a:bodyPr>
          <a:lstStyle>
            <a:lvl1pPr marL="0" indent="0" algn="l">
              <a:lnSpc>
                <a:spcPct val="125000"/>
              </a:lnSpc>
              <a:spcBef>
                <a:spcPts val="1000"/>
              </a:spcBef>
              <a:buNone/>
              <a:defRPr sz="1400" cap="none" spc="100" baseline="0">
                <a:solidFill>
                  <a:schemeClr val="bg1"/>
                </a:solidFill>
                <a:latin typeface="+mn-lt"/>
              </a:defRPr>
            </a:lvl1pPr>
          </a:lstStyle>
          <a:p>
            <a:pPr lvl="0"/>
            <a:r>
              <a:rPr lang="en-US"/>
              <a:t>Click to add text</a:t>
            </a:r>
          </a:p>
        </p:txBody>
      </p:sp>
      <p:sp>
        <p:nvSpPr>
          <p:cNvPr id="20" name="Text Placeholder 10">
            <a:extLst>
              <a:ext uri="{FF2B5EF4-FFF2-40B4-BE49-F238E27FC236}">
                <a16:creationId xmlns="" xmlns:a16="http://schemas.microsoft.com/office/drawing/2014/main" id="{387E9583-831E-4863-9A96-3E583A98F28D}"/>
              </a:ext>
            </a:extLst>
          </p:cNvPr>
          <p:cNvSpPr>
            <a:spLocks noGrp="1"/>
          </p:cNvSpPr>
          <p:nvPr>
            <p:ph type="body" sz="quarter" idx="18" hasCustomPrompt="1"/>
          </p:nvPr>
        </p:nvSpPr>
        <p:spPr>
          <a:xfrm>
            <a:off x="6087466" y="2502479"/>
            <a:ext cx="3048914" cy="426393"/>
          </a:xfrm>
          <a:prstGeom prst="rect">
            <a:avLst/>
          </a:prstGeom>
        </p:spPr>
        <p:txBody>
          <a:bodyPr anchor="b">
            <a:normAutofit/>
          </a:bodyPr>
          <a:lstStyle>
            <a:lvl1pPr marL="0" indent="0" algn="l">
              <a:buNone/>
              <a:defRPr sz="1600" cap="all" spc="100" baseline="0">
                <a:solidFill>
                  <a:schemeClr val="accent6"/>
                </a:solidFill>
                <a:latin typeface="+mj-lt"/>
              </a:defRPr>
            </a:lvl1pPr>
          </a:lstStyle>
          <a:p>
            <a:pPr lvl="0"/>
            <a:r>
              <a:rPr lang="en-US"/>
              <a:t>Click to add subtitle</a:t>
            </a:r>
          </a:p>
        </p:txBody>
      </p:sp>
      <p:sp>
        <p:nvSpPr>
          <p:cNvPr id="2" name="Title 1">
            <a:extLst>
              <a:ext uri="{FF2B5EF4-FFF2-40B4-BE49-F238E27FC236}">
                <a16:creationId xmlns="" xmlns:a16="http://schemas.microsoft.com/office/drawing/2014/main" id="{E96F4071-8FD4-4FF1-BA06-DD4D780FE455}"/>
              </a:ext>
            </a:extLst>
          </p:cNvPr>
          <p:cNvSpPr>
            <a:spLocks noGrp="1"/>
          </p:cNvSpPr>
          <p:nvPr>
            <p:ph type="title" hasCustomPrompt="1"/>
          </p:nvPr>
        </p:nvSpPr>
        <p:spPr>
          <a:xfrm>
            <a:off x="2306727" y="1649421"/>
            <a:ext cx="4277334" cy="466344"/>
          </a:xfrm>
        </p:spPr>
        <p:txBody>
          <a:bodyPr>
            <a:noAutofit/>
          </a:bodyPr>
          <a:lstStyle>
            <a:lvl1pPr>
              <a:lnSpc>
                <a:spcPct val="100000"/>
              </a:lnSpc>
              <a:defRPr sz="2800">
                <a:ln w="19050">
                  <a:solidFill>
                    <a:schemeClr val="accent6"/>
                  </a:solidFill>
                </a:ln>
              </a:defRPr>
            </a:lvl1pPr>
          </a:lstStyle>
          <a:p>
            <a:r>
              <a:rPr lang="en-US" dirty="0"/>
              <a:t>Click to add title</a:t>
            </a:r>
          </a:p>
        </p:txBody>
      </p:sp>
    </p:spTree>
    <p:extLst>
      <p:ext uri="{BB962C8B-B14F-4D97-AF65-F5344CB8AC3E}">
        <p14:creationId xmlns:p14="http://schemas.microsoft.com/office/powerpoint/2010/main" val="3951320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ur Competition v2">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A954AA95-575B-4060-9443-53B34766449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94" y="0"/>
            <a:ext cx="10055612" cy="6858000"/>
          </a:xfrm>
          <a:prstGeom prst="rect">
            <a:avLst/>
          </a:prstGeom>
        </p:spPr>
      </p:pic>
      <p:sp>
        <p:nvSpPr>
          <p:cNvPr id="22" name="Rectangle 21">
            <a:extLst>
              <a:ext uri="{FF2B5EF4-FFF2-40B4-BE49-F238E27FC236}">
                <a16:creationId xmlns="" xmlns:a16="http://schemas.microsoft.com/office/drawing/2014/main" id="{38BF2BB6-8F62-424E-B01D-F90A0DB7BFBB}"/>
              </a:ext>
              <a:ext uri="{C183D7F6-B498-43B3-948B-1728B52AA6E4}">
                <adec:decorative xmlns="" xmlns:adec="http://schemas.microsoft.com/office/drawing/2017/decorative" val="1"/>
              </a:ext>
            </a:extLst>
          </p:cNvPr>
          <p:cNvSpPr/>
          <p:nvPr userDrawn="1"/>
        </p:nvSpPr>
        <p:spPr>
          <a:xfrm>
            <a:off x="0" y="0"/>
            <a:ext cx="10058400" cy="6858000"/>
          </a:xfrm>
          <a:prstGeom prst="rect">
            <a:avLst/>
          </a:prstGeom>
          <a:solidFill>
            <a:schemeClr val="accent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 xmlns:a16="http://schemas.microsoft.com/office/drawing/2014/main" id="{5822AF5C-69BC-4A87-8E5C-E473F6A73EEF}"/>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 xmlns:a16="http://schemas.microsoft.com/office/drawing/2014/main" id="{246AD827-24BF-4C7D-9F16-1E26E09A6006}"/>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 xmlns:a16="http://schemas.microsoft.com/office/drawing/2014/main" id="{CDBEEF33-0303-4BF6-8C9A-08DE4CB645AE}"/>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8" name="Text Placeholder 14">
            <a:extLst>
              <a:ext uri="{FF2B5EF4-FFF2-40B4-BE49-F238E27FC236}">
                <a16:creationId xmlns="" xmlns:a16="http://schemas.microsoft.com/office/drawing/2014/main" id="{CC14BDE6-5903-4EFC-B3C7-B7B219402DAF}"/>
              </a:ext>
            </a:extLst>
          </p:cNvPr>
          <p:cNvSpPr>
            <a:spLocks noGrp="1"/>
          </p:cNvSpPr>
          <p:nvPr>
            <p:ph type="body" sz="quarter" idx="15" hasCustomPrompt="1"/>
          </p:nvPr>
        </p:nvSpPr>
        <p:spPr>
          <a:xfrm>
            <a:off x="4321217" y="1538275"/>
            <a:ext cx="1408247"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sp>
        <p:nvSpPr>
          <p:cNvPr id="9" name="Text Placeholder 14">
            <a:extLst>
              <a:ext uri="{FF2B5EF4-FFF2-40B4-BE49-F238E27FC236}">
                <a16:creationId xmlns="" xmlns:a16="http://schemas.microsoft.com/office/drawing/2014/main" id="{E19954FA-533A-4FF9-88B2-102C833FBD40}"/>
              </a:ext>
            </a:extLst>
          </p:cNvPr>
          <p:cNvSpPr>
            <a:spLocks noGrp="1"/>
          </p:cNvSpPr>
          <p:nvPr>
            <p:ph type="body" sz="quarter" idx="17" hasCustomPrompt="1"/>
          </p:nvPr>
        </p:nvSpPr>
        <p:spPr>
          <a:xfrm>
            <a:off x="4321217" y="5407118"/>
            <a:ext cx="1408247"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sp>
        <p:nvSpPr>
          <p:cNvPr id="10" name="Text Placeholder 14">
            <a:extLst>
              <a:ext uri="{FF2B5EF4-FFF2-40B4-BE49-F238E27FC236}">
                <a16:creationId xmlns="" xmlns:a16="http://schemas.microsoft.com/office/drawing/2014/main" id="{E29BB699-DB47-4A35-9B5B-63C7EFC22843}"/>
              </a:ext>
            </a:extLst>
          </p:cNvPr>
          <p:cNvSpPr>
            <a:spLocks noGrp="1"/>
          </p:cNvSpPr>
          <p:nvPr>
            <p:ph type="body" sz="quarter" idx="19" hasCustomPrompt="1"/>
          </p:nvPr>
        </p:nvSpPr>
        <p:spPr>
          <a:xfrm>
            <a:off x="6964363" y="3467157"/>
            <a:ext cx="1139062"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sp>
        <p:nvSpPr>
          <p:cNvPr id="11" name="Text Placeholder 14">
            <a:extLst>
              <a:ext uri="{FF2B5EF4-FFF2-40B4-BE49-F238E27FC236}">
                <a16:creationId xmlns="" xmlns:a16="http://schemas.microsoft.com/office/drawing/2014/main" id="{4EFD147E-AEE9-40FA-96D5-7DBE76033490}"/>
              </a:ext>
            </a:extLst>
          </p:cNvPr>
          <p:cNvSpPr>
            <a:spLocks noGrp="1"/>
          </p:cNvSpPr>
          <p:nvPr>
            <p:ph type="body" sz="quarter" idx="20" hasCustomPrompt="1"/>
          </p:nvPr>
        </p:nvSpPr>
        <p:spPr>
          <a:xfrm>
            <a:off x="3089368" y="2307745"/>
            <a:ext cx="976123" cy="492025"/>
          </a:xfrm>
          <a:prstGeom prst="rect">
            <a:avLst/>
          </a:prstGeom>
        </p:spPr>
        <p:txBody>
          <a:bodyPr anchor="ctr"/>
          <a:lstStyle>
            <a:lvl1pPr marL="0" indent="0" algn="ctr">
              <a:lnSpc>
                <a:spcPct val="100000"/>
              </a:lnSpc>
              <a:buNone/>
              <a:defRPr sz="1200" cap="all" spc="200" baseline="0">
                <a:solidFill>
                  <a:schemeClr val="accent2">
                    <a:lumMod val="20000"/>
                    <a:lumOff val="80000"/>
                  </a:schemeClr>
                </a:solidFill>
                <a:latin typeface="+mj-lt"/>
              </a:defRPr>
            </a:lvl1pPr>
          </a:lstStyle>
          <a:p>
            <a:pPr lvl="0"/>
            <a:r>
              <a:rPr lang="en-US"/>
              <a:t>Click to add name</a:t>
            </a:r>
          </a:p>
        </p:txBody>
      </p:sp>
      <p:sp>
        <p:nvSpPr>
          <p:cNvPr id="12" name="Text Placeholder 14">
            <a:extLst>
              <a:ext uri="{FF2B5EF4-FFF2-40B4-BE49-F238E27FC236}">
                <a16:creationId xmlns="" xmlns:a16="http://schemas.microsoft.com/office/drawing/2014/main" id="{035518AB-0629-41B1-8670-DAE8C31C9998}"/>
              </a:ext>
            </a:extLst>
          </p:cNvPr>
          <p:cNvSpPr>
            <a:spLocks noGrp="1"/>
          </p:cNvSpPr>
          <p:nvPr>
            <p:ph type="body" sz="quarter" idx="21" hasCustomPrompt="1"/>
          </p:nvPr>
        </p:nvSpPr>
        <p:spPr>
          <a:xfrm>
            <a:off x="3449474" y="4420462"/>
            <a:ext cx="976123" cy="492025"/>
          </a:xfrm>
          <a:prstGeom prst="rect">
            <a:avLst/>
          </a:prstGeom>
        </p:spPr>
        <p:txBody>
          <a:bodyPr anchor="ctr"/>
          <a:lstStyle>
            <a:lvl1pPr marL="0" indent="0" algn="ctr">
              <a:lnSpc>
                <a:spcPct val="100000"/>
              </a:lnSpc>
              <a:buNone/>
              <a:defRPr sz="1200" cap="all" spc="200" baseline="0">
                <a:solidFill>
                  <a:schemeClr val="accent1">
                    <a:lumMod val="20000"/>
                    <a:lumOff val="80000"/>
                  </a:schemeClr>
                </a:solidFill>
                <a:latin typeface="+mj-lt"/>
              </a:defRPr>
            </a:lvl1pPr>
          </a:lstStyle>
          <a:p>
            <a:pPr lvl="0"/>
            <a:r>
              <a:rPr lang="en-US"/>
              <a:t>Click to add name</a:t>
            </a:r>
          </a:p>
        </p:txBody>
      </p:sp>
      <p:sp>
        <p:nvSpPr>
          <p:cNvPr id="13" name="Text Placeholder 14">
            <a:extLst>
              <a:ext uri="{FF2B5EF4-FFF2-40B4-BE49-F238E27FC236}">
                <a16:creationId xmlns="" xmlns:a16="http://schemas.microsoft.com/office/drawing/2014/main" id="{D84B55A2-EE63-46F3-80EA-C4F512388C1B}"/>
              </a:ext>
            </a:extLst>
          </p:cNvPr>
          <p:cNvSpPr>
            <a:spLocks noGrp="1"/>
          </p:cNvSpPr>
          <p:nvPr>
            <p:ph type="body" sz="quarter" idx="22" hasCustomPrompt="1"/>
          </p:nvPr>
        </p:nvSpPr>
        <p:spPr>
          <a:xfrm>
            <a:off x="2181055" y="4552192"/>
            <a:ext cx="976123" cy="492025"/>
          </a:xfrm>
          <a:prstGeom prst="rect">
            <a:avLst/>
          </a:prstGeom>
        </p:spPr>
        <p:txBody>
          <a:bodyPr anchor="ctr"/>
          <a:lstStyle>
            <a:lvl1pPr marL="0" indent="0" algn="ctr">
              <a:lnSpc>
                <a:spcPct val="100000"/>
              </a:lnSpc>
              <a:buNone/>
              <a:defRPr sz="1200" cap="all" spc="200" baseline="0">
                <a:solidFill>
                  <a:schemeClr val="accent6">
                    <a:lumMod val="40000"/>
                    <a:lumOff val="60000"/>
                  </a:schemeClr>
                </a:solidFill>
                <a:latin typeface="+mj-lt"/>
              </a:defRPr>
            </a:lvl1pPr>
          </a:lstStyle>
          <a:p>
            <a:pPr lvl="0"/>
            <a:r>
              <a:rPr lang="en-US"/>
              <a:t>Click to add name</a:t>
            </a:r>
          </a:p>
        </p:txBody>
      </p:sp>
      <p:sp>
        <p:nvSpPr>
          <p:cNvPr id="14" name="Text Placeholder 14">
            <a:extLst>
              <a:ext uri="{FF2B5EF4-FFF2-40B4-BE49-F238E27FC236}">
                <a16:creationId xmlns="" xmlns:a16="http://schemas.microsoft.com/office/drawing/2014/main" id="{EDED8D5C-7B18-4E79-B6B4-E59FAC3A83D5}"/>
              </a:ext>
            </a:extLst>
          </p:cNvPr>
          <p:cNvSpPr>
            <a:spLocks noGrp="1"/>
          </p:cNvSpPr>
          <p:nvPr>
            <p:ph type="body" sz="quarter" idx="23" hasCustomPrompt="1"/>
          </p:nvPr>
        </p:nvSpPr>
        <p:spPr>
          <a:xfrm>
            <a:off x="5280043" y="4120887"/>
            <a:ext cx="976123" cy="492025"/>
          </a:xfrm>
          <a:prstGeom prst="rect">
            <a:avLst/>
          </a:prstGeom>
        </p:spPr>
        <p:txBody>
          <a:bodyPr anchor="ctr"/>
          <a:lstStyle>
            <a:lvl1pPr marL="0" indent="0" algn="ctr">
              <a:lnSpc>
                <a:spcPct val="100000"/>
              </a:lnSpc>
              <a:buNone/>
              <a:defRPr sz="1200" cap="all" spc="200" baseline="0">
                <a:solidFill>
                  <a:schemeClr val="accent1">
                    <a:lumMod val="40000"/>
                    <a:lumOff val="60000"/>
                  </a:schemeClr>
                </a:solidFill>
                <a:latin typeface="+mj-lt"/>
              </a:defRPr>
            </a:lvl1pPr>
          </a:lstStyle>
          <a:p>
            <a:pPr lvl="0"/>
            <a:r>
              <a:rPr lang="en-US"/>
              <a:t>Click to add name</a:t>
            </a:r>
          </a:p>
        </p:txBody>
      </p:sp>
      <p:sp>
        <p:nvSpPr>
          <p:cNvPr id="15" name="Text Placeholder 14">
            <a:extLst>
              <a:ext uri="{FF2B5EF4-FFF2-40B4-BE49-F238E27FC236}">
                <a16:creationId xmlns="" xmlns:a16="http://schemas.microsoft.com/office/drawing/2014/main" id="{E8B6D903-1EAA-44AD-A3D8-6256873B7A22}"/>
              </a:ext>
            </a:extLst>
          </p:cNvPr>
          <p:cNvSpPr>
            <a:spLocks noGrp="1"/>
          </p:cNvSpPr>
          <p:nvPr>
            <p:ph type="body" sz="quarter" idx="25" hasCustomPrompt="1"/>
          </p:nvPr>
        </p:nvSpPr>
        <p:spPr>
          <a:xfrm>
            <a:off x="2099652" y="3467157"/>
            <a:ext cx="997543"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cxnSp>
        <p:nvCxnSpPr>
          <p:cNvPr id="16" name="Straight Connector 15">
            <a:extLst>
              <a:ext uri="{FF2B5EF4-FFF2-40B4-BE49-F238E27FC236}">
                <a16:creationId xmlns="" xmlns:a16="http://schemas.microsoft.com/office/drawing/2014/main" id="{8914974F-EEEB-4FDB-B605-14B6199844BA}"/>
              </a:ext>
            </a:extLst>
          </p:cNvPr>
          <p:cNvCxnSpPr>
            <a:cxnSpLocks/>
          </p:cNvCxnSpPr>
          <p:nvPr userDrawn="1"/>
        </p:nvCxnSpPr>
        <p:spPr>
          <a:xfrm>
            <a:off x="3100352" y="3713168"/>
            <a:ext cx="386401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4FCFFB4C-5408-479D-88E2-42F8897706C7}"/>
              </a:ext>
            </a:extLst>
          </p:cNvPr>
          <p:cNvCxnSpPr>
            <a:cxnSpLocks/>
          </p:cNvCxnSpPr>
          <p:nvPr userDrawn="1"/>
        </p:nvCxnSpPr>
        <p:spPr>
          <a:xfrm flipV="1">
            <a:off x="5025341" y="2030298"/>
            <a:ext cx="3859" cy="337681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8" name="Text Placeholder 14">
            <a:extLst>
              <a:ext uri="{FF2B5EF4-FFF2-40B4-BE49-F238E27FC236}">
                <a16:creationId xmlns="" xmlns:a16="http://schemas.microsoft.com/office/drawing/2014/main" id="{9D316786-C25C-4139-9C9E-B55FEA3C4AC0}"/>
              </a:ext>
            </a:extLst>
          </p:cNvPr>
          <p:cNvSpPr>
            <a:spLocks noGrp="1"/>
          </p:cNvSpPr>
          <p:nvPr>
            <p:ph type="body" sz="quarter" idx="26" hasCustomPrompt="1"/>
          </p:nvPr>
        </p:nvSpPr>
        <p:spPr>
          <a:xfrm>
            <a:off x="5572231" y="2067510"/>
            <a:ext cx="1408247" cy="1048575"/>
          </a:xfrm>
          <a:prstGeom prst="rect">
            <a:avLst/>
          </a:prstGeom>
        </p:spPr>
        <p:txBody>
          <a:bodyPr anchor="ctr"/>
          <a:lstStyle>
            <a:lvl1pPr marL="0" indent="0" algn="ctr">
              <a:lnSpc>
                <a:spcPct val="100000"/>
              </a:lnSpc>
              <a:buNone/>
              <a:defRPr sz="1600" cap="all" spc="200" baseline="0">
                <a:solidFill>
                  <a:schemeClr val="bg1"/>
                </a:solidFill>
                <a:latin typeface="+mj-lt"/>
              </a:defRPr>
            </a:lvl1pPr>
          </a:lstStyle>
          <a:p>
            <a:pPr lvl="0"/>
            <a:r>
              <a:rPr lang="en-US"/>
              <a:t>Click to add name</a:t>
            </a:r>
          </a:p>
        </p:txBody>
      </p:sp>
      <p:sp>
        <p:nvSpPr>
          <p:cNvPr id="20" name="Text Placeholder 14">
            <a:extLst>
              <a:ext uri="{FF2B5EF4-FFF2-40B4-BE49-F238E27FC236}">
                <a16:creationId xmlns="" xmlns:a16="http://schemas.microsoft.com/office/drawing/2014/main" id="{DC43FD24-D855-40FC-85C4-87ED3F64AA2C}"/>
              </a:ext>
            </a:extLst>
          </p:cNvPr>
          <p:cNvSpPr>
            <a:spLocks noGrp="1"/>
          </p:cNvSpPr>
          <p:nvPr>
            <p:ph type="body" sz="quarter" idx="24" hasCustomPrompt="1"/>
          </p:nvPr>
        </p:nvSpPr>
        <p:spPr>
          <a:xfrm>
            <a:off x="6485074" y="4820891"/>
            <a:ext cx="976123" cy="492025"/>
          </a:xfrm>
          <a:prstGeom prst="rect">
            <a:avLst/>
          </a:prstGeom>
        </p:spPr>
        <p:txBody>
          <a:bodyPr anchor="ctr"/>
          <a:lstStyle>
            <a:lvl1pPr marL="0" indent="0" algn="ctr">
              <a:lnSpc>
                <a:spcPct val="100000"/>
              </a:lnSpc>
              <a:buNone/>
              <a:defRPr sz="1200" cap="all" spc="200" baseline="0">
                <a:solidFill>
                  <a:schemeClr val="accent4"/>
                </a:solidFill>
                <a:latin typeface="+mj-lt"/>
              </a:defRPr>
            </a:lvl1pPr>
          </a:lstStyle>
          <a:p>
            <a:pPr lvl="0"/>
            <a:r>
              <a:rPr lang="en-US"/>
              <a:t>Click to add name</a:t>
            </a:r>
          </a:p>
        </p:txBody>
      </p:sp>
      <p:sp>
        <p:nvSpPr>
          <p:cNvPr id="2" name="Title 1">
            <a:extLst>
              <a:ext uri="{FF2B5EF4-FFF2-40B4-BE49-F238E27FC236}">
                <a16:creationId xmlns="" xmlns:a16="http://schemas.microsoft.com/office/drawing/2014/main" id="{2C07A013-A59B-4367-9832-ED55A6D25280}"/>
              </a:ext>
            </a:extLst>
          </p:cNvPr>
          <p:cNvSpPr>
            <a:spLocks noGrp="1"/>
          </p:cNvSpPr>
          <p:nvPr>
            <p:ph type="title" hasCustomPrompt="1"/>
          </p:nvPr>
        </p:nvSpPr>
        <p:spPr>
          <a:xfrm>
            <a:off x="655470" y="715939"/>
            <a:ext cx="4013301" cy="365760"/>
          </a:xfrm>
        </p:spPr>
        <p:txBody>
          <a:bodyPr anchor="t">
            <a:noAutofit/>
          </a:bodyPr>
          <a:lstStyle>
            <a:lvl1pPr>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3285885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owth Strategy">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8D1F00DA-5D59-4EDE-BA9C-D312B3FBBA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10058400" cy="6857999"/>
          </a:xfrm>
          <a:prstGeom prst="rect">
            <a:avLst/>
          </a:prstGeom>
        </p:spPr>
      </p:pic>
      <p:sp>
        <p:nvSpPr>
          <p:cNvPr id="3" name="Date Placeholder 2">
            <a:extLst>
              <a:ext uri="{FF2B5EF4-FFF2-40B4-BE49-F238E27FC236}">
                <a16:creationId xmlns="" xmlns:a16="http://schemas.microsoft.com/office/drawing/2014/main" id="{94C3578F-2A0F-4E30-AF4A-8F796929EE04}"/>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 xmlns:a16="http://schemas.microsoft.com/office/drawing/2014/main" id="{01F6CA51-E5DC-4FC3-92F6-D5EC783C0A8A}"/>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 xmlns:a16="http://schemas.microsoft.com/office/drawing/2014/main" id="{1A10E530-F1C5-4166-A95F-3F8D022CCD74}"/>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1" name="Text Placeholder 14">
            <a:extLst>
              <a:ext uri="{FF2B5EF4-FFF2-40B4-BE49-F238E27FC236}">
                <a16:creationId xmlns="" xmlns:a16="http://schemas.microsoft.com/office/drawing/2014/main" id="{191453D1-9488-4F30-8223-1CB500BDC2F1}"/>
              </a:ext>
            </a:extLst>
          </p:cNvPr>
          <p:cNvSpPr>
            <a:spLocks noGrp="1"/>
          </p:cNvSpPr>
          <p:nvPr>
            <p:ph type="body" sz="quarter" idx="19" hasCustomPrompt="1"/>
          </p:nvPr>
        </p:nvSpPr>
        <p:spPr>
          <a:xfrm>
            <a:off x="2023476" y="1592681"/>
            <a:ext cx="6027500" cy="393427"/>
          </a:xfrm>
          <a:prstGeom prst="rect">
            <a:avLst/>
          </a:prstGeom>
        </p:spPr>
        <p:txBody>
          <a:bodyPr>
            <a:normAutofit/>
          </a:bodyPr>
          <a:lstStyle>
            <a:lvl1pPr marL="0" indent="0" algn="ctr">
              <a:buNone/>
              <a:defRPr sz="1800" cap="none" spc="200" baseline="0">
                <a:solidFill>
                  <a:schemeClr val="bg1"/>
                </a:solidFill>
                <a:latin typeface="Posterama" panose="020B0504020200020000" pitchFamily="34" charset="0"/>
                <a:cs typeface="Posterama" panose="020B0504020200020000" pitchFamily="34" charset="0"/>
              </a:defRPr>
            </a:lvl1pPr>
          </a:lstStyle>
          <a:p>
            <a:pPr lvl="0"/>
            <a:r>
              <a:rPr lang="en-US"/>
              <a:t>Add subtitle</a:t>
            </a:r>
          </a:p>
        </p:txBody>
      </p:sp>
      <p:sp>
        <p:nvSpPr>
          <p:cNvPr id="12" name="Text Placeholder 14">
            <a:extLst>
              <a:ext uri="{FF2B5EF4-FFF2-40B4-BE49-F238E27FC236}">
                <a16:creationId xmlns="" xmlns:a16="http://schemas.microsoft.com/office/drawing/2014/main" id="{4882AD8A-D4BD-4E12-8458-AC021F93B15C}"/>
              </a:ext>
            </a:extLst>
          </p:cNvPr>
          <p:cNvSpPr>
            <a:spLocks noGrp="1"/>
          </p:cNvSpPr>
          <p:nvPr>
            <p:ph type="body" sz="quarter" idx="26" hasCustomPrompt="1"/>
          </p:nvPr>
        </p:nvSpPr>
        <p:spPr>
          <a:xfrm>
            <a:off x="1628301" y="3031460"/>
            <a:ext cx="1629461" cy="868680"/>
          </a:xfrm>
          <a:prstGeom prst="rect">
            <a:avLst/>
          </a:prstGeom>
          <a:ln w="25400">
            <a:solidFill>
              <a:schemeClr val="accent6"/>
            </a:solidFill>
          </a:ln>
        </p:spPr>
        <p:txBody>
          <a:bodyPr anchor="ctr"/>
          <a:lstStyle>
            <a:lvl1pPr marL="0" indent="0" algn="ctr">
              <a:lnSpc>
                <a:spcPct val="100000"/>
              </a:lnSpc>
              <a:buNone/>
              <a:defRPr sz="1600" cap="all" spc="200" baseline="0">
                <a:solidFill>
                  <a:schemeClr val="accent6"/>
                </a:solidFill>
                <a:latin typeface="+mj-lt"/>
              </a:defRPr>
            </a:lvl1pPr>
          </a:lstStyle>
          <a:p>
            <a:pPr lvl="0"/>
            <a:r>
              <a:rPr lang="en-US" dirty="0"/>
              <a:t>Click to add name</a:t>
            </a:r>
          </a:p>
        </p:txBody>
      </p:sp>
      <p:sp>
        <p:nvSpPr>
          <p:cNvPr id="13" name="Text Placeholder 14">
            <a:extLst>
              <a:ext uri="{FF2B5EF4-FFF2-40B4-BE49-F238E27FC236}">
                <a16:creationId xmlns="" xmlns:a16="http://schemas.microsoft.com/office/drawing/2014/main" id="{3DF3AAFC-DA9A-4A72-BBF9-5A097BC5950E}"/>
              </a:ext>
            </a:extLst>
          </p:cNvPr>
          <p:cNvSpPr>
            <a:spLocks noGrp="1"/>
          </p:cNvSpPr>
          <p:nvPr>
            <p:ph type="body" sz="quarter" idx="27" hasCustomPrompt="1"/>
          </p:nvPr>
        </p:nvSpPr>
        <p:spPr>
          <a:xfrm>
            <a:off x="4292455" y="3031460"/>
            <a:ext cx="1629461" cy="868680"/>
          </a:xfrm>
          <a:prstGeom prst="rect">
            <a:avLst/>
          </a:prstGeom>
          <a:ln w="25400">
            <a:solidFill>
              <a:schemeClr val="accent6"/>
            </a:solidFill>
          </a:ln>
        </p:spPr>
        <p:txBody>
          <a:bodyPr anchor="ctr"/>
          <a:lstStyle>
            <a:lvl1pPr marL="0" indent="0" algn="ctr">
              <a:lnSpc>
                <a:spcPct val="100000"/>
              </a:lnSpc>
              <a:buNone/>
              <a:defRPr sz="1600" cap="all" spc="200" baseline="0">
                <a:solidFill>
                  <a:schemeClr val="accent6"/>
                </a:solidFill>
                <a:latin typeface="+mj-lt"/>
              </a:defRPr>
            </a:lvl1pPr>
          </a:lstStyle>
          <a:p>
            <a:pPr lvl="0"/>
            <a:r>
              <a:rPr lang="en-US" dirty="0"/>
              <a:t>Click to add name</a:t>
            </a:r>
          </a:p>
        </p:txBody>
      </p:sp>
      <p:sp>
        <p:nvSpPr>
          <p:cNvPr id="14" name="Text Placeholder 14">
            <a:extLst>
              <a:ext uri="{FF2B5EF4-FFF2-40B4-BE49-F238E27FC236}">
                <a16:creationId xmlns="" xmlns:a16="http://schemas.microsoft.com/office/drawing/2014/main" id="{2FF48EEE-6AEC-4E37-AD5C-EEB74BA0CEDB}"/>
              </a:ext>
            </a:extLst>
          </p:cNvPr>
          <p:cNvSpPr>
            <a:spLocks noGrp="1"/>
          </p:cNvSpPr>
          <p:nvPr>
            <p:ph type="body" sz="quarter" idx="28" hasCustomPrompt="1"/>
          </p:nvPr>
        </p:nvSpPr>
        <p:spPr>
          <a:xfrm>
            <a:off x="6885988" y="3031460"/>
            <a:ext cx="1629461" cy="868680"/>
          </a:xfrm>
          <a:prstGeom prst="rect">
            <a:avLst/>
          </a:prstGeom>
          <a:ln w="25400">
            <a:solidFill>
              <a:schemeClr val="accent6"/>
            </a:solidFill>
          </a:ln>
        </p:spPr>
        <p:txBody>
          <a:bodyPr anchor="ctr"/>
          <a:lstStyle>
            <a:lvl1pPr marL="0" indent="0" algn="ctr">
              <a:lnSpc>
                <a:spcPct val="100000"/>
              </a:lnSpc>
              <a:buNone/>
              <a:defRPr sz="1600" cap="all" spc="200" baseline="0">
                <a:solidFill>
                  <a:schemeClr val="accent6"/>
                </a:solidFill>
                <a:latin typeface="+mj-lt"/>
              </a:defRPr>
            </a:lvl1pPr>
          </a:lstStyle>
          <a:p>
            <a:pPr lvl="0"/>
            <a:r>
              <a:rPr lang="en-US" dirty="0"/>
              <a:t>Click to add name</a:t>
            </a:r>
          </a:p>
        </p:txBody>
      </p:sp>
      <p:sp>
        <p:nvSpPr>
          <p:cNvPr id="15" name="Text Placeholder 14">
            <a:extLst>
              <a:ext uri="{FF2B5EF4-FFF2-40B4-BE49-F238E27FC236}">
                <a16:creationId xmlns="" xmlns:a16="http://schemas.microsoft.com/office/drawing/2014/main" id="{32066EA2-51F1-4F13-8E1B-89600E879074}"/>
              </a:ext>
            </a:extLst>
          </p:cNvPr>
          <p:cNvSpPr>
            <a:spLocks noGrp="1"/>
          </p:cNvSpPr>
          <p:nvPr>
            <p:ph type="body" sz="quarter" idx="13" hasCustomPrompt="1"/>
          </p:nvPr>
        </p:nvSpPr>
        <p:spPr>
          <a:xfrm>
            <a:off x="1313149" y="4042388"/>
            <a:ext cx="2263140"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a:t>Click to add text</a:t>
            </a:r>
          </a:p>
        </p:txBody>
      </p:sp>
      <p:sp>
        <p:nvSpPr>
          <p:cNvPr id="16" name="Text Placeholder 14">
            <a:extLst>
              <a:ext uri="{FF2B5EF4-FFF2-40B4-BE49-F238E27FC236}">
                <a16:creationId xmlns="" xmlns:a16="http://schemas.microsoft.com/office/drawing/2014/main" id="{F14EBD1B-595C-4A54-92C8-3C5427E15C45}"/>
              </a:ext>
            </a:extLst>
          </p:cNvPr>
          <p:cNvSpPr>
            <a:spLocks noGrp="1"/>
          </p:cNvSpPr>
          <p:nvPr>
            <p:ph type="body" sz="quarter" idx="29" hasCustomPrompt="1"/>
          </p:nvPr>
        </p:nvSpPr>
        <p:spPr>
          <a:xfrm>
            <a:off x="3977303" y="4042389"/>
            <a:ext cx="2263140"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a:t>Click to add text</a:t>
            </a:r>
          </a:p>
        </p:txBody>
      </p:sp>
      <p:sp>
        <p:nvSpPr>
          <p:cNvPr id="17" name="Text Placeholder 14">
            <a:extLst>
              <a:ext uri="{FF2B5EF4-FFF2-40B4-BE49-F238E27FC236}">
                <a16:creationId xmlns="" xmlns:a16="http://schemas.microsoft.com/office/drawing/2014/main" id="{B64F77B9-03A9-4E3E-B656-D3C0FBE25AB5}"/>
              </a:ext>
            </a:extLst>
          </p:cNvPr>
          <p:cNvSpPr>
            <a:spLocks noGrp="1"/>
          </p:cNvSpPr>
          <p:nvPr>
            <p:ph type="body" sz="quarter" idx="30" hasCustomPrompt="1"/>
          </p:nvPr>
        </p:nvSpPr>
        <p:spPr>
          <a:xfrm>
            <a:off x="6570835" y="4042388"/>
            <a:ext cx="2263140"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a:t>Click to add text</a:t>
            </a:r>
          </a:p>
        </p:txBody>
      </p:sp>
      <p:sp>
        <p:nvSpPr>
          <p:cNvPr id="2" name="Title 1">
            <a:extLst>
              <a:ext uri="{FF2B5EF4-FFF2-40B4-BE49-F238E27FC236}">
                <a16:creationId xmlns="" xmlns:a16="http://schemas.microsoft.com/office/drawing/2014/main" id="{DFFECFB3-5650-476F-BB54-8A2A45F8AE7F}"/>
              </a:ext>
            </a:extLst>
          </p:cNvPr>
          <p:cNvSpPr>
            <a:spLocks noGrp="1"/>
          </p:cNvSpPr>
          <p:nvPr>
            <p:ph type="title" hasCustomPrompt="1"/>
          </p:nvPr>
        </p:nvSpPr>
        <p:spPr>
          <a:xfrm>
            <a:off x="2022517" y="989042"/>
            <a:ext cx="6012408" cy="630936"/>
          </a:xfrm>
        </p:spPr>
        <p:txBody>
          <a:bodyPr anchor="t">
            <a:noAutofit/>
          </a:bodyPr>
          <a:lstStyle>
            <a:lvl1pPr algn="ctr">
              <a:lnSpc>
                <a:spcPct val="125000"/>
              </a:lnSpc>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25219853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action">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B3D91600-3E99-42F4-85C2-60F442CD5E7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10058400" cy="6857999"/>
          </a:xfrm>
          <a:prstGeom prst="rect">
            <a:avLst/>
          </a:prstGeom>
        </p:spPr>
      </p:pic>
      <p:sp>
        <p:nvSpPr>
          <p:cNvPr id="22" name="Content Placeholder 8">
            <a:extLst>
              <a:ext uri="{FF2B5EF4-FFF2-40B4-BE49-F238E27FC236}">
                <a16:creationId xmlns="" xmlns:a16="http://schemas.microsoft.com/office/drawing/2014/main" id="{30B4BBA3-2E4B-4AF2-8A2B-92DD019631E8}"/>
              </a:ext>
            </a:extLst>
          </p:cNvPr>
          <p:cNvSpPr>
            <a:spLocks noGrp="1"/>
          </p:cNvSpPr>
          <p:nvPr>
            <p:ph sz="quarter" idx="39"/>
          </p:nvPr>
        </p:nvSpPr>
        <p:spPr>
          <a:xfrm>
            <a:off x="5169804" y="2782890"/>
            <a:ext cx="4118868" cy="34369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4">
            <a:extLst>
              <a:ext uri="{FF2B5EF4-FFF2-40B4-BE49-F238E27FC236}">
                <a16:creationId xmlns="" xmlns:a16="http://schemas.microsoft.com/office/drawing/2014/main" id="{44460CAC-F6F8-43F8-93F5-188B790DEE63}"/>
              </a:ext>
            </a:extLst>
          </p:cNvPr>
          <p:cNvSpPr>
            <a:spLocks noGrp="1"/>
          </p:cNvSpPr>
          <p:nvPr>
            <p:ph type="body" sz="quarter" idx="19" hasCustomPrompt="1"/>
          </p:nvPr>
        </p:nvSpPr>
        <p:spPr>
          <a:xfrm>
            <a:off x="2023476" y="1592681"/>
            <a:ext cx="6027500" cy="393427"/>
          </a:xfrm>
          <a:prstGeom prst="rect">
            <a:avLst/>
          </a:prstGeom>
        </p:spPr>
        <p:txBody>
          <a:bodyPr>
            <a:normAutofit/>
          </a:bodyPr>
          <a:lstStyle>
            <a:lvl1pPr marL="0" indent="0" algn="ctr">
              <a:buNone/>
              <a:defRPr sz="1800" cap="none" spc="200" baseline="0">
                <a:solidFill>
                  <a:schemeClr val="bg1"/>
                </a:solidFill>
                <a:latin typeface="Posterama" panose="020B0504020200020000" pitchFamily="34" charset="0"/>
                <a:cs typeface="Posterama" panose="020B0504020200020000" pitchFamily="34" charset="0"/>
              </a:defRPr>
            </a:lvl1pPr>
          </a:lstStyle>
          <a:p>
            <a:pPr lvl="0"/>
            <a:r>
              <a:rPr lang="en-US"/>
              <a:t>Add subtitle</a:t>
            </a:r>
          </a:p>
        </p:txBody>
      </p:sp>
      <p:sp>
        <p:nvSpPr>
          <p:cNvPr id="3" name="Date Placeholder 2">
            <a:extLst>
              <a:ext uri="{FF2B5EF4-FFF2-40B4-BE49-F238E27FC236}">
                <a16:creationId xmlns="" xmlns:a16="http://schemas.microsoft.com/office/drawing/2014/main" id="{6968D310-58F4-4A10-A286-9B42AECFDD18}"/>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 xmlns:a16="http://schemas.microsoft.com/office/drawing/2014/main" id="{6C868E10-EEA7-4017-B7CA-17B5EB23C4EC}"/>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 xmlns:a16="http://schemas.microsoft.com/office/drawing/2014/main" id="{C2B014CA-8BED-467C-AC80-6DC5B3DDC405}"/>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78" name="Text Placeholder 14">
            <a:extLst>
              <a:ext uri="{FF2B5EF4-FFF2-40B4-BE49-F238E27FC236}">
                <a16:creationId xmlns="" xmlns:a16="http://schemas.microsoft.com/office/drawing/2014/main" id="{2C4E099A-EEE4-40B4-B9B5-32A5A981F951}"/>
              </a:ext>
            </a:extLst>
          </p:cNvPr>
          <p:cNvSpPr>
            <a:spLocks noGrp="1"/>
          </p:cNvSpPr>
          <p:nvPr>
            <p:ph type="body" sz="quarter" idx="36" hasCustomPrompt="1"/>
          </p:nvPr>
        </p:nvSpPr>
        <p:spPr>
          <a:xfrm>
            <a:off x="746964" y="2333979"/>
            <a:ext cx="4130794" cy="448769"/>
          </a:xfrm>
          <a:prstGeom prst="rect">
            <a:avLst/>
          </a:prstGeom>
        </p:spPr>
        <p:txBody>
          <a:bodyPr/>
          <a:lstStyle>
            <a:lvl1pPr marL="0" indent="0" algn="ctr">
              <a:buNone/>
              <a:defRPr sz="1600" cap="all" spc="200" baseline="0">
                <a:solidFill>
                  <a:schemeClr val="accent6"/>
                </a:solidFill>
                <a:latin typeface="+mj-lt"/>
                <a:cs typeface="Posterama" panose="020B0504020200020000" pitchFamily="34" charset="0"/>
              </a:defRPr>
            </a:lvl1pPr>
          </a:lstStyle>
          <a:p>
            <a:pPr lvl="0"/>
            <a:r>
              <a:rPr lang="en-US"/>
              <a:t>Click to add title</a:t>
            </a:r>
          </a:p>
        </p:txBody>
      </p:sp>
      <p:sp>
        <p:nvSpPr>
          <p:cNvPr id="79" name="Text Placeholder 14">
            <a:extLst>
              <a:ext uri="{FF2B5EF4-FFF2-40B4-BE49-F238E27FC236}">
                <a16:creationId xmlns="" xmlns:a16="http://schemas.microsoft.com/office/drawing/2014/main" id="{51338F1A-6EF2-4AA5-9EE8-628C9D57C270}"/>
              </a:ext>
            </a:extLst>
          </p:cNvPr>
          <p:cNvSpPr>
            <a:spLocks noGrp="1"/>
          </p:cNvSpPr>
          <p:nvPr>
            <p:ph type="body" sz="quarter" idx="37" hasCustomPrompt="1"/>
          </p:nvPr>
        </p:nvSpPr>
        <p:spPr>
          <a:xfrm>
            <a:off x="5180645" y="2339783"/>
            <a:ext cx="4119347" cy="448769"/>
          </a:xfrm>
          <a:prstGeom prst="rect">
            <a:avLst/>
          </a:prstGeom>
        </p:spPr>
        <p:txBody>
          <a:bodyPr/>
          <a:lstStyle>
            <a:lvl1pPr marL="0" indent="0" algn="ctr">
              <a:buNone/>
              <a:defRPr sz="1600" cap="all" spc="200" baseline="0">
                <a:solidFill>
                  <a:schemeClr val="accent6"/>
                </a:solidFill>
                <a:latin typeface="+mj-lt"/>
                <a:cs typeface="Posterama" panose="020B0504020200020000" pitchFamily="34" charset="0"/>
              </a:defRPr>
            </a:lvl1pPr>
          </a:lstStyle>
          <a:p>
            <a:pPr lvl="0"/>
            <a:r>
              <a:rPr lang="en-US"/>
              <a:t>Click to add title</a:t>
            </a:r>
          </a:p>
        </p:txBody>
      </p:sp>
      <p:sp>
        <p:nvSpPr>
          <p:cNvPr id="19" name="Title 1">
            <a:extLst>
              <a:ext uri="{FF2B5EF4-FFF2-40B4-BE49-F238E27FC236}">
                <a16:creationId xmlns="" xmlns:a16="http://schemas.microsoft.com/office/drawing/2014/main" id="{DF744EAD-73E9-49F3-9CA4-9A344EB625D9}"/>
              </a:ext>
            </a:extLst>
          </p:cNvPr>
          <p:cNvSpPr>
            <a:spLocks noGrp="1"/>
          </p:cNvSpPr>
          <p:nvPr>
            <p:ph type="title" hasCustomPrompt="1"/>
          </p:nvPr>
        </p:nvSpPr>
        <p:spPr>
          <a:xfrm>
            <a:off x="2022517" y="989042"/>
            <a:ext cx="6012408" cy="630936"/>
          </a:xfrm>
        </p:spPr>
        <p:txBody>
          <a:bodyPr anchor="t">
            <a:noAutofit/>
          </a:bodyPr>
          <a:lstStyle>
            <a:lvl1pPr algn="ctr">
              <a:lnSpc>
                <a:spcPct val="125000"/>
              </a:lnSpc>
              <a:defRPr sz="2800">
                <a:ln w="19050">
                  <a:solidFill>
                    <a:schemeClr val="bg1"/>
                  </a:solidFill>
                </a:ln>
              </a:defRPr>
            </a:lvl1pPr>
          </a:lstStyle>
          <a:p>
            <a:r>
              <a:rPr lang="en-US" dirty="0"/>
              <a:t>Click to add title</a:t>
            </a:r>
          </a:p>
        </p:txBody>
      </p:sp>
      <p:sp>
        <p:nvSpPr>
          <p:cNvPr id="9" name="Content Placeholder 8">
            <a:extLst>
              <a:ext uri="{FF2B5EF4-FFF2-40B4-BE49-F238E27FC236}">
                <a16:creationId xmlns="" xmlns:a16="http://schemas.microsoft.com/office/drawing/2014/main" id="{ACB4710E-545B-4940-B69A-359188335AD3}"/>
              </a:ext>
            </a:extLst>
          </p:cNvPr>
          <p:cNvSpPr>
            <a:spLocks noGrp="1"/>
          </p:cNvSpPr>
          <p:nvPr>
            <p:ph sz="quarter" idx="38"/>
          </p:nvPr>
        </p:nvSpPr>
        <p:spPr>
          <a:xfrm>
            <a:off x="758409" y="2782890"/>
            <a:ext cx="4118868" cy="34369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02702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Year Action Plan">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79533791-52F7-40F6-B230-7BF6C505CCD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10058400" cy="6857999"/>
          </a:xfrm>
          <a:prstGeom prst="rect">
            <a:avLst/>
          </a:prstGeom>
        </p:spPr>
      </p:pic>
      <p:sp>
        <p:nvSpPr>
          <p:cNvPr id="3" name="Date Placeholder 2">
            <a:extLst>
              <a:ext uri="{FF2B5EF4-FFF2-40B4-BE49-F238E27FC236}">
                <a16:creationId xmlns="" xmlns:a16="http://schemas.microsoft.com/office/drawing/2014/main" id="{DE68A0C5-BEED-4BC5-ACD5-3F28EDE19EE3}"/>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 xmlns:a16="http://schemas.microsoft.com/office/drawing/2014/main" id="{B35EA781-4C22-4390-A03C-CA5DCCB7A2B1}"/>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 xmlns:a16="http://schemas.microsoft.com/office/drawing/2014/main" id="{6FE694A4-07AC-48C4-A560-162C1F4ECD49}"/>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6" name="Text Placeholder 14">
            <a:extLst>
              <a:ext uri="{FF2B5EF4-FFF2-40B4-BE49-F238E27FC236}">
                <a16:creationId xmlns="" xmlns:a16="http://schemas.microsoft.com/office/drawing/2014/main" id="{2A6B27A0-0449-46AE-A770-EBB281A1A953}"/>
              </a:ext>
            </a:extLst>
          </p:cNvPr>
          <p:cNvSpPr>
            <a:spLocks noGrp="1"/>
          </p:cNvSpPr>
          <p:nvPr>
            <p:ph type="body" sz="quarter" idx="17" hasCustomPrompt="1"/>
          </p:nvPr>
        </p:nvSpPr>
        <p:spPr>
          <a:xfrm>
            <a:off x="1412685"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17" name="Text Placeholder 14">
            <a:extLst>
              <a:ext uri="{FF2B5EF4-FFF2-40B4-BE49-F238E27FC236}">
                <a16:creationId xmlns="" xmlns:a16="http://schemas.microsoft.com/office/drawing/2014/main" id="{1E70DE9B-2CDE-44B6-9307-FC12D873CA40}"/>
              </a:ext>
            </a:extLst>
          </p:cNvPr>
          <p:cNvSpPr>
            <a:spLocks noGrp="1"/>
          </p:cNvSpPr>
          <p:nvPr>
            <p:ph type="body" sz="quarter" idx="18" hasCustomPrompt="1"/>
          </p:nvPr>
        </p:nvSpPr>
        <p:spPr>
          <a:xfrm>
            <a:off x="2063953"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18" name="Text Placeholder 14">
            <a:extLst>
              <a:ext uri="{FF2B5EF4-FFF2-40B4-BE49-F238E27FC236}">
                <a16:creationId xmlns="" xmlns:a16="http://schemas.microsoft.com/office/drawing/2014/main" id="{123B5183-98F9-43BF-BE37-2AE0A049EA8B}"/>
              </a:ext>
            </a:extLst>
          </p:cNvPr>
          <p:cNvSpPr>
            <a:spLocks noGrp="1"/>
          </p:cNvSpPr>
          <p:nvPr>
            <p:ph type="body" sz="quarter" idx="19" hasCustomPrompt="1"/>
          </p:nvPr>
        </p:nvSpPr>
        <p:spPr>
          <a:xfrm>
            <a:off x="2715220"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19" name="Text Placeholder 14">
            <a:extLst>
              <a:ext uri="{FF2B5EF4-FFF2-40B4-BE49-F238E27FC236}">
                <a16:creationId xmlns="" xmlns:a16="http://schemas.microsoft.com/office/drawing/2014/main" id="{49DAB7F1-F6E7-4F92-B252-D9B81196A3A9}"/>
              </a:ext>
            </a:extLst>
          </p:cNvPr>
          <p:cNvSpPr>
            <a:spLocks noGrp="1"/>
          </p:cNvSpPr>
          <p:nvPr>
            <p:ph type="body" sz="quarter" idx="20" hasCustomPrompt="1"/>
          </p:nvPr>
        </p:nvSpPr>
        <p:spPr>
          <a:xfrm>
            <a:off x="3366487"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0" name="Text Placeholder 14">
            <a:extLst>
              <a:ext uri="{FF2B5EF4-FFF2-40B4-BE49-F238E27FC236}">
                <a16:creationId xmlns="" xmlns:a16="http://schemas.microsoft.com/office/drawing/2014/main" id="{4037F0E4-C57B-4033-B973-C69A03D97024}"/>
              </a:ext>
            </a:extLst>
          </p:cNvPr>
          <p:cNvSpPr>
            <a:spLocks noGrp="1"/>
          </p:cNvSpPr>
          <p:nvPr>
            <p:ph type="body" sz="quarter" idx="21" hasCustomPrompt="1"/>
          </p:nvPr>
        </p:nvSpPr>
        <p:spPr>
          <a:xfrm>
            <a:off x="3968916" y="3170170"/>
            <a:ext cx="507631"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1" name="Text Placeholder 14">
            <a:extLst>
              <a:ext uri="{FF2B5EF4-FFF2-40B4-BE49-F238E27FC236}">
                <a16:creationId xmlns="" xmlns:a16="http://schemas.microsoft.com/office/drawing/2014/main" id="{85DAD742-736F-42D3-99FC-6046CF57A7A3}"/>
              </a:ext>
            </a:extLst>
          </p:cNvPr>
          <p:cNvSpPr>
            <a:spLocks noGrp="1"/>
          </p:cNvSpPr>
          <p:nvPr>
            <p:ph type="body" sz="quarter" idx="22" hasCustomPrompt="1"/>
          </p:nvPr>
        </p:nvSpPr>
        <p:spPr>
          <a:xfrm>
            <a:off x="4669022"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2" name="Text Placeholder 14">
            <a:extLst>
              <a:ext uri="{FF2B5EF4-FFF2-40B4-BE49-F238E27FC236}">
                <a16:creationId xmlns="" xmlns:a16="http://schemas.microsoft.com/office/drawing/2014/main" id="{53EC6732-F61D-431C-88C9-BAA5039B6BB6}"/>
              </a:ext>
            </a:extLst>
          </p:cNvPr>
          <p:cNvSpPr>
            <a:spLocks noGrp="1"/>
          </p:cNvSpPr>
          <p:nvPr>
            <p:ph type="body" sz="quarter" idx="23" hasCustomPrompt="1"/>
          </p:nvPr>
        </p:nvSpPr>
        <p:spPr>
          <a:xfrm>
            <a:off x="5320289"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3" name="Text Placeholder 14">
            <a:extLst>
              <a:ext uri="{FF2B5EF4-FFF2-40B4-BE49-F238E27FC236}">
                <a16:creationId xmlns="" xmlns:a16="http://schemas.microsoft.com/office/drawing/2014/main" id="{B8218F9A-C149-4D30-8437-B9D8C0DAF1D1}"/>
              </a:ext>
            </a:extLst>
          </p:cNvPr>
          <p:cNvSpPr>
            <a:spLocks noGrp="1"/>
          </p:cNvSpPr>
          <p:nvPr>
            <p:ph type="body" sz="quarter" idx="24" hasCustomPrompt="1"/>
          </p:nvPr>
        </p:nvSpPr>
        <p:spPr>
          <a:xfrm>
            <a:off x="5971557"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4" name="Text Placeholder 14">
            <a:extLst>
              <a:ext uri="{FF2B5EF4-FFF2-40B4-BE49-F238E27FC236}">
                <a16:creationId xmlns="" xmlns:a16="http://schemas.microsoft.com/office/drawing/2014/main" id="{BCA166BB-F293-4289-B0EB-57580EC9608B}"/>
              </a:ext>
            </a:extLst>
          </p:cNvPr>
          <p:cNvSpPr>
            <a:spLocks noGrp="1"/>
          </p:cNvSpPr>
          <p:nvPr>
            <p:ph type="body" sz="quarter" idx="25" hasCustomPrompt="1"/>
          </p:nvPr>
        </p:nvSpPr>
        <p:spPr>
          <a:xfrm>
            <a:off x="6622824"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5" name="Text Placeholder 14">
            <a:extLst>
              <a:ext uri="{FF2B5EF4-FFF2-40B4-BE49-F238E27FC236}">
                <a16:creationId xmlns="" xmlns:a16="http://schemas.microsoft.com/office/drawing/2014/main" id="{77397369-CCB5-450E-8FD1-46B3B54F6B89}"/>
              </a:ext>
            </a:extLst>
          </p:cNvPr>
          <p:cNvSpPr>
            <a:spLocks noGrp="1"/>
          </p:cNvSpPr>
          <p:nvPr>
            <p:ph type="body" sz="quarter" idx="26" hasCustomPrompt="1"/>
          </p:nvPr>
        </p:nvSpPr>
        <p:spPr>
          <a:xfrm>
            <a:off x="7274092"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6" name="Text Placeholder 14">
            <a:extLst>
              <a:ext uri="{FF2B5EF4-FFF2-40B4-BE49-F238E27FC236}">
                <a16:creationId xmlns="" xmlns:a16="http://schemas.microsoft.com/office/drawing/2014/main" id="{78252082-BCF2-4955-B695-35F48EF76FD9}"/>
              </a:ext>
            </a:extLst>
          </p:cNvPr>
          <p:cNvSpPr>
            <a:spLocks noGrp="1"/>
          </p:cNvSpPr>
          <p:nvPr>
            <p:ph type="body" sz="quarter" idx="27" hasCustomPrompt="1"/>
          </p:nvPr>
        </p:nvSpPr>
        <p:spPr>
          <a:xfrm>
            <a:off x="7925359"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7" name="Text Placeholder 14">
            <a:extLst>
              <a:ext uri="{FF2B5EF4-FFF2-40B4-BE49-F238E27FC236}">
                <a16:creationId xmlns="" xmlns:a16="http://schemas.microsoft.com/office/drawing/2014/main" id="{AF998D11-3FAA-4712-8C34-404C1BDCECBD}"/>
              </a:ext>
            </a:extLst>
          </p:cNvPr>
          <p:cNvSpPr>
            <a:spLocks noGrp="1"/>
          </p:cNvSpPr>
          <p:nvPr>
            <p:ph type="body" sz="quarter" idx="28" hasCustomPrompt="1"/>
          </p:nvPr>
        </p:nvSpPr>
        <p:spPr>
          <a:xfrm>
            <a:off x="8576623"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8" name="Text Placeholder 14">
            <a:extLst>
              <a:ext uri="{FF2B5EF4-FFF2-40B4-BE49-F238E27FC236}">
                <a16:creationId xmlns="" xmlns:a16="http://schemas.microsoft.com/office/drawing/2014/main" id="{2AA33C54-3898-452E-979F-F1B5853E737C}"/>
              </a:ext>
            </a:extLst>
          </p:cNvPr>
          <p:cNvSpPr>
            <a:spLocks noGrp="1"/>
          </p:cNvSpPr>
          <p:nvPr>
            <p:ph type="body" sz="quarter" idx="29" hasCustomPrompt="1"/>
          </p:nvPr>
        </p:nvSpPr>
        <p:spPr>
          <a:xfrm>
            <a:off x="1412685"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9" name="Text Placeholder 14">
            <a:extLst>
              <a:ext uri="{FF2B5EF4-FFF2-40B4-BE49-F238E27FC236}">
                <a16:creationId xmlns="" xmlns:a16="http://schemas.microsoft.com/office/drawing/2014/main" id="{0569AA0A-65D1-4456-9A14-327E6CE6DF6A}"/>
              </a:ext>
            </a:extLst>
          </p:cNvPr>
          <p:cNvSpPr>
            <a:spLocks noGrp="1"/>
          </p:cNvSpPr>
          <p:nvPr>
            <p:ph type="body" sz="quarter" idx="30" hasCustomPrompt="1"/>
          </p:nvPr>
        </p:nvSpPr>
        <p:spPr>
          <a:xfrm>
            <a:off x="2063953"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0" name="Text Placeholder 14">
            <a:extLst>
              <a:ext uri="{FF2B5EF4-FFF2-40B4-BE49-F238E27FC236}">
                <a16:creationId xmlns="" xmlns:a16="http://schemas.microsoft.com/office/drawing/2014/main" id="{028EB91C-9303-4EB3-886A-E5DA884A80FD}"/>
              </a:ext>
            </a:extLst>
          </p:cNvPr>
          <p:cNvSpPr>
            <a:spLocks noGrp="1"/>
          </p:cNvSpPr>
          <p:nvPr>
            <p:ph type="body" sz="quarter" idx="31" hasCustomPrompt="1"/>
          </p:nvPr>
        </p:nvSpPr>
        <p:spPr>
          <a:xfrm>
            <a:off x="2715220"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1" name="Text Placeholder 14">
            <a:extLst>
              <a:ext uri="{FF2B5EF4-FFF2-40B4-BE49-F238E27FC236}">
                <a16:creationId xmlns="" xmlns:a16="http://schemas.microsoft.com/office/drawing/2014/main" id="{4A47908B-3F69-4786-9C40-C12392133F05}"/>
              </a:ext>
            </a:extLst>
          </p:cNvPr>
          <p:cNvSpPr>
            <a:spLocks noGrp="1"/>
          </p:cNvSpPr>
          <p:nvPr>
            <p:ph type="body" sz="quarter" idx="32" hasCustomPrompt="1"/>
          </p:nvPr>
        </p:nvSpPr>
        <p:spPr>
          <a:xfrm>
            <a:off x="3366487"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2" name="Text Placeholder 14">
            <a:extLst>
              <a:ext uri="{FF2B5EF4-FFF2-40B4-BE49-F238E27FC236}">
                <a16:creationId xmlns="" xmlns:a16="http://schemas.microsoft.com/office/drawing/2014/main" id="{378EEBEC-FDBD-4D14-ADCA-4C72B269E993}"/>
              </a:ext>
            </a:extLst>
          </p:cNvPr>
          <p:cNvSpPr>
            <a:spLocks noGrp="1"/>
          </p:cNvSpPr>
          <p:nvPr>
            <p:ph type="body" sz="quarter" idx="33" hasCustomPrompt="1"/>
          </p:nvPr>
        </p:nvSpPr>
        <p:spPr>
          <a:xfrm>
            <a:off x="3968916" y="4871997"/>
            <a:ext cx="507631"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3" name="Text Placeholder 14">
            <a:extLst>
              <a:ext uri="{FF2B5EF4-FFF2-40B4-BE49-F238E27FC236}">
                <a16:creationId xmlns="" xmlns:a16="http://schemas.microsoft.com/office/drawing/2014/main" id="{044989A5-8040-43C0-BE05-6A79C3BE6378}"/>
              </a:ext>
            </a:extLst>
          </p:cNvPr>
          <p:cNvSpPr>
            <a:spLocks noGrp="1"/>
          </p:cNvSpPr>
          <p:nvPr>
            <p:ph type="body" sz="quarter" idx="34" hasCustomPrompt="1"/>
          </p:nvPr>
        </p:nvSpPr>
        <p:spPr>
          <a:xfrm>
            <a:off x="4669022"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4" name="Text Placeholder 14">
            <a:extLst>
              <a:ext uri="{FF2B5EF4-FFF2-40B4-BE49-F238E27FC236}">
                <a16:creationId xmlns="" xmlns:a16="http://schemas.microsoft.com/office/drawing/2014/main" id="{52581A3A-F479-4780-81BE-CCBCF398141A}"/>
              </a:ext>
            </a:extLst>
          </p:cNvPr>
          <p:cNvSpPr>
            <a:spLocks noGrp="1"/>
          </p:cNvSpPr>
          <p:nvPr>
            <p:ph type="body" sz="quarter" idx="35" hasCustomPrompt="1"/>
          </p:nvPr>
        </p:nvSpPr>
        <p:spPr>
          <a:xfrm>
            <a:off x="5320289"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5" name="Text Placeholder 14">
            <a:extLst>
              <a:ext uri="{FF2B5EF4-FFF2-40B4-BE49-F238E27FC236}">
                <a16:creationId xmlns="" xmlns:a16="http://schemas.microsoft.com/office/drawing/2014/main" id="{3D361DBA-153A-4846-BDA4-CC63FF94744D}"/>
              </a:ext>
            </a:extLst>
          </p:cNvPr>
          <p:cNvSpPr>
            <a:spLocks noGrp="1"/>
          </p:cNvSpPr>
          <p:nvPr>
            <p:ph type="body" sz="quarter" idx="36" hasCustomPrompt="1"/>
          </p:nvPr>
        </p:nvSpPr>
        <p:spPr>
          <a:xfrm>
            <a:off x="5971557"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6" name="Text Placeholder 14">
            <a:extLst>
              <a:ext uri="{FF2B5EF4-FFF2-40B4-BE49-F238E27FC236}">
                <a16:creationId xmlns="" xmlns:a16="http://schemas.microsoft.com/office/drawing/2014/main" id="{78FB324E-EE00-4CC5-9F81-5EF71F305031}"/>
              </a:ext>
            </a:extLst>
          </p:cNvPr>
          <p:cNvSpPr>
            <a:spLocks noGrp="1"/>
          </p:cNvSpPr>
          <p:nvPr>
            <p:ph type="body" sz="quarter" idx="37" hasCustomPrompt="1"/>
          </p:nvPr>
        </p:nvSpPr>
        <p:spPr>
          <a:xfrm>
            <a:off x="6622824"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7" name="Text Placeholder 14">
            <a:extLst>
              <a:ext uri="{FF2B5EF4-FFF2-40B4-BE49-F238E27FC236}">
                <a16:creationId xmlns="" xmlns:a16="http://schemas.microsoft.com/office/drawing/2014/main" id="{78AA454F-F92D-4844-92A6-A3FEDD88B302}"/>
              </a:ext>
            </a:extLst>
          </p:cNvPr>
          <p:cNvSpPr>
            <a:spLocks noGrp="1"/>
          </p:cNvSpPr>
          <p:nvPr>
            <p:ph type="body" sz="quarter" idx="38" hasCustomPrompt="1"/>
          </p:nvPr>
        </p:nvSpPr>
        <p:spPr>
          <a:xfrm>
            <a:off x="7274092"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8" name="Text Placeholder 14">
            <a:extLst>
              <a:ext uri="{FF2B5EF4-FFF2-40B4-BE49-F238E27FC236}">
                <a16:creationId xmlns="" xmlns:a16="http://schemas.microsoft.com/office/drawing/2014/main" id="{651BCA7B-5BF4-4A0F-95C1-2014315E80B1}"/>
              </a:ext>
            </a:extLst>
          </p:cNvPr>
          <p:cNvSpPr>
            <a:spLocks noGrp="1"/>
          </p:cNvSpPr>
          <p:nvPr>
            <p:ph type="body" sz="quarter" idx="39" hasCustomPrompt="1"/>
          </p:nvPr>
        </p:nvSpPr>
        <p:spPr>
          <a:xfrm>
            <a:off x="7925359"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9" name="Text Placeholder 14">
            <a:extLst>
              <a:ext uri="{FF2B5EF4-FFF2-40B4-BE49-F238E27FC236}">
                <a16:creationId xmlns="" xmlns:a16="http://schemas.microsoft.com/office/drawing/2014/main" id="{7E3F41F1-0E06-45ED-894F-7F38510C2728}"/>
              </a:ext>
            </a:extLst>
          </p:cNvPr>
          <p:cNvSpPr>
            <a:spLocks noGrp="1"/>
          </p:cNvSpPr>
          <p:nvPr>
            <p:ph type="body" sz="quarter" idx="40" hasCustomPrompt="1"/>
          </p:nvPr>
        </p:nvSpPr>
        <p:spPr>
          <a:xfrm>
            <a:off x="8576623"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52" name="Text Placeholder 14">
            <a:extLst>
              <a:ext uri="{FF2B5EF4-FFF2-40B4-BE49-F238E27FC236}">
                <a16:creationId xmlns="" xmlns:a16="http://schemas.microsoft.com/office/drawing/2014/main" id="{C02572F8-1812-49D5-B24A-088659DE9FC7}"/>
              </a:ext>
            </a:extLst>
          </p:cNvPr>
          <p:cNvSpPr>
            <a:spLocks noGrp="1"/>
          </p:cNvSpPr>
          <p:nvPr>
            <p:ph type="body" sz="quarter" idx="41" hasCustomPrompt="1"/>
          </p:nvPr>
        </p:nvSpPr>
        <p:spPr>
          <a:xfrm>
            <a:off x="539363" y="2763180"/>
            <a:ext cx="842326" cy="501726"/>
          </a:xfrm>
          <a:prstGeom prst="rect">
            <a:avLst/>
          </a:prstGeom>
        </p:spPr>
        <p:txBody>
          <a:bodyPr anchor="ctr">
            <a:noAutofit/>
          </a:bodyPr>
          <a:lstStyle>
            <a:lvl1pPr marL="0" indent="0" algn="ctr">
              <a:buNone/>
              <a:defRPr sz="1600" cap="all" spc="100" baseline="0">
                <a:solidFill>
                  <a:schemeClr val="bg1"/>
                </a:solidFill>
                <a:latin typeface="+mj-lt"/>
              </a:defRPr>
            </a:lvl1pPr>
          </a:lstStyle>
          <a:p>
            <a:pPr lvl="0"/>
            <a:r>
              <a:rPr lang="en-US"/>
              <a:t>Add year</a:t>
            </a:r>
          </a:p>
        </p:txBody>
      </p:sp>
      <p:sp>
        <p:nvSpPr>
          <p:cNvPr id="53" name="Text Placeholder 14">
            <a:extLst>
              <a:ext uri="{FF2B5EF4-FFF2-40B4-BE49-F238E27FC236}">
                <a16:creationId xmlns="" xmlns:a16="http://schemas.microsoft.com/office/drawing/2014/main" id="{453EA1A1-A67D-4132-9EA0-584E8FA796C3}"/>
              </a:ext>
            </a:extLst>
          </p:cNvPr>
          <p:cNvSpPr>
            <a:spLocks noGrp="1"/>
          </p:cNvSpPr>
          <p:nvPr>
            <p:ph type="body" sz="quarter" idx="42" hasCustomPrompt="1"/>
          </p:nvPr>
        </p:nvSpPr>
        <p:spPr>
          <a:xfrm>
            <a:off x="539363" y="4449967"/>
            <a:ext cx="842326" cy="501726"/>
          </a:xfrm>
          <a:prstGeom prst="rect">
            <a:avLst/>
          </a:prstGeom>
        </p:spPr>
        <p:txBody>
          <a:bodyPr anchor="ctr">
            <a:noAutofit/>
          </a:bodyPr>
          <a:lstStyle>
            <a:lvl1pPr marL="0" indent="0" algn="ctr">
              <a:buNone/>
              <a:defRPr sz="1600" cap="all" spc="100" baseline="0">
                <a:solidFill>
                  <a:schemeClr val="bg1"/>
                </a:solidFill>
                <a:latin typeface="+mj-lt"/>
              </a:defRPr>
            </a:lvl1pPr>
          </a:lstStyle>
          <a:p>
            <a:pPr lvl="0"/>
            <a:r>
              <a:rPr lang="en-US"/>
              <a:t>Add year</a:t>
            </a:r>
          </a:p>
        </p:txBody>
      </p:sp>
      <p:sp>
        <p:nvSpPr>
          <p:cNvPr id="54" name="Text Placeholder 14">
            <a:extLst>
              <a:ext uri="{FF2B5EF4-FFF2-40B4-BE49-F238E27FC236}">
                <a16:creationId xmlns="" xmlns:a16="http://schemas.microsoft.com/office/drawing/2014/main" id="{658BFCC4-C261-4874-8195-FDA3C5001E05}"/>
              </a:ext>
            </a:extLst>
          </p:cNvPr>
          <p:cNvSpPr>
            <a:spLocks noGrp="1"/>
          </p:cNvSpPr>
          <p:nvPr>
            <p:ph type="body" sz="quarter" idx="43" hasCustomPrompt="1"/>
          </p:nvPr>
        </p:nvSpPr>
        <p:spPr>
          <a:xfrm>
            <a:off x="1674228" y="2071322"/>
            <a:ext cx="1188072" cy="598827"/>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5" name="Text Placeholder 14">
            <a:extLst>
              <a:ext uri="{FF2B5EF4-FFF2-40B4-BE49-F238E27FC236}">
                <a16:creationId xmlns="" xmlns:a16="http://schemas.microsoft.com/office/drawing/2014/main" id="{158708C7-ABA0-43E5-BB89-A1B7B2C45233}"/>
              </a:ext>
            </a:extLst>
          </p:cNvPr>
          <p:cNvSpPr>
            <a:spLocks noGrp="1"/>
          </p:cNvSpPr>
          <p:nvPr>
            <p:ph type="body" sz="quarter" idx="44" hasCustomPrompt="1"/>
          </p:nvPr>
        </p:nvSpPr>
        <p:spPr>
          <a:xfrm>
            <a:off x="3628031" y="2071322"/>
            <a:ext cx="1188072" cy="598827"/>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6" name="Text Placeholder 14">
            <a:extLst>
              <a:ext uri="{FF2B5EF4-FFF2-40B4-BE49-F238E27FC236}">
                <a16:creationId xmlns="" xmlns:a16="http://schemas.microsoft.com/office/drawing/2014/main" id="{2AE59213-95B1-4597-AD8C-D55D96D561EA}"/>
              </a:ext>
            </a:extLst>
          </p:cNvPr>
          <p:cNvSpPr>
            <a:spLocks noGrp="1"/>
          </p:cNvSpPr>
          <p:nvPr>
            <p:ph type="body" sz="quarter" idx="45" hasCustomPrompt="1"/>
          </p:nvPr>
        </p:nvSpPr>
        <p:spPr>
          <a:xfrm>
            <a:off x="6884367" y="2071322"/>
            <a:ext cx="1188072" cy="598827"/>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7" name="Text Placeholder 14">
            <a:extLst>
              <a:ext uri="{FF2B5EF4-FFF2-40B4-BE49-F238E27FC236}">
                <a16:creationId xmlns="" xmlns:a16="http://schemas.microsoft.com/office/drawing/2014/main" id="{2B9A460E-592F-41EA-9F9C-8953AFAC2236}"/>
              </a:ext>
            </a:extLst>
          </p:cNvPr>
          <p:cNvSpPr>
            <a:spLocks noGrp="1"/>
          </p:cNvSpPr>
          <p:nvPr>
            <p:ph type="body" sz="quarter" idx="46" hasCustomPrompt="1"/>
          </p:nvPr>
        </p:nvSpPr>
        <p:spPr>
          <a:xfrm>
            <a:off x="1674228" y="3862599"/>
            <a:ext cx="1188072" cy="549318"/>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8" name="Text Placeholder 14">
            <a:extLst>
              <a:ext uri="{FF2B5EF4-FFF2-40B4-BE49-F238E27FC236}">
                <a16:creationId xmlns="" xmlns:a16="http://schemas.microsoft.com/office/drawing/2014/main" id="{3065B3A8-F99B-47E6-B517-D93AC0FC4501}"/>
              </a:ext>
            </a:extLst>
          </p:cNvPr>
          <p:cNvSpPr>
            <a:spLocks noGrp="1"/>
          </p:cNvSpPr>
          <p:nvPr>
            <p:ph type="body" sz="quarter" idx="47" hasCustomPrompt="1"/>
          </p:nvPr>
        </p:nvSpPr>
        <p:spPr>
          <a:xfrm>
            <a:off x="4930566" y="3862599"/>
            <a:ext cx="1188072" cy="549318"/>
          </a:xfrm>
          <a:prstGeom prst="rect">
            <a:avLst/>
          </a:prstGeom>
        </p:spPr>
        <p:txBody>
          <a:bodyPr anchor="b"/>
          <a:lstStyle>
            <a:lvl1pPr marL="0" indent="0" algn="ctr">
              <a:lnSpc>
                <a:spcPct val="100000"/>
              </a:lnSpc>
              <a:spcBef>
                <a:spcPts val="0"/>
              </a:spcBef>
              <a:buNone/>
              <a:defRPr sz="1400" b="1" cap="none" spc="100" baseline="0">
                <a:solidFill>
                  <a:schemeClr val="accent6"/>
                </a:solidFill>
                <a:latin typeface="+mn-lt"/>
              </a:defRPr>
            </a:lvl1pPr>
          </a:lstStyle>
          <a:p>
            <a:pPr lvl="0"/>
            <a:r>
              <a:rPr lang="en-US"/>
              <a:t>Click to add text</a:t>
            </a:r>
          </a:p>
        </p:txBody>
      </p:sp>
      <p:sp>
        <p:nvSpPr>
          <p:cNvPr id="59" name="Text Placeholder 14">
            <a:extLst>
              <a:ext uri="{FF2B5EF4-FFF2-40B4-BE49-F238E27FC236}">
                <a16:creationId xmlns="" xmlns:a16="http://schemas.microsoft.com/office/drawing/2014/main" id="{B2187073-BC0A-4137-A204-D35C44CD7F87}"/>
              </a:ext>
            </a:extLst>
          </p:cNvPr>
          <p:cNvSpPr>
            <a:spLocks noGrp="1"/>
          </p:cNvSpPr>
          <p:nvPr>
            <p:ph type="body" sz="quarter" idx="48" hasCustomPrompt="1"/>
          </p:nvPr>
        </p:nvSpPr>
        <p:spPr>
          <a:xfrm>
            <a:off x="8186902" y="3862599"/>
            <a:ext cx="1188072" cy="549318"/>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40" name="Title 1">
            <a:extLst>
              <a:ext uri="{FF2B5EF4-FFF2-40B4-BE49-F238E27FC236}">
                <a16:creationId xmlns="" xmlns:a16="http://schemas.microsoft.com/office/drawing/2014/main" id="{35F35AF6-FBA2-4CA2-8A1F-2C977E6C9754}"/>
              </a:ext>
            </a:extLst>
          </p:cNvPr>
          <p:cNvSpPr>
            <a:spLocks noGrp="1"/>
          </p:cNvSpPr>
          <p:nvPr>
            <p:ph type="title" hasCustomPrompt="1"/>
          </p:nvPr>
        </p:nvSpPr>
        <p:spPr>
          <a:xfrm>
            <a:off x="2022517" y="989042"/>
            <a:ext cx="6012408" cy="630936"/>
          </a:xfrm>
        </p:spPr>
        <p:txBody>
          <a:bodyPr anchor="t">
            <a:noAutofit/>
          </a:bodyPr>
          <a:lstStyle>
            <a:lvl1pPr algn="ctr">
              <a:lnSpc>
                <a:spcPct val="125000"/>
              </a:lnSpc>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15582165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nancials">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75C89BE0-E34D-48FA-8ED2-CA69BFBC4F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10058400" cy="6857999"/>
          </a:xfrm>
          <a:prstGeom prst="rect">
            <a:avLst/>
          </a:prstGeom>
        </p:spPr>
      </p:pic>
      <p:sp>
        <p:nvSpPr>
          <p:cNvPr id="13" name="Picture Placeholder 7">
            <a:extLst>
              <a:ext uri="{FF2B5EF4-FFF2-40B4-BE49-F238E27FC236}">
                <a16:creationId xmlns="" xmlns:a16="http://schemas.microsoft.com/office/drawing/2014/main" id="{AB20A778-FBFD-4ED2-8E9B-6645F59A4D16}"/>
              </a:ext>
            </a:extLst>
          </p:cNvPr>
          <p:cNvSpPr>
            <a:spLocks noGrp="1"/>
          </p:cNvSpPr>
          <p:nvPr>
            <p:ph type="pic" sz="quarter" idx="14" hasCustomPrompt="1"/>
          </p:nvPr>
        </p:nvSpPr>
        <p:spPr>
          <a:xfrm>
            <a:off x="5923279" y="0"/>
            <a:ext cx="4135121" cy="6867376"/>
          </a:xfrm>
        </p:spPr>
        <p:txBody>
          <a:bodyPr/>
          <a:lstStyle>
            <a:lvl1pPr marL="0" indent="0" algn="ctr">
              <a:buNone/>
              <a:defRPr>
                <a:solidFill>
                  <a:schemeClr val="bg1"/>
                </a:solidFill>
              </a:defRPr>
            </a:lvl1pPr>
          </a:lstStyle>
          <a:p>
            <a:r>
              <a:rPr lang="en-US" dirty="0"/>
              <a:t>Click to add photo</a:t>
            </a:r>
          </a:p>
        </p:txBody>
      </p:sp>
      <p:sp>
        <p:nvSpPr>
          <p:cNvPr id="8" name="Picture Placeholder 7">
            <a:extLst>
              <a:ext uri="{FF2B5EF4-FFF2-40B4-BE49-F238E27FC236}">
                <a16:creationId xmlns="" xmlns:a16="http://schemas.microsoft.com/office/drawing/2014/main" id="{3B12CF59-4802-4969-8645-8E2014DF0AB6}"/>
              </a:ext>
            </a:extLst>
          </p:cNvPr>
          <p:cNvSpPr>
            <a:spLocks noGrp="1"/>
          </p:cNvSpPr>
          <p:nvPr>
            <p:ph type="pic" sz="quarter" idx="13" hasCustomPrompt="1"/>
          </p:nvPr>
        </p:nvSpPr>
        <p:spPr>
          <a:xfrm>
            <a:off x="5923279" y="0"/>
            <a:ext cx="4135120" cy="6867376"/>
          </a:xfrm>
        </p:spPr>
        <p:txBody>
          <a:bodyPr/>
          <a:lstStyle>
            <a:lvl1pPr marL="0" indent="0" algn="ctr">
              <a:buNone/>
              <a:defRPr>
                <a:solidFill>
                  <a:schemeClr val="bg1"/>
                </a:solidFill>
              </a:defRPr>
            </a:lvl1pPr>
          </a:lstStyle>
          <a:p>
            <a:r>
              <a:rPr lang="en-US" dirty="0"/>
              <a:t>Click to add photo</a:t>
            </a:r>
          </a:p>
        </p:txBody>
      </p:sp>
      <p:sp>
        <p:nvSpPr>
          <p:cNvPr id="3" name="Date Placeholder 2">
            <a:extLst>
              <a:ext uri="{FF2B5EF4-FFF2-40B4-BE49-F238E27FC236}">
                <a16:creationId xmlns="" xmlns:a16="http://schemas.microsoft.com/office/drawing/2014/main" id="{523CB959-A5D6-4887-9B77-916F0EA10660}"/>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 xmlns:a16="http://schemas.microsoft.com/office/drawing/2014/main" id="{E8C0AFFF-66EA-44D7-828D-244A190B13B2}"/>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 xmlns:a16="http://schemas.microsoft.com/office/drawing/2014/main" id="{4D589006-A738-42A2-B328-34F70A778A89}"/>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1" name="Title 1">
            <a:extLst>
              <a:ext uri="{FF2B5EF4-FFF2-40B4-BE49-F238E27FC236}">
                <a16:creationId xmlns="" xmlns:a16="http://schemas.microsoft.com/office/drawing/2014/main" id="{473E75D8-7274-49D2-8CF2-0E990C29CCA7}"/>
              </a:ext>
            </a:extLst>
          </p:cNvPr>
          <p:cNvSpPr>
            <a:spLocks noGrp="1"/>
          </p:cNvSpPr>
          <p:nvPr>
            <p:ph type="title" hasCustomPrompt="1"/>
          </p:nvPr>
        </p:nvSpPr>
        <p:spPr>
          <a:xfrm>
            <a:off x="654844" y="715939"/>
            <a:ext cx="4013301" cy="365760"/>
          </a:xfrm>
        </p:spPr>
        <p:txBody>
          <a:bodyPr anchor="t">
            <a:noAutofit/>
          </a:bodyPr>
          <a:lstStyle>
            <a:lvl1pPr>
              <a:defRPr sz="2800">
                <a:ln w="19050">
                  <a:solidFill>
                    <a:schemeClr val="bg1"/>
                  </a:solidFill>
                </a:ln>
              </a:defRPr>
            </a:lvl1pPr>
          </a:lstStyle>
          <a:p>
            <a:r>
              <a:rPr lang="en-US" dirty="0"/>
              <a:t>Click to add title</a:t>
            </a:r>
          </a:p>
        </p:txBody>
      </p:sp>
      <p:sp>
        <p:nvSpPr>
          <p:cNvPr id="6" name="Content Placeholder 5">
            <a:extLst>
              <a:ext uri="{FF2B5EF4-FFF2-40B4-BE49-F238E27FC236}">
                <a16:creationId xmlns="" xmlns:a16="http://schemas.microsoft.com/office/drawing/2014/main" id="{28591683-9C5C-45D2-A241-FC48B66B50DB}"/>
              </a:ext>
            </a:extLst>
          </p:cNvPr>
          <p:cNvSpPr>
            <a:spLocks noGrp="1"/>
          </p:cNvSpPr>
          <p:nvPr>
            <p:ph sz="quarter" idx="15"/>
          </p:nvPr>
        </p:nvSpPr>
        <p:spPr>
          <a:xfrm>
            <a:off x="654844" y="1238250"/>
            <a:ext cx="4473474" cy="45902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40967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eet The Team">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339293AB-35CB-4344-A710-9C0BF396AEA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10058400" cy="6857999"/>
          </a:xfrm>
          <a:prstGeom prst="rect">
            <a:avLst/>
          </a:prstGeom>
        </p:spPr>
      </p:pic>
      <p:sp>
        <p:nvSpPr>
          <p:cNvPr id="3" name="Date Placeholder 2">
            <a:extLst>
              <a:ext uri="{FF2B5EF4-FFF2-40B4-BE49-F238E27FC236}">
                <a16:creationId xmlns="" xmlns:a16="http://schemas.microsoft.com/office/drawing/2014/main" id="{AE5B5434-FC37-4DD2-AA81-6499AA6FB246}"/>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 xmlns:a16="http://schemas.microsoft.com/office/drawing/2014/main" id="{E8DC474A-5DF9-4EA3-A273-CA3941061639}"/>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 xmlns:a16="http://schemas.microsoft.com/office/drawing/2014/main" id="{DF6B1742-3B51-4EFC-8A04-CD872DE4EC37}"/>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9" name="Rectangle 8">
            <a:extLst>
              <a:ext uri="{FF2B5EF4-FFF2-40B4-BE49-F238E27FC236}">
                <a16:creationId xmlns="" xmlns:a16="http://schemas.microsoft.com/office/drawing/2014/main" id="{425C06A4-0C2D-4746-83C3-410A9B469E89}"/>
              </a:ext>
            </a:extLst>
          </p:cNvPr>
          <p:cNvSpPr/>
          <p:nvPr userDrawn="1"/>
        </p:nvSpPr>
        <p:spPr>
          <a:xfrm>
            <a:off x="609925" y="739302"/>
            <a:ext cx="8838551" cy="5379396"/>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9">
            <a:extLst>
              <a:ext uri="{FF2B5EF4-FFF2-40B4-BE49-F238E27FC236}">
                <a16:creationId xmlns="" xmlns:a16="http://schemas.microsoft.com/office/drawing/2014/main" id="{890CF5DC-D21B-4DF3-8248-1F809124AD98}"/>
              </a:ext>
            </a:extLst>
          </p:cNvPr>
          <p:cNvSpPr>
            <a:spLocks noGrp="1"/>
          </p:cNvSpPr>
          <p:nvPr>
            <p:ph type="pic" sz="quarter" idx="15" hasCustomPrompt="1"/>
          </p:nvPr>
        </p:nvSpPr>
        <p:spPr>
          <a:xfrm>
            <a:off x="1488084" y="2804055"/>
            <a:ext cx="1227121" cy="1498417"/>
          </a:xfrm>
          <a:prstGeom prst="rect">
            <a:avLst/>
          </a:prstGeom>
        </p:spPr>
        <p:txBody>
          <a:bodyPr/>
          <a:lstStyle>
            <a:lvl1pPr marL="0" indent="0" algn="ctr">
              <a:buNone/>
              <a:defRPr/>
            </a:lvl1pPr>
          </a:lstStyle>
          <a:p>
            <a:r>
              <a:rPr lang="en-US" dirty="0"/>
              <a:t>Click to add photo</a:t>
            </a:r>
          </a:p>
        </p:txBody>
      </p:sp>
      <p:sp>
        <p:nvSpPr>
          <p:cNvPr id="14" name="Text Placeholder 10">
            <a:extLst>
              <a:ext uri="{FF2B5EF4-FFF2-40B4-BE49-F238E27FC236}">
                <a16:creationId xmlns="" xmlns:a16="http://schemas.microsoft.com/office/drawing/2014/main" id="{BEE26967-C0C7-4310-90FC-F1914D2403E8}"/>
              </a:ext>
            </a:extLst>
          </p:cNvPr>
          <p:cNvSpPr>
            <a:spLocks noGrp="1"/>
          </p:cNvSpPr>
          <p:nvPr>
            <p:ph type="body" sz="quarter" idx="18" hasCustomPrompt="1"/>
          </p:nvPr>
        </p:nvSpPr>
        <p:spPr>
          <a:xfrm>
            <a:off x="1227798" y="4570548"/>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15" name="Text Placeholder 10">
            <a:extLst>
              <a:ext uri="{FF2B5EF4-FFF2-40B4-BE49-F238E27FC236}">
                <a16:creationId xmlns="" xmlns:a16="http://schemas.microsoft.com/office/drawing/2014/main" id="{3CA187B6-5AE8-4D11-8E79-63677F474D26}"/>
              </a:ext>
            </a:extLst>
          </p:cNvPr>
          <p:cNvSpPr>
            <a:spLocks noGrp="1"/>
          </p:cNvSpPr>
          <p:nvPr>
            <p:ph type="body" sz="quarter" idx="19" hasCustomPrompt="1"/>
          </p:nvPr>
        </p:nvSpPr>
        <p:spPr>
          <a:xfrm>
            <a:off x="1227798" y="4886782"/>
            <a:ext cx="1747692"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16" name="Picture Placeholder 9">
            <a:extLst>
              <a:ext uri="{FF2B5EF4-FFF2-40B4-BE49-F238E27FC236}">
                <a16:creationId xmlns="" xmlns:a16="http://schemas.microsoft.com/office/drawing/2014/main" id="{A72BAC04-D935-470E-B6B5-E9CCE70D11F4}"/>
              </a:ext>
            </a:extLst>
          </p:cNvPr>
          <p:cNvSpPr>
            <a:spLocks noGrp="1"/>
          </p:cNvSpPr>
          <p:nvPr>
            <p:ph type="pic" sz="quarter" idx="20" hasCustomPrompt="1"/>
          </p:nvPr>
        </p:nvSpPr>
        <p:spPr>
          <a:xfrm>
            <a:off x="3445168" y="2804055"/>
            <a:ext cx="1227121" cy="1498417"/>
          </a:xfrm>
          <a:prstGeom prst="rect">
            <a:avLst/>
          </a:prstGeom>
        </p:spPr>
        <p:txBody>
          <a:bodyPr/>
          <a:lstStyle>
            <a:lvl1pPr marL="0" indent="0" algn="ctr">
              <a:buNone/>
              <a:defRPr/>
            </a:lvl1pPr>
          </a:lstStyle>
          <a:p>
            <a:r>
              <a:rPr lang="en-US" dirty="0"/>
              <a:t>Click to add photo</a:t>
            </a:r>
          </a:p>
        </p:txBody>
      </p:sp>
      <p:sp>
        <p:nvSpPr>
          <p:cNvPr id="17" name="Picture Placeholder 9">
            <a:extLst>
              <a:ext uri="{FF2B5EF4-FFF2-40B4-BE49-F238E27FC236}">
                <a16:creationId xmlns="" xmlns:a16="http://schemas.microsoft.com/office/drawing/2014/main" id="{456256DC-B113-4559-8D0B-3F8B4A7CAB2B}"/>
              </a:ext>
            </a:extLst>
          </p:cNvPr>
          <p:cNvSpPr>
            <a:spLocks noGrp="1"/>
          </p:cNvSpPr>
          <p:nvPr>
            <p:ph type="pic" sz="quarter" idx="21" hasCustomPrompt="1"/>
          </p:nvPr>
        </p:nvSpPr>
        <p:spPr>
          <a:xfrm>
            <a:off x="5402253" y="2804055"/>
            <a:ext cx="1227121" cy="1498417"/>
          </a:xfrm>
          <a:prstGeom prst="rect">
            <a:avLst/>
          </a:prstGeom>
        </p:spPr>
        <p:txBody>
          <a:bodyPr/>
          <a:lstStyle>
            <a:lvl1pPr marL="0" indent="0" algn="ctr">
              <a:buNone/>
              <a:defRPr/>
            </a:lvl1pPr>
          </a:lstStyle>
          <a:p>
            <a:r>
              <a:rPr lang="en-US" dirty="0"/>
              <a:t>Click to add photo</a:t>
            </a:r>
          </a:p>
        </p:txBody>
      </p:sp>
      <p:sp>
        <p:nvSpPr>
          <p:cNvPr id="18" name="Picture Placeholder 9">
            <a:extLst>
              <a:ext uri="{FF2B5EF4-FFF2-40B4-BE49-F238E27FC236}">
                <a16:creationId xmlns="" xmlns:a16="http://schemas.microsoft.com/office/drawing/2014/main" id="{E60A063A-DD07-4E82-9217-A8AD06D7C94F}"/>
              </a:ext>
            </a:extLst>
          </p:cNvPr>
          <p:cNvSpPr>
            <a:spLocks noGrp="1"/>
          </p:cNvSpPr>
          <p:nvPr>
            <p:ph type="pic" sz="quarter" idx="22" hasCustomPrompt="1"/>
          </p:nvPr>
        </p:nvSpPr>
        <p:spPr>
          <a:xfrm>
            <a:off x="7359339" y="2804055"/>
            <a:ext cx="1227121" cy="1498417"/>
          </a:xfrm>
          <a:prstGeom prst="rect">
            <a:avLst/>
          </a:prstGeom>
        </p:spPr>
        <p:txBody>
          <a:bodyPr/>
          <a:lstStyle>
            <a:lvl1pPr marL="0" indent="0" algn="ctr">
              <a:buNone/>
              <a:defRPr/>
            </a:lvl1pPr>
          </a:lstStyle>
          <a:p>
            <a:r>
              <a:rPr lang="en-US" dirty="0"/>
              <a:t>Click to add photo</a:t>
            </a:r>
          </a:p>
        </p:txBody>
      </p:sp>
      <p:sp>
        <p:nvSpPr>
          <p:cNvPr id="19" name="Text Placeholder 10">
            <a:extLst>
              <a:ext uri="{FF2B5EF4-FFF2-40B4-BE49-F238E27FC236}">
                <a16:creationId xmlns="" xmlns:a16="http://schemas.microsoft.com/office/drawing/2014/main" id="{4194B9ED-C9B7-4850-B875-B179F9A6ADC4}"/>
              </a:ext>
            </a:extLst>
          </p:cNvPr>
          <p:cNvSpPr>
            <a:spLocks noGrp="1"/>
          </p:cNvSpPr>
          <p:nvPr>
            <p:ph type="body" sz="quarter" idx="23" hasCustomPrompt="1"/>
          </p:nvPr>
        </p:nvSpPr>
        <p:spPr>
          <a:xfrm>
            <a:off x="3184883" y="4570548"/>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20" name="Text Placeholder 10">
            <a:extLst>
              <a:ext uri="{FF2B5EF4-FFF2-40B4-BE49-F238E27FC236}">
                <a16:creationId xmlns="" xmlns:a16="http://schemas.microsoft.com/office/drawing/2014/main" id="{DBB00C57-7DE2-436D-8748-527515EE4A6A}"/>
              </a:ext>
            </a:extLst>
          </p:cNvPr>
          <p:cNvSpPr>
            <a:spLocks noGrp="1"/>
          </p:cNvSpPr>
          <p:nvPr>
            <p:ph type="body" sz="quarter" idx="24" hasCustomPrompt="1"/>
          </p:nvPr>
        </p:nvSpPr>
        <p:spPr>
          <a:xfrm>
            <a:off x="3184883" y="4886782"/>
            <a:ext cx="1747692"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21" name="Text Placeholder 10">
            <a:extLst>
              <a:ext uri="{FF2B5EF4-FFF2-40B4-BE49-F238E27FC236}">
                <a16:creationId xmlns="" xmlns:a16="http://schemas.microsoft.com/office/drawing/2014/main" id="{D6503F18-AEB2-4183-8F37-6BE4BBD66EE2}"/>
              </a:ext>
            </a:extLst>
          </p:cNvPr>
          <p:cNvSpPr>
            <a:spLocks noGrp="1"/>
          </p:cNvSpPr>
          <p:nvPr>
            <p:ph type="body" sz="quarter" idx="25" hasCustomPrompt="1"/>
          </p:nvPr>
        </p:nvSpPr>
        <p:spPr>
          <a:xfrm>
            <a:off x="5141967" y="4570548"/>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22" name="Text Placeholder 10">
            <a:extLst>
              <a:ext uri="{FF2B5EF4-FFF2-40B4-BE49-F238E27FC236}">
                <a16:creationId xmlns="" xmlns:a16="http://schemas.microsoft.com/office/drawing/2014/main" id="{D01AC31E-901A-4C34-A8AE-71C303E07F53}"/>
              </a:ext>
            </a:extLst>
          </p:cNvPr>
          <p:cNvSpPr>
            <a:spLocks noGrp="1"/>
          </p:cNvSpPr>
          <p:nvPr>
            <p:ph type="body" sz="quarter" idx="26" hasCustomPrompt="1"/>
          </p:nvPr>
        </p:nvSpPr>
        <p:spPr>
          <a:xfrm>
            <a:off x="5141967" y="4886782"/>
            <a:ext cx="1747692"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23" name="Text Placeholder 10">
            <a:extLst>
              <a:ext uri="{FF2B5EF4-FFF2-40B4-BE49-F238E27FC236}">
                <a16:creationId xmlns="" xmlns:a16="http://schemas.microsoft.com/office/drawing/2014/main" id="{F113CB6D-E397-418B-8738-D96E553ADD2F}"/>
              </a:ext>
            </a:extLst>
          </p:cNvPr>
          <p:cNvSpPr>
            <a:spLocks noGrp="1"/>
          </p:cNvSpPr>
          <p:nvPr>
            <p:ph type="body" sz="quarter" idx="27" hasCustomPrompt="1"/>
          </p:nvPr>
        </p:nvSpPr>
        <p:spPr>
          <a:xfrm>
            <a:off x="7099052" y="4570548"/>
            <a:ext cx="1747693"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24" name="Text Placeholder 10">
            <a:extLst>
              <a:ext uri="{FF2B5EF4-FFF2-40B4-BE49-F238E27FC236}">
                <a16:creationId xmlns="" xmlns:a16="http://schemas.microsoft.com/office/drawing/2014/main" id="{63EA5C1A-BB92-4C5E-BB99-A85B0B0FC499}"/>
              </a:ext>
            </a:extLst>
          </p:cNvPr>
          <p:cNvSpPr>
            <a:spLocks noGrp="1"/>
          </p:cNvSpPr>
          <p:nvPr>
            <p:ph type="body" sz="quarter" idx="28" hasCustomPrompt="1"/>
          </p:nvPr>
        </p:nvSpPr>
        <p:spPr>
          <a:xfrm>
            <a:off x="7099052" y="4886782"/>
            <a:ext cx="1747693"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26" name="Rectangle 25">
            <a:extLst>
              <a:ext uri="{FF2B5EF4-FFF2-40B4-BE49-F238E27FC236}">
                <a16:creationId xmlns="" xmlns:a16="http://schemas.microsoft.com/office/drawing/2014/main" id="{90E93D6C-0CD6-42A7-A2D2-C8582F7B353C}"/>
              </a:ext>
            </a:extLst>
          </p:cNvPr>
          <p:cNvSpPr/>
          <p:nvPr userDrawn="1"/>
        </p:nvSpPr>
        <p:spPr>
          <a:xfrm>
            <a:off x="1391217" y="2684614"/>
            <a:ext cx="1420853"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 xmlns:a16="http://schemas.microsoft.com/office/drawing/2014/main" id="{B7D0FDBA-5294-4730-92D6-440AA8DE35AE}"/>
              </a:ext>
            </a:extLst>
          </p:cNvPr>
          <p:cNvSpPr/>
          <p:nvPr userDrawn="1"/>
        </p:nvSpPr>
        <p:spPr>
          <a:xfrm>
            <a:off x="3348302" y="2684614"/>
            <a:ext cx="1420853"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 xmlns:a16="http://schemas.microsoft.com/office/drawing/2014/main" id="{E8E75564-AD04-4406-979E-AC0A8BE2AEFD}"/>
              </a:ext>
            </a:extLst>
          </p:cNvPr>
          <p:cNvSpPr/>
          <p:nvPr userDrawn="1"/>
        </p:nvSpPr>
        <p:spPr>
          <a:xfrm>
            <a:off x="5305386" y="2684614"/>
            <a:ext cx="1420853"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 xmlns:a16="http://schemas.microsoft.com/office/drawing/2014/main" id="{0E7899F8-DBAB-4DCC-857C-94A3CF0FE542}"/>
              </a:ext>
            </a:extLst>
          </p:cNvPr>
          <p:cNvSpPr/>
          <p:nvPr userDrawn="1"/>
        </p:nvSpPr>
        <p:spPr>
          <a:xfrm>
            <a:off x="7262472" y="2684614"/>
            <a:ext cx="1420853"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8B41C8F6-B68C-4B34-A1EC-848B6301BE02}"/>
              </a:ext>
            </a:extLst>
          </p:cNvPr>
          <p:cNvSpPr>
            <a:spLocks noGrp="1"/>
          </p:cNvSpPr>
          <p:nvPr>
            <p:ph type="title" hasCustomPrompt="1"/>
          </p:nvPr>
        </p:nvSpPr>
        <p:spPr>
          <a:xfrm>
            <a:off x="2023476" y="1566779"/>
            <a:ext cx="6011449" cy="634323"/>
          </a:xfrm>
        </p:spPr>
        <p:txBody>
          <a:bodyPr anchor="t">
            <a:normAutofit/>
          </a:bodyPr>
          <a:lstStyle>
            <a:lvl1pPr algn="ctr">
              <a:lnSpc>
                <a:spcPct val="125000"/>
              </a:lnSpc>
              <a:defRPr sz="2800"/>
            </a:lvl1pPr>
          </a:lstStyle>
          <a:p>
            <a:r>
              <a:rPr lang="en-US" dirty="0"/>
              <a:t>Click to add title</a:t>
            </a:r>
          </a:p>
        </p:txBody>
      </p:sp>
    </p:spTree>
    <p:extLst>
      <p:ext uri="{BB962C8B-B14F-4D97-AF65-F5344CB8AC3E}">
        <p14:creationId xmlns:p14="http://schemas.microsoft.com/office/powerpoint/2010/main" val="17140602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e Full Team">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B6B7C369-B3B1-47DB-AFB5-4A2FA0A0469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10058400" cy="6857999"/>
          </a:xfrm>
          <a:prstGeom prst="rect">
            <a:avLst/>
          </a:prstGeom>
        </p:spPr>
      </p:pic>
      <p:sp>
        <p:nvSpPr>
          <p:cNvPr id="3" name="Date Placeholder 2">
            <a:extLst>
              <a:ext uri="{FF2B5EF4-FFF2-40B4-BE49-F238E27FC236}">
                <a16:creationId xmlns="" xmlns:a16="http://schemas.microsoft.com/office/drawing/2014/main" id="{26EDB6E9-4285-4C1C-9752-2D43D60780B6}"/>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 xmlns:a16="http://schemas.microsoft.com/office/drawing/2014/main" id="{B52EDB06-237E-4E77-B217-FD0E19A41086}"/>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 xmlns:a16="http://schemas.microsoft.com/office/drawing/2014/main" id="{A0BACDA0-CD42-4B14-A524-FF6FF7E28A6A}"/>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1" name="Rectangle 10">
            <a:extLst>
              <a:ext uri="{FF2B5EF4-FFF2-40B4-BE49-F238E27FC236}">
                <a16:creationId xmlns="" xmlns:a16="http://schemas.microsoft.com/office/drawing/2014/main" id="{C8C5DE79-8AB4-425F-A9CB-B17901806732}"/>
              </a:ext>
            </a:extLst>
          </p:cNvPr>
          <p:cNvSpPr/>
          <p:nvPr userDrawn="1"/>
        </p:nvSpPr>
        <p:spPr>
          <a:xfrm>
            <a:off x="609925" y="739302"/>
            <a:ext cx="8838551" cy="5379396"/>
          </a:xfrm>
          <a:prstGeom prst="rect">
            <a:avLst/>
          </a:prstGeom>
          <a:solidFill>
            <a:schemeClr val="bg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 Placeholder 10">
            <a:extLst>
              <a:ext uri="{FF2B5EF4-FFF2-40B4-BE49-F238E27FC236}">
                <a16:creationId xmlns="" xmlns:a16="http://schemas.microsoft.com/office/drawing/2014/main" id="{A8FDD580-B69C-4AF1-9C0C-1CF94ECEB278}"/>
              </a:ext>
            </a:extLst>
          </p:cNvPr>
          <p:cNvSpPr>
            <a:spLocks noGrp="1"/>
          </p:cNvSpPr>
          <p:nvPr>
            <p:ph type="body" sz="quarter" idx="18" hasCustomPrompt="1"/>
          </p:nvPr>
        </p:nvSpPr>
        <p:spPr>
          <a:xfrm>
            <a:off x="1170244" y="5098601"/>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32" name="Text Placeholder 10">
            <a:extLst>
              <a:ext uri="{FF2B5EF4-FFF2-40B4-BE49-F238E27FC236}">
                <a16:creationId xmlns="" xmlns:a16="http://schemas.microsoft.com/office/drawing/2014/main" id="{7A72E08F-5B05-415B-A503-4CED86D11FE1}"/>
              </a:ext>
            </a:extLst>
          </p:cNvPr>
          <p:cNvSpPr>
            <a:spLocks noGrp="1"/>
          </p:cNvSpPr>
          <p:nvPr>
            <p:ph type="body" sz="quarter" idx="19" hasCustomPrompt="1"/>
          </p:nvPr>
        </p:nvSpPr>
        <p:spPr>
          <a:xfrm>
            <a:off x="1170244" y="5414835"/>
            <a:ext cx="1747692"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36" name="Text Placeholder 10">
            <a:extLst>
              <a:ext uri="{FF2B5EF4-FFF2-40B4-BE49-F238E27FC236}">
                <a16:creationId xmlns="" xmlns:a16="http://schemas.microsoft.com/office/drawing/2014/main" id="{02D7BE41-1227-4D94-AC6E-F4D007491740}"/>
              </a:ext>
            </a:extLst>
          </p:cNvPr>
          <p:cNvSpPr>
            <a:spLocks noGrp="1"/>
          </p:cNvSpPr>
          <p:nvPr>
            <p:ph type="body" sz="quarter" idx="23" hasCustomPrompt="1"/>
          </p:nvPr>
        </p:nvSpPr>
        <p:spPr>
          <a:xfrm>
            <a:off x="3167188" y="5098601"/>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37" name="Text Placeholder 10">
            <a:extLst>
              <a:ext uri="{FF2B5EF4-FFF2-40B4-BE49-F238E27FC236}">
                <a16:creationId xmlns="" xmlns:a16="http://schemas.microsoft.com/office/drawing/2014/main" id="{C7E8138A-A795-4EF2-B1FF-1A36693A3593}"/>
              </a:ext>
            </a:extLst>
          </p:cNvPr>
          <p:cNvSpPr>
            <a:spLocks noGrp="1"/>
          </p:cNvSpPr>
          <p:nvPr>
            <p:ph type="body" sz="quarter" idx="24" hasCustomPrompt="1"/>
          </p:nvPr>
        </p:nvSpPr>
        <p:spPr>
          <a:xfrm>
            <a:off x="3167188" y="5414835"/>
            <a:ext cx="1747692"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38" name="Text Placeholder 10">
            <a:extLst>
              <a:ext uri="{FF2B5EF4-FFF2-40B4-BE49-F238E27FC236}">
                <a16:creationId xmlns="" xmlns:a16="http://schemas.microsoft.com/office/drawing/2014/main" id="{77F66B66-F2E4-439A-A7DF-A9A64B0DF7BB}"/>
              </a:ext>
            </a:extLst>
          </p:cNvPr>
          <p:cNvSpPr>
            <a:spLocks noGrp="1"/>
          </p:cNvSpPr>
          <p:nvPr>
            <p:ph type="body" sz="quarter" idx="25" hasCustomPrompt="1"/>
          </p:nvPr>
        </p:nvSpPr>
        <p:spPr>
          <a:xfrm>
            <a:off x="5164133" y="5098601"/>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39" name="Text Placeholder 10">
            <a:extLst>
              <a:ext uri="{FF2B5EF4-FFF2-40B4-BE49-F238E27FC236}">
                <a16:creationId xmlns="" xmlns:a16="http://schemas.microsoft.com/office/drawing/2014/main" id="{13CDFA66-0739-48E3-97B6-F63F13A0A838}"/>
              </a:ext>
            </a:extLst>
          </p:cNvPr>
          <p:cNvSpPr>
            <a:spLocks noGrp="1"/>
          </p:cNvSpPr>
          <p:nvPr>
            <p:ph type="body" sz="quarter" idx="26" hasCustomPrompt="1"/>
          </p:nvPr>
        </p:nvSpPr>
        <p:spPr>
          <a:xfrm>
            <a:off x="5164133" y="5414835"/>
            <a:ext cx="1747692"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40" name="Text Placeholder 10">
            <a:extLst>
              <a:ext uri="{FF2B5EF4-FFF2-40B4-BE49-F238E27FC236}">
                <a16:creationId xmlns="" xmlns:a16="http://schemas.microsoft.com/office/drawing/2014/main" id="{B4EE4B66-F80E-45BB-B2FE-CC11E1FBAF24}"/>
              </a:ext>
            </a:extLst>
          </p:cNvPr>
          <p:cNvSpPr>
            <a:spLocks noGrp="1"/>
          </p:cNvSpPr>
          <p:nvPr>
            <p:ph type="body" sz="quarter" idx="27" hasCustomPrompt="1"/>
          </p:nvPr>
        </p:nvSpPr>
        <p:spPr>
          <a:xfrm>
            <a:off x="7161078" y="5098601"/>
            <a:ext cx="1747693"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41" name="Text Placeholder 10">
            <a:extLst>
              <a:ext uri="{FF2B5EF4-FFF2-40B4-BE49-F238E27FC236}">
                <a16:creationId xmlns="" xmlns:a16="http://schemas.microsoft.com/office/drawing/2014/main" id="{51F734C1-F867-4FB6-A239-D99ED9E4C54D}"/>
              </a:ext>
            </a:extLst>
          </p:cNvPr>
          <p:cNvSpPr>
            <a:spLocks noGrp="1"/>
          </p:cNvSpPr>
          <p:nvPr>
            <p:ph type="body" sz="quarter" idx="28" hasCustomPrompt="1"/>
          </p:nvPr>
        </p:nvSpPr>
        <p:spPr>
          <a:xfrm>
            <a:off x="7161078" y="5414835"/>
            <a:ext cx="1747693"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62" name="Picture Placeholder 9">
            <a:extLst>
              <a:ext uri="{FF2B5EF4-FFF2-40B4-BE49-F238E27FC236}">
                <a16:creationId xmlns="" xmlns:a16="http://schemas.microsoft.com/office/drawing/2014/main" id="{11E88FD1-69BB-4254-81B8-7B383CE8D2D0}"/>
              </a:ext>
            </a:extLst>
          </p:cNvPr>
          <p:cNvSpPr>
            <a:spLocks noGrp="1"/>
          </p:cNvSpPr>
          <p:nvPr>
            <p:ph type="pic" sz="quarter" idx="29" hasCustomPrompt="1"/>
          </p:nvPr>
        </p:nvSpPr>
        <p:spPr>
          <a:xfrm>
            <a:off x="1651972" y="2327255"/>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63" name="Text Placeholder 10">
            <a:extLst>
              <a:ext uri="{FF2B5EF4-FFF2-40B4-BE49-F238E27FC236}">
                <a16:creationId xmlns="" xmlns:a16="http://schemas.microsoft.com/office/drawing/2014/main" id="{E6EBB7F2-ABDB-41F2-8A6B-93196276ABF5}"/>
              </a:ext>
            </a:extLst>
          </p:cNvPr>
          <p:cNvSpPr>
            <a:spLocks noGrp="1"/>
          </p:cNvSpPr>
          <p:nvPr>
            <p:ph type="body" sz="quarter" idx="30" hasCustomPrompt="1"/>
          </p:nvPr>
        </p:nvSpPr>
        <p:spPr>
          <a:xfrm>
            <a:off x="1170244" y="3263612"/>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64" name="Text Placeholder 10">
            <a:extLst>
              <a:ext uri="{FF2B5EF4-FFF2-40B4-BE49-F238E27FC236}">
                <a16:creationId xmlns="" xmlns:a16="http://schemas.microsoft.com/office/drawing/2014/main" id="{4D66759F-DBAD-46B4-929C-18F2FB541B00}"/>
              </a:ext>
            </a:extLst>
          </p:cNvPr>
          <p:cNvSpPr>
            <a:spLocks noGrp="1"/>
          </p:cNvSpPr>
          <p:nvPr>
            <p:ph type="body" sz="quarter" idx="31" hasCustomPrompt="1"/>
          </p:nvPr>
        </p:nvSpPr>
        <p:spPr>
          <a:xfrm>
            <a:off x="1170244" y="3579847"/>
            <a:ext cx="1747692"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68" name="Text Placeholder 10">
            <a:extLst>
              <a:ext uri="{FF2B5EF4-FFF2-40B4-BE49-F238E27FC236}">
                <a16:creationId xmlns="" xmlns:a16="http://schemas.microsoft.com/office/drawing/2014/main" id="{07D90C20-BFF7-4D04-AD95-1861DF74509F}"/>
              </a:ext>
            </a:extLst>
          </p:cNvPr>
          <p:cNvSpPr>
            <a:spLocks noGrp="1"/>
          </p:cNvSpPr>
          <p:nvPr>
            <p:ph type="body" sz="quarter" idx="35" hasCustomPrompt="1"/>
          </p:nvPr>
        </p:nvSpPr>
        <p:spPr>
          <a:xfrm>
            <a:off x="3167188" y="3263612"/>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69" name="Text Placeholder 10">
            <a:extLst>
              <a:ext uri="{FF2B5EF4-FFF2-40B4-BE49-F238E27FC236}">
                <a16:creationId xmlns="" xmlns:a16="http://schemas.microsoft.com/office/drawing/2014/main" id="{EF54F366-5FD7-4707-A0E3-FAFA53156C29}"/>
              </a:ext>
            </a:extLst>
          </p:cNvPr>
          <p:cNvSpPr>
            <a:spLocks noGrp="1"/>
          </p:cNvSpPr>
          <p:nvPr>
            <p:ph type="body" sz="quarter" idx="36" hasCustomPrompt="1"/>
          </p:nvPr>
        </p:nvSpPr>
        <p:spPr>
          <a:xfrm>
            <a:off x="3167188" y="3579847"/>
            <a:ext cx="1747692"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70" name="Text Placeholder 10">
            <a:extLst>
              <a:ext uri="{FF2B5EF4-FFF2-40B4-BE49-F238E27FC236}">
                <a16:creationId xmlns="" xmlns:a16="http://schemas.microsoft.com/office/drawing/2014/main" id="{A51158F4-509A-44E4-A601-2CD7AEDE7380}"/>
              </a:ext>
            </a:extLst>
          </p:cNvPr>
          <p:cNvSpPr>
            <a:spLocks noGrp="1"/>
          </p:cNvSpPr>
          <p:nvPr>
            <p:ph type="body" sz="quarter" idx="37" hasCustomPrompt="1"/>
          </p:nvPr>
        </p:nvSpPr>
        <p:spPr>
          <a:xfrm>
            <a:off x="5164133" y="3263612"/>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71" name="Text Placeholder 10">
            <a:extLst>
              <a:ext uri="{FF2B5EF4-FFF2-40B4-BE49-F238E27FC236}">
                <a16:creationId xmlns="" xmlns:a16="http://schemas.microsoft.com/office/drawing/2014/main" id="{DA9AC8DA-4C66-4D66-9075-59DC95E2AC33}"/>
              </a:ext>
            </a:extLst>
          </p:cNvPr>
          <p:cNvSpPr>
            <a:spLocks noGrp="1"/>
          </p:cNvSpPr>
          <p:nvPr>
            <p:ph type="body" sz="quarter" idx="38" hasCustomPrompt="1"/>
          </p:nvPr>
        </p:nvSpPr>
        <p:spPr>
          <a:xfrm>
            <a:off x="5164133" y="3579847"/>
            <a:ext cx="1747692"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72" name="Text Placeholder 10">
            <a:extLst>
              <a:ext uri="{FF2B5EF4-FFF2-40B4-BE49-F238E27FC236}">
                <a16:creationId xmlns="" xmlns:a16="http://schemas.microsoft.com/office/drawing/2014/main" id="{F3A598D9-D412-4C15-A31C-3A4842B32E1F}"/>
              </a:ext>
            </a:extLst>
          </p:cNvPr>
          <p:cNvSpPr>
            <a:spLocks noGrp="1"/>
          </p:cNvSpPr>
          <p:nvPr>
            <p:ph type="body" sz="quarter" idx="39" hasCustomPrompt="1"/>
          </p:nvPr>
        </p:nvSpPr>
        <p:spPr>
          <a:xfrm>
            <a:off x="7161078" y="3263612"/>
            <a:ext cx="1747693"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73" name="Text Placeholder 10">
            <a:extLst>
              <a:ext uri="{FF2B5EF4-FFF2-40B4-BE49-F238E27FC236}">
                <a16:creationId xmlns="" xmlns:a16="http://schemas.microsoft.com/office/drawing/2014/main" id="{14A0A9AD-40F7-4203-917C-8BFBF4FCF2C0}"/>
              </a:ext>
            </a:extLst>
          </p:cNvPr>
          <p:cNvSpPr>
            <a:spLocks noGrp="1"/>
          </p:cNvSpPr>
          <p:nvPr>
            <p:ph type="body" sz="quarter" idx="40" hasCustomPrompt="1"/>
          </p:nvPr>
        </p:nvSpPr>
        <p:spPr>
          <a:xfrm>
            <a:off x="7161078" y="3579847"/>
            <a:ext cx="1747693"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74" name="Rectangle 73">
            <a:extLst>
              <a:ext uri="{FF2B5EF4-FFF2-40B4-BE49-F238E27FC236}">
                <a16:creationId xmlns="" xmlns:a16="http://schemas.microsoft.com/office/drawing/2014/main" id="{129E220D-4268-4E0B-B292-D87F92DF6ED3}"/>
              </a:ext>
            </a:extLst>
          </p:cNvPr>
          <p:cNvSpPr/>
          <p:nvPr userDrawn="1"/>
        </p:nvSpPr>
        <p:spPr>
          <a:xfrm>
            <a:off x="1606342" y="2272648"/>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Picture Placeholder 9">
            <a:extLst>
              <a:ext uri="{FF2B5EF4-FFF2-40B4-BE49-F238E27FC236}">
                <a16:creationId xmlns="" xmlns:a16="http://schemas.microsoft.com/office/drawing/2014/main" id="{2DB6BDC2-D18B-4AF7-9B33-2FB86D67A64A}"/>
              </a:ext>
            </a:extLst>
          </p:cNvPr>
          <p:cNvSpPr>
            <a:spLocks noGrp="1"/>
          </p:cNvSpPr>
          <p:nvPr>
            <p:ph type="pic" sz="quarter" idx="41" hasCustomPrompt="1"/>
          </p:nvPr>
        </p:nvSpPr>
        <p:spPr>
          <a:xfrm>
            <a:off x="1651972" y="4154796"/>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79" name="Rectangle 78">
            <a:extLst>
              <a:ext uri="{FF2B5EF4-FFF2-40B4-BE49-F238E27FC236}">
                <a16:creationId xmlns="" xmlns:a16="http://schemas.microsoft.com/office/drawing/2014/main" id="{CB9D855A-B11D-44DC-BBE1-7BA68BD18E68}"/>
              </a:ext>
            </a:extLst>
          </p:cNvPr>
          <p:cNvSpPr/>
          <p:nvPr userDrawn="1"/>
        </p:nvSpPr>
        <p:spPr>
          <a:xfrm>
            <a:off x="1606342" y="4100189"/>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Picture Placeholder 9">
            <a:extLst>
              <a:ext uri="{FF2B5EF4-FFF2-40B4-BE49-F238E27FC236}">
                <a16:creationId xmlns="" xmlns:a16="http://schemas.microsoft.com/office/drawing/2014/main" id="{D12B69C6-4468-4017-A141-0864B9065E88}"/>
              </a:ext>
            </a:extLst>
          </p:cNvPr>
          <p:cNvSpPr>
            <a:spLocks noGrp="1"/>
          </p:cNvSpPr>
          <p:nvPr>
            <p:ph type="pic" sz="quarter" idx="42" hasCustomPrompt="1"/>
          </p:nvPr>
        </p:nvSpPr>
        <p:spPr>
          <a:xfrm>
            <a:off x="3648917" y="2319234"/>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81" name="Rectangle 80">
            <a:extLst>
              <a:ext uri="{FF2B5EF4-FFF2-40B4-BE49-F238E27FC236}">
                <a16:creationId xmlns="" xmlns:a16="http://schemas.microsoft.com/office/drawing/2014/main" id="{E874C203-B833-4D0D-9674-D25DFA3F9606}"/>
              </a:ext>
            </a:extLst>
          </p:cNvPr>
          <p:cNvSpPr/>
          <p:nvPr userDrawn="1"/>
        </p:nvSpPr>
        <p:spPr>
          <a:xfrm>
            <a:off x="3603287" y="2264627"/>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Picture Placeholder 9">
            <a:extLst>
              <a:ext uri="{FF2B5EF4-FFF2-40B4-BE49-F238E27FC236}">
                <a16:creationId xmlns="" xmlns:a16="http://schemas.microsoft.com/office/drawing/2014/main" id="{0B83E94D-7A2E-4F82-9F6F-414BB1EE1F9D}"/>
              </a:ext>
            </a:extLst>
          </p:cNvPr>
          <p:cNvSpPr>
            <a:spLocks noGrp="1"/>
          </p:cNvSpPr>
          <p:nvPr>
            <p:ph type="pic" sz="quarter" idx="43" hasCustomPrompt="1"/>
          </p:nvPr>
        </p:nvSpPr>
        <p:spPr>
          <a:xfrm>
            <a:off x="3648917" y="4146775"/>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83" name="Rectangle 82">
            <a:extLst>
              <a:ext uri="{FF2B5EF4-FFF2-40B4-BE49-F238E27FC236}">
                <a16:creationId xmlns="" xmlns:a16="http://schemas.microsoft.com/office/drawing/2014/main" id="{454DE692-CD53-4D36-9E21-EDBFA9779183}"/>
              </a:ext>
            </a:extLst>
          </p:cNvPr>
          <p:cNvSpPr/>
          <p:nvPr userDrawn="1"/>
        </p:nvSpPr>
        <p:spPr>
          <a:xfrm>
            <a:off x="3603287" y="4092168"/>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Picture Placeholder 9">
            <a:extLst>
              <a:ext uri="{FF2B5EF4-FFF2-40B4-BE49-F238E27FC236}">
                <a16:creationId xmlns="" xmlns:a16="http://schemas.microsoft.com/office/drawing/2014/main" id="{722A2533-C7FE-4FF8-88EA-CC5A72E587E0}"/>
              </a:ext>
            </a:extLst>
          </p:cNvPr>
          <p:cNvSpPr>
            <a:spLocks noGrp="1"/>
          </p:cNvSpPr>
          <p:nvPr>
            <p:ph type="pic" sz="quarter" idx="44" hasCustomPrompt="1"/>
          </p:nvPr>
        </p:nvSpPr>
        <p:spPr>
          <a:xfrm>
            <a:off x="5645861" y="2323944"/>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85" name="Rectangle 84">
            <a:extLst>
              <a:ext uri="{FF2B5EF4-FFF2-40B4-BE49-F238E27FC236}">
                <a16:creationId xmlns="" xmlns:a16="http://schemas.microsoft.com/office/drawing/2014/main" id="{60564730-564F-4992-974D-020B105689EE}"/>
              </a:ext>
            </a:extLst>
          </p:cNvPr>
          <p:cNvSpPr/>
          <p:nvPr userDrawn="1"/>
        </p:nvSpPr>
        <p:spPr>
          <a:xfrm>
            <a:off x="5600231" y="2269337"/>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Picture Placeholder 9">
            <a:extLst>
              <a:ext uri="{FF2B5EF4-FFF2-40B4-BE49-F238E27FC236}">
                <a16:creationId xmlns="" xmlns:a16="http://schemas.microsoft.com/office/drawing/2014/main" id="{3FF1C129-85E6-40AA-8026-14C47F0F038C}"/>
              </a:ext>
            </a:extLst>
          </p:cNvPr>
          <p:cNvSpPr>
            <a:spLocks noGrp="1"/>
          </p:cNvSpPr>
          <p:nvPr>
            <p:ph type="pic" sz="quarter" idx="45" hasCustomPrompt="1"/>
          </p:nvPr>
        </p:nvSpPr>
        <p:spPr>
          <a:xfrm>
            <a:off x="5645861" y="4151485"/>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87" name="Rectangle 86">
            <a:extLst>
              <a:ext uri="{FF2B5EF4-FFF2-40B4-BE49-F238E27FC236}">
                <a16:creationId xmlns="" xmlns:a16="http://schemas.microsoft.com/office/drawing/2014/main" id="{3E7D63A3-3C58-4F80-B353-C26650B97F55}"/>
              </a:ext>
            </a:extLst>
          </p:cNvPr>
          <p:cNvSpPr/>
          <p:nvPr userDrawn="1"/>
        </p:nvSpPr>
        <p:spPr>
          <a:xfrm>
            <a:off x="5600231" y="4096878"/>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Picture Placeholder 9">
            <a:extLst>
              <a:ext uri="{FF2B5EF4-FFF2-40B4-BE49-F238E27FC236}">
                <a16:creationId xmlns="" xmlns:a16="http://schemas.microsoft.com/office/drawing/2014/main" id="{C78943C0-07AD-428D-A010-64CDDC815654}"/>
              </a:ext>
            </a:extLst>
          </p:cNvPr>
          <p:cNvSpPr>
            <a:spLocks noGrp="1"/>
          </p:cNvSpPr>
          <p:nvPr>
            <p:ph type="pic" sz="quarter" idx="46" hasCustomPrompt="1"/>
          </p:nvPr>
        </p:nvSpPr>
        <p:spPr>
          <a:xfrm>
            <a:off x="7642806" y="2315923"/>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89" name="Rectangle 88">
            <a:extLst>
              <a:ext uri="{FF2B5EF4-FFF2-40B4-BE49-F238E27FC236}">
                <a16:creationId xmlns="" xmlns:a16="http://schemas.microsoft.com/office/drawing/2014/main" id="{44D0D2B8-EB2F-407A-A7DF-29BF878D0C97}"/>
              </a:ext>
            </a:extLst>
          </p:cNvPr>
          <p:cNvSpPr/>
          <p:nvPr userDrawn="1"/>
        </p:nvSpPr>
        <p:spPr>
          <a:xfrm>
            <a:off x="7597176" y="2261316"/>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Picture Placeholder 9">
            <a:extLst>
              <a:ext uri="{FF2B5EF4-FFF2-40B4-BE49-F238E27FC236}">
                <a16:creationId xmlns="" xmlns:a16="http://schemas.microsoft.com/office/drawing/2014/main" id="{9F5D0399-2186-4D0F-B2B6-FB29536013E2}"/>
              </a:ext>
            </a:extLst>
          </p:cNvPr>
          <p:cNvSpPr>
            <a:spLocks noGrp="1"/>
          </p:cNvSpPr>
          <p:nvPr>
            <p:ph type="pic" sz="quarter" idx="47" hasCustomPrompt="1"/>
          </p:nvPr>
        </p:nvSpPr>
        <p:spPr>
          <a:xfrm>
            <a:off x="7642806" y="4143464"/>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91" name="Rectangle 90">
            <a:extLst>
              <a:ext uri="{FF2B5EF4-FFF2-40B4-BE49-F238E27FC236}">
                <a16:creationId xmlns="" xmlns:a16="http://schemas.microsoft.com/office/drawing/2014/main" id="{A161A1AC-702C-4209-BE7C-E51F7434B5B5}"/>
              </a:ext>
            </a:extLst>
          </p:cNvPr>
          <p:cNvSpPr/>
          <p:nvPr userDrawn="1"/>
        </p:nvSpPr>
        <p:spPr>
          <a:xfrm>
            <a:off x="7597176" y="4088857"/>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itle 1">
            <a:extLst>
              <a:ext uri="{FF2B5EF4-FFF2-40B4-BE49-F238E27FC236}">
                <a16:creationId xmlns="" xmlns:a16="http://schemas.microsoft.com/office/drawing/2014/main" id="{8ADA00ED-298B-444A-A7F5-508EDBA56FC5}"/>
              </a:ext>
            </a:extLst>
          </p:cNvPr>
          <p:cNvSpPr>
            <a:spLocks noGrp="1"/>
          </p:cNvSpPr>
          <p:nvPr>
            <p:ph type="title" hasCustomPrompt="1"/>
          </p:nvPr>
        </p:nvSpPr>
        <p:spPr>
          <a:xfrm>
            <a:off x="2023476" y="1187755"/>
            <a:ext cx="6011449" cy="634323"/>
          </a:xfrm>
        </p:spPr>
        <p:txBody>
          <a:bodyPr anchor="t">
            <a:normAutofit/>
          </a:bodyPr>
          <a:lstStyle>
            <a:lvl1pPr algn="ctr">
              <a:lnSpc>
                <a:spcPct val="125000"/>
              </a:lnSpc>
              <a:defRPr sz="2800"/>
            </a:lvl1pPr>
          </a:lstStyle>
          <a:p>
            <a:r>
              <a:rPr lang="en-US" dirty="0"/>
              <a:t>Click to add title</a:t>
            </a:r>
          </a:p>
        </p:txBody>
      </p:sp>
    </p:spTree>
    <p:extLst>
      <p:ext uri="{BB962C8B-B14F-4D97-AF65-F5344CB8AC3E}">
        <p14:creationId xmlns:p14="http://schemas.microsoft.com/office/powerpoint/2010/main" val="1977886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ndin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DFBC2989-2CED-47FB-8D23-FF60F2561EA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10058400" cy="6857999"/>
          </a:xfrm>
          <a:prstGeom prst="rect">
            <a:avLst/>
          </a:prstGeom>
        </p:spPr>
      </p:pic>
      <p:sp>
        <p:nvSpPr>
          <p:cNvPr id="3" name="Date Placeholder 2">
            <a:extLst>
              <a:ext uri="{FF2B5EF4-FFF2-40B4-BE49-F238E27FC236}">
                <a16:creationId xmlns="" xmlns:a16="http://schemas.microsoft.com/office/drawing/2014/main" id="{BA429704-4AB7-47AB-8C1F-4C2E4C99A10E}"/>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 xmlns:a16="http://schemas.microsoft.com/office/drawing/2014/main" id="{B0348280-3106-454C-9D69-9BD1267B1811}"/>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 xmlns:a16="http://schemas.microsoft.com/office/drawing/2014/main" id="{09426433-6916-408B-BE80-EB35C693077C}"/>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34" name="Rectangle 33">
            <a:extLst>
              <a:ext uri="{FF2B5EF4-FFF2-40B4-BE49-F238E27FC236}">
                <a16:creationId xmlns="" xmlns:a16="http://schemas.microsoft.com/office/drawing/2014/main" id="{137D1BF6-CA32-48D3-B8AE-5D5C621A7EB5}"/>
              </a:ext>
              <a:ext uri="{C183D7F6-B498-43B3-948B-1728B52AA6E4}">
                <adec:decorative xmlns="" xmlns:adec="http://schemas.microsoft.com/office/drawing/2017/decorative" val="1"/>
              </a:ext>
            </a:extLst>
          </p:cNvPr>
          <p:cNvSpPr/>
          <p:nvPr userDrawn="1"/>
        </p:nvSpPr>
        <p:spPr>
          <a:xfrm>
            <a:off x="0" y="0"/>
            <a:ext cx="10058400" cy="6858000"/>
          </a:xfrm>
          <a:prstGeom prst="rect">
            <a:avLst/>
          </a:prstGeom>
          <a:solidFill>
            <a:schemeClr val="accent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 Placeholder 14">
            <a:extLst>
              <a:ext uri="{FF2B5EF4-FFF2-40B4-BE49-F238E27FC236}">
                <a16:creationId xmlns="" xmlns:a16="http://schemas.microsoft.com/office/drawing/2014/main" id="{F57E488F-AD89-4213-9093-5646DF323A25}"/>
              </a:ext>
            </a:extLst>
          </p:cNvPr>
          <p:cNvSpPr>
            <a:spLocks noGrp="1"/>
          </p:cNvSpPr>
          <p:nvPr>
            <p:ph type="body" sz="quarter" idx="13" hasCustomPrompt="1"/>
          </p:nvPr>
        </p:nvSpPr>
        <p:spPr>
          <a:xfrm>
            <a:off x="742922" y="4114240"/>
            <a:ext cx="1965468"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4"/>
                </a:solidFill>
                <a:latin typeface="+mj-lt"/>
              </a:defRPr>
            </a:lvl1pPr>
          </a:lstStyle>
          <a:p>
            <a:pPr lvl="0"/>
            <a:r>
              <a:rPr lang="en-US"/>
              <a:t>Click to add title</a:t>
            </a:r>
          </a:p>
        </p:txBody>
      </p:sp>
      <p:sp>
        <p:nvSpPr>
          <p:cNvPr id="20" name="Text Placeholder 14">
            <a:extLst>
              <a:ext uri="{FF2B5EF4-FFF2-40B4-BE49-F238E27FC236}">
                <a16:creationId xmlns="" xmlns:a16="http://schemas.microsoft.com/office/drawing/2014/main" id="{E31C9DEB-43A3-4514-9EB8-2CE147497B96}"/>
              </a:ext>
            </a:extLst>
          </p:cNvPr>
          <p:cNvSpPr>
            <a:spLocks noGrp="1"/>
          </p:cNvSpPr>
          <p:nvPr>
            <p:ph type="body" sz="quarter" idx="15" hasCustomPrompt="1"/>
          </p:nvPr>
        </p:nvSpPr>
        <p:spPr>
          <a:xfrm>
            <a:off x="742922" y="4733170"/>
            <a:ext cx="1965468"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1" name="Text Placeholder 14">
            <a:extLst>
              <a:ext uri="{FF2B5EF4-FFF2-40B4-BE49-F238E27FC236}">
                <a16:creationId xmlns="" xmlns:a16="http://schemas.microsoft.com/office/drawing/2014/main" id="{254EC399-E62D-401A-936C-2B26F8265F17}"/>
              </a:ext>
            </a:extLst>
          </p:cNvPr>
          <p:cNvSpPr>
            <a:spLocks noGrp="1"/>
          </p:cNvSpPr>
          <p:nvPr>
            <p:ph type="body" sz="quarter" idx="16" hasCustomPrompt="1"/>
          </p:nvPr>
        </p:nvSpPr>
        <p:spPr>
          <a:xfrm>
            <a:off x="2956833" y="4114240"/>
            <a:ext cx="1965468"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3">
                    <a:lumMod val="60000"/>
                    <a:lumOff val="40000"/>
                  </a:schemeClr>
                </a:solidFill>
                <a:latin typeface="+mj-lt"/>
              </a:defRPr>
            </a:lvl1pPr>
          </a:lstStyle>
          <a:p>
            <a:pPr lvl="0"/>
            <a:r>
              <a:rPr lang="en-US"/>
              <a:t>Click to add title</a:t>
            </a:r>
          </a:p>
        </p:txBody>
      </p:sp>
      <p:sp>
        <p:nvSpPr>
          <p:cNvPr id="22" name="Text Placeholder 14">
            <a:extLst>
              <a:ext uri="{FF2B5EF4-FFF2-40B4-BE49-F238E27FC236}">
                <a16:creationId xmlns="" xmlns:a16="http://schemas.microsoft.com/office/drawing/2014/main" id="{4F49DC18-7C09-4FFC-98BF-DC17FCE6223B}"/>
              </a:ext>
            </a:extLst>
          </p:cNvPr>
          <p:cNvSpPr>
            <a:spLocks noGrp="1"/>
          </p:cNvSpPr>
          <p:nvPr>
            <p:ph type="body" sz="quarter" idx="17" hasCustomPrompt="1"/>
          </p:nvPr>
        </p:nvSpPr>
        <p:spPr>
          <a:xfrm>
            <a:off x="2956833" y="4733170"/>
            <a:ext cx="1965468"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3" name="Text Placeholder 14">
            <a:extLst>
              <a:ext uri="{FF2B5EF4-FFF2-40B4-BE49-F238E27FC236}">
                <a16:creationId xmlns="" xmlns:a16="http://schemas.microsoft.com/office/drawing/2014/main" id="{9D21F281-5009-4E28-B34E-218C36B33ABD}"/>
              </a:ext>
            </a:extLst>
          </p:cNvPr>
          <p:cNvSpPr>
            <a:spLocks noGrp="1"/>
          </p:cNvSpPr>
          <p:nvPr>
            <p:ph type="body" sz="quarter" idx="18" hasCustomPrompt="1"/>
          </p:nvPr>
        </p:nvSpPr>
        <p:spPr>
          <a:xfrm>
            <a:off x="5170744" y="4114240"/>
            <a:ext cx="1965468"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5"/>
                </a:solidFill>
                <a:latin typeface="+mj-lt"/>
              </a:defRPr>
            </a:lvl1pPr>
          </a:lstStyle>
          <a:p>
            <a:pPr lvl="0"/>
            <a:r>
              <a:rPr lang="en-US"/>
              <a:t>Click to add title</a:t>
            </a:r>
          </a:p>
        </p:txBody>
      </p:sp>
      <p:sp>
        <p:nvSpPr>
          <p:cNvPr id="24" name="Text Placeholder 14">
            <a:extLst>
              <a:ext uri="{FF2B5EF4-FFF2-40B4-BE49-F238E27FC236}">
                <a16:creationId xmlns="" xmlns:a16="http://schemas.microsoft.com/office/drawing/2014/main" id="{75C2A3FB-F206-4ED3-A8BF-712D66D52D29}"/>
              </a:ext>
            </a:extLst>
          </p:cNvPr>
          <p:cNvSpPr>
            <a:spLocks noGrp="1"/>
          </p:cNvSpPr>
          <p:nvPr>
            <p:ph type="body" sz="quarter" idx="19" hasCustomPrompt="1"/>
          </p:nvPr>
        </p:nvSpPr>
        <p:spPr>
          <a:xfrm>
            <a:off x="5170744" y="4733170"/>
            <a:ext cx="1965468"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5" name="Text Placeholder 14">
            <a:extLst>
              <a:ext uri="{FF2B5EF4-FFF2-40B4-BE49-F238E27FC236}">
                <a16:creationId xmlns="" xmlns:a16="http://schemas.microsoft.com/office/drawing/2014/main" id="{433D1544-1248-444D-B0AC-C5B22E1D2638}"/>
              </a:ext>
            </a:extLst>
          </p:cNvPr>
          <p:cNvSpPr>
            <a:spLocks noGrp="1"/>
          </p:cNvSpPr>
          <p:nvPr>
            <p:ph type="body" sz="quarter" idx="20" hasCustomPrompt="1"/>
          </p:nvPr>
        </p:nvSpPr>
        <p:spPr>
          <a:xfrm>
            <a:off x="7384653" y="4114240"/>
            <a:ext cx="1965468"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2">
                    <a:lumMod val="20000"/>
                    <a:lumOff val="80000"/>
                  </a:schemeClr>
                </a:solidFill>
                <a:latin typeface="+mj-lt"/>
              </a:defRPr>
            </a:lvl1pPr>
          </a:lstStyle>
          <a:p>
            <a:pPr lvl="0"/>
            <a:r>
              <a:rPr lang="en-US"/>
              <a:t>Click to add title</a:t>
            </a:r>
          </a:p>
        </p:txBody>
      </p:sp>
      <p:sp>
        <p:nvSpPr>
          <p:cNvPr id="26" name="Text Placeholder 14">
            <a:extLst>
              <a:ext uri="{FF2B5EF4-FFF2-40B4-BE49-F238E27FC236}">
                <a16:creationId xmlns="" xmlns:a16="http://schemas.microsoft.com/office/drawing/2014/main" id="{9F4FDF38-0969-49B5-BE15-AB7D41B68D28}"/>
              </a:ext>
            </a:extLst>
          </p:cNvPr>
          <p:cNvSpPr>
            <a:spLocks noGrp="1"/>
          </p:cNvSpPr>
          <p:nvPr>
            <p:ph type="body" sz="quarter" idx="21" hasCustomPrompt="1"/>
          </p:nvPr>
        </p:nvSpPr>
        <p:spPr>
          <a:xfrm>
            <a:off x="7384653" y="4733170"/>
            <a:ext cx="1965468"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7" name="Text Placeholder 10">
            <a:extLst>
              <a:ext uri="{FF2B5EF4-FFF2-40B4-BE49-F238E27FC236}">
                <a16:creationId xmlns="" xmlns:a16="http://schemas.microsoft.com/office/drawing/2014/main" id="{A749E3E6-EB0F-4108-9196-2A2DDD63E220}"/>
              </a:ext>
            </a:extLst>
          </p:cNvPr>
          <p:cNvSpPr>
            <a:spLocks noGrp="1"/>
          </p:cNvSpPr>
          <p:nvPr>
            <p:ph type="body" sz="quarter" idx="22" hasCustomPrompt="1"/>
          </p:nvPr>
        </p:nvSpPr>
        <p:spPr>
          <a:xfrm>
            <a:off x="1060751" y="2399173"/>
            <a:ext cx="1329811" cy="1151632"/>
          </a:xfrm>
          <a:prstGeom prst="rect">
            <a:avLst/>
          </a:prstGeom>
        </p:spPr>
        <p:txBody>
          <a:bodyPr anchor="ctr"/>
          <a:lstStyle>
            <a:lvl1pPr marL="0" indent="0" algn="ctr">
              <a:lnSpc>
                <a:spcPct val="80000"/>
              </a:lnSpc>
              <a:spcBef>
                <a:spcPts val="1000"/>
              </a:spcBef>
              <a:spcAft>
                <a:spcPts val="0"/>
              </a:spcAft>
              <a:buNone/>
              <a:defRPr sz="2800" cap="all" spc="100" baseline="0">
                <a:solidFill>
                  <a:schemeClr val="accent4"/>
                </a:solidFill>
                <a:latin typeface="+mj-lt"/>
              </a:defRPr>
            </a:lvl1pPr>
          </a:lstStyle>
          <a:p>
            <a:pPr lvl="0"/>
            <a:r>
              <a:rPr lang="en-US"/>
              <a:t>Add title</a:t>
            </a:r>
          </a:p>
        </p:txBody>
      </p:sp>
      <p:sp>
        <p:nvSpPr>
          <p:cNvPr id="28" name="Text Placeholder 10">
            <a:extLst>
              <a:ext uri="{FF2B5EF4-FFF2-40B4-BE49-F238E27FC236}">
                <a16:creationId xmlns="" xmlns:a16="http://schemas.microsoft.com/office/drawing/2014/main" id="{CA8E4A5D-4A2C-4FCA-9886-11A6692866A6}"/>
              </a:ext>
            </a:extLst>
          </p:cNvPr>
          <p:cNvSpPr>
            <a:spLocks noGrp="1"/>
          </p:cNvSpPr>
          <p:nvPr>
            <p:ph type="body" sz="quarter" idx="23" hasCustomPrompt="1"/>
          </p:nvPr>
        </p:nvSpPr>
        <p:spPr>
          <a:xfrm>
            <a:off x="5488572" y="2399173"/>
            <a:ext cx="1329811" cy="1151632"/>
          </a:xfrm>
          <a:prstGeom prst="rect">
            <a:avLst/>
          </a:prstGeom>
        </p:spPr>
        <p:txBody>
          <a:bodyPr anchor="ctr"/>
          <a:lstStyle>
            <a:lvl1pPr marL="0" indent="0" algn="ctr">
              <a:lnSpc>
                <a:spcPct val="80000"/>
              </a:lnSpc>
              <a:spcBef>
                <a:spcPts val="1000"/>
              </a:spcBef>
              <a:buNone/>
              <a:defRPr sz="2800" cap="all" spc="100" baseline="0">
                <a:solidFill>
                  <a:schemeClr val="accent5"/>
                </a:solidFill>
                <a:latin typeface="+mj-lt"/>
              </a:defRPr>
            </a:lvl1pPr>
          </a:lstStyle>
          <a:p>
            <a:pPr lvl="0"/>
            <a:r>
              <a:rPr lang="en-US"/>
              <a:t>Add title</a:t>
            </a:r>
          </a:p>
        </p:txBody>
      </p:sp>
      <p:sp>
        <p:nvSpPr>
          <p:cNvPr id="29" name="Text Placeholder 10">
            <a:extLst>
              <a:ext uri="{FF2B5EF4-FFF2-40B4-BE49-F238E27FC236}">
                <a16:creationId xmlns="" xmlns:a16="http://schemas.microsoft.com/office/drawing/2014/main" id="{D12F1290-6B4C-49B8-BC26-3B433534C3F7}"/>
              </a:ext>
            </a:extLst>
          </p:cNvPr>
          <p:cNvSpPr>
            <a:spLocks noGrp="1"/>
          </p:cNvSpPr>
          <p:nvPr>
            <p:ph type="body" sz="quarter" idx="24" hasCustomPrompt="1"/>
          </p:nvPr>
        </p:nvSpPr>
        <p:spPr>
          <a:xfrm>
            <a:off x="7702482" y="2399173"/>
            <a:ext cx="1329811" cy="1151632"/>
          </a:xfrm>
          <a:prstGeom prst="rect">
            <a:avLst/>
          </a:prstGeom>
        </p:spPr>
        <p:txBody>
          <a:bodyPr anchor="ctr"/>
          <a:lstStyle>
            <a:lvl1pPr marL="0" indent="0" algn="ctr">
              <a:lnSpc>
                <a:spcPct val="80000"/>
              </a:lnSpc>
              <a:spcBef>
                <a:spcPts val="1000"/>
              </a:spcBef>
              <a:buNone/>
              <a:defRPr sz="2800" cap="all" spc="100" baseline="0">
                <a:solidFill>
                  <a:schemeClr val="accent2">
                    <a:lumMod val="20000"/>
                    <a:lumOff val="80000"/>
                  </a:schemeClr>
                </a:solidFill>
                <a:latin typeface="+mj-lt"/>
              </a:defRPr>
            </a:lvl1pPr>
          </a:lstStyle>
          <a:p>
            <a:pPr lvl="0"/>
            <a:r>
              <a:rPr lang="en-US"/>
              <a:t>Add title</a:t>
            </a:r>
          </a:p>
        </p:txBody>
      </p:sp>
      <p:sp>
        <p:nvSpPr>
          <p:cNvPr id="30" name="Text Placeholder 10">
            <a:extLst>
              <a:ext uri="{FF2B5EF4-FFF2-40B4-BE49-F238E27FC236}">
                <a16:creationId xmlns="" xmlns:a16="http://schemas.microsoft.com/office/drawing/2014/main" id="{0E60E704-AD01-4048-8D70-3F4CA25DA632}"/>
              </a:ext>
            </a:extLst>
          </p:cNvPr>
          <p:cNvSpPr>
            <a:spLocks noGrp="1"/>
          </p:cNvSpPr>
          <p:nvPr>
            <p:ph type="body" sz="quarter" idx="25" hasCustomPrompt="1"/>
          </p:nvPr>
        </p:nvSpPr>
        <p:spPr>
          <a:xfrm>
            <a:off x="3274661" y="2399173"/>
            <a:ext cx="1329811" cy="1151632"/>
          </a:xfrm>
          <a:prstGeom prst="rect">
            <a:avLst/>
          </a:prstGeom>
        </p:spPr>
        <p:txBody>
          <a:bodyPr anchor="ctr"/>
          <a:lstStyle>
            <a:lvl1pPr marL="0" indent="0" algn="ctr">
              <a:lnSpc>
                <a:spcPct val="80000"/>
              </a:lnSpc>
              <a:spcBef>
                <a:spcPts val="1000"/>
              </a:spcBef>
              <a:buNone/>
              <a:defRPr sz="2800" cap="all" spc="100" baseline="0">
                <a:solidFill>
                  <a:schemeClr val="accent3">
                    <a:lumMod val="60000"/>
                    <a:lumOff val="40000"/>
                  </a:schemeClr>
                </a:solidFill>
                <a:latin typeface="+mj-lt"/>
              </a:defRPr>
            </a:lvl1pPr>
          </a:lstStyle>
          <a:p>
            <a:pPr lvl="0"/>
            <a:r>
              <a:rPr lang="en-US"/>
              <a:t>Add title</a:t>
            </a:r>
          </a:p>
        </p:txBody>
      </p:sp>
      <p:sp>
        <p:nvSpPr>
          <p:cNvPr id="31" name="Title 1">
            <a:extLst>
              <a:ext uri="{FF2B5EF4-FFF2-40B4-BE49-F238E27FC236}">
                <a16:creationId xmlns="" xmlns:a16="http://schemas.microsoft.com/office/drawing/2014/main" id="{4CB251EF-EB2B-4D32-A321-FEC37EAB8D87}"/>
              </a:ext>
            </a:extLst>
          </p:cNvPr>
          <p:cNvSpPr>
            <a:spLocks noGrp="1"/>
          </p:cNvSpPr>
          <p:nvPr>
            <p:ph type="title" hasCustomPrompt="1"/>
          </p:nvPr>
        </p:nvSpPr>
        <p:spPr>
          <a:xfrm>
            <a:off x="654844" y="715939"/>
            <a:ext cx="4013301" cy="365760"/>
          </a:xfrm>
        </p:spPr>
        <p:txBody>
          <a:bodyPr anchor="t">
            <a:noAutofit/>
          </a:bodyPr>
          <a:lstStyle>
            <a:lvl1pPr>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3779173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C99B8705-C027-4E12-892E-C32FF13296F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94" y="0"/>
            <a:ext cx="10055612" cy="6858000"/>
          </a:xfrm>
          <a:prstGeom prst="rect">
            <a:avLst/>
          </a:prstGeom>
        </p:spPr>
      </p:pic>
      <p:sp>
        <p:nvSpPr>
          <p:cNvPr id="7" name="Picture Placeholder 7">
            <a:extLst>
              <a:ext uri="{FF2B5EF4-FFF2-40B4-BE49-F238E27FC236}">
                <a16:creationId xmlns="" xmlns:a16="http://schemas.microsoft.com/office/drawing/2014/main" id="{ED685DB5-FA77-4C19-88B8-5A8D733B42BC}"/>
              </a:ext>
            </a:extLst>
          </p:cNvPr>
          <p:cNvSpPr>
            <a:spLocks noGrp="1"/>
          </p:cNvSpPr>
          <p:nvPr>
            <p:ph type="pic" sz="quarter" idx="13" hasCustomPrompt="1"/>
          </p:nvPr>
        </p:nvSpPr>
        <p:spPr>
          <a:xfrm flipH="1">
            <a:off x="4135337" y="0"/>
            <a:ext cx="5936814" cy="6867376"/>
          </a:xfrm>
        </p:spPr>
        <p:txBody>
          <a:bodyPr/>
          <a:lstStyle>
            <a:lvl1pPr marL="0" indent="0" algn="ctr">
              <a:buNone/>
              <a:defRPr>
                <a:solidFill>
                  <a:schemeClr val="bg1"/>
                </a:solidFill>
              </a:defRPr>
            </a:lvl1pPr>
          </a:lstStyle>
          <a:p>
            <a:r>
              <a:rPr lang="en-US" dirty="0"/>
              <a:t>Click to add photo</a:t>
            </a:r>
          </a:p>
        </p:txBody>
      </p:sp>
      <p:sp>
        <p:nvSpPr>
          <p:cNvPr id="4" name="Date Placeholder 3">
            <a:extLst>
              <a:ext uri="{FF2B5EF4-FFF2-40B4-BE49-F238E27FC236}">
                <a16:creationId xmlns="" xmlns:a16="http://schemas.microsoft.com/office/drawing/2014/main" id="{6346919B-FFF8-4FED-8A44-48A7E600EB60}"/>
              </a:ext>
            </a:extLst>
          </p:cNvPr>
          <p:cNvSpPr>
            <a:spLocks noGrp="1"/>
          </p:cNvSpPr>
          <p:nvPr>
            <p:ph type="dt" sz="half" idx="10"/>
          </p:nvPr>
        </p:nvSpPr>
        <p:spPr/>
        <p:txBody>
          <a:bodyPr/>
          <a:lstStyle/>
          <a:p>
            <a:r>
              <a:rPr lang="en-US"/>
              <a:t>8/06/20XX</a:t>
            </a:r>
            <a:endParaRPr lang="en-US" dirty="0"/>
          </a:p>
        </p:txBody>
      </p:sp>
      <p:sp>
        <p:nvSpPr>
          <p:cNvPr id="5" name="Footer Placeholder 4">
            <a:extLst>
              <a:ext uri="{FF2B5EF4-FFF2-40B4-BE49-F238E27FC236}">
                <a16:creationId xmlns="" xmlns:a16="http://schemas.microsoft.com/office/drawing/2014/main" id="{C6DF28B0-8A34-4E86-9FE3-20BD880CD9C3}"/>
              </a:ext>
            </a:extLst>
          </p:cNvPr>
          <p:cNvSpPr>
            <a:spLocks noGrp="1"/>
          </p:cNvSpPr>
          <p:nvPr>
            <p:ph type="ftr" sz="quarter" idx="11"/>
          </p:nvPr>
        </p:nvSpPr>
        <p:spPr/>
        <p:txBody>
          <a:bodyPr/>
          <a:lstStyle/>
          <a:p>
            <a:r>
              <a:rPr lang="en-US" dirty="0"/>
              <a:t>PITCH DECK</a:t>
            </a:r>
          </a:p>
        </p:txBody>
      </p:sp>
      <p:sp>
        <p:nvSpPr>
          <p:cNvPr id="6" name="Slide Number Placeholder 5">
            <a:extLst>
              <a:ext uri="{FF2B5EF4-FFF2-40B4-BE49-F238E27FC236}">
                <a16:creationId xmlns="" xmlns:a16="http://schemas.microsoft.com/office/drawing/2014/main" id="{D4BE1CCB-96B6-4D9F-A932-D0EBDBD7DA45}"/>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3" name="Title 2">
            <a:extLst>
              <a:ext uri="{FF2B5EF4-FFF2-40B4-BE49-F238E27FC236}">
                <a16:creationId xmlns="" xmlns:a16="http://schemas.microsoft.com/office/drawing/2014/main" id="{1F7CB735-9F66-41A8-8F1D-4B66FE1D1153}"/>
              </a:ext>
            </a:extLst>
          </p:cNvPr>
          <p:cNvSpPr>
            <a:spLocks noGrp="1"/>
          </p:cNvSpPr>
          <p:nvPr>
            <p:ph type="title" hasCustomPrompt="1"/>
          </p:nvPr>
        </p:nvSpPr>
        <p:spPr>
          <a:xfrm>
            <a:off x="-2" y="1672143"/>
            <a:ext cx="4966337" cy="3513714"/>
          </a:xfrm>
          <a:solidFill>
            <a:schemeClr val="accent6">
              <a:alpha val="80000"/>
            </a:schemeClr>
          </a:solidFill>
        </p:spPr>
        <p:txBody>
          <a:bodyPr lIns="676656" tIns="795528" anchor="t">
            <a:normAutofit/>
          </a:bodyPr>
          <a:lstStyle>
            <a:lvl1pPr>
              <a:defRPr sz="2800"/>
            </a:lvl1pPr>
          </a:lstStyle>
          <a:p>
            <a:r>
              <a:rPr lang="en-US" dirty="0"/>
              <a:t>Click to add title</a:t>
            </a:r>
          </a:p>
        </p:txBody>
      </p:sp>
      <p:sp>
        <p:nvSpPr>
          <p:cNvPr id="11" name="Text Placeholder 17">
            <a:extLst>
              <a:ext uri="{FF2B5EF4-FFF2-40B4-BE49-F238E27FC236}">
                <a16:creationId xmlns="" xmlns:a16="http://schemas.microsoft.com/office/drawing/2014/main" id="{4A51F916-D1A0-40B2-A894-1C597A7AAFBF}"/>
              </a:ext>
            </a:extLst>
          </p:cNvPr>
          <p:cNvSpPr>
            <a:spLocks noGrp="1"/>
          </p:cNvSpPr>
          <p:nvPr>
            <p:ph type="body" sz="quarter" idx="15" hasCustomPrompt="1"/>
          </p:nvPr>
        </p:nvSpPr>
        <p:spPr>
          <a:xfrm>
            <a:off x="490525" y="3007596"/>
            <a:ext cx="4001704" cy="1731145"/>
          </a:xfrm>
        </p:spPr>
        <p:txBody>
          <a:bodyPr>
            <a:noAutofit/>
          </a:bodyPr>
          <a:lstStyle>
            <a:lvl1pPr marL="0" indent="0" algn="l">
              <a:lnSpc>
                <a:spcPct val="125000"/>
              </a:lnSpc>
              <a:buNone/>
              <a:defRPr sz="1400" spc="100" baseline="0">
                <a:solidFill>
                  <a:schemeClr val="accent2"/>
                </a:solidFill>
              </a:defRPr>
            </a:lvl1pPr>
          </a:lstStyle>
          <a:p>
            <a:pPr lvl="0"/>
            <a:r>
              <a:rPr lang="en-US" dirty="0"/>
              <a:t>Click to add text</a:t>
            </a:r>
          </a:p>
        </p:txBody>
      </p:sp>
    </p:spTree>
    <p:extLst>
      <p:ext uri="{BB962C8B-B14F-4D97-AF65-F5344CB8AC3E}">
        <p14:creationId xmlns:p14="http://schemas.microsoft.com/office/powerpoint/2010/main" val="12361950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6" name="Picture Placeholder 7">
            <a:extLst>
              <a:ext uri="{FF2B5EF4-FFF2-40B4-BE49-F238E27FC236}">
                <a16:creationId xmlns="" xmlns:a16="http://schemas.microsoft.com/office/drawing/2014/main" id="{D2CF4D42-6C74-47FD-8195-943D55ADA87D}"/>
              </a:ext>
            </a:extLst>
          </p:cNvPr>
          <p:cNvSpPr>
            <a:spLocks noGrp="1"/>
          </p:cNvSpPr>
          <p:nvPr>
            <p:ph type="pic" sz="quarter" idx="13" hasCustomPrompt="1"/>
          </p:nvPr>
        </p:nvSpPr>
        <p:spPr>
          <a:xfrm>
            <a:off x="0" y="0"/>
            <a:ext cx="10058400" cy="6858000"/>
          </a:xfrm>
        </p:spPr>
        <p:txBody>
          <a:bodyPr/>
          <a:lstStyle>
            <a:lvl1pPr marL="0" indent="0" algn="ctr">
              <a:buNone/>
              <a:defRPr>
                <a:solidFill>
                  <a:schemeClr val="tx1"/>
                </a:solidFill>
              </a:defRPr>
            </a:lvl1pPr>
          </a:lstStyle>
          <a:p>
            <a:r>
              <a:rPr lang="en-US" dirty="0"/>
              <a:t>Click to add photo</a:t>
            </a:r>
          </a:p>
        </p:txBody>
      </p:sp>
      <p:sp>
        <p:nvSpPr>
          <p:cNvPr id="3" name="Date Placeholder 2">
            <a:extLst>
              <a:ext uri="{FF2B5EF4-FFF2-40B4-BE49-F238E27FC236}">
                <a16:creationId xmlns="" xmlns:a16="http://schemas.microsoft.com/office/drawing/2014/main" id="{59275658-2C01-4217-AE99-DF0FDFFE43C5}"/>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 xmlns:a16="http://schemas.microsoft.com/office/drawing/2014/main" id="{3F913D93-CECF-4647-8DC2-8F7DD04E742B}"/>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 xmlns:a16="http://schemas.microsoft.com/office/drawing/2014/main" id="{03C60507-1EAA-4632-9D67-1BD599F4F549}"/>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1" name="Title 1">
            <a:extLst>
              <a:ext uri="{FF2B5EF4-FFF2-40B4-BE49-F238E27FC236}">
                <a16:creationId xmlns="" xmlns:a16="http://schemas.microsoft.com/office/drawing/2014/main" id="{2754639B-AD71-425C-BF07-356C0F14C96B}"/>
              </a:ext>
            </a:extLst>
          </p:cNvPr>
          <p:cNvSpPr>
            <a:spLocks noGrp="1"/>
          </p:cNvSpPr>
          <p:nvPr>
            <p:ph type="title" hasCustomPrompt="1"/>
          </p:nvPr>
        </p:nvSpPr>
        <p:spPr>
          <a:xfrm>
            <a:off x="0" y="1353381"/>
            <a:ext cx="4638874" cy="4151236"/>
          </a:xfrm>
          <a:solidFill>
            <a:schemeClr val="accent3">
              <a:alpha val="90000"/>
            </a:schemeClr>
          </a:solidFill>
        </p:spPr>
        <p:txBody>
          <a:bodyPr vert="horz" lIns="649224" tIns="749808" rIns="91440" bIns="45720" rtlCol="0" anchor="t">
            <a:noAutofit/>
          </a:bodyPr>
          <a:lstStyle>
            <a:lvl1pPr>
              <a:defRPr lang="en-US" sz="2800">
                <a:ln w="19050">
                  <a:solidFill>
                    <a:schemeClr val="bg1"/>
                  </a:solidFill>
                </a:ln>
                <a:ea typeface="+mn-ea"/>
                <a:cs typeface="+mn-cs"/>
              </a:defRPr>
            </a:lvl1pPr>
          </a:lstStyle>
          <a:p>
            <a:pPr marL="0" lvl="0" indent="0">
              <a:spcBef>
                <a:spcPts val="0"/>
              </a:spcBef>
              <a:buFont typeface="Arial" panose="020B0604020202020204" pitchFamily="34" charset="0"/>
            </a:pPr>
            <a:r>
              <a:rPr lang="en-US" dirty="0"/>
              <a:t>Click to add title</a:t>
            </a:r>
          </a:p>
        </p:txBody>
      </p:sp>
      <p:sp>
        <p:nvSpPr>
          <p:cNvPr id="8" name="Text Placeholder 17">
            <a:extLst>
              <a:ext uri="{FF2B5EF4-FFF2-40B4-BE49-F238E27FC236}">
                <a16:creationId xmlns="" xmlns:a16="http://schemas.microsoft.com/office/drawing/2014/main" id="{64CF3C46-90B8-467D-9D50-086B9135701F}"/>
              </a:ext>
            </a:extLst>
          </p:cNvPr>
          <p:cNvSpPr>
            <a:spLocks noGrp="1"/>
          </p:cNvSpPr>
          <p:nvPr>
            <p:ph type="body" sz="quarter" idx="15" hasCustomPrompt="1"/>
          </p:nvPr>
        </p:nvSpPr>
        <p:spPr>
          <a:xfrm>
            <a:off x="476845" y="2689071"/>
            <a:ext cx="3767947" cy="2212496"/>
          </a:xfrm>
        </p:spPr>
        <p:txBody>
          <a:bodyPr>
            <a:noAutofit/>
          </a:bodyPr>
          <a:lstStyle>
            <a:lvl1pPr marL="0" indent="0" algn="l">
              <a:lnSpc>
                <a:spcPct val="125000"/>
              </a:lnSpc>
              <a:buNone/>
              <a:defRPr sz="1400" spc="100" baseline="0">
                <a:solidFill>
                  <a:schemeClr val="bg1"/>
                </a:solidFill>
              </a:defRPr>
            </a:lvl1pPr>
          </a:lstStyle>
          <a:p>
            <a:pPr lvl="0"/>
            <a:r>
              <a:rPr lang="en-US" dirty="0"/>
              <a:t>Click to add text</a:t>
            </a:r>
          </a:p>
        </p:txBody>
      </p:sp>
    </p:spTree>
    <p:extLst>
      <p:ext uri="{BB962C8B-B14F-4D97-AF65-F5344CB8AC3E}">
        <p14:creationId xmlns:p14="http://schemas.microsoft.com/office/powerpoint/2010/main" val="21718030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sp>
        <p:nvSpPr>
          <p:cNvPr id="6" name="Picture Placeholder 7">
            <a:extLst>
              <a:ext uri="{FF2B5EF4-FFF2-40B4-BE49-F238E27FC236}">
                <a16:creationId xmlns="" xmlns:a16="http://schemas.microsoft.com/office/drawing/2014/main" id="{10B86B2D-56E1-4FB2-8CC9-DBC6C0B6EB09}"/>
              </a:ext>
            </a:extLst>
          </p:cNvPr>
          <p:cNvSpPr>
            <a:spLocks noGrp="1"/>
          </p:cNvSpPr>
          <p:nvPr>
            <p:ph type="pic" sz="quarter" idx="13" hasCustomPrompt="1"/>
          </p:nvPr>
        </p:nvSpPr>
        <p:spPr>
          <a:xfrm flipH="1">
            <a:off x="0" y="0"/>
            <a:ext cx="6726555" cy="6858000"/>
          </a:xfrm>
        </p:spPr>
        <p:txBody>
          <a:bodyPr/>
          <a:lstStyle>
            <a:lvl1pPr marL="0" indent="0" algn="ctr">
              <a:buNone/>
              <a:defRPr>
                <a:solidFill>
                  <a:schemeClr val="bg1"/>
                </a:solidFill>
              </a:defRPr>
            </a:lvl1pPr>
          </a:lstStyle>
          <a:p>
            <a:r>
              <a:rPr lang="en-US" dirty="0"/>
              <a:t>Click to add photo</a:t>
            </a:r>
          </a:p>
        </p:txBody>
      </p:sp>
      <p:sp>
        <p:nvSpPr>
          <p:cNvPr id="8" name="Text Placeholder 17">
            <a:extLst>
              <a:ext uri="{FF2B5EF4-FFF2-40B4-BE49-F238E27FC236}">
                <a16:creationId xmlns="" xmlns:a16="http://schemas.microsoft.com/office/drawing/2014/main" id="{1D70C38F-1ABB-4C86-972A-E388226700C8}"/>
              </a:ext>
            </a:extLst>
          </p:cNvPr>
          <p:cNvSpPr>
            <a:spLocks noGrp="1"/>
          </p:cNvSpPr>
          <p:nvPr>
            <p:ph type="body" sz="quarter" idx="15" hasCustomPrompt="1"/>
          </p:nvPr>
        </p:nvSpPr>
        <p:spPr>
          <a:xfrm>
            <a:off x="6158718" y="2326705"/>
            <a:ext cx="3394539" cy="2212496"/>
          </a:xfrm>
        </p:spPr>
        <p:txBody>
          <a:bodyPr>
            <a:noAutofit/>
          </a:bodyPr>
          <a:lstStyle>
            <a:lvl1pPr marL="0" indent="0" algn="l">
              <a:lnSpc>
                <a:spcPct val="125000"/>
              </a:lnSpc>
              <a:buNone/>
              <a:defRPr sz="1400" spc="100" baseline="0">
                <a:solidFill>
                  <a:schemeClr val="bg1"/>
                </a:solidFill>
              </a:defRPr>
            </a:lvl1pPr>
          </a:lstStyle>
          <a:p>
            <a:pPr lvl="0"/>
            <a:r>
              <a:rPr lang="en-US"/>
              <a:t>Click to add text</a:t>
            </a:r>
          </a:p>
        </p:txBody>
      </p:sp>
      <p:sp>
        <p:nvSpPr>
          <p:cNvPr id="3" name="Date Placeholder 2">
            <a:extLst>
              <a:ext uri="{FF2B5EF4-FFF2-40B4-BE49-F238E27FC236}">
                <a16:creationId xmlns="" xmlns:a16="http://schemas.microsoft.com/office/drawing/2014/main" id="{319B0AE4-4C17-4975-A59C-4D9EFE584062}"/>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 xmlns:a16="http://schemas.microsoft.com/office/drawing/2014/main" id="{D5FC9023-3371-40C0-A618-BF8AA20FFE56}"/>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 xmlns:a16="http://schemas.microsoft.com/office/drawing/2014/main" id="{C8221E28-544B-4D00-A151-341F3D7EC99A}"/>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2" name="Title 1">
            <a:extLst>
              <a:ext uri="{FF2B5EF4-FFF2-40B4-BE49-F238E27FC236}">
                <a16:creationId xmlns="" xmlns:a16="http://schemas.microsoft.com/office/drawing/2014/main" id="{0E907CF0-318A-401D-9F77-B63C65D2968E}"/>
              </a:ext>
            </a:extLst>
          </p:cNvPr>
          <p:cNvSpPr>
            <a:spLocks noGrp="1"/>
          </p:cNvSpPr>
          <p:nvPr>
            <p:ph type="title" hasCustomPrompt="1"/>
          </p:nvPr>
        </p:nvSpPr>
        <p:spPr>
          <a:xfrm>
            <a:off x="6148197" y="1728566"/>
            <a:ext cx="3405059" cy="724702"/>
          </a:xfrm>
        </p:spPr>
        <p:txBody>
          <a:bodyPr anchor="t">
            <a:noAutofit/>
          </a:bodyPr>
          <a:lstStyle>
            <a:lvl1pPr>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2198803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oblem">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6B95BA1F-6B83-4358-A202-FD15470976A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10058400" cy="6857999"/>
          </a:xfrm>
          <a:prstGeom prst="rect">
            <a:avLst/>
          </a:prstGeom>
        </p:spPr>
      </p:pic>
      <p:sp>
        <p:nvSpPr>
          <p:cNvPr id="4" name="Date Placeholder 3">
            <a:extLst>
              <a:ext uri="{FF2B5EF4-FFF2-40B4-BE49-F238E27FC236}">
                <a16:creationId xmlns="" xmlns:a16="http://schemas.microsoft.com/office/drawing/2014/main" id="{A35C10F8-CB40-4BDD-AA21-7DDC300FE73E}"/>
              </a:ext>
            </a:extLst>
          </p:cNvPr>
          <p:cNvSpPr>
            <a:spLocks noGrp="1"/>
          </p:cNvSpPr>
          <p:nvPr>
            <p:ph type="dt" sz="half" idx="10"/>
          </p:nvPr>
        </p:nvSpPr>
        <p:spPr/>
        <p:txBody>
          <a:bodyPr/>
          <a:lstStyle/>
          <a:p>
            <a:r>
              <a:rPr lang="en-US"/>
              <a:t>8/06/20XX</a:t>
            </a:r>
            <a:endParaRPr lang="en-US" dirty="0"/>
          </a:p>
        </p:txBody>
      </p:sp>
      <p:sp>
        <p:nvSpPr>
          <p:cNvPr id="5" name="Footer Placeholder 4">
            <a:extLst>
              <a:ext uri="{FF2B5EF4-FFF2-40B4-BE49-F238E27FC236}">
                <a16:creationId xmlns="" xmlns:a16="http://schemas.microsoft.com/office/drawing/2014/main" id="{434969F5-F9D0-4A38-8C6C-86005388F51D}"/>
              </a:ext>
            </a:extLst>
          </p:cNvPr>
          <p:cNvSpPr>
            <a:spLocks noGrp="1"/>
          </p:cNvSpPr>
          <p:nvPr>
            <p:ph type="ftr" sz="quarter" idx="11"/>
          </p:nvPr>
        </p:nvSpPr>
        <p:spPr/>
        <p:txBody>
          <a:bodyPr/>
          <a:lstStyle/>
          <a:p>
            <a:r>
              <a:rPr lang="en-US" dirty="0"/>
              <a:t>PITCH DECK</a:t>
            </a:r>
          </a:p>
        </p:txBody>
      </p:sp>
      <p:sp>
        <p:nvSpPr>
          <p:cNvPr id="6" name="Slide Number Placeholder 5">
            <a:extLst>
              <a:ext uri="{FF2B5EF4-FFF2-40B4-BE49-F238E27FC236}">
                <a16:creationId xmlns="" xmlns:a16="http://schemas.microsoft.com/office/drawing/2014/main" id="{7CC33B3F-10CE-4363-805C-361CA49414B4}"/>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3" name="Picture Placeholder 7">
            <a:extLst>
              <a:ext uri="{FF2B5EF4-FFF2-40B4-BE49-F238E27FC236}">
                <a16:creationId xmlns="" xmlns:a16="http://schemas.microsoft.com/office/drawing/2014/main" id="{8EABAB15-C887-420D-92A1-24DBD62EE558}"/>
              </a:ext>
            </a:extLst>
          </p:cNvPr>
          <p:cNvSpPr>
            <a:spLocks noGrp="1"/>
          </p:cNvSpPr>
          <p:nvPr>
            <p:ph type="pic" sz="quarter" idx="13" hasCustomPrompt="1"/>
          </p:nvPr>
        </p:nvSpPr>
        <p:spPr>
          <a:xfrm flipH="1">
            <a:off x="0" y="729926"/>
            <a:ext cx="2954655" cy="5388772"/>
          </a:xfrm>
        </p:spPr>
        <p:txBody>
          <a:bodyPr/>
          <a:lstStyle>
            <a:lvl1pPr marL="0" indent="0" algn="ctr">
              <a:buNone/>
              <a:defRPr>
                <a:solidFill>
                  <a:schemeClr val="bg1"/>
                </a:solidFill>
              </a:defRPr>
            </a:lvl1pPr>
          </a:lstStyle>
          <a:p>
            <a:r>
              <a:rPr lang="en-US" dirty="0"/>
              <a:t>Click to add photo</a:t>
            </a:r>
          </a:p>
        </p:txBody>
      </p:sp>
      <p:sp>
        <p:nvSpPr>
          <p:cNvPr id="16" name="Text Placeholder 14">
            <a:extLst>
              <a:ext uri="{FF2B5EF4-FFF2-40B4-BE49-F238E27FC236}">
                <a16:creationId xmlns="" xmlns:a16="http://schemas.microsoft.com/office/drawing/2014/main" id="{F7E8EA93-3F05-4D28-8B15-91D6789458B4}"/>
              </a:ext>
            </a:extLst>
          </p:cNvPr>
          <p:cNvSpPr>
            <a:spLocks noGrp="1"/>
          </p:cNvSpPr>
          <p:nvPr>
            <p:ph type="body" sz="quarter" idx="16" hasCustomPrompt="1"/>
          </p:nvPr>
        </p:nvSpPr>
        <p:spPr>
          <a:xfrm>
            <a:off x="5565843" y="1921402"/>
            <a:ext cx="1889229" cy="365125"/>
          </a:xfrm>
          <a:prstGeom prst="rect">
            <a:avLst/>
          </a:prstGeom>
        </p:spPr>
        <p:txBody>
          <a:bodyPr/>
          <a:lstStyle>
            <a:lvl1pPr marL="0" indent="0">
              <a:buNone/>
              <a:defRPr sz="1600" cap="all" spc="200" baseline="0">
                <a:solidFill>
                  <a:schemeClr val="accent5"/>
                </a:solidFill>
                <a:latin typeface="+mj-lt"/>
              </a:defRPr>
            </a:lvl1pPr>
          </a:lstStyle>
          <a:p>
            <a:pPr lvl="0"/>
            <a:r>
              <a:rPr lang="en-US" dirty="0"/>
              <a:t>Click to add title</a:t>
            </a:r>
          </a:p>
        </p:txBody>
      </p:sp>
      <p:sp>
        <p:nvSpPr>
          <p:cNvPr id="17" name="Text Placeholder 14">
            <a:extLst>
              <a:ext uri="{FF2B5EF4-FFF2-40B4-BE49-F238E27FC236}">
                <a16:creationId xmlns="" xmlns:a16="http://schemas.microsoft.com/office/drawing/2014/main" id="{B4EBCE5D-8795-44C7-8196-051689C6FE2A}"/>
              </a:ext>
            </a:extLst>
          </p:cNvPr>
          <p:cNvSpPr>
            <a:spLocks noGrp="1"/>
          </p:cNvSpPr>
          <p:nvPr>
            <p:ph type="body" sz="quarter" idx="17" hasCustomPrompt="1"/>
          </p:nvPr>
        </p:nvSpPr>
        <p:spPr>
          <a:xfrm>
            <a:off x="5565843" y="2245710"/>
            <a:ext cx="1889229" cy="1739538"/>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8" name="Text Placeholder 14">
            <a:extLst>
              <a:ext uri="{FF2B5EF4-FFF2-40B4-BE49-F238E27FC236}">
                <a16:creationId xmlns="" xmlns:a16="http://schemas.microsoft.com/office/drawing/2014/main" id="{195044F5-86E3-4A1C-B3C8-6E3422E5B418}"/>
              </a:ext>
            </a:extLst>
          </p:cNvPr>
          <p:cNvSpPr>
            <a:spLocks noGrp="1"/>
          </p:cNvSpPr>
          <p:nvPr>
            <p:ph type="body" sz="quarter" idx="18" hasCustomPrompt="1"/>
          </p:nvPr>
        </p:nvSpPr>
        <p:spPr>
          <a:xfrm>
            <a:off x="3354053" y="2245710"/>
            <a:ext cx="1889229" cy="1739538"/>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dirty="0"/>
              <a:t>Click to add text</a:t>
            </a:r>
          </a:p>
        </p:txBody>
      </p:sp>
      <p:sp>
        <p:nvSpPr>
          <p:cNvPr id="19" name="Text Placeholder 14">
            <a:extLst>
              <a:ext uri="{FF2B5EF4-FFF2-40B4-BE49-F238E27FC236}">
                <a16:creationId xmlns="" xmlns:a16="http://schemas.microsoft.com/office/drawing/2014/main" id="{4C9BA1BF-0690-4DB5-9BBC-31D1948D82A8}"/>
              </a:ext>
            </a:extLst>
          </p:cNvPr>
          <p:cNvSpPr>
            <a:spLocks noGrp="1"/>
          </p:cNvSpPr>
          <p:nvPr>
            <p:ph type="body" sz="quarter" idx="19" hasCustomPrompt="1"/>
          </p:nvPr>
        </p:nvSpPr>
        <p:spPr>
          <a:xfrm>
            <a:off x="5565843" y="4443159"/>
            <a:ext cx="1889229" cy="1463249"/>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dirty="0"/>
              <a:t>Click to add text</a:t>
            </a:r>
          </a:p>
        </p:txBody>
      </p:sp>
      <p:sp>
        <p:nvSpPr>
          <p:cNvPr id="20" name="Text Placeholder 14">
            <a:extLst>
              <a:ext uri="{FF2B5EF4-FFF2-40B4-BE49-F238E27FC236}">
                <a16:creationId xmlns="" xmlns:a16="http://schemas.microsoft.com/office/drawing/2014/main" id="{0D187952-9422-42DE-B163-B764E0D09925}"/>
              </a:ext>
            </a:extLst>
          </p:cNvPr>
          <p:cNvSpPr>
            <a:spLocks noGrp="1"/>
          </p:cNvSpPr>
          <p:nvPr>
            <p:ph type="body" sz="quarter" idx="20" hasCustomPrompt="1"/>
          </p:nvPr>
        </p:nvSpPr>
        <p:spPr>
          <a:xfrm>
            <a:off x="3354054" y="4451211"/>
            <a:ext cx="1889227" cy="1457161"/>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21" name="Text Placeholder 14">
            <a:extLst>
              <a:ext uri="{FF2B5EF4-FFF2-40B4-BE49-F238E27FC236}">
                <a16:creationId xmlns="" xmlns:a16="http://schemas.microsoft.com/office/drawing/2014/main" id="{54291470-2EE9-46D8-8083-E4523DCE52BB}"/>
              </a:ext>
            </a:extLst>
          </p:cNvPr>
          <p:cNvSpPr>
            <a:spLocks noGrp="1"/>
          </p:cNvSpPr>
          <p:nvPr>
            <p:ph type="body" sz="quarter" idx="22" hasCustomPrompt="1"/>
          </p:nvPr>
        </p:nvSpPr>
        <p:spPr>
          <a:xfrm>
            <a:off x="3354052" y="1921402"/>
            <a:ext cx="1889229"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2" name="Text Placeholder 14">
            <a:extLst>
              <a:ext uri="{FF2B5EF4-FFF2-40B4-BE49-F238E27FC236}">
                <a16:creationId xmlns="" xmlns:a16="http://schemas.microsoft.com/office/drawing/2014/main" id="{17B8E7E2-50C1-429D-A8C5-C098CDADCF3F}"/>
              </a:ext>
            </a:extLst>
          </p:cNvPr>
          <p:cNvSpPr>
            <a:spLocks noGrp="1"/>
          </p:cNvSpPr>
          <p:nvPr>
            <p:ph type="body" sz="quarter" idx="23" hasCustomPrompt="1"/>
          </p:nvPr>
        </p:nvSpPr>
        <p:spPr>
          <a:xfrm>
            <a:off x="5565843" y="4118848"/>
            <a:ext cx="1889229"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3" name="Text Placeholder 14">
            <a:extLst>
              <a:ext uri="{FF2B5EF4-FFF2-40B4-BE49-F238E27FC236}">
                <a16:creationId xmlns="" xmlns:a16="http://schemas.microsoft.com/office/drawing/2014/main" id="{09DB38C9-BBE5-4212-87C2-D9B34A470753}"/>
              </a:ext>
            </a:extLst>
          </p:cNvPr>
          <p:cNvSpPr>
            <a:spLocks noGrp="1"/>
          </p:cNvSpPr>
          <p:nvPr>
            <p:ph type="body" sz="quarter" idx="24" hasCustomPrompt="1"/>
          </p:nvPr>
        </p:nvSpPr>
        <p:spPr>
          <a:xfrm>
            <a:off x="3354053" y="4118848"/>
            <a:ext cx="1889227"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4" name="Text Placeholder 14">
            <a:extLst>
              <a:ext uri="{FF2B5EF4-FFF2-40B4-BE49-F238E27FC236}">
                <a16:creationId xmlns="" xmlns:a16="http://schemas.microsoft.com/office/drawing/2014/main" id="{EA61E342-2B6C-4379-A3B3-8D1B338F656B}"/>
              </a:ext>
            </a:extLst>
          </p:cNvPr>
          <p:cNvSpPr>
            <a:spLocks noGrp="1"/>
          </p:cNvSpPr>
          <p:nvPr>
            <p:ph type="body" sz="quarter" idx="25" hasCustomPrompt="1"/>
          </p:nvPr>
        </p:nvSpPr>
        <p:spPr>
          <a:xfrm>
            <a:off x="7769776" y="1921402"/>
            <a:ext cx="1889229"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5" name="Text Placeholder 14">
            <a:extLst>
              <a:ext uri="{FF2B5EF4-FFF2-40B4-BE49-F238E27FC236}">
                <a16:creationId xmlns="" xmlns:a16="http://schemas.microsoft.com/office/drawing/2014/main" id="{4F39B769-D212-4C11-B6CB-0423DD10599D}"/>
              </a:ext>
            </a:extLst>
          </p:cNvPr>
          <p:cNvSpPr>
            <a:spLocks noGrp="1"/>
          </p:cNvSpPr>
          <p:nvPr>
            <p:ph type="body" sz="quarter" idx="26" hasCustomPrompt="1"/>
          </p:nvPr>
        </p:nvSpPr>
        <p:spPr>
          <a:xfrm>
            <a:off x="7769776" y="2245710"/>
            <a:ext cx="1889229" cy="1739538"/>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dirty="0"/>
              <a:t>Click to add text</a:t>
            </a:r>
          </a:p>
        </p:txBody>
      </p:sp>
      <p:sp>
        <p:nvSpPr>
          <p:cNvPr id="2" name="Title 1">
            <a:extLst>
              <a:ext uri="{FF2B5EF4-FFF2-40B4-BE49-F238E27FC236}">
                <a16:creationId xmlns="" xmlns:a16="http://schemas.microsoft.com/office/drawing/2014/main" id="{7C47FF8E-011E-46E6-9F4D-DAD4830958DB}"/>
              </a:ext>
            </a:extLst>
          </p:cNvPr>
          <p:cNvSpPr>
            <a:spLocks noGrp="1"/>
          </p:cNvSpPr>
          <p:nvPr>
            <p:ph type="title" hasCustomPrompt="1"/>
          </p:nvPr>
        </p:nvSpPr>
        <p:spPr>
          <a:xfrm>
            <a:off x="3354050" y="1185284"/>
            <a:ext cx="6012835" cy="469490"/>
          </a:xfrm>
        </p:spPr>
        <p:txBody>
          <a:bodyPr anchor="t">
            <a:normAutofit/>
          </a:bodyPr>
          <a:lstStyle>
            <a:lvl1pPr>
              <a:lnSpc>
                <a:spcPct val="100000"/>
              </a:lnSpc>
              <a:defRPr sz="2800">
                <a:ln w="19050">
                  <a:solidFill>
                    <a:schemeClr val="accent5"/>
                  </a:solidFill>
                </a:ln>
              </a:defRPr>
            </a:lvl1pPr>
          </a:lstStyle>
          <a:p>
            <a:r>
              <a:rPr lang="en-US" dirty="0"/>
              <a:t>Click to add title</a:t>
            </a:r>
          </a:p>
        </p:txBody>
      </p:sp>
    </p:spTree>
    <p:extLst>
      <p:ext uri="{BB962C8B-B14F-4D97-AF65-F5344CB8AC3E}">
        <p14:creationId xmlns:p14="http://schemas.microsoft.com/office/powerpoint/2010/main" val="3057735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olution">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EA781AFB-2572-4954-B05E-84CDE1D883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10058400" cy="6857999"/>
          </a:xfrm>
          <a:prstGeom prst="rect">
            <a:avLst/>
          </a:prstGeom>
        </p:spPr>
      </p:pic>
      <p:sp>
        <p:nvSpPr>
          <p:cNvPr id="5" name="Date Placeholder 4">
            <a:extLst>
              <a:ext uri="{FF2B5EF4-FFF2-40B4-BE49-F238E27FC236}">
                <a16:creationId xmlns="" xmlns:a16="http://schemas.microsoft.com/office/drawing/2014/main" id="{0E750850-5ECD-4AA5-8EF0-70C6EA291EF3}"/>
              </a:ext>
            </a:extLst>
          </p:cNvPr>
          <p:cNvSpPr>
            <a:spLocks noGrp="1"/>
          </p:cNvSpPr>
          <p:nvPr>
            <p:ph type="dt" sz="half" idx="10"/>
          </p:nvPr>
        </p:nvSpPr>
        <p:spPr/>
        <p:txBody>
          <a:bodyPr/>
          <a:lstStyle/>
          <a:p>
            <a:r>
              <a:rPr lang="en-US"/>
              <a:t>8/06/20XX</a:t>
            </a:r>
            <a:endParaRPr lang="en-US" dirty="0"/>
          </a:p>
        </p:txBody>
      </p:sp>
      <p:sp>
        <p:nvSpPr>
          <p:cNvPr id="6" name="Footer Placeholder 5">
            <a:extLst>
              <a:ext uri="{FF2B5EF4-FFF2-40B4-BE49-F238E27FC236}">
                <a16:creationId xmlns="" xmlns:a16="http://schemas.microsoft.com/office/drawing/2014/main" id="{126B04CF-8972-48CE-B427-B542AF911BB4}"/>
              </a:ext>
            </a:extLst>
          </p:cNvPr>
          <p:cNvSpPr>
            <a:spLocks noGrp="1"/>
          </p:cNvSpPr>
          <p:nvPr>
            <p:ph type="ftr" sz="quarter" idx="11"/>
          </p:nvPr>
        </p:nvSpPr>
        <p:spPr/>
        <p:txBody>
          <a:bodyPr/>
          <a:lstStyle/>
          <a:p>
            <a:r>
              <a:rPr lang="en-US" dirty="0"/>
              <a:t>PITCH DECK</a:t>
            </a:r>
          </a:p>
        </p:txBody>
      </p:sp>
      <p:sp>
        <p:nvSpPr>
          <p:cNvPr id="7" name="Slide Number Placeholder 6">
            <a:extLst>
              <a:ext uri="{FF2B5EF4-FFF2-40B4-BE49-F238E27FC236}">
                <a16:creationId xmlns="" xmlns:a16="http://schemas.microsoft.com/office/drawing/2014/main" id="{F9864ACC-F262-4128-BC17-FCB29BEF0763}"/>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2" name="Text Placeholder 14">
            <a:extLst>
              <a:ext uri="{FF2B5EF4-FFF2-40B4-BE49-F238E27FC236}">
                <a16:creationId xmlns="" xmlns:a16="http://schemas.microsoft.com/office/drawing/2014/main" id="{717CFF16-7992-46DD-8151-F55B0300570B}"/>
              </a:ext>
            </a:extLst>
          </p:cNvPr>
          <p:cNvSpPr>
            <a:spLocks noGrp="1"/>
          </p:cNvSpPr>
          <p:nvPr>
            <p:ph type="body" sz="quarter" idx="16" hasCustomPrompt="1"/>
          </p:nvPr>
        </p:nvSpPr>
        <p:spPr>
          <a:xfrm>
            <a:off x="7018037" y="1335195"/>
            <a:ext cx="2358749"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13" name="Text Placeholder 14">
            <a:extLst>
              <a:ext uri="{FF2B5EF4-FFF2-40B4-BE49-F238E27FC236}">
                <a16:creationId xmlns="" xmlns:a16="http://schemas.microsoft.com/office/drawing/2014/main" id="{EBADC1C2-D36B-4AFE-8824-DE6D0FB51384}"/>
              </a:ext>
            </a:extLst>
          </p:cNvPr>
          <p:cNvSpPr>
            <a:spLocks noGrp="1"/>
          </p:cNvSpPr>
          <p:nvPr>
            <p:ph type="body" sz="quarter" idx="13" hasCustomPrompt="1"/>
          </p:nvPr>
        </p:nvSpPr>
        <p:spPr>
          <a:xfrm>
            <a:off x="7018037" y="1639824"/>
            <a:ext cx="2358749" cy="1475319"/>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4" name="Text Placeholder 14">
            <a:extLst>
              <a:ext uri="{FF2B5EF4-FFF2-40B4-BE49-F238E27FC236}">
                <a16:creationId xmlns="" xmlns:a16="http://schemas.microsoft.com/office/drawing/2014/main" id="{F1632658-DE5C-4EA2-83DE-AB456D9D76ED}"/>
              </a:ext>
            </a:extLst>
          </p:cNvPr>
          <p:cNvSpPr>
            <a:spLocks noGrp="1"/>
          </p:cNvSpPr>
          <p:nvPr>
            <p:ph type="body" sz="quarter" idx="17" hasCustomPrompt="1"/>
          </p:nvPr>
        </p:nvSpPr>
        <p:spPr>
          <a:xfrm>
            <a:off x="4263030" y="1639822"/>
            <a:ext cx="2358750" cy="1517776"/>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5" name="Text Placeholder 14">
            <a:extLst>
              <a:ext uri="{FF2B5EF4-FFF2-40B4-BE49-F238E27FC236}">
                <a16:creationId xmlns="" xmlns:a16="http://schemas.microsoft.com/office/drawing/2014/main" id="{76A6D61C-C33C-46D5-B2C5-6C6A7C143A97}"/>
              </a:ext>
            </a:extLst>
          </p:cNvPr>
          <p:cNvSpPr>
            <a:spLocks noGrp="1"/>
          </p:cNvSpPr>
          <p:nvPr>
            <p:ph type="body" sz="quarter" idx="18" hasCustomPrompt="1"/>
          </p:nvPr>
        </p:nvSpPr>
        <p:spPr>
          <a:xfrm>
            <a:off x="7018037" y="3837269"/>
            <a:ext cx="2358749" cy="1533310"/>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6" name="Text Placeholder 14">
            <a:extLst>
              <a:ext uri="{FF2B5EF4-FFF2-40B4-BE49-F238E27FC236}">
                <a16:creationId xmlns="" xmlns:a16="http://schemas.microsoft.com/office/drawing/2014/main" id="{0A4E6A96-585A-4265-900D-17D98121F544}"/>
              </a:ext>
            </a:extLst>
          </p:cNvPr>
          <p:cNvSpPr>
            <a:spLocks noGrp="1"/>
          </p:cNvSpPr>
          <p:nvPr>
            <p:ph type="body" sz="quarter" idx="19" hasCustomPrompt="1"/>
          </p:nvPr>
        </p:nvSpPr>
        <p:spPr>
          <a:xfrm>
            <a:off x="4263031" y="3845321"/>
            <a:ext cx="2358748" cy="1526930"/>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7" name="Text Placeholder 14">
            <a:extLst>
              <a:ext uri="{FF2B5EF4-FFF2-40B4-BE49-F238E27FC236}">
                <a16:creationId xmlns="" xmlns:a16="http://schemas.microsoft.com/office/drawing/2014/main" id="{28B8437C-1550-4581-911A-98BEA151A4AD}"/>
              </a:ext>
            </a:extLst>
          </p:cNvPr>
          <p:cNvSpPr>
            <a:spLocks noGrp="1"/>
          </p:cNvSpPr>
          <p:nvPr>
            <p:ph type="body" sz="quarter" idx="22" hasCustomPrompt="1"/>
          </p:nvPr>
        </p:nvSpPr>
        <p:spPr>
          <a:xfrm>
            <a:off x="4263030" y="1335195"/>
            <a:ext cx="2358750"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18" name="Text Placeholder 14">
            <a:extLst>
              <a:ext uri="{FF2B5EF4-FFF2-40B4-BE49-F238E27FC236}">
                <a16:creationId xmlns="" xmlns:a16="http://schemas.microsoft.com/office/drawing/2014/main" id="{04DF1AD6-E51A-4D19-A9C8-CCAFE9E9B2A0}"/>
              </a:ext>
            </a:extLst>
          </p:cNvPr>
          <p:cNvSpPr>
            <a:spLocks noGrp="1"/>
          </p:cNvSpPr>
          <p:nvPr>
            <p:ph type="body" sz="quarter" idx="23" hasCustomPrompt="1"/>
          </p:nvPr>
        </p:nvSpPr>
        <p:spPr>
          <a:xfrm>
            <a:off x="7018037" y="3532640"/>
            <a:ext cx="2358749"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19" name="Text Placeholder 14">
            <a:extLst>
              <a:ext uri="{FF2B5EF4-FFF2-40B4-BE49-F238E27FC236}">
                <a16:creationId xmlns="" xmlns:a16="http://schemas.microsoft.com/office/drawing/2014/main" id="{A3656830-2B4C-4F48-8EBD-F8C80C353FC4}"/>
              </a:ext>
            </a:extLst>
          </p:cNvPr>
          <p:cNvSpPr>
            <a:spLocks noGrp="1"/>
          </p:cNvSpPr>
          <p:nvPr>
            <p:ph type="body" sz="quarter" idx="24" hasCustomPrompt="1"/>
          </p:nvPr>
        </p:nvSpPr>
        <p:spPr>
          <a:xfrm>
            <a:off x="4263031" y="3532640"/>
            <a:ext cx="2358748"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 name="Title 1">
            <a:extLst>
              <a:ext uri="{FF2B5EF4-FFF2-40B4-BE49-F238E27FC236}">
                <a16:creationId xmlns="" xmlns:a16="http://schemas.microsoft.com/office/drawing/2014/main" id="{923D6999-ED11-424C-91FD-1ECD0CB9D272}"/>
              </a:ext>
            </a:extLst>
          </p:cNvPr>
          <p:cNvSpPr>
            <a:spLocks noGrp="1"/>
          </p:cNvSpPr>
          <p:nvPr>
            <p:ph type="title" hasCustomPrompt="1"/>
          </p:nvPr>
        </p:nvSpPr>
        <p:spPr>
          <a:xfrm>
            <a:off x="1142047" y="2768600"/>
            <a:ext cx="2439368" cy="1129164"/>
          </a:xfrm>
        </p:spPr>
        <p:txBody>
          <a:bodyPr anchor="t">
            <a:normAutofit/>
          </a:bodyPr>
          <a:lstStyle>
            <a:lvl1pPr>
              <a:lnSpc>
                <a:spcPct val="125000"/>
              </a:lnSpc>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3749148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oduct Overview">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7A0CE26C-A8CF-4DC0-9913-86FF0ED8762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2"/>
            <a:ext cx="10058400" cy="6857999"/>
          </a:xfrm>
          <a:prstGeom prst="rect">
            <a:avLst/>
          </a:prstGeom>
        </p:spPr>
      </p:pic>
      <p:sp>
        <p:nvSpPr>
          <p:cNvPr id="7" name="Date Placeholder 6">
            <a:extLst>
              <a:ext uri="{FF2B5EF4-FFF2-40B4-BE49-F238E27FC236}">
                <a16:creationId xmlns="" xmlns:a16="http://schemas.microsoft.com/office/drawing/2014/main" id="{15DD4FC6-591F-4220-A331-724C4FE41E93}"/>
              </a:ext>
            </a:extLst>
          </p:cNvPr>
          <p:cNvSpPr>
            <a:spLocks noGrp="1"/>
          </p:cNvSpPr>
          <p:nvPr>
            <p:ph type="dt" sz="half" idx="10"/>
          </p:nvPr>
        </p:nvSpPr>
        <p:spPr/>
        <p:txBody>
          <a:bodyPr/>
          <a:lstStyle/>
          <a:p>
            <a:r>
              <a:rPr lang="en-US"/>
              <a:t>8/06/20XX</a:t>
            </a:r>
            <a:endParaRPr lang="en-US" dirty="0"/>
          </a:p>
        </p:txBody>
      </p:sp>
      <p:sp>
        <p:nvSpPr>
          <p:cNvPr id="8" name="Footer Placeholder 7">
            <a:extLst>
              <a:ext uri="{FF2B5EF4-FFF2-40B4-BE49-F238E27FC236}">
                <a16:creationId xmlns="" xmlns:a16="http://schemas.microsoft.com/office/drawing/2014/main" id="{A1506146-DCCA-4419-9FC3-7F33AEABA41D}"/>
              </a:ext>
            </a:extLst>
          </p:cNvPr>
          <p:cNvSpPr>
            <a:spLocks noGrp="1"/>
          </p:cNvSpPr>
          <p:nvPr>
            <p:ph type="ftr" sz="quarter" idx="11"/>
          </p:nvPr>
        </p:nvSpPr>
        <p:spPr/>
        <p:txBody>
          <a:bodyPr/>
          <a:lstStyle/>
          <a:p>
            <a:r>
              <a:rPr lang="en-US" dirty="0"/>
              <a:t>PITCH DECK</a:t>
            </a:r>
          </a:p>
        </p:txBody>
      </p:sp>
      <p:sp>
        <p:nvSpPr>
          <p:cNvPr id="9" name="Slide Number Placeholder 8">
            <a:extLst>
              <a:ext uri="{FF2B5EF4-FFF2-40B4-BE49-F238E27FC236}">
                <a16:creationId xmlns="" xmlns:a16="http://schemas.microsoft.com/office/drawing/2014/main" id="{4BDEDAF2-5575-4164-9610-7906C2033591}"/>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35" name="Text Placeholder 14">
            <a:extLst>
              <a:ext uri="{FF2B5EF4-FFF2-40B4-BE49-F238E27FC236}">
                <a16:creationId xmlns="" xmlns:a16="http://schemas.microsoft.com/office/drawing/2014/main" id="{0C598512-93DF-4C00-A3BC-4CFF184217A6}"/>
              </a:ext>
            </a:extLst>
          </p:cNvPr>
          <p:cNvSpPr>
            <a:spLocks noGrp="1"/>
          </p:cNvSpPr>
          <p:nvPr>
            <p:ph type="body" sz="quarter" idx="27" hasCustomPrompt="1"/>
          </p:nvPr>
        </p:nvSpPr>
        <p:spPr>
          <a:xfrm>
            <a:off x="511899" y="3639417"/>
            <a:ext cx="1966606"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dirty="0"/>
              <a:t>Click to add title</a:t>
            </a:r>
          </a:p>
        </p:txBody>
      </p:sp>
      <p:sp>
        <p:nvSpPr>
          <p:cNvPr id="36" name="Text Placeholder 14">
            <a:extLst>
              <a:ext uri="{FF2B5EF4-FFF2-40B4-BE49-F238E27FC236}">
                <a16:creationId xmlns="" xmlns:a16="http://schemas.microsoft.com/office/drawing/2014/main" id="{9AFC7B8A-881F-4E97-91D4-F41DFA6D8F8E}"/>
              </a:ext>
            </a:extLst>
          </p:cNvPr>
          <p:cNvSpPr>
            <a:spLocks noGrp="1"/>
          </p:cNvSpPr>
          <p:nvPr>
            <p:ph type="body" sz="quarter" idx="28" hasCustomPrompt="1"/>
          </p:nvPr>
        </p:nvSpPr>
        <p:spPr>
          <a:xfrm>
            <a:off x="511899" y="3965868"/>
            <a:ext cx="1966606"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37" name="Text Placeholder 14">
            <a:extLst>
              <a:ext uri="{FF2B5EF4-FFF2-40B4-BE49-F238E27FC236}">
                <a16:creationId xmlns="" xmlns:a16="http://schemas.microsoft.com/office/drawing/2014/main" id="{77B10018-89A9-49C8-8DCE-621EF9328C63}"/>
              </a:ext>
            </a:extLst>
          </p:cNvPr>
          <p:cNvSpPr>
            <a:spLocks noGrp="1"/>
          </p:cNvSpPr>
          <p:nvPr>
            <p:ph type="body" sz="quarter" idx="15" hasCustomPrompt="1"/>
          </p:nvPr>
        </p:nvSpPr>
        <p:spPr>
          <a:xfrm>
            <a:off x="2870160" y="3969556"/>
            <a:ext cx="1966606"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38" name="Text Placeholder 14">
            <a:extLst>
              <a:ext uri="{FF2B5EF4-FFF2-40B4-BE49-F238E27FC236}">
                <a16:creationId xmlns="" xmlns:a16="http://schemas.microsoft.com/office/drawing/2014/main" id="{342C0572-2FB8-4C18-AD74-75A165321342}"/>
              </a:ext>
            </a:extLst>
          </p:cNvPr>
          <p:cNvSpPr>
            <a:spLocks noGrp="1"/>
          </p:cNvSpPr>
          <p:nvPr>
            <p:ph type="body" sz="quarter" idx="17" hasCustomPrompt="1"/>
          </p:nvPr>
        </p:nvSpPr>
        <p:spPr>
          <a:xfrm>
            <a:off x="5228419" y="3953424"/>
            <a:ext cx="1966607"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39" name="Text Placeholder 14">
            <a:extLst>
              <a:ext uri="{FF2B5EF4-FFF2-40B4-BE49-F238E27FC236}">
                <a16:creationId xmlns="" xmlns:a16="http://schemas.microsoft.com/office/drawing/2014/main" id="{3495EE04-F172-4AD4-8FE7-4A03B1CE4F82}"/>
              </a:ext>
            </a:extLst>
          </p:cNvPr>
          <p:cNvSpPr>
            <a:spLocks noGrp="1"/>
          </p:cNvSpPr>
          <p:nvPr>
            <p:ph type="body" sz="quarter" idx="19" hasCustomPrompt="1"/>
          </p:nvPr>
        </p:nvSpPr>
        <p:spPr>
          <a:xfrm>
            <a:off x="7580468" y="3953424"/>
            <a:ext cx="1966607"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40" name="Text Placeholder 14">
            <a:extLst>
              <a:ext uri="{FF2B5EF4-FFF2-40B4-BE49-F238E27FC236}">
                <a16:creationId xmlns="" xmlns:a16="http://schemas.microsoft.com/office/drawing/2014/main" id="{F23ABA12-4A7C-42A2-9A8E-9E7F1A2BB230}"/>
              </a:ext>
            </a:extLst>
          </p:cNvPr>
          <p:cNvSpPr>
            <a:spLocks noGrp="1"/>
          </p:cNvSpPr>
          <p:nvPr>
            <p:ph type="body" sz="quarter" idx="29" hasCustomPrompt="1"/>
          </p:nvPr>
        </p:nvSpPr>
        <p:spPr>
          <a:xfrm>
            <a:off x="2821091" y="3639417"/>
            <a:ext cx="2064743"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dirty="0"/>
              <a:t>Click to add title</a:t>
            </a:r>
          </a:p>
        </p:txBody>
      </p:sp>
      <p:sp>
        <p:nvSpPr>
          <p:cNvPr id="41" name="Text Placeholder 14">
            <a:extLst>
              <a:ext uri="{FF2B5EF4-FFF2-40B4-BE49-F238E27FC236}">
                <a16:creationId xmlns="" xmlns:a16="http://schemas.microsoft.com/office/drawing/2014/main" id="{1E11CB21-11BD-400A-BC43-71A9AFA9282B}"/>
              </a:ext>
            </a:extLst>
          </p:cNvPr>
          <p:cNvSpPr>
            <a:spLocks noGrp="1"/>
          </p:cNvSpPr>
          <p:nvPr>
            <p:ph type="body" sz="quarter" idx="30" hasCustomPrompt="1"/>
          </p:nvPr>
        </p:nvSpPr>
        <p:spPr>
          <a:xfrm>
            <a:off x="5228419" y="3639417"/>
            <a:ext cx="1966607"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dirty="0"/>
              <a:t>Click to add title</a:t>
            </a:r>
          </a:p>
        </p:txBody>
      </p:sp>
      <p:sp>
        <p:nvSpPr>
          <p:cNvPr id="42" name="Text Placeholder 14">
            <a:extLst>
              <a:ext uri="{FF2B5EF4-FFF2-40B4-BE49-F238E27FC236}">
                <a16:creationId xmlns="" xmlns:a16="http://schemas.microsoft.com/office/drawing/2014/main" id="{02DE0CA8-2A1F-49D8-B9B6-BF353B9808C6}"/>
              </a:ext>
            </a:extLst>
          </p:cNvPr>
          <p:cNvSpPr>
            <a:spLocks noGrp="1"/>
          </p:cNvSpPr>
          <p:nvPr>
            <p:ph type="body" sz="quarter" idx="31" hasCustomPrompt="1"/>
          </p:nvPr>
        </p:nvSpPr>
        <p:spPr>
          <a:xfrm>
            <a:off x="7580468" y="3639417"/>
            <a:ext cx="1966607"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dirty="0"/>
              <a:t>Click to add title</a:t>
            </a:r>
          </a:p>
        </p:txBody>
      </p:sp>
      <p:sp>
        <p:nvSpPr>
          <p:cNvPr id="2" name="Title 1">
            <a:extLst>
              <a:ext uri="{FF2B5EF4-FFF2-40B4-BE49-F238E27FC236}">
                <a16:creationId xmlns="" xmlns:a16="http://schemas.microsoft.com/office/drawing/2014/main" id="{D55D3DD0-ED40-47C1-B841-046E1D918B22}"/>
              </a:ext>
            </a:extLst>
          </p:cNvPr>
          <p:cNvSpPr>
            <a:spLocks noGrp="1"/>
          </p:cNvSpPr>
          <p:nvPr>
            <p:ph type="title" hasCustomPrompt="1"/>
          </p:nvPr>
        </p:nvSpPr>
        <p:spPr>
          <a:xfrm>
            <a:off x="2023476" y="1581913"/>
            <a:ext cx="6011450" cy="634323"/>
          </a:xfrm>
        </p:spPr>
        <p:txBody>
          <a:bodyPr>
            <a:normAutofit/>
          </a:bodyPr>
          <a:lstStyle>
            <a:lvl1pPr algn="ctr">
              <a:lnSpc>
                <a:spcPct val="125000"/>
              </a:lnSpc>
              <a:defRPr sz="2800">
                <a:ln w="19050">
                  <a:solidFill>
                    <a:schemeClr val="bg1"/>
                  </a:solidFill>
                </a:ln>
              </a:defRPr>
            </a:lvl1pPr>
          </a:lstStyle>
          <a:p>
            <a:r>
              <a:rPr lang="en-US" dirty="0"/>
              <a:t>Click to add title</a:t>
            </a:r>
          </a:p>
        </p:txBody>
      </p:sp>
      <p:sp>
        <p:nvSpPr>
          <p:cNvPr id="4" name="Picture Placeholder 3">
            <a:extLst>
              <a:ext uri="{FF2B5EF4-FFF2-40B4-BE49-F238E27FC236}">
                <a16:creationId xmlns="" xmlns:a16="http://schemas.microsoft.com/office/drawing/2014/main" id="{23C97099-E767-429A-80C6-731FB9D295F4}"/>
              </a:ext>
            </a:extLst>
          </p:cNvPr>
          <p:cNvSpPr>
            <a:spLocks noGrp="1"/>
          </p:cNvSpPr>
          <p:nvPr>
            <p:ph type="pic" sz="quarter" idx="32"/>
          </p:nvPr>
        </p:nvSpPr>
        <p:spPr>
          <a:xfrm>
            <a:off x="1246256" y="2847098"/>
            <a:ext cx="497891" cy="603504"/>
          </a:xfrm>
        </p:spPr>
        <p:txBody>
          <a:bodyPr anchor="ctr">
            <a:normAutofit/>
          </a:bodyPr>
          <a:lstStyle>
            <a:lvl1pPr marL="0" indent="0" algn="ctr">
              <a:buNone/>
              <a:defRPr sz="900">
                <a:solidFill>
                  <a:schemeClr val="bg1"/>
                </a:solidFill>
              </a:defRPr>
            </a:lvl1pPr>
          </a:lstStyle>
          <a:p>
            <a:endParaRPr lang="en-US" dirty="0"/>
          </a:p>
        </p:txBody>
      </p:sp>
      <p:sp>
        <p:nvSpPr>
          <p:cNvPr id="22" name="Picture Placeholder 3">
            <a:extLst>
              <a:ext uri="{FF2B5EF4-FFF2-40B4-BE49-F238E27FC236}">
                <a16:creationId xmlns="" xmlns:a16="http://schemas.microsoft.com/office/drawing/2014/main" id="{E2E22B87-E0E3-4234-B4FA-C9FC97DEDCB3}"/>
              </a:ext>
            </a:extLst>
          </p:cNvPr>
          <p:cNvSpPr>
            <a:spLocks noGrp="1"/>
          </p:cNvSpPr>
          <p:nvPr>
            <p:ph type="pic" sz="quarter" idx="33"/>
          </p:nvPr>
        </p:nvSpPr>
        <p:spPr>
          <a:xfrm>
            <a:off x="3604516" y="2847098"/>
            <a:ext cx="497891" cy="603504"/>
          </a:xfrm>
        </p:spPr>
        <p:txBody>
          <a:bodyPr anchor="ctr">
            <a:normAutofit/>
          </a:bodyPr>
          <a:lstStyle>
            <a:lvl1pPr marL="0" indent="0" algn="ctr">
              <a:buNone/>
              <a:defRPr sz="900">
                <a:solidFill>
                  <a:schemeClr val="bg1"/>
                </a:solidFill>
              </a:defRPr>
            </a:lvl1pPr>
          </a:lstStyle>
          <a:p>
            <a:endParaRPr lang="en-US" dirty="0"/>
          </a:p>
        </p:txBody>
      </p:sp>
      <p:sp>
        <p:nvSpPr>
          <p:cNvPr id="24" name="Picture Placeholder 3">
            <a:extLst>
              <a:ext uri="{FF2B5EF4-FFF2-40B4-BE49-F238E27FC236}">
                <a16:creationId xmlns="" xmlns:a16="http://schemas.microsoft.com/office/drawing/2014/main" id="{8EF1B794-5E10-4558-B229-0D8F5895CCAE}"/>
              </a:ext>
            </a:extLst>
          </p:cNvPr>
          <p:cNvSpPr>
            <a:spLocks noGrp="1"/>
          </p:cNvSpPr>
          <p:nvPr>
            <p:ph type="pic" sz="quarter" idx="34"/>
          </p:nvPr>
        </p:nvSpPr>
        <p:spPr>
          <a:xfrm>
            <a:off x="5962777" y="2847098"/>
            <a:ext cx="497891" cy="603504"/>
          </a:xfrm>
        </p:spPr>
        <p:txBody>
          <a:bodyPr anchor="ctr">
            <a:normAutofit/>
          </a:bodyPr>
          <a:lstStyle>
            <a:lvl1pPr marL="0" indent="0" algn="ctr">
              <a:buNone/>
              <a:defRPr sz="900">
                <a:solidFill>
                  <a:schemeClr val="bg1"/>
                </a:solidFill>
              </a:defRPr>
            </a:lvl1pPr>
          </a:lstStyle>
          <a:p>
            <a:endParaRPr lang="en-US" dirty="0"/>
          </a:p>
        </p:txBody>
      </p:sp>
      <p:sp>
        <p:nvSpPr>
          <p:cNvPr id="25" name="Picture Placeholder 3">
            <a:extLst>
              <a:ext uri="{FF2B5EF4-FFF2-40B4-BE49-F238E27FC236}">
                <a16:creationId xmlns="" xmlns:a16="http://schemas.microsoft.com/office/drawing/2014/main" id="{5ECB6791-2C34-417D-9AB9-03C9A8BBDF91}"/>
              </a:ext>
            </a:extLst>
          </p:cNvPr>
          <p:cNvSpPr>
            <a:spLocks noGrp="1"/>
          </p:cNvSpPr>
          <p:nvPr>
            <p:ph type="pic" sz="quarter" idx="35"/>
          </p:nvPr>
        </p:nvSpPr>
        <p:spPr>
          <a:xfrm>
            <a:off x="8314824" y="2847098"/>
            <a:ext cx="497891" cy="603504"/>
          </a:xfrm>
        </p:spPr>
        <p:txBody>
          <a:bodyPr anchor="ctr">
            <a:normAutofit/>
          </a:bodyPr>
          <a:lstStyle>
            <a:lvl1pPr marL="0" indent="0" algn="ctr">
              <a:buNone/>
              <a:defRPr sz="900">
                <a:solidFill>
                  <a:schemeClr val="bg1"/>
                </a:solidFill>
              </a:defRPr>
            </a:lvl1pPr>
          </a:lstStyle>
          <a:p>
            <a:endParaRPr lang="en-US" dirty="0"/>
          </a:p>
        </p:txBody>
      </p:sp>
    </p:spTree>
    <p:extLst>
      <p:ext uri="{BB962C8B-B14F-4D97-AF65-F5344CB8AC3E}">
        <p14:creationId xmlns:p14="http://schemas.microsoft.com/office/powerpoint/2010/main" val="3445192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oduct Benefits">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57C8E50C-1C7A-4E62-B38F-3E12A174C85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94" y="0"/>
            <a:ext cx="10055612" cy="6858000"/>
          </a:xfrm>
          <a:prstGeom prst="rect">
            <a:avLst/>
          </a:prstGeom>
        </p:spPr>
      </p:pic>
      <p:sp>
        <p:nvSpPr>
          <p:cNvPr id="7" name="Picture Placeholder 7">
            <a:extLst>
              <a:ext uri="{FF2B5EF4-FFF2-40B4-BE49-F238E27FC236}">
                <a16:creationId xmlns="" xmlns:a16="http://schemas.microsoft.com/office/drawing/2014/main" id="{7AF7405C-6DF9-4409-85F0-8C1DCCC0AC61}"/>
              </a:ext>
            </a:extLst>
          </p:cNvPr>
          <p:cNvSpPr>
            <a:spLocks noGrp="1"/>
          </p:cNvSpPr>
          <p:nvPr>
            <p:ph type="pic" sz="quarter" idx="13" hasCustomPrompt="1"/>
          </p:nvPr>
        </p:nvSpPr>
        <p:spPr>
          <a:xfrm>
            <a:off x="513620" y="729926"/>
            <a:ext cx="5326889" cy="5388772"/>
          </a:xfrm>
        </p:spPr>
        <p:txBody>
          <a:bodyPr/>
          <a:lstStyle>
            <a:lvl1pPr marL="0" indent="0" algn="ctr">
              <a:buNone/>
              <a:defRPr>
                <a:solidFill>
                  <a:schemeClr val="bg1"/>
                </a:solidFill>
              </a:defRPr>
            </a:lvl1pPr>
          </a:lstStyle>
          <a:p>
            <a:r>
              <a:rPr lang="en-US" dirty="0"/>
              <a:t>Click to add photo</a:t>
            </a:r>
          </a:p>
        </p:txBody>
      </p:sp>
      <p:sp>
        <p:nvSpPr>
          <p:cNvPr id="2" name="Title 1">
            <a:extLst>
              <a:ext uri="{FF2B5EF4-FFF2-40B4-BE49-F238E27FC236}">
                <a16:creationId xmlns="" xmlns:a16="http://schemas.microsoft.com/office/drawing/2014/main" id="{4C883B71-4A78-4B93-97F2-F54D7DC10020}"/>
              </a:ext>
            </a:extLst>
          </p:cNvPr>
          <p:cNvSpPr>
            <a:spLocks noGrp="1"/>
          </p:cNvSpPr>
          <p:nvPr>
            <p:ph type="title" hasCustomPrompt="1"/>
          </p:nvPr>
        </p:nvSpPr>
        <p:spPr>
          <a:xfrm>
            <a:off x="5335856" y="1881922"/>
            <a:ext cx="4743090" cy="3084630"/>
          </a:xfrm>
          <a:solidFill>
            <a:schemeClr val="bg2">
              <a:alpha val="93000"/>
            </a:schemeClr>
          </a:solidFill>
        </p:spPr>
        <p:txBody>
          <a:bodyPr lIns="694944" tIns="713232" anchor="t">
            <a:normAutofit/>
          </a:bodyPr>
          <a:lstStyle>
            <a:lvl1pPr algn="l">
              <a:lnSpc>
                <a:spcPct val="100000"/>
              </a:lnSpc>
              <a:defRPr sz="2800"/>
            </a:lvl1pPr>
          </a:lstStyle>
          <a:p>
            <a:r>
              <a:rPr lang="en-US" dirty="0"/>
              <a:t>Click to add title</a:t>
            </a:r>
          </a:p>
        </p:txBody>
      </p:sp>
      <p:sp>
        <p:nvSpPr>
          <p:cNvPr id="9" name="Text Placeholder 17">
            <a:extLst>
              <a:ext uri="{FF2B5EF4-FFF2-40B4-BE49-F238E27FC236}">
                <a16:creationId xmlns="" xmlns:a16="http://schemas.microsoft.com/office/drawing/2014/main" id="{83F286D7-A050-456B-BDD3-3FFAA21A8099}"/>
              </a:ext>
            </a:extLst>
          </p:cNvPr>
          <p:cNvSpPr>
            <a:spLocks noGrp="1"/>
          </p:cNvSpPr>
          <p:nvPr>
            <p:ph type="body" sz="quarter" idx="15" hasCustomPrompt="1"/>
          </p:nvPr>
        </p:nvSpPr>
        <p:spPr>
          <a:xfrm>
            <a:off x="5840509" y="3201410"/>
            <a:ext cx="3807049" cy="1291638"/>
          </a:xfrm>
        </p:spPr>
        <p:txBody>
          <a:bodyPr>
            <a:noAutofit/>
          </a:bodyPr>
          <a:lstStyle>
            <a:lvl1pPr marL="0" indent="0" algn="l">
              <a:lnSpc>
                <a:spcPct val="125000"/>
              </a:lnSpc>
              <a:buNone/>
              <a:defRPr sz="1400" spc="100" baseline="0">
                <a:solidFill>
                  <a:schemeClr val="accent2"/>
                </a:solidFill>
              </a:defRPr>
            </a:lvl1pPr>
          </a:lstStyle>
          <a:p>
            <a:pPr lvl="0"/>
            <a:r>
              <a:rPr lang="en-US"/>
              <a:t>Click to add text</a:t>
            </a:r>
          </a:p>
        </p:txBody>
      </p:sp>
      <p:sp>
        <p:nvSpPr>
          <p:cNvPr id="3" name="Date Placeholder 2">
            <a:extLst>
              <a:ext uri="{FF2B5EF4-FFF2-40B4-BE49-F238E27FC236}">
                <a16:creationId xmlns="" xmlns:a16="http://schemas.microsoft.com/office/drawing/2014/main" id="{4A927E28-2C60-4D18-8BB3-DC9627E13C59}"/>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 xmlns:a16="http://schemas.microsoft.com/office/drawing/2014/main" id="{4290EE45-541D-483E-A0B8-5997A2F98DA3}"/>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 xmlns:a16="http://schemas.microsoft.com/office/drawing/2014/main" id="{504E100B-E96A-45D4-9553-51CF2CBA55DD}"/>
              </a:ext>
            </a:extLst>
          </p:cNvPr>
          <p:cNvSpPr>
            <a:spLocks noGrp="1"/>
          </p:cNvSpPr>
          <p:nvPr>
            <p:ph type="sldNum" sz="quarter" idx="12"/>
          </p:nvPr>
        </p:nvSpPr>
        <p:spPr/>
        <p:txBody>
          <a:bodyPr/>
          <a:lstStyle/>
          <a:p>
            <a:fld id="{A402E4C0-AD5E-4E8C-9F21-7CCE474BDCEB}" type="slidenum">
              <a:rPr lang="en-US" smtClean="0"/>
              <a:t>‹#›</a:t>
            </a:fld>
            <a:endParaRPr lang="en-US" dirty="0"/>
          </a:p>
        </p:txBody>
      </p:sp>
    </p:spTree>
    <p:extLst>
      <p:ext uri="{BB962C8B-B14F-4D97-AF65-F5344CB8AC3E}">
        <p14:creationId xmlns:p14="http://schemas.microsoft.com/office/powerpoint/2010/main" val="1770124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ny Overview">
    <p:spTree>
      <p:nvGrpSpPr>
        <p:cNvPr id="1" name=""/>
        <p:cNvGrpSpPr/>
        <p:nvPr/>
      </p:nvGrpSpPr>
      <p:grpSpPr>
        <a:xfrm>
          <a:off x="0" y="0"/>
          <a:ext cx="0" cy="0"/>
          <a:chOff x="0" y="0"/>
          <a:chExt cx="0" cy="0"/>
        </a:xfrm>
      </p:grpSpPr>
      <p:sp>
        <p:nvSpPr>
          <p:cNvPr id="5" name="Picture Placeholder 7">
            <a:extLst>
              <a:ext uri="{FF2B5EF4-FFF2-40B4-BE49-F238E27FC236}">
                <a16:creationId xmlns="" xmlns:a16="http://schemas.microsoft.com/office/drawing/2014/main" id="{E757B982-FF4B-4902-B808-FC325983FD9C}"/>
              </a:ext>
            </a:extLst>
          </p:cNvPr>
          <p:cNvSpPr>
            <a:spLocks noGrp="1"/>
          </p:cNvSpPr>
          <p:nvPr>
            <p:ph type="pic" sz="quarter" idx="13" hasCustomPrompt="1"/>
          </p:nvPr>
        </p:nvSpPr>
        <p:spPr>
          <a:xfrm flipH="1">
            <a:off x="0" y="0"/>
            <a:ext cx="10058400" cy="6858000"/>
          </a:xfrm>
        </p:spPr>
        <p:txBody>
          <a:bodyPr/>
          <a:lstStyle>
            <a:lvl1pPr marL="0" indent="0" algn="ctr">
              <a:buNone/>
              <a:defRPr>
                <a:solidFill>
                  <a:schemeClr val="tx1"/>
                </a:solidFill>
              </a:defRPr>
            </a:lvl1pPr>
          </a:lstStyle>
          <a:p>
            <a:r>
              <a:rPr lang="en-US" dirty="0"/>
              <a:t>Click to add photo</a:t>
            </a:r>
          </a:p>
        </p:txBody>
      </p:sp>
      <p:sp>
        <p:nvSpPr>
          <p:cNvPr id="2" name="Title 1">
            <a:extLst>
              <a:ext uri="{FF2B5EF4-FFF2-40B4-BE49-F238E27FC236}">
                <a16:creationId xmlns="" xmlns:a16="http://schemas.microsoft.com/office/drawing/2014/main" id="{4D7337BF-9564-499D-91CE-9DDD9C969339}"/>
              </a:ext>
            </a:extLst>
          </p:cNvPr>
          <p:cNvSpPr>
            <a:spLocks noGrp="1"/>
          </p:cNvSpPr>
          <p:nvPr>
            <p:ph type="title" hasCustomPrompt="1"/>
          </p:nvPr>
        </p:nvSpPr>
        <p:spPr>
          <a:xfrm>
            <a:off x="1157764" y="1371601"/>
            <a:ext cx="7742873" cy="985791"/>
          </a:xfrm>
        </p:spPr>
        <p:txBody>
          <a:bodyPr>
            <a:noAutofit/>
          </a:bodyPr>
          <a:lstStyle>
            <a:lvl1pPr algn="ctr">
              <a:defRPr sz="5400">
                <a:ln w="19050">
                  <a:solidFill>
                    <a:schemeClr val="accent5"/>
                  </a:solidFill>
                </a:ln>
              </a:defRPr>
            </a:lvl1pPr>
          </a:lstStyle>
          <a:p>
            <a:r>
              <a:rPr lang="en-US" dirty="0"/>
              <a:t>Click to add title</a:t>
            </a:r>
          </a:p>
        </p:txBody>
      </p:sp>
    </p:spTree>
    <p:extLst>
      <p:ext uri="{BB962C8B-B14F-4D97-AF65-F5344CB8AC3E}">
        <p14:creationId xmlns:p14="http://schemas.microsoft.com/office/powerpoint/2010/main" val="3627900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siness Model">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12684757-E21D-414B-B627-1E0D15F89CA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94" y="0"/>
            <a:ext cx="10055612" cy="6858000"/>
          </a:xfrm>
          <a:prstGeom prst="rect">
            <a:avLst/>
          </a:prstGeom>
        </p:spPr>
      </p:pic>
      <p:sp>
        <p:nvSpPr>
          <p:cNvPr id="11" name="Picture Placeholder 7">
            <a:extLst>
              <a:ext uri="{FF2B5EF4-FFF2-40B4-BE49-F238E27FC236}">
                <a16:creationId xmlns="" xmlns:a16="http://schemas.microsoft.com/office/drawing/2014/main" id="{927250C7-CB58-468C-B8BB-17DB85D4F242}"/>
              </a:ext>
            </a:extLst>
          </p:cNvPr>
          <p:cNvSpPr>
            <a:spLocks noGrp="1"/>
          </p:cNvSpPr>
          <p:nvPr>
            <p:ph type="pic" sz="quarter" idx="13" hasCustomPrompt="1"/>
          </p:nvPr>
        </p:nvSpPr>
        <p:spPr>
          <a:xfrm>
            <a:off x="4134684" y="0"/>
            <a:ext cx="5937467" cy="6867376"/>
          </a:xfrm>
        </p:spPr>
        <p:txBody>
          <a:bodyPr/>
          <a:lstStyle>
            <a:lvl1pPr marL="0" indent="0" algn="ctr">
              <a:buNone/>
              <a:defRPr>
                <a:solidFill>
                  <a:schemeClr val="bg1"/>
                </a:solidFill>
              </a:defRPr>
            </a:lvl1pPr>
          </a:lstStyle>
          <a:p>
            <a:r>
              <a:rPr lang="en-US" dirty="0"/>
              <a:t>Click to add photo</a:t>
            </a:r>
          </a:p>
        </p:txBody>
      </p:sp>
      <p:sp>
        <p:nvSpPr>
          <p:cNvPr id="2" name="Title 1">
            <a:extLst>
              <a:ext uri="{FF2B5EF4-FFF2-40B4-BE49-F238E27FC236}">
                <a16:creationId xmlns="" xmlns:a16="http://schemas.microsoft.com/office/drawing/2014/main" id="{376BB3F6-84AB-40BA-9D7D-7C1E13C0E159}"/>
              </a:ext>
            </a:extLst>
          </p:cNvPr>
          <p:cNvSpPr>
            <a:spLocks noGrp="1"/>
          </p:cNvSpPr>
          <p:nvPr>
            <p:ph type="title" hasCustomPrompt="1"/>
          </p:nvPr>
        </p:nvSpPr>
        <p:spPr>
          <a:xfrm>
            <a:off x="0" y="1036629"/>
            <a:ext cx="4955857" cy="4784742"/>
          </a:xfrm>
          <a:solidFill>
            <a:schemeClr val="accent6">
              <a:alpha val="80000"/>
            </a:schemeClr>
          </a:solidFill>
        </p:spPr>
        <p:txBody>
          <a:bodyPr lIns="822960" tIns="640080" anchor="t">
            <a:normAutofit/>
          </a:bodyPr>
          <a:lstStyle>
            <a:lvl1pPr algn="l">
              <a:lnSpc>
                <a:spcPct val="100000"/>
              </a:lnSpc>
              <a:defRPr sz="2800"/>
            </a:lvl1pPr>
          </a:lstStyle>
          <a:p>
            <a:r>
              <a:rPr lang="en-US" dirty="0"/>
              <a:t>Click to add title</a:t>
            </a:r>
          </a:p>
        </p:txBody>
      </p:sp>
      <p:sp>
        <p:nvSpPr>
          <p:cNvPr id="16" name="Text Placeholder 14">
            <a:extLst>
              <a:ext uri="{FF2B5EF4-FFF2-40B4-BE49-F238E27FC236}">
                <a16:creationId xmlns="" xmlns:a16="http://schemas.microsoft.com/office/drawing/2014/main" id="{6A7AB969-4D8E-41B0-A403-6D1D41CD5167}"/>
              </a:ext>
            </a:extLst>
          </p:cNvPr>
          <p:cNvSpPr>
            <a:spLocks noGrp="1"/>
          </p:cNvSpPr>
          <p:nvPr>
            <p:ph type="body" sz="quarter" idx="22" hasCustomPrompt="1"/>
          </p:nvPr>
        </p:nvSpPr>
        <p:spPr>
          <a:xfrm>
            <a:off x="601438" y="2368508"/>
            <a:ext cx="3936100" cy="365125"/>
          </a:xfrm>
          <a:prstGeom prst="rect">
            <a:avLst/>
          </a:prstGeom>
        </p:spPr>
        <p:txBody>
          <a:bodyPr/>
          <a:lstStyle>
            <a:lvl1pPr marL="0" indent="0">
              <a:buNone/>
              <a:defRPr sz="1600" cap="all" spc="200" baseline="0">
                <a:solidFill>
                  <a:schemeClr val="accent2"/>
                </a:solidFill>
                <a:latin typeface="+mj-lt"/>
              </a:defRPr>
            </a:lvl1pPr>
          </a:lstStyle>
          <a:p>
            <a:pPr lvl="0"/>
            <a:r>
              <a:rPr lang="en-US"/>
              <a:t>Click to add title</a:t>
            </a:r>
          </a:p>
        </p:txBody>
      </p:sp>
      <p:sp>
        <p:nvSpPr>
          <p:cNvPr id="15" name="Text Placeholder 14">
            <a:extLst>
              <a:ext uri="{FF2B5EF4-FFF2-40B4-BE49-F238E27FC236}">
                <a16:creationId xmlns="" xmlns:a16="http://schemas.microsoft.com/office/drawing/2014/main" id="{08F82904-47D8-4EB9-A697-8ED11274C40F}"/>
              </a:ext>
            </a:extLst>
          </p:cNvPr>
          <p:cNvSpPr>
            <a:spLocks noGrp="1"/>
          </p:cNvSpPr>
          <p:nvPr>
            <p:ph type="body" sz="quarter" idx="18" hasCustomPrompt="1"/>
          </p:nvPr>
        </p:nvSpPr>
        <p:spPr>
          <a:xfrm>
            <a:off x="601439" y="2605042"/>
            <a:ext cx="3936100" cy="801073"/>
          </a:xfrm>
          <a:prstGeom prst="rect">
            <a:avLst/>
          </a:prstGeom>
        </p:spPr>
        <p:txBody>
          <a:bodyPr>
            <a:normAutofit/>
          </a:bodyPr>
          <a:lstStyle>
            <a:lvl1pPr marL="0" indent="0">
              <a:lnSpc>
                <a:spcPct val="114000"/>
              </a:lnSpc>
              <a:spcBef>
                <a:spcPts val="0"/>
              </a:spcBef>
              <a:buNone/>
              <a:defRPr sz="1400" cap="none" spc="100" baseline="0">
                <a:solidFill>
                  <a:schemeClr val="accent2"/>
                </a:solidFill>
                <a:latin typeface="+mn-lt"/>
              </a:defRPr>
            </a:lvl1pPr>
          </a:lstStyle>
          <a:p>
            <a:pPr lvl="0"/>
            <a:r>
              <a:rPr lang="en-US"/>
              <a:t>Click to add text</a:t>
            </a:r>
          </a:p>
        </p:txBody>
      </p:sp>
      <p:sp>
        <p:nvSpPr>
          <p:cNvPr id="22" name="Text Placeholder 14">
            <a:extLst>
              <a:ext uri="{FF2B5EF4-FFF2-40B4-BE49-F238E27FC236}">
                <a16:creationId xmlns="" xmlns:a16="http://schemas.microsoft.com/office/drawing/2014/main" id="{44501739-C457-4C98-A458-5B3639CFB821}"/>
              </a:ext>
            </a:extLst>
          </p:cNvPr>
          <p:cNvSpPr>
            <a:spLocks noGrp="1"/>
          </p:cNvSpPr>
          <p:nvPr>
            <p:ph type="body" sz="quarter" idx="24" hasCustomPrompt="1"/>
          </p:nvPr>
        </p:nvSpPr>
        <p:spPr>
          <a:xfrm>
            <a:off x="601438" y="3544631"/>
            <a:ext cx="3936100" cy="365125"/>
          </a:xfrm>
          <a:prstGeom prst="rect">
            <a:avLst/>
          </a:prstGeom>
        </p:spPr>
        <p:txBody>
          <a:bodyPr/>
          <a:lstStyle>
            <a:lvl1pPr marL="0" indent="0">
              <a:buNone/>
              <a:defRPr sz="1600" cap="all" spc="200" baseline="0">
                <a:solidFill>
                  <a:schemeClr val="accent2"/>
                </a:solidFill>
                <a:latin typeface="+mj-lt"/>
              </a:defRPr>
            </a:lvl1pPr>
          </a:lstStyle>
          <a:p>
            <a:pPr lvl="0"/>
            <a:r>
              <a:rPr lang="en-US"/>
              <a:t>Click to add title</a:t>
            </a:r>
          </a:p>
        </p:txBody>
      </p:sp>
      <p:sp>
        <p:nvSpPr>
          <p:cNvPr id="21" name="Text Placeholder 14">
            <a:extLst>
              <a:ext uri="{FF2B5EF4-FFF2-40B4-BE49-F238E27FC236}">
                <a16:creationId xmlns="" xmlns:a16="http://schemas.microsoft.com/office/drawing/2014/main" id="{503766A8-C36E-4337-9DB4-358A28B74319}"/>
              </a:ext>
            </a:extLst>
          </p:cNvPr>
          <p:cNvSpPr>
            <a:spLocks noGrp="1"/>
          </p:cNvSpPr>
          <p:nvPr>
            <p:ph type="body" sz="quarter" idx="23" hasCustomPrompt="1"/>
          </p:nvPr>
        </p:nvSpPr>
        <p:spPr>
          <a:xfrm>
            <a:off x="601439" y="3781163"/>
            <a:ext cx="3936100" cy="801073"/>
          </a:xfrm>
          <a:prstGeom prst="rect">
            <a:avLst/>
          </a:prstGeom>
        </p:spPr>
        <p:txBody>
          <a:bodyPr>
            <a:normAutofit/>
          </a:bodyPr>
          <a:lstStyle>
            <a:lvl1pPr marL="0" indent="0">
              <a:lnSpc>
                <a:spcPct val="114000"/>
              </a:lnSpc>
              <a:spcBef>
                <a:spcPts val="0"/>
              </a:spcBef>
              <a:buNone/>
              <a:defRPr sz="1400" cap="none" spc="100" baseline="0">
                <a:solidFill>
                  <a:schemeClr val="accent2"/>
                </a:solidFill>
                <a:latin typeface="+mn-lt"/>
              </a:defRPr>
            </a:lvl1pPr>
          </a:lstStyle>
          <a:p>
            <a:pPr lvl="0"/>
            <a:r>
              <a:rPr lang="en-US"/>
              <a:t>Click to add text</a:t>
            </a:r>
          </a:p>
        </p:txBody>
      </p:sp>
      <p:sp>
        <p:nvSpPr>
          <p:cNvPr id="24" name="Text Placeholder 14">
            <a:extLst>
              <a:ext uri="{FF2B5EF4-FFF2-40B4-BE49-F238E27FC236}">
                <a16:creationId xmlns="" xmlns:a16="http://schemas.microsoft.com/office/drawing/2014/main" id="{5F947925-2465-45AC-9A1E-7153477BBEEC}"/>
              </a:ext>
            </a:extLst>
          </p:cNvPr>
          <p:cNvSpPr>
            <a:spLocks noGrp="1"/>
          </p:cNvSpPr>
          <p:nvPr>
            <p:ph type="body" sz="quarter" idx="26" hasCustomPrompt="1"/>
          </p:nvPr>
        </p:nvSpPr>
        <p:spPr>
          <a:xfrm>
            <a:off x="601438" y="4739241"/>
            <a:ext cx="3936100" cy="365125"/>
          </a:xfrm>
          <a:prstGeom prst="rect">
            <a:avLst/>
          </a:prstGeom>
        </p:spPr>
        <p:txBody>
          <a:bodyPr/>
          <a:lstStyle>
            <a:lvl1pPr marL="0" indent="0">
              <a:buNone/>
              <a:defRPr sz="1600" cap="all" spc="200" baseline="0">
                <a:solidFill>
                  <a:schemeClr val="accent2"/>
                </a:solidFill>
                <a:latin typeface="+mj-lt"/>
              </a:defRPr>
            </a:lvl1pPr>
          </a:lstStyle>
          <a:p>
            <a:pPr lvl="0"/>
            <a:r>
              <a:rPr lang="en-US"/>
              <a:t>Click to add title</a:t>
            </a:r>
          </a:p>
        </p:txBody>
      </p:sp>
      <p:sp>
        <p:nvSpPr>
          <p:cNvPr id="23" name="Text Placeholder 14">
            <a:extLst>
              <a:ext uri="{FF2B5EF4-FFF2-40B4-BE49-F238E27FC236}">
                <a16:creationId xmlns="" xmlns:a16="http://schemas.microsoft.com/office/drawing/2014/main" id="{6FC86B0E-A85D-444A-BC2A-B7A5FF1D48D5}"/>
              </a:ext>
            </a:extLst>
          </p:cNvPr>
          <p:cNvSpPr>
            <a:spLocks noGrp="1"/>
          </p:cNvSpPr>
          <p:nvPr>
            <p:ph type="body" sz="quarter" idx="25" hasCustomPrompt="1"/>
          </p:nvPr>
        </p:nvSpPr>
        <p:spPr>
          <a:xfrm>
            <a:off x="601439" y="4975775"/>
            <a:ext cx="3936100" cy="546815"/>
          </a:xfrm>
          <a:prstGeom prst="rect">
            <a:avLst/>
          </a:prstGeom>
        </p:spPr>
        <p:txBody>
          <a:bodyPr>
            <a:normAutofit/>
          </a:bodyPr>
          <a:lstStyle>
            <a:lvl1pPr marL="0" indent="0">
              <a:lnSpc>
                <a:spcPct val="114000"/>
              </a:lnSpc>
              <a:spcBef>
                <a:spcPts val="0"/>
              </a:spcBef>
              <a:buNone/>
              <a:defRPr sz="1400" cap="none" spc="100" baseline="0">
                <a:solidFill>
                  <a:schemeClr val="accent2"/>
                </a:solidFill>
                <a:latin typeface="+mn-lt"/>
              </a:defRPr>
            </a:lvl1pPr>
          </a:lstStyle>
          <a:p>
            <a:pPr lvl="0"/>
            <a:r>
              <a:rPr lang="en-US"/>
              <a:t>Click to add text</a:t>
            </a:r>
          </a:p>
        </p:txBody>
      </p:sp>
      <p:sp>
        <p:nvSpPr>
          <p:cNvPr id="5" name="Date Placeholder 4">
            <a:extLst>
              <a:ext uri="{FF2B5EF4-FFF2-40B4-BE49-F238E27FC236}">
                <a16:creationId xmlns="" xmlns:a16="http://schemas.microsoft.com/office/drawing/2014/main" id="{BBA930A0-A89C-48EB-A039-375BDA735BBF}"/>
              </a:ext>
            </a:extLst>
          </p:cNvPr>
          <p:cNvSpPr>
            <a:spLocks noGrp="1"/>
          </p:cNvSpPr>
          <p:nvPr>
            <p:ph type="dt" sz="half" idx="10"/>
          </p:nvPr>
        </p:nvSpPr>
        <p:spPr/>
        <p:txBody>
          <a:bodyPr/>
          <a:lstStyle/>
          <a:p>
            <a:r>
              <a:rPr lang="en-US"/>
              <a:t>8/06/20XX</a:t>
            </a:r>
            <a:endParaRPr lang="en-US" dirty="0"/>
          </a:p>
        </p:txBody>
      </p:sp>
      <p:sp>
        <p:nvSpPr>
          <p:cNvPr id="6" name="Footer Placeholder 5">
            <a:extLst>
              <a:ext uri="{FF2B5EF4-FFF2-40B4-BE49-F238E27FC236}">
                <a16:creationId xmlns="" xmlns:a16="http://schemas.microsoft.com/office/drawing/2014/main" id="{A02A2494-B27D-418F-9D5E-8DE4FFB491B3}"/>
              </a:ext>
            </a:extLst>
          </p:cNvPr>
          <p:cNvSpPr>
            <a:spLocks noGrp="1"/>
          </p:cNvSpPr>
          <p:nvPr>
            <p:ph type="ftr" sz="quarter" idx="11"/>
          </p:nvPr>
        </p:nvSpPr>
        <p:spPr/>
        <p:txBody>
          <a:bodyPr/>
          <a:lstStyle/>
          <a:p>
            <a:r>
              <a:rPr lang="en-US" dirty="0"/>
              <a:t>PITCH DECK</a:t>
            </a:r>
          </a:p>
        </p:txBody>
      </p:sp>
      <p:sp>
        <p:nvSpPr>
          <p:cNvPr id="7" name="Slide Number Placeholder 6">
            <a:extLst>
              <a:ext uri="{FF2B5EF4-FFF2-40B4-BE49-F238E27FC236}">
                <a16:creationId xmlns="" xmlns:a16="http://schemas.microsoft.com/office/drawing/2014/main" id="{04B0DC46-AFFB-4CCA-B5AE-7028C4E26619}"/>
              </a:ext>
            </a:extLst>
          </p:cNvPr>
          <p:cNvSpPr>
            <a:spLocks noGrp="1"/>
          </p:cNvSpPr>
          <p:nvPr>
            <p:ph type="sldNum" sz="quarter" idx="12"/>
          </p:nvPr>
        </p:nvSpPr>
        <p:spPr/>
        <p:txBody>
          <a:bodyPr/>
          <a:lstStyle/>
          <a:p>
            <a:fld id="{A402E4C0-AD5E-4E8C-9F21-7CCE474BDCEB}" type="slidenum">
              <a:rPr lang="en-US" smtClean="0"/>
              <a:t>‹#›</a:t>
            </a:fld>
            <a:endParaRPr lang="en-US" dirty="0"/>
          </a:p>
        </p:txBody>
      </p:sp>
    </p:spTree>
    <p:extLst>
      <p:ext uri="{BB962C8B-B14F-4D97-AF65-F5344CB8AC3E}">
        <p14:creationId xmlns:p14="http://schemas.microsoft.com/office/powerpoint/2010/main" val="2331967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rket Overview">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1927D588-C832-4149-9B9F-D817459D8B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94" y="0"/>
            <a:ext cx="10055612" cy="6858000"/>
          </a:xfrm>
          <a:prstGeom prst="rect">
            <a:avLst/>
          </a:prstGeom>
        </p:spPr>
      </p:pic>
      <p:sp>
        <p:nvSpPr>
          <p:cNvPr id="5" name="Date Placeholder 4">
            <a:extLst>
              <a:ext uri="{FF2B5EF4-FFF2-40B4-BE49-F238E27FC236}">
                <a16:creationId xmlns="" xmlns:a16="http://schemas.microsoft.com/office/drawing/2014/main" id="{A410CE2C-509A-4C33-AB34-6F278F1171B9}"/>
              </a:ext>
            </a:extLst>
          </p:cNvPr>
          <p:cNvSpPr>
            <a:spLocks noGrp="1"/>
          </p:cNvSpPr>
          <p:nvPr>
            <p:ph type="dt" sz="half" idx="10"/>
          </p:nvPr>
        </p:nvSpPr>
        <p:spPr/>
        <p:txBody>
          <a:bodyPr/>
          <a:lstStyle/>
          <a:p>
            <a:r>
              <a:rPr lang="en-US"/>
              <a:t>8/06/20XX</a:t>
            </a:r>
            <a:endParaRPr lang="en-US" dirty="0"/>
          </a:p>
        </p:txBody>
      </p:sp>
      <p:sp>
        <p:nvSpPr>
          <p:cNvPr id="6" name="Footer Placeholder 5">
            <a:extLst>
              <a:ext uri="{FF2B5EF4-FFF2-40B4-BE49-F238E27FC236}">
                <a16:creationId xmlns="" xmlns:a16="http://schemas.microsoft.com/office/drawing/2014/main" id="{78F06B8C-060C-4139-B354-239A56BB3422}"/>
              </a:ext>
            </a:extLst>
          </p:cNvPr>
          <p:cNvSpPr>
            <a:spLocks noGrp="1"/>
          </p:cNvSpPr>
          <p:nvPr>
            <p:ph type="ftr" sz="quarter" idx="11"/>
          </p:nvPr>
        </p:nvSpPr>
        <p:spPr/>
        <p:txBody>
          <a:bodyPr/>
          <a:lstStyle/>
          <a:p>
            <a:r>
              <a:rPr lang="en-US" dirty="0"/>
              <a:t>PITCH DECK</a:t>
            </a:r>
          </a:p>
        </p:txBody>
      </p:sp>
      <p:sp>
        <p:nvSpPr>
          <p:cNvPr id="7" name="Slide Number Placeholder 6">
            <a:extLst>
              <a:ext uri="{FF2B5EF4-FFF2-40B4-BE49-F238E27FC236}">
                <a16:creationId xmlns="" xmlns:a16="http://schemas.microsoft.com/office/drawing/2014/main" id="{957BE7C0-2680-40FD-88E4-27D6E7775DF3}"/>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0" name="Text Placeholder 14">
            <a:extLst>
              <a:ext uri="{FF2B5EF4-FFF2-40B4-BE49-F238E27FC236}">
                <a16:creationId xmlns="" xmlns:a16="http://schemas.microsoft.com/office/drawing/2014/main" id="{01941F94-25C7-46EC-89FE-B12B54F77CFA}"/>
              </a:ext>
            </a:extLst>
          </p:cNvPr>
          <p:cNvSpPr>
            <a:spLocks noGrp="1"/>
          </p:cNvSpPr>
          <p:nvPr>
            <p:ph type="body" sz="quarter" idx="20" hasCustomPrompt="1"/>
          </p:nvPr>
        </p:nvSpPr>
        <p:spPr>
          <a:xfrm>
            <a:off x="673263" y="4076965"/>
            <a:ext cx="2504602" cy="1485635"/>
          </a:xfrm>
          <a:prstGeom prst="rect">
            <a:avLst/>
          </a:prstGeom>
        </p:spPr>
        <p:txBody>
          <a:bodyPr anchor="t"/>
          <a:lstStyle>
            <a:lvl1pPr marL="0" indent="0" algn="r">
              <a:lnSpc>
                <a:spcPct val="150000"/>
              </a:lnSpc>
              <a:spcBef>
                <a:spcPts val="0"/>
              </a:spcBef>
              <a:buClr>
                <a:schemeClr val="accent6"/>
              </a:buClr>
              <a:buFont typeface="Courier New" panose="02070309020205020404" pitchFamily="49" charset="0"/>
              <a:buNone/>
              <a:defRPr sz="1400" cap="none" spc="100" baseline="0">
                <a:solidFill>
                  <a:schemeClr val="bg1"/>
                </a:solidFill>
                <a:latin typeface="+mn-lt"/>
              </a:defRPr>
            </a:lvl1pPr>
          </a:lstStyle>
          <a:p>
            <a:pPr lvl="0"/>
            <a:r>
              <a:rPr lang="en-US"/>
              <a:t>Add text here</a:t>
            </a:r>
          </a:p>
        </p:txBody>
      </p:sp>
      <p:sp>
        <p:nvSpPr>
          <p:cNvPr id="11" name="Text Placeholder 10">
            <a:extLst>
              <a:ext uri="{FF2B5EF4-FFF2-40B4-BE49-F238E27FC236}">
                <a16:creationId xmlns="" xmlns:a16="http://schemas.microsoft.com/office/drawing/2014/main" id="{1DE2747E-A71B-4917-8960-56D4F927D8C5}"/>
              </a:ext>
            </a:extLst>
          </p:cNvPr>
          <p:cNvSpPr>
            <a:spLocks noGrp="1"/>
          </p:cNvSpPr>
          <p:nvPr>
            <p:ph type="body" sz="quarter" idx="14" hasCustomPrompt="1"/>
          </p:nvPr>
        </p:nvSpPr>
        <p:spPr>
          <a:xfrm>
            <a:off x="990882" y="2806966"/>
            <a:ext cx="2221830" cy="991689"/>
          </a:xfrm>
          <a:prstGeom prst="rect">
            <a:avLst/>
          </a:prstGeom>
        </p:spPr>
        <p:txBody>
          <a:bodyPr anchor="b"/>
          <a:lstStyle>
            <a:lvl1pPr marL="0" indent="0" algn="r">
              <a:buNone/>
              <a:defRPr sz="4000" kern="0" cap="all" spc="400" baseline="0">
                <a:solidFill>
                  <a:schemeClr val="accent5"/>
                </a:solidFill>
                <a:latin typeface="+mj-lt"/>
              </a:defRPr>
            </a:lvl1pPr>
          </a:lstStyle>
          <a:p>
            <a:pPr lvl="0"/>
            <a:r>
              <a:rPr lang="en-US"/>
              <a:t>Add title</a:t>
            </a:r>
          </a:p>
        </p:txBody>
      </p:sp>
      <p:sp>
        <p:nvSpPr>
          <p:cNvPr id="12" name="Text Placeholder 14">
            <a:extLst>
              <a:ext uri="{FF2B5EF4-FFF2-40B4-BE49-F238E27FC236}">
                <a16:creationId xmlns="" xmlns:a16="http://schemas.microsoft.com/office/drawing/2014/main" id="{B3830FC7-44D5-48CD-AA84-4E262F2EB8C8}"/>
              </a:ext>
            </a:extLst>
          </p:cNvPr>
          <p:cNvSpPr>
            <a:spLocks noGrp="1"/>
          </p:cNvSpPr>
          <p:nvPr>
            <p:ph type="body" sz="quarter" idx="21" hasCustomPrompt="1"/>
          </p:nvPr>
        </p:nvSpPr>
        <p:spPr>
          <a:xfrm>
            <a:off x="3868947" y="4076965"/>
            <a:ext cx="2504601" cy="1485635"/>
          </a:xfrm>
          <a:prstGeom prst="rect">
            <a:avLst/>
          </a:prstGeom>
        </p:spPr>
        <p:txBody>
          <a:bodyPr anchor="t"/>
          <a:lstStyle>
            <a:lvl1pPr marL="0" indent="0" algn="r">
              <a:lnSpc>
                <a:spcPct val="150000"/>
              </a:lnSpc>
              <a:spcBef>
                <a:spcPts val="0"/>
              </a:spcBef>
              <a:buClr>
                <a:schemeClr val="accent6"/>
              </a:buClr>
              <a:buFont typeface="Courier New" panose="02070309020205020404" pitchFamily="49" charset="0"/>
              <a:buNone/>
              <a:defRPr sz="1400" cap="none" spc="100" baseline="0">
                <a:solidFill>
                  <a:schemeClr val="bg1"/>
                </a:solidFill>
                <a:latin typeface="+mn-lt"/>
              </a:defRPr>
            </a:lvl1pPr>
          </a:lstStyle>
          <a:p>
            <a:pPr lvl="0"/>
            <a:r>
              <a:rPr lang="en-US"/>
              <a:t>Add text here</a:t>
            </a:r>
          </a:p>
        </p:txBody>
      </p:sp>
      <p:sp>
        <p:nvSpPr>
          <p:cNvPr id="13" name="Text Placeholder 14">
            <a:extLst>
              <a:ext uri="{FF2B5EF4-FFF2-40B4-BE49-F238E27FC236}">
                <a16:creationId xmlns="" xmlns:a16="http://schemas.microsoft.com/office/drawing/2014/main" id="{51F423C9-E1B4-4BD9-98A5-9397C32447D9}"/>
              </a:ext>
            </a:extLst>
          </p:cNvPr>
          <p:cNvSpPr>
            <a:spLocks noGrp="1"/>
          </p:cNvSpPr>
          <p:nvPr>
            <p:ph type="body" sz="quarter" idx="23" hasCustomPrompt="1"/>
          </p:nvPr>
        </p:nvSpPr>
        <p:spPr>
          <a:xfrm>
            <a:off x="7064630" y="4076965"/>
            <a:ext cx="2494603" cy="1485635"/>
          </a:xfrm>
          <a:prstGeom prst="rect">
            <a:avLst/>
          </a:prstGeom>
        </p:spPr>
        <p:txBody>
          <a:bodyPr anchor="t"/>
          <a:lstStyle>
            <a:lvl1pPr marL="0" indent="0" algn="r">
              <a:lnSpc>
                <a:spcPct val="150000"/>
              </a:lnSpc>
              <a:spcBef>
                <a:spcPts val="0"/>
              </a:spcBef>
              <a:buClr>
                <a:schemeClr val="accent6"/>
              </a:buClr>
              <a:buFont typeface="Courier New" panose="02070309020205020404" pitchFamily="49" charset="0"/>
              <a:buNone/>
              <a:defRPr sz="1400" cap="none" spc="100" baseline="0">
                <a:solidFill>
                  <a:schemeClr val="bg1"/>
                </a:solidFill>
                <a:latin typeface="+mn-lt"/>
              </a:defRPr>
            </a:lvl1pPr>
          </a:lstStyle>
          <a:p>
            <a:pPr lvl="0"/>
            <a:r>
              <a:rPr lang="en-US"/>
              <a:t>Add text here</a:t>
            </a:r>
          </a:p>
        </p:txBody>
      </p:sp>
      <p:cxnSp>
        <p:nvCxnSpPr>
          <p:cNvPr id="14" name="Straight Connector 13">
            <a:extLst>
              <a:ext uri="{FF2B5EF4-FFF2-40B4-BE49-F238E27FC236}">
                <a16:creationId xmlns="" xmlns:a16="http://schemas.microsoft.com/office/drawing/2014/main" id="{A0DF3CDE-1C08-4B0C-8DC3-9FCBBD3E61D4}"/>
              </a:ext>
            </a:extLst>
          </p:cNvPr>
          <p:cNvCxnSpPr>
            <a:cxnSpLocks/>
          </p:cNvCxnSpPr>
          <p:nvPr userDrawn="1"/>
        </p:nvCxnSpPr>
        <p:spPr>
          <a:xfrm>
            <a:off x="686824" y="3939883"/>
            <a:ext cx="239553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5" name="Text Placeholder 10">
            <a:extLst>
              <a:ext uri="{FF2B5EF4-FFF2-40B4-BE49-F238E27FC236}">
                <a16:creationId xmlns="" xmlns:a16="http://schemas.microsoft.com/office/drawing/2014/main" id="{C026C956-C6C4-4010-889F-B8D762036464}"/>
              </a:ext>
            </a:extLst>
          </p:cNvPr>
          <p:cNvSpPr>
            <a:spLocks noGrp="1"/>
          </p:cNvSpPr>
          <p:nvPr>
            <p:ph type="body" sz="quarter" idx="24" hasCustomPrompt="1"/>
          </p:nvPr>
        </p:nvSpPr>
        <p:spPr>
          <a:xfrm>
            <a:off x="4185493" y="2806966"/>
            <a:ext cx="2221830" cy="991689"/>
          </a:xfrm>
          <a:prstGeom prst="rect">
            <a:avLst/>
          </a:prstGeom>
        </p:spPr>
        <p:txBody>
          <a:bodyPr anchor="b"/>
          <a:lstStyle>
            <a:lvl1pPr marL="0" indent="0" algn="r">
              <a:buNone/>
              <a:defRPr sz="4000" kern="0" cap="all" spc="400" baseline="0">
                <a:solidFill>
                  <a:schemeClr val="accent5"/>
                </a:solidFill>
                <a:latin typeface="+mj-lt"/>
              </a:defRPr>
            </a:lvl1pPr>
          </a:lstStyle>
          <a:p>
            <a:pPr lvl="0"/>
            <a:r>
              <a:rPr lang="en-US"/>
              <a:t>Add title</a:t>
            </a:r>
          </a:p>
        </p:txBody>
      </p:sp>
      <p:sp>
        <p:nvSpPr>
          <p:cNvPr id="16" name="Text Placeholder 10">
            <a:extLst>
              <a:ext uri="{FF2B5EF4-FFF2-40B4-BE49-F238E27FC236}">
                <a16:creationId xmlns="" xmlns:a16="http://schemas.microsoft.com/office/drawing/2014/main" id="{A4D363AD-B16F-46C4-9856-EA9EAC699EF7}"/>
              </a:ext>
            </a:extLst>
          </p:cNvPr>
          <p:cNvSpPr>
            <a:spLocks noGrp="1"/>
          </p:cNvSpPr>
          <p:nvPr>
            <p:ph type="body" sz="quarter" idx="25" hasCustomPrompt="1"/>
          </p:nvPr>
        </p:nvSpPr>
        <p:spPr>
          <a:xfrm>
            <a:off x="7375644" y="2806966"/>
            <a:ext cx="2221830" cy="991689"/>
          </a:xfrm>
          <a:prstGeom prst="rect">
            <a:avLst/>
          </a:prstGeom>
        </p:spPr>
        <p:txBody>
          <a:bodyPr anchor="b"/>
          <a:lstStyle>
            <a:lvl1pPr marL="0" indent="0" algn="r">
              <a:buNone/>
              <a:defRPr sz="4000" kern="0" cap="all" spc="400" baseline="0">
                <a:solidFill>
                  <a:schemeClr val="accent5"/>
                </a:solidFill>
                <a:latin typeface="+mj-lt"/>
              </a:defRPr>
            </a:lvl1pPr>
          </a:lstStyle>
          <a:p>
            <a:pPr lvl="0"/>
            <a:r>
              <a:rPr lang="en-US" dirty="0"/>
              <a:t>Add title</a:t>
            </a:r>
          </a:p>
        </p:txBody>
      </p:sp>
      <p:cxnSp>
        <p:nvCxnSpPr>
          <p:cNvPr id="26" name="Straight Connector 25">
            <a:extLst>
              <a:ext uri="{FF2B5EF4-FFF2-40B4-BE49-F238E27FC236}">
                <a16:creationId xmlns="" xmlns:a16="http://schemas.microsoft.com/office/drawing/2014/main" id="{D6E9BAEE-70B0-4F15-B6B7-D5AE0227618F}"/>
              </a:ext>
            </a:extLst>
          </p:cNvPr>
          <p:cNvCxnSpPr>
            <a:cxnSpLocks/>
          </p:cNvCxnSpPr>
          <p:nvPr userDrawn="1"/>
        </p:nvCxnSpPr>
        <p:spPr>
          <a:xfrm>
            <a:off x="3876971" y="3939883"/>
            <a:ext cx="239553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 xmlns:a16="http://schemas.microsoft.com/office/drawing/2014/main" id="{8F0848BB-EF65-4D43-AC18-9C4F4749CA6D}"/>
              </a:ext>
            </a:extLst>
          </p:cNvPr>
          <p:cNvCxnSpPr>
            <a:cxnSpLocks/>
          </p:cNvCxnSpPr>
          <p:nvPr userDrawn="1"/>
        </p:nvCxnSpPr>
        <p:spPr>
          <a:xfrm>
            <a:off x="7067121" y="3939883"/>
            <a:ext cx="239553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 xmlns:a16="http://schemas.microsoft.com/office/drawing/2014/main" id="{C7CA7F01-3F2D-4396-A7D4-3D21C56D7FCC}"/>
              </a:ext>
            </a:extLst>
          </p:cNvPr>
          <p:cNvSpPr>
            <a:spLocks noGrp="1"/>
          </p:cNvSpPr>
          <p:nvPr>
            <p:ph type="title" hasCustomPrompt="1"/>
          </p:nvPr>
        </p:nvSpPr>
        <p:spPr>
          <a:xfrm>
            <a:off x="601439" y="1643321"/>
            <a:ext cx="4006723" cy="466344"/>
          </a:xfrm>
        </p:spPr>
        <p:txBody>
          <a:bodyPr>
            <a:noAutofit/>
          </a:bodyPr>
          <a:lstStyle>
            <a:lvl1pPr>
              <a:lnSpc>
                <a:spcPct val="100000"/>
              </a:lnSpc>
              <a:defRPr sz="2800">
                <a:ln w="19050">
                  <a:solidFill>
                    <a:schemeClr val="accent5"/>
                  </a:solidFill>
                </a:ln>
              </a:defRPr>
            </a:lvl1pPr>
          </a:lstStyle>
          <a:p>
            <a:r>
              <a:rPr lang="en-US" dirty="0"/>
              <a:t>Click to add title</a:t>
            </a:r>
          </a:p>
        </p:txBody>
      </p:sp>
    </p:spTree>
    <p:extLst>
      <p:ext uri="{BB962C8B-B14F-4D97-AF65-F5344CB8AC3E}">
        <p14:creationId xmlns:p14="http://schemas.microsoft.com/office/powerpoint/2010/main" val="3692045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8930B4CC-1CD5-414E-92CD-721B331F6F0F}"/>
              </a:ext>
            </a:extLst>
          </p:cNvPr>
          <p:cNvSpPr>
            <a:spLocks noGrp="1"/>
          </p:cNvSpPr>
          <p:nvPr>
            <p:ph type="title"/>
          </p:nvPr>
        </p:nvSpPr>
        <p:spPr>
          <a:xfrm>
            <a:off x="691515" y="365127"/>
            <a:ext cx="867537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B2A47427-FA4C-4262-9C2A-A640B569D453}"/>
              </a:ext>
            </a:extLst>
          </p:cNvPr>
          <p:cNvSpPr>
            <a:spLocks noGrp="1"/>
          </p:cNvSpPr>
          <p:nvPr>
            <p:ph type="body" idx="1"/>
          </p:nvPr>
        </p:nvSpPr>
        <p:spPr>
          <a:xfrm>
            <a:off x="691515" y="1825625"/>
            <a:ext cx="867537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BFE89D4-4BDC-4CC9-959B-0D2E0BEB8976}"/>
              </a:ext>
            </a:extLst>
          </p:cNvPr>
          <p:cNvSpPr>
            <a:spLocks noGrp="1"/>
          </p:cNvSpPr>
          <p:nvPr>
            <p:ph type="dt" sz="half" idx="2"/>
          </p:nvPr>
        </p:nvSpPr>
        <p:spPr>
          <a:xfrm>
            <a:off x="691515" y="6356352"/>
            <a:ext cx="2263140" cy="365125"/>
          </a:xfrm>
          <a:prstGeom prst="rect">
            <a:avLst/>
          </a:prstGeom>
        </p:spPr>
        <p:txBody>
          <a:bodyPr vert="horz" lIns="91440" tIns="45720" rIns="91440" bIns="45720" rtlCol="0" anchor="ctr"/>
          <a:lstStyle>
            <a:lvl1pPr algn="l">
              <a:defRPr sz="1000" cap="all" spc="100" baseline="0">
                <a:solidFill>
                  <a:schemeClr val="bg1">
                    <a:lumMod val="95000"/>
                  </a:schemeClr>
                </a:solidFill>
                <a:latin typeface="Posterama" panose="020B0504020200020000" pitchFamily="34" charset="0"/>
                <a:cs typeface="Posterama" panose="020B0504020200020000" pitchFamily="34" charset="0"/>
              </a:defRPr>
            </a:lvl1pPr>
          </a:lstStyle>
          <a:p>
            <a:r>
              <a:rPr lang="en-US"/>
              <a:t>8/06/20XX</a:t>
            </a:r>
            <a:endParaRPr lang="en-US" dirty="0"/>
          </a:p>
        </p:txBody>
      </p:sp>
      <p:sp>
        <p:nvSpPr>
          <p:cNvPr id="5" name="Footer Placeholder 4">
            <a:extLst>
              <a:ext uri="{FF2B5EF4-FFF2-40B4-BE49-F238E27FC236}">
                <a16:creationId xmlns="" xmlns:a16="http://schemas.microsoft.com/office/drawing/2014/main" id="{FE1285D2-5742-46C4-A6B1-B07CC6823A30}"/>
              </a:ext>
            </a:extLst>
          </p:cNvPr>
          <p:cNvSpPr>
            <a:spLocks noGrp="1"/>
          </p:cNvSpPr>
          <p:nvPr>
            <p:ph type="ftr" sz="quarter" idx="3"/>
          </p:nvPr>
        </p:nvSpPr>
        <p:spPr>
          <a:xfrm>
            <a:off x="3331845" y="6356352"/>
            <a:ext cx="3394710" cy="365125"/>
          </a:xfrm>
          <a:prstGeom prst="rect">
            <a:avLst/>
          </a:prstGeom>
        </p:spPr>
        <p:txBody>
          <a:bodyPr vert="horz" lIns="91440" tIns="45720" rIns="91440" bIns="45720" rtlCol="0" anchor="ctr"/>
          <a:lstStyle>
            <a:lvl1pPr algn="ctr">
              <a:defRPr sz="1000" cap="all" spc="100" baseline="0">
                <a:solidFill>
                  <a:schemeClr val="bg1">
                    <a:lumMod val="95000"/>
                  </a:schemeClr>
                </a:solidFill>
                <a:latin typeface="Posterama" panose="020B0504020200020000" pitchFamily="34" charset="0"/>
                <a:cs typeface="Posterama" panose="020B0504020200020000" pitchFamily="34" charset="0"/>
              </a:defRPr>
            </a:lvl1pPr>
          </a:lstStyle>
          <a:p>
            <a:r>
              <a:rPr lang="en-US" dirty="0"/>
              <a:t>PITCH DECK</a:t>
            </a:r>
          </a:p>
        </p:txBody>
      </p:sp>
      <p:sp>
        <p:nvSpPr>
          <p:cNvPr id="6" name="Slide Number Placeholder 5">
            <a:extLst>
              <a:ext uri="{FF2B5EF4-FFF2-40B4-BE49-F238E27FC236}">
                <a16:creationId xmlns="" xmlns:a16="http://schemas.microsoft.com/office/drawing/2014/main" id="{03D7CF20-6E1A-4F87-A039-3C59B25DA427}"/>
              </a:ext>
            </a:extLst>
          </p:cNvPr>
          <p:cNvSpPr>
            <a:spLocks noGrp="1"/>
          </p:cNvSpPr>
          <p:nvPr>
            <p:ph type="sldNum" sz="quarter" idx="4"/>
          </p:nvPr>
        </p:nvSpPr>
        <p:spPr>
          <a:xfrm>
            <a:off x="7103745" y="6356352"/>
            <a:ext cx="2263140" cy="365125"/>
          </a:xfrm>
          <a:prstGeom prst="rect">
            <a:avLst/>
          </a:prstGeom>
        </p:spPr>
        <p:txBody>
          <a:bodyPr vert="horz" lIns="91440" tIns="45720" rIns="91440" bIns="45720" rtlCol="0" anchor="ctr"/>
          <a:lstStyle>
            <a:lvl1pPr algn="r">
              <a:defRPr sz="1000" cap="all" spc="100" baseline="0">
                <a:solidFill>
                  <a:schemeClr val="bg1">
                    <a:lumMod val="95000"/>
                  </a:schemeClr>
                </a:solidFill>
                <a:latin typeface="Posterama" panose="020B0504020200020000" pitchFamily="34" charset="0"/>
                <a:cs typeface="Posterama" panose="020B0504020200020000" pitchFamily="34" charset="0"/>
              </a:defRPr>
            </a:lvl1pPr>
          </a:lstStyle>
          <a:p>
            <a:fld id="{A402E4C0-AD5E-4E8C-9F21-7CCE474BDCEB}" type="slidenum">
              <a:rPr lang="en-US" smtClean="0"/>
              <a:pPr/>
              <a:t>‹#›</a:t>
            </a:fld>
            <a:endParaRPr lang="en-US" dirty="0"/>
          </a:p>
        </p:txBody>
      </p:sp>
    </p:spTree>
    <p:extLst>
      <p:ext uri="{BB962C8B-B14F-4D97-AF65-F5344CB8AC3E}">
        <p14:creationId xmlns:p14="http://schemas.microsoft.com/office/powerpoint/2010/main" val="36348220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Lst>
  <p:hf hdr="0" dt="0"/>
  <p:txStyles>
    <p:titleStyle>
      <a:lvl1pPr algn="l" defTabSz="914400" rtl="0" eaLnBrk="1" latinLnBrk="0" hangingPunct="1">
        <a:lnSpc>
          <a:spcPct val="80000"/>
        </a:lnSpc>
        <a:spcBef>
          <a:spcPct val="0"/>
        </a:spcBef>
        <a:buNone/>
        <a:defRPr sz="4400" kern="1200" cap="all" spc="400" baseline="0">
          <a:ln w="19050">
            <a:solidFill>
              <a:schemeClr val="accent2"/>
            </a:solidFill>
          </a:ln>
          <a:no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cstate="screen">
            <a:extLst>
              <a:ext uri="{28A0092B-C50C-407E-A947-70E740481C1C}">
                <a14:useLocalDpi xmlns:a14="http://schemas.microsoft.com/office/drawing/2010/main"/>
              </a:ext>
            </a:extLst>
          </a:blip>
          <a:srcRect/>
          <a:stretch/>
        </p:blipFill>
        <p:spPr bwMode="auto">
          <a:xfrm>
            <a:off x="1418702" y="439275"/>
            <a:ext cx="7087561" cy="2901453"/>
          </a:xfrm>
          <a:prstGeom prst="rect">
            <a:avLst/>
          </a:prstGeom>
          <a:ln>
            <a:noFill/>
          </a:ln>
          <a:extLst>
            <a:ext uri="{53640926-AAD7-44D8-BBD7-CCE9431645EC}">
              <a14:shadowObscured xmlns:a14="http://schemas.microsoft.com/office/drawing/2010/main"/>
            </a:ext>
          </a:extLst>
        </p:spPr>
      </p:pic>
      <p:sp>
        <p:nvSpPr>
          <p:cNvPr id="3" name="TextBox 2"/>
          <p:cNvSpPr txBox="1"/>
          <p:nvPr/>
        </p:nvSpPr>
        <p:spPr>
          <a:xfrm>
            <a:off x="984198" y="3883941"/>
            <a:ext cx="7651818" cy="1323439"/>
          </a:xfrm>
          <a:prstGeom prst="rect">
            <a:avLst/>
          </a:prstGeom>
          <a:noFill/>
        </p:spPr>
        <p:txBody>
          <a:bodyPr wrap="square" rtlCol="0">
            <a:spAutoFit/>
          </a:bodyPr>
          <a:lstStyle/>
          <a:p>
            <a:pPr algn="ctr"/>
            <a:r>
              <a:rPr lang="en-US" sz="4000" dirty="0" smtClean="0">
                <a:solidFill>
                  <a:schemeClr val="bg1"/>
                </a:solidFill>
              </a:rPr>
              <a:t>Chapter Three – Verses 1 -11</a:t>
            </a:r>
          </a:p>
          <a:p>
            <a:pPr algn="ctr"/>
            <a:r>
              <a:rPr lang="en-US" sz="4000" b="1" dirty="0" smtClean="0">
                <a:solidFill>
                  <a:srgbClr val="FFC000"/>
                </a:solidFill>
              </a:rPr>
              <a:t>THAT I MAY KNOW CHRIST </a:t>
            </a:r>
            <a:endParaRPr lang="en-US" sz="4000" b="1" dirty="0">
              <a:solidFill>
                <a:srgbClr val="FFC000"/>
              </a:solidFill>
            </a:endParaRPr>
          </a:p>
        </p:txBody>
      </p:sp>
      <p:sp>
        <p:nvSpPr>
          <p:cNvPr id="4" name="TextBox 3"/>
          <p:cNvSpPr txBox="1"/>
          <p:nvPr/>
        </p:nvSpPr>
        <p:spPr>
          <a:xfrm>
            <a:off x="1710427" y="5510820"/>
            <a:ext cx="6199360" cy="1200329"/>
          </a:xfrm>
          <a:prstGeom prst="rect">
            <a:avLst/>
          </a:prstGeom>
          <a:noFill/>
        </p:spPr>
        <p:txBody>
          <a:bodyPr wrap="square" rtlCol="0">
            <a:spAutoFit/>
          </a:bodyPr>
          <a:lstStyle/>
          <a:p>
            <a:pPr algn="ctr"/>
            <a:r>
              <a:rPr lang="en-US" sz="4000" dirty="0" smtClean="0">
                <a:solidFill>
                  <a:srgbClr val="FFFF00"/>
                </a:solidFill>
              </a:rPr>
              <a:t>LifeGate Sermon</a:t>
            </a:r>
          </a:p>
          <a:p>
            <a:pPr algn="ctr"/>
            <a:r>
              <a:rPr lang="en-US" sz="3200" dirty="0" smtClean="0">
                <a:solidFill>
                  <a:schemeClr val="bg1"/>
                </a:solidFill>
              </a:rPr>
              <a:t>March 3, 2024</a:t>
            </a:r>
            <a:endParaRPr lang="en-US" sz="3200" dirty="0">
              <a:solidFill>
                <a:schemeClr val="bg1"/>
              </a:solidFill>
            </a:endParaRPr>
          </a:p>
        </p:txBody>
      </p:sp>
    </p:spTree>
    <p:extLst>
      <p:ext uri="{BB962C8B-B14F-4D97-AF65-F5344CB8AC3E}">
        <p14:creationId xmlns:p14="http://schemas.microsoft.com/office/powerpoint/2010/main" val="18838361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14669" y="254651"/>
            <a:ext cx="8941981" cy="1200329"/>
          </a:xfrm>
          <a:prstGeom prst="rect">
            <a:avLst/>
          </a:prstGeom>
        </p:spPr>
        <p:txBody>
          <a:bodyPr wrap="square">
            <a:spAutoFit/>
          </a:bodyPr>
          <a:lstStyle/>
          <a:p>
            <a:pPr algn="ctr"/>
            <a:r>
              <a:rPr lang="en-US" sz="2400" b="1" dirty="0">
                <a:solidFill>
                  <a:srgbClr val="FFFF00"/>
                </a:solidFill>
              </a:rPr>
              <a:t>OK – IF YOU WANT TO GO DOWN THE RABBIT HOLE OF LEGALISTIC PEDIGREE – AND QUALIFICATIONS </a:t>
            </a:r>
            <a:r>
              <a:rPr lang="en-US" sz="2400" b="1" dirty="0" smtClean="0">
                <a:solidFill>
                  <a:srgbClr val="FFFF00"/>
                </a:solidFill>
              </a:rPr>
              <a:t>- BUDDY – HOW ABOUT THIS</a:t>
            </a:r>
            <a:endParaRPr lang="en-US" sz="2400" b="1" dirty="0">
              <a:solidFill>
                <a:srgbClr val="FFFF00"/>
              </a:solidFill>
            </a:endParaRPr>
          </a:p>
        </p:txBody>
      </p:sp>
      <p:sp>
        <p:nvSpPr>
          <p:cNvPr id="2" name="Rectangle 1"/>
          <p:cNvSpPr/>
          <p:nvPr/>
        </p:nvSpPr>
        <p:spPr>
          <a:xfrm>
            <a:off x="180753" y="1443817"/>
            <a:ext cx="9611833" cy="2308324"/>
          </a:xfrm>
          <a:prstGeom prst="rect">
            <a:avLst/>
          </a:prstGeom>
        </p:spPr>
        <p:txBody>
          <a:bodyPr wrap="square">
            <a:spAutoFit/>
          </a:bodyPr>
          <a:lstStyle/>
          <a:p>
            <a:r>
              <a:rPr lang="en-US" sz="2400" b="1" dirty="0">
                <a:solidFill>
                  <a:schemeClr val="bg1"/>
                </a:solidFill>
              </a:rPr>
              <a:t>T</a:t>
            </a:r>
            <a:r>
              <a:rPr lang="en-US" sz="2400" b="1" dirty="0" smtClean="0">
                <a:solidFill>
                  <a:schemeClr val="bg1"/>
                </a:solidFill>
              </a:rPr>
              <a:t>hough </a:t>
            </a:r>
            <a:r>
              <a:rPr lang="en-US" sz="2400" b="1" dirty="0">
                <a:solidFill>
                  <a:schemeClr val="bg1"/>
                </a:solidFill>
              </a:rPr>
              <a:t>I myself have reasons for such confidence. If anyone else thinks he has reasons to put confidence in the flesh, I have more: 5  circumcised on the eighth day, of the people of Israel, of the tribe of Benjamin, a Hebrew of Hebrews; in regard to the law, a Pharisee; 6  as for zeal, persecuting the church; as for legalistic righteousness, faultless. </a:t>
            </a:r>
            <a:r>
              <a:rPr lang="en-US" sz="2400" b="1" dirty="0" smtClean="0">
                <a:solidFill>
                  <a:schemeClr val="bg1"/>
                </a:solidFill>
              </a:rPr>
              <a:t> (Philippians 3:4-6)</a:t>
            </a:r>
            <a:endParaRPr lang="en-US" sz="2400" b="1" dirty="0">
              <a:solidFill>
                <a:schemeClr val="bg1"/>
              </a:solidFill>
            </a:endParaRPr>
          </a:p>
        </p:txBody>
      </p:sp>
      <p:sp>
        <p:nvSpPr>
          <p:cNvPr id="3" name="TextBox 2"/>
          <p:cNvSpPr txBox="1"/>
          <p:nvPr/>
        </p:nvSpPr>
        <p:spPr>
          <a:xfrm>
            <a:off x="111640" y="3913304"/>
            <a:ext cx="9877647" cy="2554545"/>
          </a:xfrm>
          <a:prstGeom prst="rect">
            <a:avLst/>
          </a:prstGeom>
          <a:noFill/>
        </p:spPr>
        <p:txBody>
          <a:bodyPr wrap="square" rtlCol="0">
            <a:spAutoFit/>
          </a:bodyPr>
          <a:lstStyle/>
          <a:p>
            <a:r>
              <a:rPr lang="en-US" sz="2000" dirty="0" smtClean="0">
                <a:solidFill>
                  <a:srgbClr val="FFFF00"/>
                </a:solidFill>
              </a:rPr>
              <a:t>PAUL DID ACKNOWLEDGE THE ADVANTAGES OF THE PROMISES – THE COVENANT AND THE PATRIARCHS – HE USED THE PHRASE – JEWS FIRST – </a:t>
            </a:r>
          </a:p>
          <a:p>
            <a:endParaRPr lang="en-US" sz="2000" dirty="0">
              <a:solidFill>
                <a:srgbClr val="FFFF00"/>
              </a:solidFill>
            </a:endParaRPr>
          </a:p>
          <a:p>
            <a:r>
              <a:rPr lang="en-US" sz="2000" dirty="0" smtClean="0">
                <a:solidFill>
                  <a:srgbClr val="FFFF00"/>
                </a:solidFill>
              </a:rPr>
              <a:t>HOWEVER – GOD JUST FULFILLED SCRIPTURE IN CHRIST AND THESE ADVANTAGES WERE NOW SUPERSEDED BY SALVATION THROUGH FAITH IN CHRIST – THE MOSAIC LAW WAS NOW OUTDATED AND FULFILLED BY CHRIST DYING ON THE CROSS AND TAKING AWAY OUR SINS FROM FAILING TO OBEY THE LAW. </a:t>
            </a:r>
          </a:p>
        </p:txBody>
      </p:sp>
    </p:spTree>
    <p:extLst>
      <p:ext uri="{BB962C8B-B14F-4D97-AF65-F5344CB8AC3E}">
        <p14:creationId xmlns:p14="http://schemas.microsoft.com/office/powerpoint/2010/main" val="2650384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16964" y="45604"/>
            <a:ext cx="9792586" cy="1384995"/>
          </a:xfrm>
          <a:prstGeom prst="rect">
            <a:avLst/>
          </a:prstGeom>
        </p:spPr>
        <p:txBody>
          <a:bodyPr wrap="square">
            <a:spAutoFit/>
          </a:bodyPr>
          <a:lstStyle/>
          <a:p>
            <a:pPr algn="ctr"/>
            <a:r>
              <a:rPr lang="en-US" sz="2800" b="1" dirty="0" smtClean="0">
                <a:solidFill>
                  <a:srgbClr val="FFFF00"/>
                </a:solidFill>
              </a:rPr>
              <a:t>But </a:t>
            </a:r>
            <a:r>
              <a:rPr lang="en-US" sz="2800" b="1" dirty="0">
                <a:solidFill>
                  <a:srgbClr val="FFFF00"/>
                </a:solidFill>
              </a:rPr>
              <a:t>whatever former things I had that might have been gains to me, I have come to consider as [one combined] </a:t>
            </a:r>
            <a:r>
              <a:rPr lang="en-US" sz="2800" b="1" dirty="0" smtClean="0">
                <a:solidFill>
                  <a:srgbClr val="FFFF00"/>
                </a:solidFill>
              </a:rPr>
              <a:t>loss </a:t>
            </a:r>
            <a:r>
              <a:rPr lang="en-US" sz="2400" dirty="0" smtClean="0">
                <a:solidFill>
                  <a:schemeClr val="bg1"/>
                </a:solidFill>
              </a:rPr>
              <a:t>(detriment) </a:t>
            </a:r>
            <a:r>
              <a:rPr lang="en-US" sz="2800" b="1" dirty="0">
                <a:solidFill>
                  <a:srgbClr val="FFFF00"/>
                </a:solidFill>
              </a:rPr>
              <a:t>for Christ's sake. Philippians 3:7 (AMP</a:t>
            </a:r>
            <a:r>
              <a:rPr lang="en-US" sz="2800" b="1" dirty="0" smtClean="0">
                <a:solidFill>
                  <a:srgbClr val="FFFF00"/>
                </a:solidFill>
              </a:rPr>
              <a:t>)</a:t>
            </a:r>
            <a:endParaRPr lang="en-US" sz="2800" b="1" dirty="0">
              <a:solidFill>
                <a:srgbClr val="FFFF00"/>
              </a:solidFill>
            </a:endParaRPr>
          </a:p>
        </p:txBody>
      </p:sp>
      <p:sp>
        <p:nvSpPr>
          <p:cNvPr id="2" name="TextBox 1"/>
          <p:cNvSpPr txBox="1"/>
          <p:nvPr/>
        </p:nvSpPr>
        <p:spPr>
          <a:xfrm>
            <a:off x="340241" y="3193486"/>
            <a:ext cx="9377916" cy="1708160"/>
          </a:xfrm>
          <a:prstGeom prst="rect">
            <a:avLst/>
          </a:prstGeom>
          <a:noFill/>
        </p:spPr>
        <p:txBody>
          <a:bodyPr wrap="square" rtlCol="0">
            <a:spAutoFit/>
          </a:bodyPr>
          <a:lstStyle/>
          <a:p>
            <a:r>
              <a:rPr lang="en-US" sz="2100" dirty="0" smtClean="0">
                <a:solidFill>
                  <a:srgbClr val="FFFF00"/>
                </a:solidFill>
              </a:rPr>
              <a:t>THINK OF EVERYTHING YOU ACCOMPLISHED IN LIFE THAT WAS OF ANY VALUE – BEFORE YOU CAME TO KNOW CHRIST AS YOUR GLORIOUS REDEEMER – WHAT DOES IT MATTER OR MEAN – YES GOD CAN USE YOUR TESTIMONY – BUT COMPARED TO FINDING JESUS THE PEARL OF GREAT PRICE – IT IS MEANINGLESS AND WORTHLESS </a:t>
            </a:r>
          </a:p>
        </p:txBody>
      </p:sp>
      <p:sp>
        <p:nvSpPr>
          <p:cNvPr id="3" name="Rectangle 2"/>
          <p:cNvSpPr/>
          <p:nvPr/>
        </p:nvSpPr>
        <p:spPr>
          <a:xfrm>
            <a:off x="404032" y="5050508"/>
            <a:ext cx="9197162" cy="1692771"/>
          </a:xfrm>
          <a:prstGeom prst="rect">
            <a:avLst/>
          </a:prstGeom>
        </p:spPr>
        <p:txBody>
          <a:bodyPr wrap="square">
            <a:spAutoFit/>
          </a:bodyPr>
          <a:lstStyle/>
          <a:p>
            <a:r>
              <a:rPr lang="en-US" sz="2600" dirty="0">
                <a:solidFill>
                  <a:schemeClr val="bg1"/>
                </a:solidFill>
              </a:rPr>
              <a:t>Jesus Christ is the sum and substance</a:t>
            </a:r>
            <a:r>
              <a:rPr lang="en-US" sz="2600" dirty="0" smtClean="0">
                <a:solidFill>
                  <a:schemeClr val="bg1"/>
                </a:solidFill>
              </a:rPr>
              <a:t>. I </a:t>
            </a:r>
            <a:r>
              <a:rPr lang="en-US" sz="2600" dirty="0">
                <a:solidFill>
                  <a:schemeClr val="bg1"/>
                </a:solidFill>
              </a:rPr>
              <a:t>have thrown away all things—I have made a voluntary choice of lifting up Christ, His cross, </a:t>
            </a:r>
            <a:r>
              <a:rPr lang="en-US" sz="2600" dirty="0" smtClean="0">
                <a:solidFill>
                  <a:schemeClr val="bg1"/>
                </a:solidFill>
              </a:rPr>
              <a:t>His </a:t>
            </a:r>
            <a:r>
              <a:rPr lang="en-US" sz="2600" dirty="0">
                <a:solidFill>
                  <a:schemeClr val="bg1"/>
                </a:solidFill>
              </a:rPr>
              <a:t>poverty, and </a:t>
            </a:r>
            <a:r>
              <a:rPr lang="en-US" sz="2600" dirty="0" smtClean="0">
                <a:solidFill>
                  <a:schemeClr val="bg1"/>
                </a:solidFill>
              </a:rPr>
              <a:t>His </a:t>
            </a:r>
            <a:r>
              <a:rPr lang="en-US" sz="2600" dirty="0">
                <a:solidFill>
                  <a:schemeClr val="bg1"/>
                </a:solidFill>
              </a:rPr>
              <a:t>reproach; and for these I have freely sacrificed </a:t>
            </a:r>
            <a:r>
              <a:rPr lang="en-US" sz="2600" dirty="0" smtClean="0">
                <a:solidFill>
                  <a:schemeClr val="bg1"/>
                </a:solidFill>
              </a:rPr>
              <a:t> - Adam Clarke </a:t>
            </a:r>
            <a:endParaRPr lang="en-US" sz="2600" dirty="0">
              <a:solidFill>
                <a:schemeClr val="bg1"/>
              </a:solidFill>
            </a:endParaRPr>
          </a:p>
        </p:txBody>
      </p:sp>
      <p:sp>
        <p:nvSpPr>
          <p:cNvPr id="4" name="Rectangle 3"/>
          <p:cNvSpPr/>
          <p:nvPr/>
        </p:nvSpPr>
        <p:spPr>
          <a:xfrm>
            <a:off x="340238" y="1526296"/>
            <a:ext cx="9399181" cy="1569660"/>
          </a:xfrm>
          <a:prstGeom prst="rect">
            <a:avLst/>
          </a:prstGeom>
        </p:spPr>
        <p:txBody>
          <a:bodyPr wrap="square">
            <a:spAutoFit/>
          </a:bodyPr>
          <a:lstStyle/>
          <a:p>
            <a:r>
              <a:rPr lang="en-US" sz="2400" dirty="0" smtClean="0">
                <a:solidFill>
                  <a:schemeClr val="bg1"/>
                </a:solidFill>
              </a:rPr>
              <a:t>The </a:t>
            </a:r>
            <a:r>
              <a:rPr lang="en-US" sz="2400" dirty="0">
                <a:solidFill>
                  <a:schemeClr val="bg1"/>
                </a:solidFill>
              </a:rPr>
              <a:t>very credentials these people are waving around as something special, I'm tearing up and throwing out </a:t>
            </a:r>
            <a:r>
              <a:rPr lang="en-US" sz="2400" dirty="0" smtClean="0">
                <a:solidFill>
                  <a:schemeClr val="bg1"/>
                </a:solidFill>
              </a:rPr>
              <a:t>in the </a:t>
            </a:r>
            <a:r>
              <a:rPr lang="en-US" sz="2400" dirty="0">
                <a:solidFill>
                  <a:schemeClr val="bg1"/>
                </a:solidFill>
              </a:rPr>
              <a:t>trash—along with everything else I used to take credit for. And why? Because of </a:t>
            </a:r>
            <a:r>
              <a:rPr lang="en-US" sz="2400" dirty="0" smtClean="0">
                <a:solidFill>
                  <a:schemeClr val="bg1"/>
                </a:solidFill>
              </a:rPr>
              <a:t>(knowing) Christ</a:t>
            </a:r>
            <a:r>
              <a:rPr lang="en-US" sz="2400" dirty="0">
                <a:solidFill>
                  <a:schemeClr val="bg1"/>
                </a:solidFill>
              </a:rPr>
              <a:t>. </a:t>
            </a:r>
            <a:r>
              <a:rPr lang="en-US" sz="2400" b="1" dirty="0">
                <a:solidFill>
                  <a:schemeClr val="bg1"/>
                </a:solidFill>
              </a:rPr>
              <a:t>Philippians 3:7 (MSG) </a:t>
            </a:r>
            <a:endParaRPr lang="en-US" sz="2400" dirty="0">
              <a:solidFill>
                <a:schemeClr val="bg1"/>
              </a:solidFill>
            </a:endParaRPr>
          </a:p>
        </p:txBody>
      </p:sp>
    </p:spTree>
    <p:extLst>
      <p:ext uri="{BB962C8B-B14F-4D97-AF65-F5344CB8AC3E}">
        <p14:creationId xmlns:p14="http://schemas.microsoft.com/office/powerpoint/2010/main" val="2650384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59753" y="187863"/>
            <a:ext cx="7686392" cy="584775"/>
          </a:xfrm>
          <a:prstGeom prst="rect">
            <a:avLst/>
          </a:prstGeom>
          <a:noFill/>
        </p:spPr>
        <p:txBody>
          <a:bodyPr wrap="square" rtlCol="0">
            <a:spAutoFit/>
          </a:bodyPr>
          <a:lstStyle/>
          <a:p>
            <a:pPr algn="ctr"/>
            <a:r>
              <a:rPr lang="en-US" sz="3200" b="1" dirty="0" smtClean="0">
                <a:solidFill>
                  <a:srgbClr val="FFFF00"/>
                </a:solidFill>
                <a:effectLst>
                  <a:outerShdw blurRad="38100" dist="38100" dir="2700000" algn="tl">
                    <a:srgbClr val="000000">
                      <a:alpha val="43137"/>
                    </a:srgbClr>
                  </a:outerShdw>
                </a:effectLst>
              </a:rPr>
              <a:t>TO KNOW HIM – CHRIST </a:t>
            </a:r>
            <a:endParaRPr lang="en-US" sz="3200" b="1" dirty="0">
              <a:solidFill>
                <a:srgbClr val="FFFF00"/>
              </a:solidFill>
              <a:effectLst>
                <a:outerShdw blurRad="38100" dist="38100" dir="2700000" algn="tl">
                  <a:srgbClr val="000000">
                    <a:alpha val="43137"/>
                  </a:srgbClr>
                </a:outerShdw>
              </a:effectLst>
            </a:endParaRPr>
          </a:p>
        </p:txBody>
      </p:sp>
      <p:sp>
        <p:nvSpPr>
          <p:cNvPr id="2" name="Rectangle 1"/>
          <p:cNvSpPr/>
          <p:nvPr/>
        </p:nvSpPr>
        <p:spPr>
          <a:xfrm>
            <a:off x="191386" y="3230128"/>
            <a:ext cx="9601199" cy="3416320"/>
          </a:xfrm>
          <a:prstGeom prst="rect">
            <a:avLst/>
          </a:prstGeom>
        </p:spPr>
        <p:txBody>
          <a:bodyPr wrap="square">
            <a:spAutoFit/>
          </a:bodyPr>
          <a:lstStyle/>
          <a:p>
            <a:r>
              <a:rPr lang="en-US" sz="2400" baseline="30000" dirty="0">
                <a:solidFill>
                  <a:schemeClr val="bg1"/>
                </a:solidFill>
              </a:rPr>
              <a:t>8 </a:t>
            </a:r>
            <a:r>
              <a:rPr lang="en-US" sz="2400" dirty="0">
                <a:solidFill>
                  <a:schemeClr val="bg1"/>
                </a:solidFill>
              </a:rPr>
              <a:t> Yes, furthermore, I count everything as loss compared to the possession of the priceless privilege (the overwhelming preciousness, the surpassing worth, and supreme advantage) </a:t>
            </a:r>
            <a:r>
              <a:rPr lang="en-US" sz="2400" b="1" u="sng" dirty="0">
                <a:solidFill>
                  <a:srgbClr val="FFFF00"/>
                </a:solidFill>
              </a:rPr>
              <a:t>of knowing Christ Jesus my Lord </a:t>
            </a:r>
            <a:r>
              <a:rPr lang="en-US" sz="2400" b="1" i="1" dirty="0">
                <a:solidFill>
                  <a:srgbClr val="FFFF00"/>
                </a:solidFill>
              </a:rPr>
              <a:t>and</a:t>
            </a:r>
            <a:r>
              <a:rPr lang="en-US" sz="2400" b="1" dirty="0">
                <a:solidFill>
                  <a:srgbClr val="FFFF00"/>
                </a:solidFill>
              </a:rPr>
              <a:t> of progressively becoming more deeply </a:t>
            </a:r>
            <a:r>
              <a:rPr lang="en-US" sz="2400" b="1" i="1" dirty="0">
                <a:solidFill>
                  <a:srgbClr val="FFFF00"/>
                </a:solidFill>
              </a:rPr>
              <a:t>and</a:t>
            </a:r>
            <a:r>
              <a:rPr lang="en-US" sz="2400" b="1" dirty="0">
                <a:solidFill>
                  <a:srgbClr val="FFFF00"/>
                </a:solidFill>
              </a:rPr>
              <a:t> intimately acquainted with Him [of perceiving and recognizing and understanding Him more fully and clearly]. </a:t>
            </a:r>
            <a:r>
              <a:rPr lang="en-US" sz="2400" dirty="0">
                <a:solidFill>
                  <a:schemeClr val="bg1"/>
                </a:solidFill>
              </a:rPr>
              <a:t>For His sake I have lost everything and consider it all to be mere rubbish (refuse, dregs), in order that I may win (gain) Christ (the Anointed One), </a:t>
            </a:r>
            <a:r>
              <a:rPr lang="en-US" sz="2400" b="1" dirty="0">
                <a:solidFill>
                  <a:schemeClr val="bg1"/>
                </a:solidFill>
              </a:rPr>
              <a:t>Philippians 3:8 (AMP) </a:t>
            </a:r>
            <a:endParaRPr lang="en-US" sz="2400" dirty="0">
              <a:solidFill>
                <a:schemeClr val="bg1"/>
              </a:solidFill>
            </a:endParaRPr>
          </a:p>
        </p:txBody>
      </p:sp>
      <p:pic>
        <p:nvPicPr>
          <p:cNvPr id="5" name="Picture 2" descr="Book Knowled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4522" y="682949"/>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87079" y="1193571"/>
            <a:ext cx="5018568" cy="1200329"/>
          </a:xfrm>
          <a:prstGeom prst="rect">
            <a:avLst/>
          </a:prstGeom>
        </p:spPr>
        <p:txBody>
          <a:bodyPr wrap="square">
            <a:spAutoFit/>
          </a:bodyPr>
          <a:lstStyle/>
          <a:p>
            <a:r>
              <a:rPr lang="en-US" sz="2400" dirty="0">
                <a:solidFill>
                  <a:srgbClr val="FFFF00"/>
                </a:solidFill>
              </a:rPr>
              <a:t> And to know the love of Christ, </a:t>
            </a:r>
            <a:r>
              <a:rPr lang="en-US" sz="2400" b="1" dirty="0">
                <a:solidFill>
                  <a:schemeClr val="bg1"/>
                </a:solidFill>
              </a:rPr>
              <a:t>which </a:t>
            </a:r>
            <a:r>
              <a:rPr lang="en-US" sz="2400" b="1" dirty="0" smtClean="0">
                <a:solidFill>
                  <a:schemeClr val="bg1"/>
                </a:solidFill>
              </a:rPr>
              <a:t>passes </a:t>
            </a:r>
            <a:r>
              <a:rPr lang="en-US" sz="2400" b="1" u="sng" dirty="0">
                <a:solidFill>
                  <a:schemeClr val="bg1"/>
                </a:solidFill>
              </a:rPr>
              <a:t>knowledge</a:t>
            </a:r>
            <a:r>
              <a:rPr lang="en-US" sz="2400" b="1" dirty="0">
                <a:solidFill>
                  <a:schemeClr val="bg1"/>
                </a:solidFill>
              </a:rPr>
              <a:t>,</a:t>
            </a:r>
            <a:r>
              <a:rPr lang="en-US" sz="2400" dirty="0">
                <a:solidFill>
                  <a:srgbClr val="FFFF00"/>
                </a:solidFill>
              </a:rPr>
              <a:t> </a:t>
            </a:r>
            <a:r>
              <a:rPr lang="en-US" sz="2400" b="1" dirty="0" smtClean="0">
                <a:solidFill>
                  <a:srgbClr val="FFFF00"/>
                </a:solidFill>
              </a:rPr>
              <a:t>Ephesians </a:t>
            </a:r>
            <a:r>
              <a:rPr lang="en-US" sz="2400" b="1" dirty="0">
                <a:solidFill>
                  <a:srgbClr val="FFFF00"/>
                </a:solidFill>
              </a:rPr>
              <a:t>3:19 (KJV) </a:t>
            </a:r>
            <a:endParaRPr lang="en-US" sz="2400" dirty="0">
              <a:solidFill>
                <a:srgbClr val="FFFF00"/>
              </a:solidFill>
            </a:endParaRPr>
          </a:p>
        </p:txBody>
      </p:sp>
      <p:sp>
        <p:nvSpPr>
          <p:cNvPr id="7" name="TextBox 6"/>
          <p:cNvSpPr txBox="1"/>
          <p:nvPr/>
        </p:nvSpPr>
        <p:spPr>
          <a:xfrm>
            <a:off x="7865102" y="717569"/>
            <a:ext cx="1881963" cy="584775"/>
          </a:xfrm>
          <a:prstGeom prst="rect">
            <a:avLst/>
          </a:prstGeom>
          <a:noFill/>
        </p:spPr>
        <p:txBody>
          <a:bodyPr wrap="square" rtlCol="0">
            <a:spAutoFit/>
          </a:bodyPr>
          <a:lstStyle/>
          <a:p>
            <a:r>
              <a:rPr lang="en-US" sz="3200" b="1" dirty="0" smtClean="0"/>
              <a:t>Gnosis </a:t>
            </a:r>
          </a:p>
        </p:txBody>
      </p:sp>
      <p:pic>
        <p:nvPicPr>
          <p:cNvPr id="3074" name="Picture 2" descr="How Jet Bridge (or Passenger Boarding Bridge) Wor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1098" y="772638"/>
            <a:ext cx="2050944" cy="17419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295553" y="2514603"/>
            <a:ext cx="3338623" cy="369332"/>
          </a:xfrm>
          <a:prstGeom prst="rect">
            <a:avLst/>
          </a:prstGeom>
          <a:noFill/>
        </p:spPr>
        <p:txBody>
          <a:bodyPr wrap="square" rtlCol="0">
            <a:spAutoFit/>
          </a:bodyPr>
          <a:lstStyle/>
          <a:p>
            <a:r>
              <a:rPr lang="en-US" b="1" dirty="0" smtClean="0">
                <a:solidFill>
                  <a:srgbClr val="FFFF00"/>
                </a:solidFill>
              </a:rPr>
              <a:t>Jet Bridge Training  Manual </a:t>
            </a:r>
          </a:p>
        </p:txBody>
      </p:sp>
    </p:spTree>
    <p:extLst>
      <p:ext uri="{BB962C8B-B14F-4D97-AF65-F5344CB8AC3E}">
        <p14:creationId xmlns:p14="http://schemas.microsoft.com/office/powerpoint/2010/main" val="1778113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6665" y="316409"/>
            <a:ext cx="7686392" cy="584775"/>
          </a:xfrm>
          <a:prstGeom prst="rect">
            <a:avLst/>
          </a:prstGeom>
          <a:noFill/>
        </p:spPr>
        <p:txBody>
          <a:bodyPr wrap="square" rtlCol="0">
            <a:spAutoFit/>
          </a:bodyPr>
          <a:lstStyle/>
          <a:p>
            <a:pPr algn="ctr"/>
            <a:r>
              <a:rPr lang="en-US" sz="3200" b="1" dirty="0" smtClean="0">
                <a:solidFill>
                  <a:srgbClr val="FFFF00"/>
                </a:solidFill>
                <a:effectLst>
                  <a:outerShdw blurRad="38100" dist="38100" dir="2700000" algn="tl">
                    <a:srgbClr val="000000">
                      <a:alpha val="43137"/>
                    </a:srgbClr>
                  </a:outerShdw>
                </a:effectLst>
              </a:rPr>
              <a:t>TO KNOW HIM – CHRIST </a:t>
            </a:r>
            <a:endParaRPr lang="en-US" sz="3200" b="1" dirty="0">
              <a:solidFill>
                <a:srgbClr val="FFFF00"/>
              </a:solidFill>
              <a:effectLst>
                <a:outerShdw blurRad="38100" dist="38100" dir="2700000" algn="tl">
                  <a:srgbClr val="000000">
                    <a:alpha val="43137"/>
                  </a:srgbClr>
                </a:outerShdw>
              </a:effectLst>
            </a:endParaRPr>
          </a:p>
        </p:txBody>
      </p:sp>
      <p:sp>
        <p:nvSpPr>
          <p:cNvPr id="3" name="Rectangle 2"/>
          <p:cNvSpPr/>
          <p:nvPr/>
        </p:nvSpPr>
        <p:spPr>
          <a:xfrm>
            <a:off x="356665" y="3288008"/>
            <a:ext cx="9446554" cy="3293209"/>
          </a:xfrm>
          <a:prstGeom prst="rect">
            <a:avLst/>
          </a:prstGeom>
        </p:spPr>
        <p:txBody>
          <a:bodyPr wrap="square">
            <a:spAutoFit/>
          </a:bodyPr>
          <a:lstStyle/>
          <a:p>
            <a:r>
              <a:rPr lang="en-US" sz="2400" dirty="0" smtClean="0">
                <a:solidFill>
                  <a:schemeClr val="bg1"/>
                </a:solidFill>
              </a:rPr>
              <a:t>That </a:t>
            </a:r>
            <a:r>
              <a:rPr lang="en-US" sz="2800" u="sng" dirty="0">
                <a:solidFill>
                  <a:srgbClr val="FFFF00"/>
                </a:solidFill>
              </a:rPr>
              <a:t>I may know Him </a:t>
            </a:r>
            <a:r>
              <a:rPr lang="en-US" sz="2800" dirty="0">
                <a:solidFill>
                  <a:srgbClr val="FFFF00"/>
                </a:solidFill>
              </a:rPr>
              <a:t>[that I may progressively become more deeply and intimately acquainted with Him, perceiving and recognizing and understanding the wonders of His Person </a:t>
            </a:r>
            <a:r>
              <a:rPr lang="en-US" sz="2400" dirty="0">
                <a:solidFill>
                  <a:schemeClr val="bg1"/>
                </a:solidFill>
              </a:rPr>
              <a:t>more strongly and more clearly], and that I may in that same way come to know the power outflowing from His resurrection [which it exerts over believers], and that I may so share His sufferings as to be continually transformed [in spirit into His likeness even] to His death, [in the hope] </a:t>
            </a:r>
            <a:r>
              <a:rPr lang="en-US" sz="2400" b="1" dirty="0">
                <a:solidFill>
                  <a:schemeClr val="bg1"/>
                </a:solidFill>
              </a:rPr>
              <a:t>Philippians 3:10 (AMP) </a:t>
            </a:r>
            <a:endParaRPr lang="en-US" sz="2400" dirty="0">
              <a:solidFill>
                <a:schemeClr val="bg1"/>
              </a:solidFill>
            </a:endParaRPr>
          </a:p>
        </p:txBody>
      </p:sp>
      <p:sp>
        <p:nvSpPr>
          <p:cNvPr id="5" name="TextBox 4"/>
          <p:cNvSpPr txBox="1"/>
          <p:nvPr/>
        </p:nvSpPr>
        <p:spPr>
          <a:xfrm>
            <a:off x="7155712" y="316409"/>
            <a:ext cx="2275367" cy="584775"/>
          </a:xfrm>
          <a:prstGeom prst="rect">
            <a:avLst/>
          </a:prstGeom>
          <a:noFill/>
        </p:spPr>
        <p:txBody>
          <a:bodyPr wrap="square" rtlCol="0">
            <a:spAutoFit/>
          </a:bodyPr>
          <a:lstStyle/>
          <a:p>
            <a:r>
              <a:rPr lang="en-US" sz="3200" b="1" dirty="0" err="1" smtClean="0">
                <a:solidFill>
                  <a:schemeClr val="bg1"/>
                </a:solidFill>
              </a:rPr>
              <a:t>Ginoskoe</a:t>
            </a:r>
            <a:r>
              <a:rPr lang="en-US" sz="3200" b="1" dirty="0" smtClean="0">
                <a:solidFill>
                  <a:schemeClr val="bg1"/>
                </a:solidFill>
              </a:rPr>
              <a:t> </a:t>
            </a:r>
          </a:p>
        </p:txBody>
      </p:sp>
      <p:sp>
        <p:nvSpPr>
          <p:cNvPr id="6" name="Rectangle 5"/>
          <p:cNvSpPr/>
          <p:nvPr/>
        </p:nvSpPr>
        <p:spPr>
          <a:xfrm>
            <a:off x="435936" y="1165075"/>
            <a:ext cx="5029200" cy="2062103"/>
          </a:xfrm>
          <a:prstGeom prst="rect">
            <a:avLst/>
          </a:prstGeom>
        </p:spPr>
        <p:txBody>
          <a:bodyPr>
            <a:spAutoFit/>
          </a:bodyPr>
          <a:lstStyle/>
          <a:p>
            <a:r>
              <a:rPr lang="en-US" sz="2000" baseline="30000" dirty="0" smtClean="0">
                <a:solidFill>
                  <a:srgbClr val="FFFF00"/>
                </a:solidFill>
              </a:rPr>
              <a:t> </a:t>
            </a:r>
            <a:r>
              <a:rPr lang="en-US" sz="2000" dirty="0">
                <a:solidFill>
                  <a:srgbClr val="FFFF00"/>
                </a:solidFill>
              </a:rPr>
              <a:t> </a:t>
            </a:r>
            <a:r>
              <a:rPr lang="en-US" sz="2400" dirty="0">
                <a:solidFill>
                  <a:srgbClr val="FFFF00"/>
                </a:solidFill>
              </a:rPr>
              <a:t>And </a:t>
            </a:r>
            <a:r>
              <a:rPr lang="en-US" sz="3600" dirty="0">
                <a:solidFill>
                  <a:schemeClr val="bg1"/>
                </a:solidFill>
              </a:rPr>
              <a:t>knew</a:t>
            </a:r>
            <a:r>
              <a:rPr lang="en-US" sz="3600" dirty="0">
                <a:solidFill>
                  <a:srgbClr val="FFFF00"/>
                </a:solidFill>
              </a:rPr>
              <a:t> </a:t>
            </a:r>
            <a:r>
              <a:rPr lang="en-US" sz="2400" dirty="0">
                <a:solidFill>
                  <a:srgbClr val="FFFF00"/>
                </a:solidFill>
              </a:rPr>
              <a:t>her not till she had brought forth her firstborn son: and he called </a:t>
            </a:r>
            <a:r>
              <a:rPr lang="en-US" sz="2400" dirty="0" smtClean="0">
                <a:solidFill>
                  <a:srgbClr val="FFFF00"/>
                </a:solidFill>
              </a:rPr>
              <a:t>His </a:t>
            </a:r>
            <a:r>
              <a:rPr lang="en-US" sz="2400" dirty="0">
                <a:solidFill>
                  <a:srgbClr val="FFFF00"/>
                </a:solidFill>
              </a:rPr>
              <a:t>name JESUS. </a:t>
            </a:r>
            <a:r>
              <a:rPr lang="en-US" sz="2400" b="1" dirty="0">
                <a:solidFill>
                  <a:srgbClr val="FFFF00"/>
                </a:solidFill>
              </a:rPr>
              <a:t>Matthew 1:25 (KJV) </a:t>
            </a:r>
            <a:r>
              <a:rPr lang="en-US" sz="2400" dirty="0">
                <a:solidFill>
                  <a:srgbClr val="FFFF00"/>
                </a:solidFill>
              </a:rPr>
              <a:t/>
            </a:r>
            <a:br>
              <a:rPr lang="en-US" sz="2400" dirty="0">
                <a:solidFill>
                  <a:srgbClr val="FFFF00"/>
                </a:solidFill>
              </a:rPr>
            </a:br>
            <a:endParaRPr lang="en-US" sz="2000" dirty="0">
              <a:solidFill>
                <a:srgbClr val="FFFF00"/>
              </a:solidFill>
            </a:endParaRPr>
          </a:p>
        </p:txBody>
      </p:sp>
      <p:pic>
        <p:nvPicPr>
          <p:cNvPr id="2052" name="Picture 4" descr="How a Jet Bridge works? (a.k.a. Passenger Boarding Bridge, Aviobridge,  Aerobridge, Jetway, Jetty)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5486" y="1059821"/>
            <a:ext cx="3766449" cy="2119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3268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5108" y="194202"/>
            <a:ext cx="9340126" cy="615553"/>
          </a:xfrm>
          <a:prstGeom prst="rect">
            <a:avLst/>
          </a:prstGeom>
          <a:noFill/>
        </p:spPr>
        <p:txBody>
          <a:bodyPr wrap="square" rtlCol="0">
            <a:spAutoFit/>
          </a:bodyPr>
          <a:lstStyle/>
          <a:p>
            <a:r>
              <a:rPr lang="en-US" sz="3400" b="1" dirty="0" smtClean="0">
                <a:solidFill>
                  <a:srgbClr val="FFFF00"/>
                </a:solidFill>
                <a:effectLst>
                  <a:outerShdw blurRad="38100" dist="38100" dir="2700000" algn="tl">
                    <a:srgbClr val="000000">
                      <a:alpha val="43137"/>
                    </a:srgbClr>
                  </a:outerShdw>
                </a:effectLst>
              </a:rPr>
              <a:t>Old Testament Equivalent Cry To Know Him </a:t>
            </a:r>
            <a:endParaRPr lang="en-US" sz="3400" b="1" dirty="0">
              <a:solidFill>
                <a:srgbClr val="FFFF00"/>
              </a:solidFill>
              <a:effectLst>
                <a:outerShdw blurRad="38100" dist="38100" dir="2700000" algn="tl">
                  <a:srgbClr val="000000">
                    <a:alpha val="43137"/>
                  </a:srgbClr>
                </a:outerShdw>
              </a:effectLst>
            </a:endParaRPr>
          </a:p>
        </p:txBody>
      </p:sp>
      <p:sp>
        <p:nvSpPr>
          <p:cNvPr id="3" name="Rectangle 2"/>
          <p:cNvSpPr/>
          <p:nvPr/>
        </p:nvSpPr>
        <p:spPr>
          <a:xfrm>
            <a:off x="217967" y="1395128"/>
            <a:ext cx="6469912" cy="954107"/>
          </a:xfrm>
          <a:prstGeom prst="rect">
            <a:avLst/>
          </a:prstGeom>
        </p:spPr>
        <p:txBody>
          <a:bodyPr wrap="square">
            <a:spAutoFit/>
          </a:bodyPr>
          <a:lstStyle/>
          <a:p>
            <a:r>
              <a:rPr lang="en-US" sz="2800" dirty="0">
                <a:solidFill>
                  <a:schemeClr val="bg1"/>
                </a:solidFill>
              </a:rPr>
              <a:t> Then Moses said, "Now show me your glory." </a:t>
            </a:r>
            <a:r>
              <a:rPr lang="en-US" sz="2800" b="1" dirty="0">
                <a:solidFill>
                  <a:schemeClr val="bg1"/>
                </a:solidFill>
              </a:rPr>
              <a:t>Exodus 33:18 (NIV</a:t>
            </a:r>
            <a:r>
              <a:rPr lang="en-US" sz="2800" b="1" dirty="0" smtClean="0">
                <a:solidFill>
                  <a:schemeClr val="bg1"/>
                </a:solidFill>
              </a:rPr>
              <a:t>)</a:t>
            </a:r>
            <a:endParaRPr lang="en-US" sz="2800" dirty="0">
              <a:solidFill>
                <a:schemeClr val="bg1"/>
              </a:solidFill>
            </a:endParaRPr>
          </a:p>
        </p:txBody>
      </p:sp>
      <p:sp>
        <p:nvSpPr>
          <p:cNvPr id="5" name="Rectangle 4"/>
          <p:cNvSpPr/>
          <p:nvPr/>
        </p:nvSpPr>
        <p:spPr>
          <a:xfrm>
            <a:off x="435108" y="3509319"/>
            <a:ext cx="5029200" cy="2308324"/>
          </a:xfrm>
          <a:prstGeom prst="rect">
            <a:avLst/>
          </a:prstGeom>
        </p:spPr>
        <p:txBody>
          <a:bodyPr>
            <a:spAutoFit/>
          </a:bodyPr>
          <a:lstStyle/>
          <a:p>
            <a:r>
              <a:rPr lang="en-US" sz="2400" dirty="0" smtClean="0">
                <a:solidFill>
                  <a:schemeClr val="bg1"/>
                </a:solidFill>
              </a:rPr>
              <a:t>Show </a:t>
            </a:r>
            <a:r>
              <a:rPr lang="en-US" sz="2400" dirty="0">
                <a:solidFill>
                  <a:schemeClr val="bg1"/>
                </a:solidFill>
              </a:rPr>
              <a:t>me your ways, O </a:t>
            </a:r>
            <a:r>
              <a:rPr lang="en-US" sz="2400" cap="small" dirty="0">
                <a:solidFill>
                  <a:schemeClr val="bg1"/>
                </a:solidFill>
              </a:rPr>
              <a:t>LORD</a:t>
            </a:r>
            <a:r>
              <a:rPr lang="en-US" sz="2400" dirty="0">
                <a:solidFill>
                  <a:schemeClr val="bg1"/>
                </a:solidFill>
              </a:rPr>
              <a:t>, teach me your paths; </a:t>
            </a:r>
            <a:r>
              <a:rPr lang="en-US" sz="2400" baseline="30000" dirty="0">
                <a:solidFill>
                  <a:schemeClr val="bg1"/>
                </a:solidFill>
              </a:rPr>
              <a:t>5 </a:t>
            </a:r>
            <a:r>
              <a:rPr lang="en-US" sz="2400" dirty="0">
                <a:solidFill>
                  <a:schemeClr val="bg1"/>
                </a:solidFill>
              </a:rPr>
              <a:t> guide me in your truth and teach me, for you are God my Savior, and my hope is in you all day long. </a:t>
            </a:r>
            <a:r>
              <a:rPr lang="en-US" sz="2400" b="1" dirty="0">
                <a:solidFill>
                  <a:schemeClr val="bg1"/>
                </a:solidFill>
              </a:rPr>
              <a:t>Psalm 25:4-5 (NIV) </a:t>
            </a:r>
            <a:endParaRPr lang="en-US" sz="2400" dirty="0">
              <a:solidFill>
                <a:schemeClr val="bg1"/>
              </a:solidFill>
            </a:endParaRPr>
          </a:p>
        </p:txBody>
      </p:sp>
      <p:pic>
        <p:nvPicPr>
          <p:cNvPr id="4098" name="Picture 2" descr="Moses | FC/OC VS Battles Wiki | Fand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7879" y="1198970"/>
            <a:ext cx="3087355" cy="192959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he Reign of King David: A Glimpse into the Mind and Thoughts of a  Legendary Leader – Generated by A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3692" y="3474913"/>
            <a:ext cx="2555728" cy="2555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769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7282" y="131690"/>
            <a:ext cx="9641941" cy="584775"/>
          </a:xfrm>
          <a:prstGeom prst="rect">
            <a:avLst/>
          </a:prstGeom>
          <a:noFill/>
        </p:spPr>
        <p:txBody>
          <a:bodyPr wrap="square" rtlCol="0">
            <a:spAutoFit/>
          </a:bodyPr>
          <a:lstStyle/>
          <a:p>
            <a:pPr algn="ctr"/>
            <a:r>
              <a:rPr lang="en-US" sz="3200" b="1" dirty="0" smtClean="0">
                <a:solidFill>
                  <a:srgbClr val="FFFF00"/>
                </a:solidFill>
                <a:effectLst>
                  <a:outerShdw blurRad="38100" dist="38100" dir="2700000" algn="tl">
                    <a:srgbClr val="000000">
                      <a:alpha val="43137"/>
                    </a:srgbClr>
                  </a:outerShdw>
                </a:effectLst>
              </a:rPr>
              <a:t>EVAN ROBERTS WANTED TO KNOW GOD </a:t>
            </a:r>
            <a:endParaRPr lang="en-US" sz="3200" b="1" dirty="0">
              <a:solidFill>
                <a:srgbClr val="FFFF00"/>
              </a:solidFill>
              <a:effectLst>
                <a:outerShdw blurRad="38100" dist="38100" dir="2700000" algn="tl">
                  <a:srgbClr val="000000">
                    <a:alpha val="43137"/>
                  </a:srgbClr>
                </a:outerShdw>
              </a:effectLst>
            </a:endParaRPr>
          </a:p>
        </p:txBody>
      </p:sp>
      <p:pic>
        <p:nvPicPr>
          <p:cNvPr id="6146" name="Picture 2" descr="Evan Rober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329" y="777676"/>
            <a:ext cx="1728153" cy="23589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19916" y="777676"/>
            <a:ext cx="6879265" cy="923330"/>
          </a:xfrm>
          <a:prstGeom prst="rect">
            <a:avLst/>
          </a:prstGeom>
          <a:noFill/>
        </p:spPr>
        <p:txBody>
          <a:bodyPr wrap="square" rtlCol="0">
            <a:spAutoFit/>
          </a:bodyPr>
          <a:lstStyle/>
          <a:p>
            <a:r>
              <a:rPr lang="en-US" dirty="0" smtClean="0">
                <a:solidFill>
                  <a:schemeClr val="bg1"/>
                </a:solidFill>
              </a:rPr>
              <a:t>HE HAD BEEN PRAYING TEN YEARS FOR A HEAVENLY INVASION OF GOD – NOT KNOWING FULLY WHAT THAT MEANT</a:t>
            </a:r>
          </a:p>
        </p:txBody>
      </p:sp>
      <p:sp>
        <p:nvSpPr>
          <p:cNvPr id="4" name="Rectangle 3"/>
          <p:cNvSpPr/>
          <p:nvPr/>
        </p:nvSpPr>
        <p:spPr>
          <a:xfrm>
            <a:off x="2402958" y="1935960"/>
            <a:ext cx="7134447" cy="4524315"/>
          </a:xfrm>
          <a:prstGeom prst="rect">
            <a:avLst/>
          </a:prstGeom>
        </p:spPr>
        <p:txBody>
          <a:bodyPr wrap="square">
            <a:spAutoFit/>
          </a:bodyPr>
          <a:lstStyle/>
          <a:p>
            <a:r>
              <a:rPr lang="en-US" sz="2400" dirty="0">
                <a:solidFill>
                  <a:schemeClr val="bg1"/>
                </a:solidFill>
              </a:rPr>
              <a:t>Oh! it seemed such a failure such a failure and I prayed and prayed, but nothing seemed to give me any relief. But one night, after I had been in great distress praying about this, I went to sleep, and at one o'clock in the morning suddenly I was awakened up out of my sleep, </a:t>
            </a:r>
            <a:r>
              <a:rPr lang="en-US" sz="2400" b="1" dirty="0">
                <a:solidFill>
                  <a:srgbClr val="FFFF00"/>
                </a:solidFill>
              </a:rPr>
              <a:t>and I found myself with unspeakable joy and awe in the very presence of the Almighty God</a:t>
            </a:r>
            <a:r>
              <a:rPr lang="en-US" sz="2400" dirty="0">
                <a:solidFill>
                  <a:schemeClr val="bg1"/>
                </a:solidFill>
              </a:rPr>
              <a:t>. And for the space of four hours I was privileged to speak face to face with Him as a man speaks face to face with a friend. At five o'clock it seemed to me as if I again returned to earth.”</a:t>
            </a:r>
          </a:p>
        </p:txBody>
      </p:sp>
      <p:sp>
        <p:nvSpPr>
          <p:cNvPr id="5" name="TextBox 4"/>
          <p:cNvSpPr txBox="1"/>
          <p:nvPr/>
        </p:nvSpPr>
        <p:spPr>
          <a:xfrm>
            <a:off x="165359" y="3136605"/>
            <a:ext cx="2070092" cy="369332"/>
          </a:xfrm>
          <a:prstGeom prst="rect">
            <a:avLst/>
          </a:prstGeom>
          <a:noFill/>
        </p:spPr>
        <p:txBody>
          <a:bodyPr wrap="square" rtlCol="0">
            <a:spAutoFit/>
          </a:bodyPr>
          <a:lstStyle/>
          <a:p>
            <a:pPr algn="ctr"/>
            <a:r>
              <a:rPr lang="en-US" dirty="0" smtClean="0">
                <a:solidFill>
                  <a:schemeClr val="bg1"/>
                </a:solidFill>
              </a:rPr>
              <a:t>Evan Roberts</a:t>
            </a:r>
          </a:p>
        </p:txBody>
      </p:sp>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9846" t="31163" r="48546" b="14108"/>
          <a:stretch/>
        </p:blipFill>
        <p:spPr bwMode="auto">
          <a:xfrm>
            <a:off x="2402958" y="1701006"/>
            <a:ext cx="7304568" cy="4909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217281" y="3694202"/>
            <a:ext cx="2018169" cy="3016210"/>
          </a:xfrm>
          <a:prstGeom prst="rect">
            <a:avLst/>
          </a:prstGeom>
        </p:spPr>
        <p:txBody>
          <a:bodyPr wrap="square">
            <a:spAutoFit/>
          </a:bodyPr>
          <a:lstStyle/>
          <a:p>
            <a:r>
              <a:rPr lang="en-US" sz="1900" dirty="0">
                <a:solidFill>
                  <a:srgbClr val="FFFF00"/>
                </a:solidFill>
              </a:rPr>
              <a:t>"On Christmas </a:t>
            </a:r>
            <a:r>
              <a:rPr lang="en-US" sz="1900" dirty="0" smtClean="0">
                <a:solidFill>
                  <a:srgbClr val="FFFF00"/>
                </a:solidFill>
              </a:rPr>
              <a:t>Day 1904  </a:t>
            </a:r>
            <a:r>
              <a:rPr lang="en-US" sz="1900" dirty="0">
                <a:solidFill>
                  <a:srgbClr val="FFFF00"/>
                </a:solidFill>
              </a:rPr>
              <a:t>practically the whole of Wales was on its knees. Probably every chapel in the principality was open, and was filled.</a:t>
            </a:r>
          </a:p>
        </p:txBody>
      </p:sp>
    </p:spTree>
    <p:extLst>
      <p:ext uri="{BB962C8B-B14F-4D97-AF65-F5344CB8AC3E}">
        <p14:creationId xmlns:p14="http://schemas.microsoft.com/office/powerpoint/2010/main" val="1097614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2796" y="193175"/>
            <a:ext cx="9654362" cy="1077218"/>
          </a:xfrm>
          <a:prstGeom prst="rect">
            <a:avLst/>
          </a:prstGeom>
          <a:noFill/>
        </p:spPr>
        <p:txBody>
          <a:bodyPr wrap="square" rtlCol="0">
            <a:spAutoFit/>
          </a:bodyPr>
          <a:lstStyle/>
          <a:p>
            <a:pPr algn="ctr"/>
            <a:r>
              <a:rPr lang="en-US" sz="3200" b="1" dirty="0" smtClean="0">
                <a:solidFill>
                  <a:srgbClr val="FFFF00"/>
                </a:solidFill>
                <a:effectLst>
                  <a:outerShdw blurRad="38100" dist="38100" dir="2700000" algn="tl">
                    <a:srgbClr val="000000">
                      <a:alpha val="43137"/>
                    </a:srgbClr>
                  </a:outerShdw>
                </a:effectLst>
              </a:rPr>
              <a:t>Somehow Attaining The Resurrection </a:t>
            </a:r>
          </a:p>
          <a:p>
            <a:pPr algn="ctr"/>
            <a:r>
              <a:rPr lang="en-US" sz="3200" b="1" dirty="0" smtClean="0">
                <a:solidFill>
                  <a:srgbClr val="FFFF00"/>
                </a:solidFill>
                <a:effectLst>
                  <a:outerShdw blurRad="38100" dist="38100" dir="2700000" algn="tl">
                    <a:srgbClr val="000000">
                      <a:alpha val="43137"/>
                    </a:srgbClr>
                  </a:outerShdw>
                </a:effectLst>
              </a:rPr>
              <a:t>Of The Dead  (Philippians 3:11)</a:t>
            </a:r>
            <a:endParaRPr lang="en-US" sz="3200" b="1" dirty="0">
              <a:solidFill>
                <a:srgbClr val="FFFF00"/>
              </a:solidFill>
              <a:effectLst>
                <a:outerShdw blurRad="38100" dist="38100" dir="2700000" algn="tl">
                  <a:srgbClr val="000000">
                    <a:alpha val="43137"/>
                  </a:srgbClr>
                </a:outerShdw>
              </a:effectLst>
            </a:endParaRPr>
          </a:p>
        </p:txBody>
      </p:sp>
      <p:sp>
        <p:nvSpPr>
          <p:cNvPr id="3" name="TextBox 2"/>
          <p:cNvSpPr txBox="1"/>
          <p:nvPr/>
        </p:nvSpPr>
        <p:spPr>
          <a:xfrm>
            <a:off x="276453" y="2395907"/>
            <a:ext cx="7166346" cy="1200329"/>
          </a:xfrm>
          <a:prstGeom prst="rect">
            <a:avLst/>
          </a:prstGeom>
          <a:noFill/>
        </p:spPr>
        <p:txBody>
          <a:bodyPr wrap="square" rtlCol="0">
            <a:spAutoFit/>
          </a:bodyPr>
          <a:lstStyle/>
          <a:p>
            <a:r>
              <a:rPr lang="en-US" sz="2400" dirty="0" smtClean="0">
                <a:solidFill>
                  <a:schemeClr val="bg1"/>
                </a:solidFill>
              </a:rPr>
              <a:t>Earliest English translation – </a:t>
            </a:r>
            <a:r>
              <a:rPr lang="en-US" sz="2400" dirty="0" smtClean="0">
                <a:solidFill>
                  <a:srgbClr val="FFFF00"/>
                </a:solidFill>
              </a:rPr>
              <a:t>Wycliffe</a:t>
            </a:r>
            <a:r>
              <a:rPr lang="en-US" sz="2400" dirty="0" smtClean="0">
                <a:solidFill>
                  <a:schemeClr val="bg1"/>
                </a:solidFill>
              </a:rPr>
              <a:t> – 1395 </a:t>
            </a:r>
          </a:p>
          <a:p>
            <a:r>
              <a:rPr lang="en-US" sz="2400" dirty="0" smtClean="0">
                <a:solidFill>
                  <a:schemeClr val="bg1"/>
                </a:solidFill>
              </a:rPr>
              <a:t>“If in some manner I may come </a:t>
            </a:r>
            <a:r>
              <a:rPr lang="en-US" sz="2400" dirty="0">
                <a:solidFill>
                  <a:schemeClr val="bg1"/>
                </a:solidFill>
              </a:rPr>
              <a:t>to the </a:t>
            </a:r>
            <a:r>
              <a:rPr lang="en-US" sz="2400" dirty="0" smtClean="0">
                <a:solidFill>
                  <a:schemeClr val="bg1"/>
                </a:solidFill>
              </a:rPr>
              <a:t>resurrection </a:t>
            </a:r>
            <a:r>
              <a:rPr lang="en-US" sz="2400" dirty="0">
                <a:solidFill>
                  <a:schemeClr val="bg1"/>
                </a:solidFill>
              </a:rPr>
              <a:t>that is </a:t>
            </a:r>
            <a:r>
              <a:rPr lang="en-US" sz="2400" dirty="0" smtClean="0">
                <a:solidFill>
                  <a:schemeClr val="bg1"/>
                </a:solidFill>
              </a:rPr>
              <a:t>from death.”</a:t>
            </a:r>
          </a:p>
        </p:txBody>
      </p:sp>
      <p:sp>
        <p:nvSpPr>
          <p:cNvPr id="4" name="Rectangle 3"/>
          <p:cNvSpPr/>
          <p:nvPr/>
        </p:nvSpPr>
        <p:spPr>
          <a:xfrm>
            <a:off x="499728" y="4541251"/>
            <a:ext cx="8708065" cy="1138773"/>
          </a:xfrm>
          <a:prstGeom prst="rect">
            <a:avLst/>
          </a:prstGeom>
        </p:spPr>
        <p:txBody>
          <a:bodyPr wrap="square">
            <a:spAutoFit/>
          </a:bodyPr>
          <a:lstStyle/>
          <a:p>
            <a:r>
              <a:rPr lang="en-US" sz="4400" dirty="0">
                <a:solidFill>
                  <a:srgbClr val="FFFF00"/>
                </a:solidFill>
              </a:rPr>
              <a:t>ανα</a:t>
            </a:r>
            <a:r>
              <a:rPr lang="en-US" sz="4400" dirty="0" err="1">
                <a:solidFill>
                  <a:srgbClr val="FFFF00"/>
                </a:solidFill>
              </a:rPr>
              <a:t>στ</a:t>
            </a:r>
            <a:r>
              <a:rPr lang="en-US" sz="4400" dirty="0">
                <a:solidFill>
                  <a:srgbClr val="FFFF00"/>
                </a:solidFill>
              </a:rPr>
              <a:t>ασις</a:t>
            </a:r>
            <a:r>
              <a:rPr lang="en-US" sz="2800" dirty="0">
                <a:solidFill>
                  <a:schemeClr val="bg1"/>
                </a:solidFill>
              </a:rPr>
              <a:t> </a:t>
            </a:r>
            <a:r>
              <a:rPr lang="en-US" sz="2400" dirty="0" smtClean="0">
                <a:solidFill>
                  <a:schemeClr val="bg1"/>
                </a:solidFill>
              </a:rPr>
              <a:t>(anah’stasis) signifies </a:t>
            </a:r>
            <a:r>
              <a:rPr lang="en-US" sz="2400" dirty="0">
                <a:solidFill>
                  <a:schemeClr val="bg1"/>
                </a:solidFill>
              </a:rPr>
              <a:t>the resurrection in general, both of the just and </a:t>
            </a:r>
            <a:r>
              <a:rPr lang="en-US" sz="2400" dirty="0" smtClean="0">
                <a:solidFill>
                  <a:schemeClr val="bg1"/>
                </a:solidFill>
              </a:rPr>
              <a:t>unjust. </a:t>
            </a:r>
            <a:endParaRPr lang="en-US" sz="2400" dirty="0">
              <a:solidFill>
                <a:schemeClr val="bg1"/>
              </a:solidFill>
            </a:endParaRPr>
          </a:p>
        </p:txBody>
      </p:sp>
      <p:pic>
        <p:nvPicPr>
          <p:cNvPr id="5122" name="Picture 2" descr="Adam Clarke Died but His Comments Lived on - 1801-1900 Church Histo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4368" y="1111716"/>
            <a:ext cx="2002575" cy="237698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20993" y="5636389"/>
            <a:ext cx="9409816" cy="1015663"/>
          </a:xfrm>
          <a:prstGeom prst="rect">
            <a:avLst/>
          </a:prstGeom>
        </p:spPr>
        <p:txBody>
          <a:bodyPr wrap="square">
            <a:spAutoFit/>
          </a:bodyPr>
          <a:lstStyle/>
          <a:p>
            <a:r>
              <a:rPr lang="en-US" sz="3600" dirty="0" err="1">
                <a:solidFill>
                  <a:srgbClr val="FFFF00"/>
                </a:solidFill>
              </a:rPr>
              <a:t>εξ</a:t>
            </a:r>
            <a:r>
              <a:rPr lang="en-US" sz="3600" dirty="0">
                <a:solidFill>
                  <a:srgbClr val="FFFF00"/>
                </a:solidFill>
              </a:rPr>
              <a:t>αναστασις</a:t>
            </a:r>
            <a:r>
              <a:rPr lang="en-US" dirty="0">
                <a:solidFill>
                  <a:schemeClr val="bg1"/>
                </a:solidFill>
              </a:rPr>
              <a:t> </a:t>
            </a:r>
            <a:r>
              <a:rPr lang="en-US" dirty="0" smtClean="0">
                <a:solidFill>
                  <a:schemeClr val="bg1"/>
                </a:solidFill>
              </a:rPr>
              <a:t>(ex- anah’-stasis) </a:t>
            </a:r>
            <a:r>
              <a:rPr lang="en-US" sz="2400" dirty="0" smtClean="0">
                <a:solidFill>
                  <a:schemeClr val="bg1"/>
                </a:solidFill>
              </a:rPr>
              <a:t>may </a:t>
            </a:r>
            <a:r>
              <a:rPr lang="en-US" sz="2400" dirty="0">
                <a:solidFill>
                  <a:schemeClr val="bg1"/>
                </a:solidFill>
              </a:rPr>
              <a:t>signify that of the blessed </a:t>
            </a:r>
            <a:r>
              <a:rPr lang="en-US" sz="2400" dirty="0" smtClean="0">
                <a:solidFill>
                  <a:schemeClr val="bg1"/>
                </a:solidFill>
              </a:rPr>
              <a:t>only (</a:t>
            </a:r>
            <a:r>
              <a:rPr lang="en-US" sz="2400" dirty="0">
                <a:solidFill>
                  <a:schemeClr val="bg1"/>
                </a:solidFill>
              </a:rPr>
              <a:t>Possibly perhaps peculiarly glorious in the case of </a:t>
            </a:r>
            <a:r>
              <a:rPr lang="en-US" sz="2400" dirty="0" smtClean="0">
                <a:solidFill>
                  <a:schemeClr val="bg1"/>
                </a:solidFill>
              </a:rPr>
              <a:t>martyrs. </a:t>
            </a:r>
            <a:endParaRPr lang="en-US" sz="2400" dirty="0">
              <a:solidFill>
                <a:schemeClr val="bg1"/>
              </a:solidFill>
            </a:endParaRPr>
          </a:p>
        </p:txBody>
      </p:sp>
      <p:sp>
        <p:nvSpPr>
          <p:cNvPr id="6" name="TextBox 5"/>
          <p:cNvSpPr txBox="1"/>
          <p:nvPr/>
        </p:nvSpPr>
        <p:spPr>
          <a:xfrm>
            <a:off x="398722" y="3735695"/>
            <a:ext cx="7639494" cy="1015663"/>
          </a:xfrm>
          <a:prstGeom prst="rect">
            <a:avLst/>
          </a:prstGeom>
          <a:noFill/>
        </p:spPr>
        <p:txBody>
          <a:bodyPr wrap="square" rtlCol="0">
            <a:spAutoFit/>
          </a:bodyPr>
          <a:lstStyle/>
          <a:p>
            <a:r>
              <a:rPr lang="en-US" sz="2000" dirty="0" smtClean="0">
                <a:solidFill>
                  <a:srgbClr val="FFFF00"/>
                </a:solidFill>
              </a:rPr>
              <a:t>Yes we can only “attain” to the resurrection through the MERITS and PROVISION of Jesus Christ and the righteousness that is by faith. </a:t>
            </a:r>
          </a:p>
        </p:txBody>
      </p:sp>
      <p:sp>
        <p:nvSpPr>
          <p:cNvPr id="7" name="TextBox 6"/>
          <p:cNvSpPr txBox="1"/>
          <p:nvPr/>
        </p:nvSpPr>
        <p:spPr>
          <a:xfrm>
            <a:off x="7742329" y="3528075"/>
            <a:ext cx="2094614" cy="369332"/>
          </a:xfrm>
          <a:prstGeom prst="rect">
            <a:avLst/>
          </a:prstGeom>
          <a:noFill/>
        </p:spPr>
        <p:txBody>
          <a:bodyPr wrap="square" rtlCol="0">
            <a:spAutoFit/>
          </a:bodyPr>
          <a:lstStyle/>
          <a:p>
            <a:pPr algn="ctr"/>
            <a:r>
              <a:rPr lang="en-US" dirty="0" smtClean="0">
                <a:solidFill>
                  <a:schemeClr val="bg1"/>
                </a:solidFill>
              </a:rPr>
              <a:t>Adam Clarke</a:t>
            </a:r>
          </a:p>
        </p:txBody>
      </p:sp>
      <p:sp>
        <p:nvSpPr>
          <p:cNvPr id="8" name="Rectangle 7"/>
          <p:cNvSpPr/>
          <p:nvPr/>
        </p:nvSpPr>
        <p:spPr>
          <a:xfrm>
            <a:off x="300369" y="1469213"/>
            <a:ext cx="6714460" cy="830997"/>
          </a:xfrm>
          <a:prstGeom prst="rect">
            <a:avLst/>
          </a:prstGeom>
        </p:spPr>
        <p:txBody>
          <a:bodyPr wrap="square">
            <a:spAutoFit/>
          </a:bodyPr>
          <a:lstStyle/>
          <a:p>
            <a:r>
              <a:rPr lang="en-US" sz="2400" dirty="0" smtClean="0">
                <a:solidFill>
                  <a:schemeClr val="bg1"/>
                </a:solidFill>
              </a:rPr>
              <a:t>And </a:t>
            </a:r>
            <a:r>
              <a:rPr lang="en-US" sz="2400" dirty="0">
                <a:solidFill>
                  <a:schemeClr val="bg1"/>
                </a:solidFill>
              </a:rPr>
              <a:t>so, somehow, to attain to the resurrection from the dead. </a:t>
            </a:r>
            <a:r>
              <a:rPr lang="en-US" sz="2400" b="1" dirty="0">
                <a:solidFill>
                  <a:schemeClr val="bg1"/>
                </a:solidFill>
              </a:rPr>
              <a:t>Philippians 3:11 (NIV) </a:t>
            </a:r>
            <a:endParaRPr lang="en-US" sz="2400" dirty="0">
              <a:solidFill>
                <a:schemeClr val="bg1"/>
              </a:solidFill>
            </a:endParaRPr>
          </a:p>
        </p:txBody>
      </p:sp>
    </p:spTree>
    <p:extLst>
      <p:ext uri="{BB962C8B-B14F-4D97-AF65-F5344CB8AC3E}">
        <p14:creationId xmlns:p14="http://schemas.microsoft.com/office/powerpoint/2010/main" val="2423268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2652" y="203808"/>
            <a:ext cx="9654362" cy="584775"/>
          </a:xfrm>
          <a:prstGeom prst="rect">
            <a:avLst/>
          </a:prstGeom>
          <a:noFill/>
        </p:spPr>
        <p:txBody>
          <a:bodyPr wrap="square" rtlCol="0">
            <a:spAutoFit/>
          </a:bodyPr>
          <a:lstStyle/>
          <a:p>
            <a:pPr algn="ctr"/>
            <a:r>
              <a:rPr lang="en-US" sz="3200" b="1" dirty="0" smtClean="0">
                <a:solidFill>
                  <a:srgbClr val="FFFF00"/>
                </a:solidFill>
                <a:effectLst>
                  <a:outerShdw blurRad="38100" dist="38100" dir="2700000" algn="tl">
                    <a:srgbClr val="000000">
                      <a:alpha val="43137"/>
                    </a:srgbClr>
                  </a:outerShdw>
                </a:effectLst>
              </a:rPr>
              <a:t>FAITH DECLARATION FROM PHILIPPIANS </a:t>
            </a:r>
            <a:endParaRPr lang="en-US" sz="3200" b="1" dirty="0">
              <a:solidFill>
                <a:srgbClr val="FFFF00"/>
              </a:solidFill>
              <a:effectLst>
                <a:outerShdw blurRad="38100" dist="38100" dir="2700000" algn="tl">
                  <a:srgbClr val="000000">
                    <a:alpha val="43137"/>
                  </a:srgbClr>
                </a:outerShdw>
              </a:effectLst>
            </a:endParaRPr>
          </a:p>
        </p:txBody>
      </p:sp>
      <p:sp>
        <p:nvSpPr>
          <p:cNvPr id="2" name="TextBox 1"/>
          <p:cNvSpPr txBox="1"/>
          <p:nvPr/>
        </p:nvSpPr>
        <p:spPr>
          <a:xfrm>
            <a:off x="212653" y="861226"/>
            <a:ext cx="9771320" cy="5847755"/>
          </a:xfrm>
          <a:prstGeom prst="rect">
            <a:avLst/>
          </a:prstGeom>
          <a:noFill/>
        </p:spPr>
        <p:txBody>
          <a:bodyPr wrap="square" rtlCol="0">
            <a:spAutoFit/>
          </a:bodyPr>
          <a:lstStyle/>
          <a:p>
            <a:r>
              <a:rPr lang="en-US" sz="2200" dirty="0" smtClean="0">
                <a:solidFill>
                  <a:schemeClr val="bg1"/>
                </a:solidFill>
              </a:rPr>
              <a:t>Lord we want to go beyond the first light of revelation through basic Word knowledge of You and Your Kingdom. We want to know You with deep intimacy and connection from our hearts to Your heart – from our spirit to Your Spirit. </a:t>
            </a:r>
          </a:p>
          <a:p>
            <a:endParaRPr lang="en-US" sz="2200" dirty="0">
              <a:solidFill>
                <a:schemeClr val="bg1"/>
              </a:solidFill>
            </a:endParaRPr>
          </a:p>
          <a:p>
            <a:r>
              <a:rPr lang="en-US" sz="2200" dirty="0" smtClean="0">
                <a:solidFill>
                  <a:schemeClr val="bg1"/>
                </a:solidFill>
              </a:rPr>
              <a:t>Lord we lay down any strange teachings or legalism that would want us to go beyond the Scriptures and worshipping you in Spirit and truth – somehow deceiving us that we are not spiritual enough through the FINISHED work of Christ– inferring that we have to add something to His work. WE CONFESS THAT WE ARE COMPLETE IN CHRIST and will follow Him with all of our hearts. </a:t>
            </a:r>
          </a:p>
          <a:p>
            <a:endParaRPr lang="en-US" sz="2200" dirty="0">
              <a:solidFill>
                <a:schemeClr val="bg1"/>
              </a:solidFill>
            </a:endParaRPr>
          </a:p>
          <a:p>
            <a:r>
              <a:rPr lang="en-US" sz="2200" dirty="0" smtClean="0">
                <a:solidFill>
                  <a:schemeClr val="bg1"/>
                </a:solidFill>
              </a:rPr>
              <a:t>Lord we purpose to push aside the distractions and temptations of this wicked generation and COUNT ALL THINGS LOSS COMPARED TO KNOWING YOU. Thank You for the CROSS that purchased our salvation and the cutting off of our flesh so we can live in freedom and holiness by Your motivating GRACE and through the Power of the Holy Spirit. </a:t>
            </a:r>
          </a:p>
        </p:txBody>
      </p:sp>
    </p:spTree>
    <p:extLst>
      <p:ext uri="{BB962C8B-B14F-4D97-AF65-F5344CB8AC3E}">
        <p14:creationId xmlns:p14="http://schemas.microsoft.com/office/powerpoint/2010/main" val="24232686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2652" y="203808"/>
            <a:ext cx="9654362" cy="923330"/>
          </a:xfrm>
          <a:prstGeom prst="rect">
            <a:avLst/>
          </a:prstGeom>
          <a:noFill/>
        </p:spPr>
        <p:txBody>
          <a:bodyPr wrap="square" rtlCol="0">
            <a:spAutoFit/>
          </a:bodyPr>
          <a:lstStyle/>
          <a:p>
            <a:pPr algn="ctr"/>
            <a:r>
              <a:rPr lang="en-US" sz="5400" b="1" dirty="0" smtClean="0">
                <a:solidFill>
                  <a:srgbClr val="FFFF00"/>
                </a:solidFill>
                <a:effectLst>
                  <a:outerShdw blurRad="38100" dist="38100" dir="2700000" algn="tl">
                    <a:srgbClr val="000000">
                      <a:alpha val="43137"/>
                    </a:srgbClr>
                  </a:outerShdw>
                </a:effectLst>
              </a:rPr>
              <a:t>APPLICATION </a:t>
            </a:r>
            <a:endParaRPr lang="en-US" sz="5400" b="1" dirty="0">
              <a:solidFill>
                <a:srgbClr val="FFFF00"/>
              </a:solidFill>
              <a:effectLst>
                <a:outerShdw blurRad="38100" dist="38100" dir="2700000" algn="tl">
                  <a:srgbClr val="000000">
                    <a:alpha val="43137"/>
                  </a:srgbClr>
                </a:outerShdw>
              </a:effectLst>
            </a:endParaRPr>
          </a:p>
        </p:txBody>
      </p:sp>
      <p:sp>
        <p:nvSpPr>
          <p:cNvPr id="2" name="TextBox 1"/>
          <p:cNvSpPr txBox="1"/>
          <p:nvPr/>
        </p:nvSpPr>
        <p:spPr>
          <a:xfrm>
            <a:off x="829340" y="1467293"/>
            <a:ext cx="7793665" cy="1569660"/>
          </a:xfrm>
          <a:prstGeom prst="rect">
            <a:avLst/>
          </a:prstGeom>
          <a:noFill/>
        </p:spPr>
        <p:txBody>
          <a:bodyPr wrap="square" rtlCol="0">
            <a:spAutoFit/>
          </a:bodyPr>
          <a:lstStyle/>
          <a:p>
            <a:r>
              <a:rPr lang="en-US" sz="2400" dirty="0" smtClean="0">
                <a:solidFill>
                  <a:schemeClr val="bg1"/>
                </a:solidFill>
              </a:rPr>
              <a:t>1. Be joyful and thankful in the storm – don’t complain and grumble – God is with you and will bring you through – (REMEMBER JESUS IS IN THE CAR WITH YOU)</a:t>
            </a:r>
          </a:p>
        </p:txBody>
      </p:sp>
      <p:sp>
        <p:nvSpPr>
          <p:cNvPr id="4" name="TextBox 3"/>
          <p:cNvSpPr txBox="1"/>
          <p:nvPr/>
        </p:nvSpPr>
        <p:spPr>
          <a:xfrm>
            <a:off x="829340" y="3199571"/>
            <a:ext cx="7793665" cy="1569660"/>
          </a:xfrm>
          <a:prstGeom prst="rect">
            <a:avLst/>
          </a:prstGeom>
          <a:noFill/>
        </p:spPr>
        <p:txBody>
          <a:bodyPr wrap="square" rtlCol="0">
            <a:spAutoFit/>
          </a:bodyPr>
          <a:lstStyle/>
          <a:p>
            <a:r>
              <a:rPr lang="en-US" sz="2400" dirty="0" smtClean="0">
                <a:solidFill>
                  <a:schemeClr val="bg1"/>
                </a:solidFill>
              </a:rPr>
              <a:t>2.  Don’t let anyone deceive you about having to add anything to the GRACE of God for you to be complete – YOU ARE ALREADY COMPLETE IN CHRIST – LEVERAGE THIS FULLNESS. </a:t>
            </a:r>
          </a:p>
        </p:txBody>
      </p:sp>
      <p:sp>
        <p:nvSpPr>
          <p:cNvPr id="5" name="TextBox 4"/>
          <p:cNvSpPr txBox="1"/>
          <p:nvPr/>
        </p:nvSpPr>
        <p:spPr>
          <a:xfrm>
            <a:off x="896675" y="4800714"/>
            <a:ext cx="7793665" cy="1938992"/>
          </a:xfrm>
          <a:prstGeom prst="rect">
            <a:avLst/>
          </a:prstGeom>
          <a:noFill/>
        </p:spPr>
        <p:txBody>
          <a:bodyPr wrap="square" rtlCol="0">
            <a:spAutoFit/>
          </a:bodyPr>
          <a:lstStyle/>
          <a:p>
            <a:r>
              <a:rPr lang="en-US" sz="2400" dirty="0">
                <a:solidFill>
                  <a:schemeClr val="bg1"/>
                </a:solidFill>
              </a:rPr>
              <a:t>3</a:t>
            </a:r>
            <a:r>
              <a:rPr lang="en-US" sz="2400" dirty="0" smtClean="0">
                <a:solidFill>
                  <a:schemeClr val="bg1"/>
                </a:solidFill>
              </a:rPr>
              <a:t>. Be completely – totally – HEAD OVER HEALS IN LOVE WITH JESUS – thirst for KNOWING HIM – not just the battle you face – not the mountain of influence you are contending for – COUNT EVERYTHING LOSS – EXCEPT KNOWING HIM. </a:t>
            </a:r>
          </a:p>
        </p:txBody>
      </p:sp>
    </p:spTree>
    <p:extLst>
      <p:ext uri="{BB962C8B-B14F-4D97-AF65-F5344CB8AC3E}">
        <p14:creationId xmlns:p14="http://schemas.microsoft.com/office/powerpoint/2010/main" val="179297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253" y="141653"/>
            <a:ext cx="8394825" cy="1200329"/>
          </a:xfrm>
          <a:prstGeom prst="rect">
            <a:avLst/>
          </a:prstGeom>
        </p:spPr>
        <p:txBody>
          <a:bodyPr wrap="square">
            <a:spAutoFit/>
          </a:bodyPr>
          <a:lstStyle/>
          <a:p>
            <a:pPr algn="ctr"/>
            <a:r>
              <a:rPr lang="en-US" sz="3600" b="1" dirty="0">
                <a:solidFill>
                  <a:srgbClr val="FFFF00"/>
                </a:solidFill>
              </a:rPr>
              <a:t>GOD </a:t>
            </a:r>
            <a:r>
              <a:rPr lang="en-US" sz="3600" b="1" dirty="0" smtClean="0">
                <a:solidFill>
                  <a:srgbClr val="FFFF00"/>
                </a:solidFill>
              </a:rPr>
              <a:t>KEEPS BREAKING INTO </a:t>
            </a:r>
          </a:p>
          <a:p>
            <a:pPr algn="ctr"/>
            <a:r>
              <a:rPr lang="en-US" sz="3600" b="1" dirty="0" smtClean="0">
                <a:solidFill>
                  <a:srgbClr val="FFFF00"/>
                </a:solidFill>
              </a:rPr>
              <a:t>OUR CRAZY WORLD</a:t>
            </a:r>
            <a:endParaRPr lang="en-US" sz="3600" b="1" dirty="0">
              <a:solidFill>
                <a:srgbClr val="FFFF00"/>
              </a:solidFill>
            </a:endParaRPr>
          </a:p>
        </p:txBody>
      </p:sp>
      <p:pic>
        <p:nvPicPr>
          <p:cNvPr id="7" name="Picture 6"/>
          <p:cNvPicPr/>
          <p:nvPr/>
        </p:nvPicPr>
        <p:blipFill rotWithShape="1">
          <a:blip r:embed="rId2"/>
          <a:srcRect l="24715" t="31123" r="51530" b="47004"/>
          <a:stretch/>
        </p:blipFill>
        <p:spPr bwMode="auto">
          <a:xfrm>
            <a:off x="559051" y="1341982"/>
            <a:ext cx="8712540" cy="4729195"/>
          </a:xfrm>
          <a:prstGeom prst="rect">
            <a:avLst/>
          </a:prstGeom>
          <a:ln>
            <a:noFill/>
          </a:ln>
          <a:extLst>
            <a:ext uri="{53640926-AAD7-44D8-BBD7-CCE9431645EC}">
              <a14:shadowObscured xmlns:a14="http://schemas.microsoft.com/office/drawing/2010/main"/>
            </a:ext>
          </a:extLst>
        </p:spPr>
      </p:pic>
      <p:pic>
        <p:nvPicPr>
          <p:cNvPr id="4" name="Picture 3"/>
          <p:cNvPicPr/>
          <p:nvPr/>
        </p:nvPicPr>
        <p:blipFill rotWithShape="1">
          <a:blip r:embed="rId3"/>
          <a:srcRect l="10963" t="23054" r="37700"/>
          <a:stretch/>
        </p:blipFill>
        <p:spPr bwMode="auto">
          <a:xfrm>
            <a:off x="1637380" y="1341982"/>
            <a:ext cx="6905302" cy="542686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99873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8584"/>
          <a:stretch/>
        </p:blipFill>
        <p:spPr bwMode="auto">
          <a:xfrm>
            <a:off x="591877" y="520995"/>
            <a:ext cx="7871639" cy="40476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7616" t="5892" r="35872" b="27131"/>
          <a:stretch/>
        </p:blipFill>
        <p:spPr bwMode="auto">
          <a:xfrm>
            <a:off x="6557532" y="335206"/>
            <a:ext cx="2979109" cy="4233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424440" y="4480226"/>
            <a:ext cx="3245292" cy="400110"/>
          </a:xfrm>
          <a:prstGeom prst="rect">
            <a:avLst/>
          </a:prstGeom>
          <a:noFill/>
        </p:spPr>
        <p:txBody>
          <a:bodyPr wrap="square" rtlCol="0">
            <a:spAutoFit/>
          </a:bodyPr>
          <a:lstStyle/>
          <a:p>
            <a:pPr algn="ctr"/>
            <a:r>
              <a:rPr lang="en-US" sz="2000" b="1" dirty="0" smtClean="0">
                <a:solidFill>
                  <a:srgbClr val="FFFF00"/>
                </a:solidFill>
              </a:rPr>
              <a:t>Brian Gibson </a:t>
            </a:r>
          </a:p>
        </p:txBody>
      </p:sp>
      <p:sp>
        <p:nvSpPr>
          <p:cNvPr id="3" name="TextBox 2"/>
          <p:cNvSpPr txBox="1"/>
          <p:nvPr/>
        </p:nvSpPr>
        <p:spPr>
          <a:xfrm>
            <a:off x="404037" y="4861042"/>
            <a:ext cx="8963246" cy="830997"/>
          </a:xfrm>
          <a:prstGeom prst="rect">
            <a:avLst/>
          </a:prstGeom>
          <a:noFill/>
        </p:spPr>
        <p:txBody>
          <a:bodyPr wrap="square" rtlCol="0">
            <a:spAutoFit/>
          </a:bodyPr>
          <a:lstStyle/>
          <a:p>
            <a:r>
              <a:rPr lang="en-US" sz="2400" dirty="0" smtClean="0">
                <a:solidFill>
                  <a:schemeClr val="bg1"/>
                </a:solidFill>
              </a:rPr>
              <a:t>There was a warning grace on them – “WE NEED TO PRAY NOW – not fully knowing what was about to happen.”</a:t>
            </a:r>
          </a:p>
        </p:txBody>
      </p:sp>
      <p:sp>
        <p:nvSpPr>
          <p:cNvPr id="6" name="TextBox 5"/>
          <p:cNvSpPr txBox="1"/>
          <p:nvPr/>
        </p:nvSpPr>
        <p:spPr>
          <a:xfrm>
            <a:off x="180743" y="5742448"/>
            <a:ext cx="9654363" cy="954107"/>
          </a:xfrm>
          <a:prstGeom prst="rect">
            <a:avLst/>
          </a:prstGeom>
          <a:noFill/>
        </p:spPr>
        <p:txBody>
          <a:bodyPr wrap="square" rtlCol="0">
            <a:spAutoFit/>
          </a:bodyPr>
          <a:lstStyle/>
          <a:p>
            <a:r>
              <a:rPr lang="en-US" sz="2800" b="1" dirty="0" smtClean="0">
                <a:solidFill>
                  <a:srgbClr val="FFFF00"/>
                </a:solidFill>
              </a:rPr>
              <a:t>The Church in AMERICA needs to pray for RAIN to help put out the fires of hell – that urgency is upon us.</a:t>
            </a:r>
          </a:p>
        </p:txBody>
      </p:sp>
    </p:spTree>
    <p:extLst>
      <p:ext uri="{BB962C8B-B14F-4D97-AF65-F5344CB8AC3E}">
        <p14:creationId xmlns:p14="http://schemas.microsoft.com/office/powerpoint/2010/main" val="2642511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70121" y="1180222"/>
            <a:ext cx="9771320" cy="5693866"/>
          </a:xfrm>
          <a:prstGeom prst="rect">
            <a:avLst/>
          </a:prstGeom>
        </p:spPr>
        <p:txBody>
          <a:bodyPr wrap="square">
            <a:spAutoFit/>
          </a:bodyPr>
          <a:lstStyle/>
          <a:p>
            <a:r>
              <a:rPr lang="en-US" sz="2800" dirty="0">
                <a:solidFill>
                  <a:schemeClr val="bg1"/>
                </a:solidFill>
              </a:rPr>
              <a:t>This is a season of stretching and wilderness for many as He is preparing for some major moves of glory and waves of outpouring. </a:t>
            </a:r>
            <a:r>
              <a:rPr lang="en-US" sz="2800" dirty="0" smtClean="0">
                <a:solidFill>
                  <a:schemeClr val="bg1"/>
                </a:solidFill>
              </a:rPr>
              <a:t>How </a:t>
            </a:r>
            <a:r>
              <a:rPr lang="en-US" sz="2800" dirty="0">
                <a:solidFill>
                  <a:schemeClr val="bg1"/>
                </a:solidFill>
              </a:rPr>
              <a:t>humbling that He picked us to be alive for such a time as this. </a:t>
            </a:r>
            <a:br>
              <a:rPr lang="en-US" sz="2800" dirty="0">
                <a:solidFill>
                  <a:schemeClr val="bg1"/>
                </a:solidFill>
              </a:rPr>
            </a:br>
            <a:r>
              <a:rPr lang="en-US" sz="2800" dirty="0">
                <a:solidFill>
                  <a:schemeClr val="bg1"/>
                </a:solidFill>
              </a:rPr>
              <a:t/>
            </a:r>
            <a:br>
              <a:rPr lang="en-US" sz="2800" dirty="0">
                <a:solidFill>
                  <a:schemeClr val="bg1"/>
                </a:solidFill>
              </a:rPr>
            </a:br>
            <a:r>
              <a:rPr lang="en-US" sz="2800" dirty="0">
                <a:solidFill>
                  <a:schemeClr val="bg1"/>
                </a:solidFill>
              </a:rPr>
              <a:t>The challenge for us all is yesterdays grace is not enough to get us over todays </a:t>
            </a:r>
            <a:r>
              <a:rPr lang="en-US" sz="2800" dirty="0" smtClean="0">
                <a:solidFill>
                  <a:schemeClr val="bg1"/>
                </a:solidFill>
              </a:rPr>
              <a:t>battles </a:t>
            </a:r>
            <a:r>
              <a:rPr lang="en-US" sz="2800" dirty="0">
                <a:solidFill>
                  <a:schemeClr val="bg1"/>
                </a:solidFill>
              </a:rPr>
              <a:t>and stretching. He's asking </a:t>
            </a:r>
            <a:r>
              <a:rPr lang="en-US" sz="2800" dirty="0" smtClean="0">
                <a:solidFill>
                  <a:schemeClr val="bg1"/>
                </a:solidFill>
              </a:rPr>
              <a:t>for more </a:t>
            </a:r>
            <a:r>
              <a:rPr lang="en-US" sz="2800" dirty="0">
                <a:solidFill>
                  <a:schemeClr val="bg1"/>
                </a:solidFill>
              </a:rPr>
              <a:t>of us. He's asking us to make room. And when we do - we can't even fathom the plans He has and the way He will lead us. </a:t>
            </a:r>
            <a:r>
              <a:rPr lang="en-US" sz="2800" dirty="0" smtClean="0">
                <a:solidFill>
                  <a:schemeClr val="bg1"/>
                </a:solidFill>
              </a:rPr>
              <a:t>The </a:t>
            </a:r>
            <a:r>
              <a:rPr lang="en-US" sz="2800" dirty="0">
                <a:solidFill>
                  <a:schemeClr val="bg1"/>
                </a:solidFill>
              </a:rPr>
              <a:t>hour is upon us to lean in and buckle </a:t>
            </a:r>
            <a:r>
              <a:rPr lang="en-US" sz="2800" dirty="0" smtClean="0">
                <a:solidFill>
                  <a:schemeClr val="bg1"/>
                </a:solidFill>
              </a:rPr>
              <a:t>up like </a:t>
            </a:r>
            <a:r>
              <a:rPr lang="en-US" sz="2800" dirty="0">
                <a:solidFill>
                  <a:schemeClr val="bg1"/>
                </a:solidFill>
              </a:rPr>
              <a:t>never before - to spend more time in our prayer closets - to purify and cleanse - and to be the </a:t>
            </a:r>
            <a:r>
              <a:rPr lang="en-US" sz="2800" dirty="0" smtClean="0">
                <a:solidFill>
                  <a:schemeClr val="bg1"/>
                </a:solidFill>
              </a:rPr>
              <a:t>Body </a:t>
            </a:r>
            <a:r>
              <a:rPr lang="en-US" sz="2800" dirty="0">
                <a:solidFill>
                  <a:schemeClr val="bg1"/>
                </a:solidFill>
              </a:rPr>
              <a:t>He's called us to be. </a:t>
            </a:r>
            <a:endParaRPr lang="en-US" sz="2800" dirty="0" smtClean="0">
              <a:solidFill>
                <a:schemeClr val="bg1"/>
              </a:solidFill>
            </a:endParaRPr>
          </a:p>
          <a:p>
            <a:r>
              <a:rPr lang="en-US" sz="2800" dirty="0" smtClean="0">
                <a:solidFill>
                  <a:srgbClr val="FFFF00"/>
                </a:solidFill>
              </a:rPr>
              <a:t>Joe Christine </a:t>
            </a:r>
            <a:endParaRPr lang="en-US" sz="2800" dirty="0">
              <a:solidFill>
                <a:schemeClr val="bg1"/>
              </a:solidFill>
            </a:endParaRPr>
          </a:p>
        </p:txBody>
      </p:sp>
      <p:pic>
        <p:nvPicPr>
          <p:cNvPr id="1026" name="Picture 2" descr="No photo description available."/>
          <p:cNvPicPr>
            <a:picLocks noChangeAspect="1" noChangeArrowheads="1"/>
          </p:cNvPicPr>
          <p:nvPr/>
        </p:nvPicPr>
        <p:blipFill rotWithShape="1">
          <a:blip r:embed="rId2">
            <a:extLst>
              <a:ext uri="{28A0092B-C50C-407E-A947-70E740481C1C}">
                <a14:useLocalDpi xmlns:a14="http://schemas.microsoft.com/office/drawing/2010/main" val="0"/>
              </a:ext>
            </a:extLst>
          </a:blip>
          <a:srcRect l="11582" t="3245" r="57088" b="73400"/>
          <a:stretch/>
        </p:blipFill>
        <p:spPr bwMode="auto">
          <a:xfrm>
            <a:off x="520995" y="116966"/>
            <a:ext cx="1622864" cy="1063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6003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71380" y="254983"/>
            <a:ext cx="7686392" cy="1446550"/>
          </a:xfrm>
          <a:prstGeom prst="rect">
            <a:avLst/>
          </a:prstGeom>
          <a:noFill/>
        </p:spPr>
        <p:txBody>
          <a:bodyPr wrap="square" rtlCol="0">
            <a:spAutoFit/>
          </a:bodyPr>
          <a:lstStyle/>
          <a:p>
            <a:pPr algn="ctr"/>
            <a:r>
              <a:rPr lang="en-US" sz="4400" b="1" dirty="0" smtClean="0">
                <a:solidFill>
                  <a:srgbClr val="FFFF00"/>
                </a:solidFill>
                <a:effectLst>
                  <a:outerShdw blurRad="38100" dist="38100" dir="2700000" algn="tl">
                    <a:srgbClr val="000000">
                      <a:alpha val="43137"/>
                    </a:srgbClr>
                  </a:outerShdw>
                </a:effectLst>
              </a:rPr>
              <a:t>The Bold Passion Of God’s</a:t>
            </a:r>
          </a:p>
          <a:p>
            <a:pPr algn="ctr"/>
            <a:r>
              <a:rPr lang="en-US" sz="4400" b="1" dirty="0" smtClean="0">
                <a:solidFill>
                  <a:srgbClr val="FFFF00"/>
                </a:solidFill>
                <a:effectLst>
                  <a:outerShdw blurRad="38100" dist="38100" dir="2700000" algn="tl">
                    <a:srgbClr val="000000">
                      <a:alpha val="43137"/>
                    </a:srgbClr>
                  </a:outerShdw>
                </a:effectLst>
              </a:rPr>
              <a:t>Humble Leaders  </a:t>
            </a:r>
          </a:p>
        </p:txBody>
      </p:sp>
      <p:sp>
        <p:nvSpPr>
          <p:cNvPr id="3" name="AutoShape 2" descr="Who was Nero? | British Museu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xmlns="" id="{1C18D144-B09F-900D-178A-39B2523E4ED2}"/>
              </a:ext>
            </a:extLst>
          </p:cNvPr>
          <p:cNvPicPr>
            <a:picLocks noChangeAspect="1"/>
          </p:cNvPicPr>
          <p:nvPr/>
        </p:nvPicPr>
        <p:blipFill rotWithShape="1">
          <a:blip r:embed="rId2">
            <a:extLst>
              <a:ext uri="{28A0092B-C50C-407E-A947-70E740481C1C}">
                <a14:useLocalDpi xmlns:a14="http://schemas.microsoft.com/office/drawing/2010/main" val="0"/>
              </a:ext>
            </a:extLst>
          </a:blip>
          <a:srcRect l="21383"/>
          <a:stretch/>
        </p:blipFill>
        <p:spPr>
          <a:xfrm rot="5400000">
            <a:off x="4832713" y="2622062"/>
            <a:ext cx="4540105" cy="3251300"/>
          </a:xfrm>
          <a:prstGeom prst="rect">
            <a:avLst/>
          </a:prstGeom>
        </p:spPr>
      </p:pic>
      <p:sp>
        <p:nvSpPr>
          <p:cNvPr id="6" name="Title 3">
            <a:extLst>
              <a:ext uri="{FF2B5EF4-FFF2-40B4-BE49-F238E27FC236}">
                <a16:creationId xmlns:a16="http://schemas.microsoft.com/office/drawing/2014/main" xmlns="" id="{9C3CA6A3-2465-A3CE-E4A4-68D2A4F843C5}"/>
              </a:ext>
            </a:extLst>
          </p:cNvPr>
          <p:cNvSpPr>
            <a:spLocks noGrp="1"/>
          </p:cNvSpPr>
          <p:nvPr>
            <p:ph type="title"/>
          </p:nvPr>
        </p:nvSpPr>
        <p:spPr>
          <a:xfrm>
            <a:off x="1133688" y="2702442"/>
            <a:ext cx="3401064" cy="1447800"/>
          </a:xfrm>
        </p:spPr>
        <p:txBody>
          <a:bodyPr/>
          <a:lstStyle/>
          <a:p>
            <a:r>
              <a:rPr lang="en-US" dirty="0"/>
              <a:t>Robert </a:t>
            </a:r>
            <a:r>
              <a:rPr lang="en-US" dirty="0" err="1"/>
              <a:t>Chetkwony</a:t>
            </a:r>
            <a:endParaRPr lang="en-US" dirty="0"/>
          </a:p>
        </p:txBody>
      </p:sp>
    </p:spTree>
    <p:extLst>
      <p:ext uri="{BB962C8B-B14F-4D97-AF65-F5344CB8AC3E}">
        <p14:creationId xmlns:p14="http://schemas.microsoft.com/office/powerpoint/2010/main" val="36125905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121" y="193159"/>
            <a:ext cx="9760688" cy="707886"/>
          </a:xfrm>
          <a:prstGeom prst="rect">
            <a:avLst/>
          </a:prstGeom>
          <a:noFill/>
        </p:spPr>
        <p:txBody>
          <a:bodyPr wrap="square" rtlCol="0">
            <a:spAutoFit/>
          </a:bodyPr>
          <a:lstStyle/>
          <a:p>
            <a:pPr algn="ctr"/>
            <a:r>
              <a:rPr lang="en-US" sz="4000" b="1" dirty="0" smtClean="0">
                <a:solidFill>
                  <a:srgbClr val="FFFF00"/>
                </a:solidFill>
                <a:effectLst>
                  <a:outerShdw blurRad="38100" dist="38100" dir="2700000" algn="tl">
                    <a:srgbClr val="000000">
                      <a:alpha val="43137"/>
                    </a:srgbClr>
                  </a:outerShdw>
                </a:effectLst>
              </a:rPr>
              <a:t>LifeGate Is A Teaching Kitchen </a:t>
            </a:r>
            <a:endParaRPr lang="en-US" sz="4000" b="1" dirty="0">
              <a:solidFill>
                <a:srgbClr val="FFFF00"/>
              </a:solidFill>
              <a:effectLst>
                <a:outerShdw blurRad="38100" dist="38100" dir="2700000" algn="tl">
                  <a:srgbClr val="000000">
                    <a:alpha val="43137"/>
                  </a:srgbClr>
                </a:outerShdw>
              </a:effectLst>
            </a:endParaRPr>
          </a:p>
        </p:txBody>
      </p:sp>
      <p:pic>
        <p:nvPicPr>
          <p:cNvPr id="1026" name="Picture 2" descr="Chef teaching a cooking class in a commercial kitchen - Stock Image -  F023/0671 - Science Photo Library"/>
          <p:cNvPicPr>
            <a:picLocks noChangeAspect="1" noChangeArrowheads="1"/>
          </p:cNvPicPr>
          <p:nvPr/>
        </p:nvPicPr>
        <p:blipFill rotWithShape="1">
          <a:blip r:embed="rId2">
            <a:extLst>
              <a:ext uri="{28A0092B-C50C-407E-A947-70E740481C1C}">
                <a14:useLocalDpi xmlns:a14="http://schemas.microsoft.com/office/drawing/2010/main" val="0"/>
              </a:ext>
            </a:extLst>
          </a:blip>
          <a:srcRect t="8685" r="19287"/>
          <a:stretch/>
        </p:blipFill>
        <p:spPr bwMode="auto">
          <a:xfrm>
            <a:off x="6440671" y="4084960"/>
            <a:ext cx="3381153" cy="254860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umma Health - What Does A Fast Food Meal Do To Your Bod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121" y="4084960"/>
            <a:ext cx="3072810" cy="249333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66183" y="1996198"/>
            <a:ext cx="8968563" cy="1815882"/>
          </a:xfrm>
          <a:prstGeom prst="rect">
            <a:avLst/>
          </a:prstGeom>
        </p:spPr>
        <p:txBody>
          <a:bodyPr wrap="square">
            <a:spAutoFit/>
          </a:bodyPr>
          <a:lstStyle/>
          <a:p>
            <a:r>
              <a:rPr lang="en-US" sz="2800" dirty="0" smtClean="0">
                <a:solidFill>
                  <a:schemeClr val="bg1"/>
                </a:solidFill>
              </a:rPr>
              <a:t>Take </a:t>
            </a:r>
            <a:r>
              <a:rPr lang="en-US" sz="2800" dirty="0">
                <a:solidFill>
                  <a:schemeClr val="bg1"/>
                </a:solidFill>
              </a:rPr>
              <a:t>heed therefore unto yourselves, and to all the flock, over </a:t>
            </a:r>
            <a:r>
              <a:rPr lang="en-US" sz="2800" dirty="0" smtClean="0">
                <a:solidFill>
                  <a:schemeClr val="bg1"/>
                </a:solidFill>
              </a:rPr>
              <a:t>which </a:t>
            </a:r>
            <a:r>
              <a:rPr lang="en-US" sz="2800" dirty="0">
                <a:solidFill>
                  <a:schemeClr val="bg1"/>
                </a:solidFill>
              </a:rPr>
              <a:t>the Holy Ghost </a:t>
            </a:r>
            <a:r>
              <a:rPr lang="en-US" sz="2800" dirty="0" smtClean="0">
                <a:solidFill>
                  <a:schemeClr val="bg1"/>
                </a:solidFill>
              </a:rPr>
              <a:t>has made </a:t>
            </a:r>
            <a:r>
              <a:rPr lang="en-US" sz="2800" dirty="0">
                <a:solidFill>
                  <a:schemeClr val="bg1"/>
                </a:solidFill>
              </a:rPr>
              <a:t>you overseers, </a:t>
            </a:r>
            <a:r>
              <a:rPr lang="en-US" sz="2800" dirty="0">
                <a:solidFill>
                  <a:srgbClr val="FFFF00"/>
                </a:solidFill>
              </a:rPr>
              <a:t>to feed the church of God</a:t>
            </a:r>
            <a:r>
              <a:rPr lang="en-US" sz="2800" dirty="0">
                <a:solidFill>
                  <a:schemeClr val="bg1"/>
                </a:solidFill>
              </a:rPr>
              <a:t>, which he </a:t>
            </a:r>
            <a:r>
              <a:rPr lang="en-US" sz="2800" dirty="0" smtClean="0">
                <a:solidFill>
                  <a:schemeClr val="bg1"/>
                </a:solidFill>
              </a:rPr>
              <a:t>has purchased </a:t>
            </a:r>
            <a:r>
              <a:rPr lang="en-US" sz="2800" dirty="0">
                <a:solidFill>
                  <a:schemeClr val="bg1"/>
                </a:solidFill>
              </a:rPr>
              <a:t>with </a:t>
            </a:r>
            <a:r>
              <a:rPr lang="en-US" sz="2800" dirty="0" smtClean="0">
                <a:solidFill>
                  <a:schemeClr val="bg1"/>
                </a:solidFill>
              </a:rPr>
              <a:t>His </a:t>
            </a:r>
            <a:r>
              <a:rPr lang="en-US" sz="2800" dirty="0">
                <a:solidFill>
                  <a:schemeClr val="bg1"/>
                </a:solidFill>
              </a:rPr>
              <a:t>own blood. </a:t>
            </a:r>
            <a:r>
              <a:rPr lang="en-US" sz="2800" b="1" dirty="0">
                <a:solidFill>
                  <a:schemeClr val="bg1"/>
                </a:solidFill>
              </a:rPr>
              <a:t>Acts 20:28 (KJV) </a:t>
            </a:r>
            <a:endParaRPr lang="en-US" sz="2800" dirty="0">
              <a:solidFill>
                <a:schemeClr val="bg1"/>
              </a:solidFill>
            </a:endParaRPr>
          </a:p>
        </p:txBody>
      </p:sp>
      <p:sp>
        <p:nvSpPr>
          <p:cNvPr id="5" name="Rectangle 4"/>
          <p:cNvSpPr/>
          <p:nvPr/>
        </p:nvSpPr>
        <p:spPr>
          <a:xfrm>
            <a:off x="3242931" y="3960003"/>
            <a:ext cx="3051544" cy="2246769"/>
          </a:xfrm>
          <a:prstGeom prst="rect">
            <a:avLst/>
          </a:prstGeom>
        </p:spPr>
        <p:txBody>
          <a:bodyPr wrap="square">
            <a:spAutoFit/>
          </a:bodyPr>
          <a:lstStyle/>
          <a:p>
            <a:pPr algn="ctr"/>
            <a:r>
              <a:rPr lang="en-US" sz="2800" dirty="0" smtClean="0">
                <a:solidFill>
                  <a:srgbClr val="FFFF00"/>
                </a:solidFill>
              </a:rPr>
              <a:t>Feed </a:t>
            </a:r>
            <a:r>
              <a:rPr lang="en-US" sz="2800" dirty="0">
                <a:solidFill>
                  <a:srgbClr val="FFFF00"/>
                </a:solidFill>
              </a:rPr>
              <a:t>the flock of God </a:t>
            </a:r>
            <a:r>
              <a:rPr lang="en-US" sz="2800" dirty="0">
                <a:solidFill>
                  <a:schemeClr val="bg1"/>
                </a:solidFill>
              </a:rPr>
              <a:t>which is among you, </a:t>
            </a:r>
            <a:endParaRPr lang="en-US" sz="2800" dirty="0" smtClean="0">
              <a:solidFill>
                <a:schemeClr val="bg1"/>
              </a:solidFill>
            </a:endParaRPr>
          </a:p>
          <a:p>
            <a:pPr algn="ctr"/>
            <a:r>
              <a:rPr lang="en-US" sz="2800" b="1" dirty="0" smtClean="0">
                <a:solidFill>
                  <a:schemeClr val="bg1"/>
                </a:solidFill>
              </a:rPr>
              <a:t>1 </a:t>
            </a:r>
            <a:r>
              <a:rPr lang="en-US" sz="2800" b="1" dirty="0">
                <a:solidFill>
                  <a:schemeClr val="bg1"/>
                </a:solidFill>
              </a:rPr>
              <a:t>Peter 5:2 (KJV) </a:t>
            </a:r>
            <a:r>
              <a:rPr lang="en-US" sz="2800" dirty="0">
                <a:solidFill>
                  <a:schemeClr val="bg1"/>
                </a:solidFill>
              </a:rPr>
              <a:t/>
            </a:r>
            <a:br>
              <a:rPr lang="en-US" sz="2800" dirty="0">
                <a:solidFill>
                  <a:schemeClr val="bg1"/>
                </a:solidFill>
              </a:rPr>
            </a:br>
            <a:endParaRPr lang="en-US" sz="2800" dirty="0">
              <a:solidFill>
                <a:schemeClr val="bg1"/>
              </a:solidFill>
            </a:endParaRPr>
          </a:p>
        </p:txBody>
      </p:sp>
      <p:sp>
        <p:nvSpPr>
          <p:cNvPr id="4" name="Rectangle 3"/>
          <p:cNvSpPr/>
          <p:nvPr/>
        </p:nvSpPr>
        <p:spPr>
          <a:xfrm>
            <a:off x="717696" y="1032486"/>
            <a:ext cx="8817050" cy="954107"/>
          </a:xfrm>
          <a:prstGeom prst="rect">
            <a:avLst/>
          </a:prstGeom>
        </p:spPr>
        <p:txBody>
          <a:bodyPr wrap="square">
            <a:spAutoFit/>
          </a:bodyPr>
          <a:lstStyle/>
          <a:p>
            <a:pPr algn="ctr"/>
            <a:r>
              <a:rPr lang="en-US" sz="2800" b="1" dirty="0">
                <a:solidFill>
                  <a:srgbClr val="FFFF00"/>
                </a:solidFill>
                <a:effectLst>
                  <a:outerShdw blurRad="38100" dist="38100" dir="2700000" algn="tl">
                    <a:srgbClr val="000000">
                      <a:alpha val="43137"/>
                    </a:srgbClr>
                  </a:outerShdw>
                </a:effectLst>
              </a:rPr>
              <a:t>A Chef Training Center – Where You Get To</a:t>
            </a:r>
          </a:p>
          <a:p>
            <a:pPr algn="ctr"/>
            <a:r>
              <a:rPr lang="en-US" sz="2800" b="1" dirty="0">
                <a:solidFill>
                  <a:srgbClr val="FFFF00"/>
                </a:solidFill>
                <a:effectLst>
                  <a:outerShdw blurRad="38100" dist="38100" dir="2700000" algn="tl">
                    <a:srgbClr val="000000">
                      <a:alpha val="43137"/>
                    </a:srgbClr>
                  </a:outerShdw>
                </a:effectLst>
              </a:rPr>
              <a:t>Eat while You train to cook for yourself   </a:t>
            </a:r>
          </a:p>
        </p:txBody>
      </p:sp>
    </p:spTree>
    <p:extLst>
      <p:ext uri="{BB962C8B-B14F-4D97-AF65-F5344CB8AC3E}">
        <p14:creationId xmlns:p14="http://schemas.microsoft.com/office/powerpoint/2010/main" val="1600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14669" y="638805"/>
            <a:ext cx="8941981" cy="1815882"/>
          </a:xfrm>
          <a:prstGeom prst="rect">
            <a:avLst/>
          </a:prstGeom>
        </p:spPr>
        <p:txBody>
          <a:bodyPr wrap="square">
            <a:spAutoFit/>
          </a:bodyPr>
          <a:lstStyle/>
          <a:p>
            <a:pPr algn="ctr"/>
            <a:r>
              <a:rPr lang="en-US" sz="2800" dirty="0">
                <a:solidFill>
                  <a:srgbClr val="FFFF00"/>
                </a:solidFill>
              </a:rPr>
              <a:t>Finally, my brothers, rejoice (ten times in Phil.) in the Lord! It is no trouble for me to write the same things to you again, and it is a safeguard for you.  (joy – 6 times</a:t>
            </a:r>
            <a:r>
              <a:rPr lang="en-US" sz="2800" dirty="0" smtClean="0">
                <a:solidFill>
                  <a:srgbClr val="FFFF00"/>
                </a:solidFill>
              </a:rPr>
              <a:t>)</a:t>
            </a:r>
          </a:p>
          <a:p>
            <a:pPr algn="ctr"/>
            <a:r>
              <a:rPr lang="en-US" sz="2800" dirty="0" smtClean="0">
                <a:solidFill>
                  <a:srgbClr val="FFFF00"/>
                </a:solidFill>
              </a:rPr>
              <a:t>Philippians 3:1  </a:t>
            </a:r>
            <a:endParaRPr lang="en-US" sz="2800" dirty="0">
              <a:solidFill>
                <a:srgbClr val="FFFF00"/>
              </a:solidFill>
            </a:endParaRPr>
          </a:p>
        </p:txBody>
      </p:sp>
      <p:sp>
        <p:nvSpPr>
          <p:cNvPr id="8" name="Rectangle 7"/>
          <p:cNvSpPr/>
          <p:nvPr/>
        </p:nvSpPr>
        <p:spPr>
          <a:xfrm>
            <a:off x="414669" y="3019945"/>
            <a:ext cx="8963247" cy="3046988"/>
          </a:xfrm>
          <a:prstGeom prst="rect">
            <a:avLst/>
          </a:prstGeom>
        </p:spPr>
        <p:txBody>
          <a:bodyPr wrap="square">
            <a:spAutoFit/>
          </a:bodyPr>
          <a:lstStyle/>
          <a:p>
            <a:r>
              <a:rPr lang="en-US" sz="3200" dirty="0">
                <a:solidFill>
                  <a:schemeClr val="bg1"/>
                </a:solidFill>
              </a:rPr>
              <a:t>YOU MAY BE IN CIRCUMSTANCES THAT PROVOKE YOU TO COMPLAIN AND GRUMBLE – BUT REALLY YOU ARE BLESSED – YOU ARE VERY SPECIAL AND YOU ARE FAVORED </a:t>
            </a:r>
            <a:r>
              <a:rPr lang="en-US" sz="3200" dirty="0" smtClean="0">
                <a:solidFill>
                  <a:schemeClr val="bg1"/>
                </a:solidFill>
              </a:rPr>
              <a:t>– FOCUS ON THE BLESSINGS</a:t>
            </a:r>
            <a:endParaRPr lang="en-US" sz="3200" dirty="0">
              <a:solidFill>
                <a:schemeClr val="bg1"/>
              </a:solidFill>
            </a:endParaRPr>
          </a:p>
        </p:txBody>
      </p:sp>
    </p:spTree>
    <p:extLst>
      <p:ext uri="{BB962C8B-B14F-4D97-AF65-F5344CB8AC3E}">
        <p14:creationId xmlns:p14="http://schemas.microsoft.com/office/powerpoint/2010/main" val="1921475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14668" y="202870"/>
            <a:ext cx="8941981" cy="954107"/>
          </a:xfrm>
          <a:prstGeom prst="rect">
            <a:avLst/>
          </a:prstGeom>
        </p:spPr>
        <p:txBody>
          <a:bodyPr wrap="square">
            <a:spAutoFit/>
          </a:bodyPr>
          <a:lstStyle/>
          <a:p>
            <a:pPr algn="ctr"/>
            <a:r>
              <a:rPr lang="en-US" sz="2800" dirty="0">
                <a:solidFill>
                  <a:srgbClr val="FFFF00"/>
                </a:solidFill>
              </a:rPr>
              <a:t>Watch out for those dogs, those men who do evil, those mutilators of the flesh. </a:t>
            </a:r>
            <a:r>
              <a:rPr lang="en-US" sz="2800" dirty="0" smtClean="0">
                <a:solidFill>
                  <a:srgbClr val="FFFF00"/>
                </a:solidFill>
              </a:rPr>
              <a:t>Philippians 3:2</a:t>
            </a:r>
            <a:endParaRPr lang="en-US" sz="2800" dirty="0">
              <a:solidFill>
                <a:srgbClr val="FFFF00"/>
              </a:solidFill>
            </a:endParaRPr>
          </a:p>
        </p:txBody>
      </p:sp>
      <p:sp>
        <p:nvSpPr>
          <p:cNvPr id="2" name="Rectangle 1"/>
          <p:cNvSpPr/>
          <p:nvPr/>
        </p:nvSpPr>
        <p:spPr>
          <a:xfrm>
            <a:off x="414668" y="1265850"/>
            <a:ext cx="9106786" cy="1015663"/>
          </a:xfrm>
          <a:prstGeom prst="rect">
            <a:avLst/>
          </a:prstGeom>
        </p:spPr>
        <p:txBody>
          <a:bodyPr wrap="square">
            <a:spAutoFit/>
          </a:bodyPr>
          <a:lstStyle/>
          <a:p>
            <a:r>
              <a:rPr lang="en-US" sz="2000" b="1" dirty="0" smtClean="0">
                <a:solidFill>
                  <a:schemeClr val="bg1"/>
                </a:solidFill>
              </a:rPr>
              <a:t>PAUL SAYS – “I </a:t>
            </a:r>
            <a:r>
              <a:rPr lang="en-US" sz="2000" b="1" dirty="0">
                <a:solidFill>
                  <a:schemeClr val="bg1"/>
                </a:solidFill>
              </a:rPr>
              <a:t>ONCE WAS A MYOPIC LAW-ORIENTED AGENT OF THE SPIRIT OF RELIGION FOCUSED SO NARROWLY ON THE LAW – I MISSED THE CREATOR REDEEMER</a:t>
            </a:r>
            <a:r>
              <a:rPr lang="en-US" sz="2000" b="1" dirty="0" smtClean="0">
                <a:solidFill>
                  <a:schemeClr val="bg1"/>
                </a:solidFill>
              </a:rPr>
              <a:t>.” </a:t>
            </a:r>
            <a:endParaRPr lang="en-US" sz="2000" b="1" dirty="0">
              <a:solidFill>
                <a:schemeClr val="bg1"/>
              </a:solidFill>
            </a:endParaRPr>
          </a:p>
        </p:txBody>
      </p:sp>
      <p:sp>
        <p:nvSpPr>
          <p:cNvPr id="3" name="Rectangle 2"/>
          <p:cNvSpPr/>
          <p:nvPr/>
        </p:nvSpPr>
        <p:spPr>
          <a:xfrm>
            <a:off x="388084" y="4147014"/>
            <a:ext cx="8771858" cy="1015663"/>
          </a:xfrm>
          <a:prstGeom prst="rect">
            <a:avLst/>
          </a:prstGeom>
        </p:spPr>
        <p:txBody>
          <a:bodyPr wrap="square">
            <a:spAutoFit/>
          </a:bodyPr>
          <a:lstStyle/>
          <a:p>
            <a:r>
              <a:rPr lang="en-US" sz="2000" b="1" dirty="0">
                <a:solidFill>
                  <a:srgbClr val="FFFF00"/>
                </a:solidFill>
              </a:rPr>
              <a:t>THERE ARE ALWAYS THESE UNUSUAL LEADERS WHO MYOPICALLY WITH TUNNEL VISION FOCUS ON A MINUTE TRUTH THAT DISTORTS REALITY AND THEY SPIT OUT THE GNAT AND </a:t>
            </a:r>
          </a:p>
        </p:txBody>
      </p:sp>
      <p:sp>
        <p:nvSpPr>
          <p:cNvPr id="4" name="TextBox 3"/>
          <p:cNvSpPr txBox="1"/>
          <p:nvPr/>
        </p:nvSpPr>
        <p:spPr>
          <a:xfrm>
            <a:off x="505047" y="2281513"/>
            <a:ext cx="8559209" cy="830997"/>
          </a:xfrm>
          <a:prstGeom prst="rect">
            <a:avLst/>
          </a:prstGeom>
          <a:noFill/>
        </p:spPr>
        <p:txBody>
          <a:bodyPr wrap="square" rtlCol="0">
            <a:spAutoFit/>
          </a:bodyPr>
          <a:lstStyle/>
          <a:p>
            <a:r>
              <a:rPr lang="en-US" sz="2400" dirty="0" smtClean="0">
                <a:solidFill>
                  <a:srgbClr val="FFFF00"/>
                </a:solidFill>
              </a:rPr>
              <a:t>Circumcision was once a faith action that was part of the Old Covenant  - it has spiritual significance – but not saving merit. </a:t>
            </a:r>
          </a:p>
        </p:txBody>
      </p:sp>
      <p:sp>
        <p:nvSpPr>
          <p:cNvPr id="5" name="Rectangle 4"/>
          <p:cNvSpPr/>
          <p:nvPr/>
        </p:nvSpPr>
        <p:spPr>
          <a:xfrm>
            <a:off x="244555" y="5391301"/>
            <a:ext cx="9867014" cy="707886"/>
          </a:xfrm>
          <a:prstGeom prst="rect">
            <a:avLst/>
          </a:prstGeom>
        </p:spPr>
        <p:txBody>
          <a:bodyPr wrap="square">
            <a:spAutoFit/>
          </a:bodyPr>
          <a:lstStyle/>
          <a:p>
            <a:r>
              <a:rPr lang="en-US" sz="2000" b="1" dirty="0">
                <a:solidFill>
                  <a:schemeClr val="bg1"/>
                </a:solidFill>
              </a:rPr>
              <a:t>THERE IS SOMETHING IN THE SPIRIT OF A PERSON WHO IS LEGALISTIC – LAW-ORIENTED – THEY MAKE “DOING SOMETHING” SPIRITUAL </a:t>
            </a:r>
          </a:p>
        </p:txBody>
      </p:sp>
      <p:sp>
        <p:nvSpPr>
          <p:cNvPr id="6" name="TextBox 5"/>
          <p:cNvSpPr txBox="1"/>
          <p:nvPr/>
        </p:nvSpPr>
        <p:spPr>
          <a:xfrm>
            <a:off x="95693" y="6230686"/>
            <a:ext cx="9728791" cy="430887"/>
          </a:xfrm>
          <a:prstGeom prst="rect">
            <a:avLst/>
          </a:prstGeom>
          <a:noFill/>
        </p:spPr>
        <p:txBody>
          <a:bodyPr wrap="square" rtlCol="0">
            <a:spAutoFit/>
          </a:bodyPr>
          <a:lstStyle/>
          <a:p>
            <a:pPr algn="ctr"/>
            <a:r>
              <a:rPr lang="en-US" sz="2200" b="1" dirty="0" smtClean="0">
                <a:solidFill>
                  <a:srgbClr val="FFFF00"/>
                </a:solidFill>
              </a:rPr>
              <a:t>NOTHING CAN ADD TO YOUR SALVATION THROUGH FAITH IN CHRIST </a:t>
            </a:r>
          </a:p>
        </p:txBody>
      </p:sp>
      <p:sp>
        <p:nvSpPr>
          <p:cNvPr id="8" name="Rectangle 7"/>
          <p:cNvSpPr/>
          <p:nvPr/>
        </p:nvSpPr>
        <p:spPr>
          <a:xfrm>
            <a:off x="388084" y="3303896"/>
            <a:ext cx="9436400" cy="707886"/>
          </a:xfrm>
          <a:prstGeom prst="rect">
            <a:avLst/>
          </a:prstGeom>
        </p:spPr>
        <p:txBody>
          <a:bodyPr wrap="square">
            <a:spAutoFit/>
          </a:bodyPr>
          <a:lstStyle/>
          <a:p>
            <a:r>
              <a:rPr lang="en-US" sz="2000" b="1" dirty="0" smtClean="0">
                <a:solidFill>
                  <a:schemeClr val="bg1"/>
                </a:solidFill>
              </a:rPr>
              <a:t>“YOU’RE NOT SPIRITUAL ENOUGH IN THE FINISHED WORK OF CHRIST – YOU NEED TO DO THIS  (THING) TO BECOME COMPLETE AND HOLY.”</a:t>
            </a:r>
            <a:endParaRPr lang="en-US" sz="2000" b="1" dirty="0">
              <a:solidFill>
                <a:schemeClr val="bg1"/>
              </a:solidFill>
            </a:endParaRPr>
          </a:p>
        </p:txBody>
      </p:sp>
    </p:spTree>
    <p:extLst>
      <p:ext uri="{BB962C8B-B14F-4D97-AF65-F5344CB8AC3E}">
        <p14:creationId xmlns:p14="http://schemas.microsoft.com/office/powerpoint/2010/main" val="2650384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05046" y="117810"/>
            <a:ext cx="8941981" cy="1569660"/>
          </a:xfrm>
          <a:prstGeom prst="rect">
            <a:avLst/>
          </a:prstGeom>
        </p:spPr>
        <p:txBody>
          <a:bodyPr wrap="square">
            <a:spAutoFit/>
          </a:bodyPr>
          <a:lstStyle/>
          <a:p>
            <a:pPr algn="ctr"/>
            <a:r>
              <a:rPr lang="en-US" sz="2400" b="1" dirty="0">
                <a:solidFill>
                  <a:srgbClr val="FFFF00"/>
                </a:solidFill>
              </a:rPr>
              <a:t>THE CHALLENGE WITH LEGALISM IS WHERE DO YOU STOP – SOMEONE CAME UP WITH THE FIRST DECEPTION – SO YOU KEEP USING DECEPTION TO COVER OVER THE FIRST DECEPTION </a:t>
            </a:r>
          </a:p>
        </p:txBody>
      </p:sp>
      <p:sp>
        <p:nvSpPr>
          <p:cNvPr id="2" name="Rectangle 1"/>
          <p:cNvSpPr/>
          <p:nvPr/>
        </p:nvSpPr>
        <p:spPr>
          <a:xfrm>
            <a:off x="308344" y="5574544"/>
            <a:ext cx="9335386" cy="1015663"/>
          </a:xfrm>
          <a:prstGeom prst="rect">
            <a:avLst/>
          </a:prstGeom>
        </p:spPr>
        <p:txBody>
          <a:bodyPr wrap="square">
            <a:spAutoFit/>
          </a:bodyPr>
          <a:lstStyle/>
          <a:p>
            <a:r>
              <a:rPr lang="en-US" sz="2000" b="1" dirty="0" smtClean="0">
                <a:solidFill>
                  <a:srgbClr val="FFFF00"/>
                </a:solidFill>
              </a:rPr>
              <a:t>THEREFORE, WE </a:t>
            </a:r>
            <a:r>
              <a:rPr lang="en-US" sz="2000" b="1" dirty="0">
                <a:solidFill>
                  <a:srgbClr val="FFFF00"/>
                </a:solidFill>
              </a:rPr>
              <a:t>DO NOT GLORY IN OUR THEOLOGY – IN OUR VERSION OF THE BIBLE – IN OUR HERITAGE – </a:t>
            </a:r>
            <a:r>
              <a:rPr lang="en-US" sz="2000" b="1" dirty="0" smtClean="0">
                <a:solidFill>
                  <a:srgbClr val="FFFF00"/>
                </a:solidFill>
              </a:rPr>
              <a:t>IN OUR STREAM OF CHRISTIAN EMPHASIS - WE </a:t>
            </a:r>
            <a:r>
              <a:rPr lang="en-US" sz="2000" b="1" dirty="0">
                <a:solidFill>
                  <a:srgbClr val="FFFF00"/>
                </a:solidFill>
              </a:rPr>
              <a:t>GLORY IN CHRIST </a:t>
            </a:r>
            <a:r>
              <a:rPr lang="en-US" sz="2000" b="1" dirty="0" smtClean="0">
                <a:solidFill>
                  <a:srgbClr val="FFFF00"/>
                </a:solidFill>
              </a:rPr>
              <a:t>JESUS. </a:t>
            </a:r>
            <a:endParaRPr lang="en-US" sz="2000" b="1" dirty="0">
              <a:solidFill>
                <a:srgbClr val="FFFF00"/>
              </a:solidFill>
            </a:endParaRPr>
          </a:p>
        </p:txBody>
      </p:sp>
      <p:sp>
        <p:nvSpPr>
          <p:cNvPr id="3" name="Rectangle 2"/>
          <p:cNvSpPr/>
          <p:nvPr/>
        </p:nvSpPr>
        <p:spPr>
          <a:xfrm>
            <a:off x="308344" y="1657864"/>
            <a:ext cx="9452344" cy="1384995"/>
          </a:xfrm>
          <a:prstGeom prst="rect">
            <a:avLst/>
          </a:prstGeom>
        </p:spPr>
        <p:txBody>
          <a:bodyPr wrap="square">
            <a:spAutoFit/>
          </a:bodyPr>
          <a:lstStyle/>
          <a:p>
            <a:r>
              <a:rPr lang="en-US" sz="2800" dirty="0">
                <a:solidFill>
                  <a:schemeClr val="bg1"/>
                </a:solidFill>
              </a:rPr>
              <a:t>For it is we who are the circumcision, we who worship by the Spirit of God, who </a:t>
            </a:r>
            <a:r>
              <a:rPr lang="en-US" sz="2800" dirty="0" smtClean="0">
                <a:solidFill>
                  <a:schemeClr val="bg1"/>
                </a:solidFill>
              </a:rPr>
              <a:t>glory (boast) </a:t>
            </a:r>
            <a:r>
              <a:rPr lang="en-US" sz="2800" dirty="0">
                <a:solidFill>
                  <a:schemeClr val="bg1"/>
                </a:solidFill>
              </a:rPr>
              <a:t>in Christ Jesus, and who put no confidence in the </a:t>
            </a:r>
            <a:r>
              <a:rPr lang="en-US" sz="2800" dirty="0" smtClean="0">
                <a:solidFill>
                  <a:schemeClr val="bg1"/>
                </a:solidFill>
              </a:rPr>
              <a:t>flesh (Philippians 3:3)</a:t>
            </a:r>
            <a:endParaRPr lang="en-US" sz="2800" dirty="0">
              <a:solidFill>
                <a:schemeClr val="bg1"/>
              </a:solidFill>
            </a:endParaRPr>
          </a:p>
        </p:txBody>
      </p:sp>
      <p:sp>
        <p:nvSpPr>
          <p:cNvPr id="4" name="Rectangle 3"/>
          <p:cNvSpPr/>
          <p:nvPr/>
        </p:nvSpPr>
        <p:spPr>
          <a:xfrm>
            <a:off x="308344" y="3030816"/>
            <a:ext cx="9452344" cy="1446550"/>
          </a:xfrm>
          <a:prstGeom prst="rect">
            <a:avLst/>
          </a:prstGeom>
        </p:spPr>
        <p:txBody>
          <a:bodyPr wrap="square">
            <a:spAutoFit/>
          </a:bodyPr>
          <a:lstStyle/>
          <a:p>
            <a:r>
              <a:rPr lang="en-US" sz="2000" dirty="0" smtClean="0">
                <a:solidFill>
                  <a:srgbClr val="FFFF00"/>
                </a:solidFill>
              </a:rPr>
              <a:t>Do </a:t>
            </a:r>
            <a:r>
              <a:rPr lang="en-US" sz="2000" dirty="0">
                <a:solidFill>
                  <a:srgbClr val="FFFF00"/>
                </a:solidFill>
              </a:rPr>
              <a:t>not be carried away by all kinds of strange teachings. It is good for our hearts to be strengthened by grace, not by ceremonial foods, which are of no value to those who eat them. </a:t>
            </a:r>
            <a:r>
              <a:rPr lang="en-US" sz="2000" baseline="30000" dirty="0">
                <a:solidFill>
                  <a:srgbClr val="FFFF00"/>
                </a:solidFill>
              </a:rPr>
              <a:t>10 </a:t>
            </a:r>
            <a:r>
              <a:rPr lang="en-US" sz="2000" dirty="0">
                <a:solidFill>
                  <a:srgbClr val="FFFF00"/>
                </a:solidFill>
              </a:rPr>
              <a:t> </a:t>
            </a:r>
            <a:r>
              <a:rPr lang="en-US" sz="2400" b="1" dirty="0">
                <a:solidFill>
                  <a:schemeClr val="bg1"/>
                </a:solidFill>
              </a:rPr>
              <a:t>We have an altar from which those who minister at the tabernacle have no right to eat</a:t>
            </a:r>
            <a:r>
              <a:rPr lang="en-US" sz="2000" dirty="0">
                <a:solidFill>
                  <a:srgbClr val="FFFF00"/>
                </a:solidFill>
              </a:rPr>
              <a:t>. </a:t>
            </a:r>
            <a:r>
              <a:rPr lang="en-US" sz="2000" b="1" dirty="0">
                <a:solidFill>
                  <a:srgbClr val="FFFF00"/>
                </a:solidFill>
              </a:rPr>
              <a:t>Hebrews </a:t>
            </a:r>
            <a:r>
              <a:rPr lang="en-US" sz="2000" b="1" dirty="0" smtClean="0">
                <a:solidFill>
                  <a:srgbClr val="FFFF00"/>
                </a:solidFill>
              </a:rPr>
              <a:t>13:9-10 </a:t>
            </a:r>
            <a:endParaRPr lang="en-US" sz="2000" dirty="0">
              <a:solidFill>
                <a:srgbClr val="FFFF00"/>
              </a:solidFill>
            </a:endParaRPr>
          </a:p>
        </p:txBody>
      </p:sp>
      <p:sp>
        <p:nvSpPr>
          <p:cNvPr id="5" name="TextBox 4"/>
          <p:cNvSpPr txBox="1"/>
          <p:nvPr/>
        </p:nvSpPr>
        <p:spPr>
          <a:xfrm>
            <a:off x="462514" y="4535016"/>
            <a:ext cx="8941981" cy="923330"/>
          </a:xfrm>
          <a:prstGeom prst="rect">
            <a:avLst/>
          </a:prstGeom>
          <a:noFill/>
        </p:spPr>
        <p:txBody>
          <a:bodyPr wrap="square" rtlCol="0">
            <a:spAutoFit/>
          </a:bodyPr>
          <a:lstStyle/>
          <a:p>
            <a:r>
              <a:rPr lang="en-US" b="1" dirty="0" smtClean="0">
                <a:solidFill>
                  <a:schemeClr val="bg1"/>
                </a:solidFill>
              </a:rPr>
              <a:t>TO THE DEGREE THAT YOU FOLLOW LEGALISM AND STRANGE TEACHINGS WILL BE THE DEGREE THAT YOU CUT OFF THE GLORY OF THE GOSPEL AND THE HOLY SPIRIT IN YOUR LIFE </a:t>
            </a:r>
          </a:p>
        </p:txBody>
      </p:sp>
    </p:spTree>
    <p:extLst>
      <p:ext uri="{BB962C8B-B14F-4D97-AF65-F5344CB8AC3E}">
        <p14:creationId xmlns:p14="http://schemas.microsoft.com/office/powerpoint/2010/main" val="2650384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theme/theme1.xml><?xml version="1.0" encoding="utf-8"?>
<a:theme xmlns:a="http://schemas.openxmlformats.org/drawingml/2006/main" name="Office Theme">
  <a:themeElements>
    <a:clrScheme name="Custom 24">
      <a:dk1>
        <a:sysClr val="windowText" lastClr="000000"/>
      </a:dk1>
      <a:lt1>
        <a:sysClr val="window" lastClr="FFFFFF"/>
      </a:lt1>
      <a:dk2>
        <a:srgbClr val="44546A"/>
      </a:dk2>
      <a:lt2>
        <a:srgbClr val="E7E6E6"/>
      </a:lt2>
      <a:accent1>
        <a:srgbClr val="7A1380"/>
      </a:accent1>
      <a:accent2>
        <a:srgbClr val="0C1A69"/>
      </a:accent2>
      <a:accent3>
        <a:srgbClr val="F4292E"/>
      </a:accent3>
      <a:accent4>
        <a:srgbClr val="FD49C1"/>
      </a:accent4>
      <a:accent5>
        <a:srgbClr val="15C7C7"/>
      </a:accent5>
      <a:accent6>
        <a:srgbClr val="02DCFA"/>
      </a:accent6>
      <a:hlink>
        <a:srgbClr val="0563C1"/>
      </a:hlink>
      <a:folHlink>
        <a:srgbClr val="954F72"/>
      </a:folHlink>
    </a:clrScheme>
    <a:fontScheme name="Custom 31">
      <a:majorFont>
        <a:latin typeface="Posterama Bold"/>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smtClean="0">
            <a:solidFill>
              <a:schemeClr val="bg1"/>
            </a:solidFill>
          </a:defRPr>
        </a:defPPr>
      </a:lstStyle>
    </a:txDef>
  </a:objectDefaults>
  <a:extraClrSchemeLst/>
  <a:extLst>
    <a:ext uri="{05A4C25C-085E-4340-85A3-A5531E510DB2}">
      <thm15:themeFamily xmlns="" xmlns:thm15="http://schemas.microsoft.com/office/thememl/2012/main" name="Tech Pitch Deck_TM33781529_Win32_JC_v3" id="{862F7C05-3205-4562-AA5F-868BCB6856F9}" vid="{97BBE2DD-0E32-4C1B-8BB2-0414672F31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2" ma:contentTypeDescription="Create a new document." ma:contentTypeScope="" ma:versionID="5a5774fd28510f591f3d0476b60c796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656ce980f6f53fc96333c5ee30c32b6"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258F013-9E4A-4975-A97B-33FEBC5FEE80}">
  <ds:schemaRefs>
    <ds:schemaRef ds:uri="230e9df3-be65-4c73-a93b-d1236ebd677e"/>
    <ds:schemaRef ds:uri="http://purl.org/dc/elements/1.1/"/>
    <ds:schemaRef ds:uri="16c05727-aa75-4e4a-9b5f-8a80a1165891"/>
    <ds:schemaRef ds:uri="http://purl.org/dc/terms/"/>
    <ds:schemaRef ds:uri="http://schemas.microsoft.com/office/2006/documentManagement/types"/>
    <ds:schemaRef ds:uri="71af3243-3dd4-4a8d-8c0d-dd76da1f02a5"/>
    <ds:schemaRef ds:uri="http://schemas.openxmlformats.org/package/2006/metadata/core-properties"/>
    <ds:schemaRef ds:uri="http://purl.org/dc/dcmitype/"/>
    <ds:schemaRef ds:uri="http://schemas.microsoft.com/sharepoint/v3"/>
    <ds:schemaRef ds:uri="http://schemas.microsoft.com/office/infopath/2007/PartnerControl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0C08EBEC-4760-45C2-B3A3-10A1EA3389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66D2D45-3944-4D77-9142-02FD272EF319}">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0</TotalTime>
  <Words>1699</Words>
  <Application>Microsoft Office PowerPoint</Application>
  <PresentationFormat>Custom</PresentationFormat>
  <Paragraphs>80</Paragraphs>
  <Slides>18</Slides>
  <Notes>0</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PowerPoint Presentation</vt:lpstr>
      <vt:lpstr>PowerPoint Presentation</vt:lpstr>
      <vt:lpstr>PowerPoint Presentation</vt:lpstr>
      <vt:lpstr>Robert Chetkwony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2021-08-17T04:23:05Z</dcterms:created>
  <dcterms:modified xsi:type="dcterms:W3CDTF">2024-03-03T16:58:09Z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