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7"/>
  </p:notesMasterIdLst>
  <p:handoutMasterIdLst>
    <p:handoutMasterId r:id="rId28"/>
  </p:handoutMasterIdLst>
  <p:sldIdLst>
    <p:sldId id="256" r:id="rId5"/>
    <p:sldId id="324" r:id="rId6"/>
    <p:sldId id="328" r:id="rId7"/>
    <p:sldId id="326" r:id="rId8"/>
    <p:sldId id="327" r:id="rId9"/>
    <p:sldId id="316" r:id="rId10"/>
    <p:sldId id="318" r:id="rId11"/>
    <p:sldId id="317" r:id="rId12"/>
    <p:sldId id="314" r:id="rId13"/>
    <p:sldId id="293" r:id="rId14"/>
    <p:sldId id="311" r:id="rId15"/>
    <p:sldId id="320" r:id="rId16"/>
    <p:sldId id="304" r:id="rId17"/>
    <p:sldId id="273" r:id="rId18"/>
    <p:sldId id="312" r:id="rId19"/>
    <p:sldId id="315" r:id="rId20"/>
    <p:sldId id="278" r:id="rId21"/>
    <p:sldId id="323" r:id="rId22"/>
    <p:sldId id="329" r:id="rId23"/>
    <p:sldId id="309" r:id="rId24"/>
    <p:sldId id="330" r:id="rId25"/>
    <p:sldId id="322" r:id="rId26"/>
  </p:sldIdLst>
  <p:sldSz cx="100584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DC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9" autoAdjust="0"/>
    <p:restoredTop sz="94641" autoAdjust="0"/>
  </p:normalViewPr>
  <p:slideViewPr>
    <p:cSldViewPr snapToGrid="0">
      <p:cViewPr>
        <p:scale>
          <a:sx n="60" d="100"/>
          <a:sy n="60" d="100"/>
        </p:scale>
        <p:origin x="-2796" y="-1020"/>
      </p:cViewPr>
      <p:guideLst>
        <p:guide orient="horz" pos="2160"/>
        <p:guide pos="3168"/>
      </p:guideLst>
    </p:cSldViewPr>
  </p:slideViewPr>
  <p:outlineViewPr>
    <p:cViewPr>
      <p:scale>
        <a:sx n="33" d="100"/>
        <a:sy n="33" d="100"/>
      </p:scale>
      <p:origin x="0" y="-21773"/>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7D1A5C42-4636-4A6A-9001-CA7CD97B0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 xmlns:a16="http://schemas.microsoft.com/office/drawing/2014/main" id="{9CC57720-6EA2-4C0E-AB19-0A22BCDB83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7D70DC-E6D5-4048-8AC5-67F4E92F0736}" type="datetimeFigureOut">
              <a:rPr lang="en-US" smtClean="0"/>
              <a:t>3/31/2024</a:t>
            </a:fld>
            <a:endParaRPr lang="en-US" dirty="0"/>
          </a:p>
        </p:txBody>
      </p:sp>
      <p:sp>
        <p:nvSpPr>
          <p:cNvPr id="4" name="Footer Placeholder 3">
            <a:extLst>
              <a:ext uri="{FF2B5EF4-FFF2-40B4-BE49-F238E27FC236}">
                <a16:creationId xmlns="" xmlns:a16="http://schemas.microsoft.com/office/drawing/2014/main" id="{E34AC616-D2D2-4742-9683-2A537932A1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 xmlns:a16="http://schemas.microsoft.com/office/drawing/2014/main" id="{6A7EE012-E187-4EEE-9C2F-2125BF4086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81155F-8354-4019-9356-1A95703B072D}" type="slidenum">
              <a:rPr lang="en-US" smtClean="0"/>
              <a:t>‹#›</a:t>
            </a:fld>
            <a:endParaRPr lang="en-US" dirty="0"/>
          </a:p>
        </p:txBody>
      </p:sp>
    </p:spTree>
    <p:extLst>
      <p:ext uri="{BB962C8B-B14F-4D97-AF65-F5344CB8AC3E}">
        <p14:creationId xmlns:p14="http://schemas.microsoft.com/office/powerpoint/2010/main" val="25946059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56C02F-3406-42DD-8956-B66C2D710E25}" type="datetimeFigureOut">
              <a:rPr lang="en-US" smtClean="0"/>
              <a:t>3/31/2024</a:t>
            </a:fld>
            <a:endParaRPr lang="en-US" dirty="0"/>
          </a:p>
        </p:txBody>
      </p:sp>
      <p:sp>
        <p:nvSpPr>
          <p:cNvPr id="4" name="Slide Image Placeholder 3"/>
          <p:cNvSpPr>
            <a:spLocks noGrp="1" noRot="1" noChangeAspect="1"/>
          </p:cNvSpPr>
          <p:nvPr>
            <p:ph type="sldImg" idx="2"/>
          </p:nvPr>
        </p:nvSpPr>
        <p:spPr>
          <a:xfrm>
            <a:off x="1165225" y="1143000"/>
            <a:ext cx="45275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71D96E-4CA2-485E-9EE5-CEB7143ACC3B}" type="slidenum">
              <a:rPr lang="en-US" smtClean="0"/>
              <a:t>‹#›</a:t>
            </a:fld>
            <a:endParaRPr lang="en-US" dirty="0"/>
          </a:p>
        </p:txBody>
      </p:sp>
    </p:spTree>
    <p:extLst>
      <p:ext uri="{BB962C8B-B14F-4D97-AF65-F5344CB8AC3E}">
        <p14:creationId xmlns:p14="http://schemas.microsoft.com/office/powerpoint/2010/main" val="3511185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E7FFE5B-C2CA-473D-8FCA-B26579CCBA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8" name="Picture Placeholder 7">
            <a:extLst>
              <a:ext uri="{FF2B5EF4-FFF2-40B4-BE49-F238E27FC236}">
                <a16:creationId xmlns="" xmlns:a16="http://schemas.microsoft.com/office/drawing/2014/main" id="{5FF4BA3E-4135-4F80-B1C8-C84CDF7C54AB}"/>
              </a:ext>
            </a:extLst>
          </p:cNvPr>
          <p:cNvSpPr>
            <a:spLocks noGrp="1"/>
          </p:cNvSpPr>
          <p:nvPr>
            <p:ph type="pic" sz="quarter" idx="13" hasCustomPrompt="1"/>
          </p:nvPr>
        </p:nvSpPr>
        <p:spPr>
          <a:xfrm flipH="1">
            <a:off x="620483" y="739305"/>
            <a:ext cx="5630654" cy="5379395"/>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 xmlns:a16="http://schemas.microsoft.com/office/drawing/2014/main" id="{D5CAABB7-A562-4A3F-9DDF-2CE3D13726D1}"/>
              </a:ext>
            </a:extLst>
          </p:cNvPr>
          <p:cNvSpPr>
            <a:spLocks noGrp="1"/>
          </p:cNvSpPr>
          <p:nvPr>
            <p:ph type="title" hasCustomPrompt="1"/>
          </p:nvPr>
        </p:nvSpPr>
        <p:spPr>
          <a:xfrm>
            <a:off x="5216457" y="1663435"/>
            <a:ext cx="4841942" cy="2003898"/>
          </a:xfrm>
          <a:solidFill>
            <a:schemeClr val="accent2">
              <a:alpha val="80000"/>
            </a:schemeClr>
          </a:solidFill>
        </p:spPr>
        <p:txBody>
          <a:bodyPr lIns="557784" tIns="530352" anchor="t">
            <a:noAutofit/>
          </a:bodyPr>
          <a:lstStyle>
            <a:lvl1pPr algn="l">
              <a:lnSpc>
                <a:spcPct val="80000"/>
              </a:lnSpc>
              <a:defRPr sz="5400" cap="all" spc="400" baseline="0">
                <a:ln w="19050">
                  <a:solidFill>
                    <a:schemeClr val="accent5"/>
                  </a:solidFill>
                </a:ln>
              </a:defRPr>
            </a:lvl1pPr>
          </a:lstStyle>
          <a:p>
            <a:r>
              <a:rPr lang="en-US" dirty="0"/>
              <a:t>Click to add title</a:t>
            </a:r>
          </a:p>
        </p:txBody>
      </p:sp>
      <p:sp>
        <p:nvSpPr>
          <p:cNvPr id="14" name="Text Placeholder 17">
            <a:extLst>
              <a:ext uri="{FF2B5EF4-FFF2-40B4-BE49-F238E27FC236}">
                <a16:creationId xmlns="" xmlns:a16="http://schemas.microsoft.com/office/drawing/2014/main" id="{D15807FE-36E0-49EF-93A4-5B9AD83871B6}"/>
              </a:ext>
            </a:extLst>
          </p:cNvPr>
          <p:cNvSpPr>
            <a:spLocks noGrp="1"/>
          </p:cNvSpPr>
          <p:nvPr>
            <p:ph type="body" sz="quarter" idx="15" hasCustomPrompt="1"/>
          </p:nvPr>
        </p:nvSpPr>
        <p:spPr>
          <a:xfrm>
            <a:off x="5628282" y="2878248"/>
            <a:ext cx="4063280" cy="339247"/>
          </a:xfrm>
        </p:spPr>
        <p:txBody>
          <a:bodyPr>
            <a:noAutofit/>
          </a:bodyPr>
          <a:lstStyle>
            <a:lvl1pPr marL="0" indent="0" algn="l">
              <a:buNone/>
              <a:defRPr sz="2400" spc="100" baseline="0">
                <a:solidFill>
                  <a:schemeClr val="accent5"/>
                </a:solidFill>
              </a:defRPr>
            </a:lvl1pPr>
          </a:lstStyle>
          <a:p>
            <a:pPr lvl="0"/>
            <a:r>
              <a:rPr lang="en-US"/>
              <a:t>Click to add name</a:t>
            </a:r>
          </a:p>
        </p:txBody>
      </p:sp>
    </p:spTree>
    <p:extLst>
      <p:ext uri="{BB962C8B-B14F-4D97-AF65-F5344CB8AC3E}">
        <p14:creationId xmlns:p14="http://schemas.microsoft.com/office/powerpoint/2010/main" val="352351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Comparison">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E6D8EB4-0AAB-4C86-96ED-AB74FA56A6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94" y="0"/>
            <a:ext cx="10055612" cy="6858000"/>
          </a:xfrm>
          <a:prstGeom prst="rect">
            <a:avLst/>
          </a:prstGeom>
        </p:spPr>
      </p:pic>
      <p:sp>
        <p:nvSpPr>
          <p:cNvPr id="10" name="Picture Placeholder 7">
            <a:extLst>
              <a:ext uri="{FF2B5EF4-FFF2-40B4-BE49-F238E27FC236}">
                <a16:creationId xmlns="" xmlns:a16="http://schemas.microsoft.com/office/drawing/2014/main" id="{5DEE423F-FC4A-461D-8AA7-F7C14B806664}"/>
              </a:ext>
            </a:extLst>
          </p:cNvPr>
          <p:cNvSpPr>
            <a:spLocks noGrp="1"/>
          </p:cNvSpPr>
          <p:nvPr>
            <p:ph type="pic" sz="quarter" idx="13" hasCustomPrompt="1"/>
          </p:nvPr>
        </p:nvSpPr>
        <p:spPr>
          <a:xfrm>
            <a:off x="1" y="0"/>
            <a:ext cx="4400930"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 xmlns:a16="http://schemas.microsoft.com/office/drawing/2014/main" id="{A77D30EC-51F8-4EBE-9AC8-349D6E064E20}"/>
              </a:ext>
            </a:extLst>
          </p:cNvPr>
          <p:cNvSpPr>
            <a:spLocks noGrp="1"/>
          </p:cNvSpPr>
          <p:nvPr>
            <p:ph type="dt" sz="half" idx="10"/>
          </p:nvPr>
        </p:nvSpPr>
        <p:spPr/>
        <p:txBody>
          <a:bodyPr/>
          <a:lstStyle/>
          <a:p>
            <a:r>
              <a:rPr lang="en-US"/>
              <a:t>8/06/20XX</a:t>
            </a:r>
            <a:endParaRPr lang="en-US" dirty="0"/>
          </a:p>
        </p:txBody>
      </p:sp>
      <p:sp>
        <p:nvSpPr>
          <p:cNvPr id="14" name="Text Placeholder 10">
            <a:extLst>
              <a:ext uri="{FF2B5EF4-FFF2-40B4-BE49-F238E27FC236}">
                <a16:creationId xmlns="" xmlns:a16="http://schemas.microsoft.com/office/drawing/2014/main" id="{9EF7FC71-AF21-4CDA-8E86-E05EB4F1C442}"/>
              </a:ext>
            </a:extLst>
          </p:cNvPr>
          <p:cNvSpPr>
            <a:spLocks noGrp="1"/>
          </p:cNvSpPr>
          <p:nvPr>
            <p:ph type="body" sz="quarter" idx="18" hasCustomPrompt="1"/>
          </p:nvPr>
        </p:nvSpPr>
        <p:spPr>
          <a:xfrm>
            <a:off x="5241611" y="3260492"/>
            <a:ext cx="950519"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$2B</a:t>
            </a:r>
          </a:p>
        </p:txBody>
      </p:sp>
      <p:sp>
        <p:nvSpPr>
          <p:cNvPr id="5" name="Footer Placeholder 4">
            <a:extLst>
              <a:ext uri="{FF2B5EF4-FFF2-40B4-BE49-F238E27FC236}">
                <a16:creationId xmlns="" xmlns:a16="http://schemas.microsoft.com/office/drawing/2014/main" id="{9FE21B81-6A13-47D5-AD62-B1B0E4868044}"/>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 xmlns:a16="http://schemas.microsoft.com/office/drawing/2014/main" id="{E12BB476-8DFF-468F-B950-1F980EB4D5CD}"/>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6" name="Text Placeholder 10">
            <a:extLst>
              <a:ext uri="{FF2B5EF4-FFF2-40B4-BE49-F238E27FC236}">
                <a16:creationId xmlns="" xmlns:a16="http://schemas.microsoft.com/office/drawing/2014/main" id="{BF893A53-04CF-497B-9C3D-502C92BA0DAE}"/>
              </a:ext>
            </a:extLst>
          </p:cNvPr>
          <p:cNvSpPr>
            <a:spLocks noGrp="1"/>
          </p:cNvSpPr>
          <p:nvPr>
            <p:ph type="body" sz="quarter" idx="20" hasCustomPrompt="1"/>
          </p:nvPr>
        </p:nvSpPr>
        <p:spPr>
          <a:xfrm>
            <a:off x="5241610" y="4773463"/>
            <a:ext cx="950519"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$1B</a:t>
            </a:r>
          </a:p>
        </p:txBody>
      </p:sp>
      <p:sp>
        <p:nvSpPr>
          <p:cNvPr id="11" name="Text Placeholder 10">
            <a:extLst>
              <a:ext uri="{FF2B5EF4-FFF2-40B4-BE49-F238E27FC236}">
                <a16:creationId xmlns="" xmlns:a16="http://schemas.microsoft.com/office/drawing/2014/main" id="{58BD5CDD-220E-41E0-82DD-820C0D834A48}"/>
              </a:ext>
            </a:extLst>
          </p:cNvPr>
          <p:cNvSpPr>
            <a:spLocks noGrp="1"/>
          </p:cNvSpPr>
          <p:nvPr>
            <p:ph type="body" sz="quarter" idx="27" hasCustomPrompt="1"/>
          </p:nvPr>
        </p:nvSpPr>
        <p:spPr>
          <a:xfrm>
            <a:off x="6449826" y="1609774"/>
            <a:ext cx="2776128" cy="1171533"/>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12" name="Text Placeholder 10">
            <a:extLst>
              <a:ext uri="{FF2B5EF4-FFF2-40B4-BE49-F238E27FC236}">
                <a16:creationId xmlns="" xmlns:a16="http://schemas.microsoft.com/office/drawing/2014/main" id="{253384AB-173D-4216-A221-BFA565FC127C}"/>
              </a:ext>
            </a:extLst>
          </p:cNvPr>
          <p:cNvSpPr>
            <a:spLocks noGrp="1"/>
          </p:cNvSpPr>
          <p:nvPr>
            <p:ph type="body" sz="quarter" idx="16" hasCustomPrompt="1"/>
          </p:nvPr>
        </p:nvSpPr>
        <p:spPr>
          <a:xfrm>
            <a:off x="5236584" y="1747520"/>
            <a:ext cx="950519"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$3B</a:t>
            </a:r>
          </a:p>
        </p:txBody>
      </p:sp>
      <p:sp>
        <p:nvSpPr>
          <p:cNvPr id="20" name="Text Placeholder 10">
            <a:extLst>
              <a:ext uri="{FF2B5EF4-FFF2-40B4-BE49-F238E27FC236}">
                <a16:creationId xmlns="" xmlns:a16="http://schemas.microsoft.com/office/drawing/2014/main" id="{45638026-D669-4C2A-82A4-5F35D27DCA4D}"/>
              </a:ext>
            </a:extLst>
          </p:cNvPr>
          <p:cNvSpPr>
            <a:spLocks noGrp="1"/>
          </p:cNvSpPr>
          <p:nvPr>
            <p:ph type="body" sz="quarter" idx="28" hasCustomPrompt="1"/>
          </p:nvPr>
        </p:nvSpPr>
        <p:spPr>
          <a:xfrm>
            <a:off x="6449826" y="3129515"/>
            <a:ext cx="2776128"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1" name="Text Placeholder 10">
            <a:extLst>
              <a:ext uri="{FF2B5EF4-FFF2-40B4-BE49-F238E27FC236}">
                <a16:creationId xmlns="" xmlns:a16="http://schemas.microsoft.com/office/drawing/2014/main" id="{A19EAA97-D0F2-464B-8450-83BF202CECF3}"/>
              </a:ext>
            </a:extLst>
          </p:cNvPr>
          <p:cNvSpPr>
            <a:spLocks noGrp="1"/>
          </p:cNvSpPr>
          <p:nvPr>
            <p:ph type="body" sz="quarter" idx="29" hasCustomPrompt="1"/>
          </p:nvPr>
        </p:nvSpPr>
        <p:spPr>
          <a:xfrm>
            <a:off x="6449826" y="4648156"/>
            <a:ext cx="2776128"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 name="Title 1">
            <a:extLst>
              <a:ext uri="{FF2B5EF4-FFF2-40B4-BE49-F238E27FC236}">
                <a16:creationId xmlns="" xmlns:a16="http://schemas.microsoft.com/office/drawing/2014/main" id="{5DFF2174-FDCE-466A-8A4C-06AD6CAA4401}"/>
              </a:ext>
            </a:extLst>
          </p:cNvPr>
          <p:cNvSpPr>
            <a:spLocks noGrp="1"/>
          </p:cNvSpPr>
          <p:nvPr>
            <p:ph type="title" hasCustomPrompt="1"/>
          </p:nvPr>
        </p:nvSpPr>
        <p:spPr>
          <a:xfrm>
            <a:off x="5120789" y="746631"/>
            <a:ext cx="4277334" cy="466344"/>
          </a:xfrm>
        </p:spPr>
        <p:txBody>
          <a:bodyPr>
            <a:noAutofit/>
          </a:bodyPr>
          <a:lstStyle>
            <a:lvl1pPr>
              <a:lnSpc>
                <a:spcPct val="100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972322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bg>
      <p:bgPr>
        <a:solidFill>
          <a:schemeClr val="bg2">
            <a:lumMod val="10000"/>
          </a:schemeClr>
        </a:solidFill>
        <a:effectLst/>
      </p:bgPr>
    </p:bg>
    <p:spTree>
      <p:nvGrpSpPr>
        <p:cNvPr id="1" name=""/>
        <p:cNvGrpSpPr/>
        <p:nvPr/>
      </p:nvGrpSpPr>
      <p:grpSpPr>
        <a:xfrm>
          <a:off x="0" y="0"/>
          <a:ext cx="0" cy="0"/>
          <a:chOff x="0" y="0"/>
          <a:chExt cx="0" cy="0"/>
        </a:xfrm>
      </p:grpSpPr>
      <p:sp>
        <p:nvSpPr>
          <p:cNvPr id="21" name="Picture Placeholder 7">
            <a:extLst>
              <a:ext uri="{FF2B5EF4-FFF2-40B4-BE49-F238E27FC236}">
                <a16:creationId xmlns="" xmlns:a16="http://schemas.microsoft.com/office/drawing/2014/main" id="{9216DCA9-E871-422D-B12D-3E1C39ACD2ED}"/>
              </a:ext>
            </a:extLst>
          </p:cNvPr>
          <p:cNvSpPr>
            <a:spLocks noGrp="1"/>
          </p:cNvSpPr>
          <p:nvPr>
            <p:ph type="pic" sz="quarter" idx="28" hasCustomPrompt="1"/>
          </p:nvPr>
        </p:nvSpPr>
        <p:spPr>
          <a:xfrm rot="5400000" flipH="1">
            <a:off x="-2326768" y="2326769"/>
            <a:ext cx="6858002" cy="2204467"/>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 xmlns:a16="http://schemas.microsoft.com/office/drawing/2014/main" id="{56754628-3BB3-414A-88E4-67B3809A62CD}"/>
              </a:ext>
            </a:extLst>
          </p:cNvPr>
          <p:cNvSpPr>
            <a:spLocks noGrp="1"/>
          </p:cNvSpPr>
          <p:nvPr>
            <p:ph type="dt" sz="half" idx="10"/>
          </p:nvPr>
        </p:nvSpPr>
        <p:spPr/>
        <p:txBody>
          <a:bodyPr/>
          <a:lstStyle/>
          <a:p>
            <a:r>
              <a:rPr lang="en-US"/>
              <a:t>8/06/20XX</a:t>
            </a:r>
            <a:endParaRPr lang="en-US" dirty="0"/>
          </a:p>
        </p:txBody>
      </p:sp>
      <p:sp>
        <p:nvSpPr>
          <p:cNvPr id="5" name="Footer Placeholder 4">
            <a:extLst>
              <a:ext uri="{FF2B5EF4-FFF2-40B4-BE49-F238E27FC236}">
                <a16:creationId xmlns="" xmlns:a16="http://schemas.microsoft.com/office/drawing/2014/main" id="{33D99CEA-3489-476A-9C9D-ED977FE6EA33}"/>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 xmlns:a16="http://schemas.microsoft.com/office/drawing/2014/main" id="{1DCD55B0-9BDF-49CC-B30F-96112214E7A5}"/>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7" name="Text Placeholder 10">
            <a:extLst>
              <a:ext uri="{FF2B5EF4-FFF2-40B4-BE49-F238E27FC236}">
                <a16:creationId xmlns="" xmlns:a16="http://schemas.microsoft.com/office/drawing/2014/main" id="{F9CF3D99-4BB8-4944-A82E-385209DF3D61}"/>
              </a:ext>
            </a:extLst>
          </p:cNvPr>
          <p:cNvSpPr>
            <a:spLocks noGrp="1"/>
          </p:cNvSpPr>
          <p:nvPr>
            <p:ph type="body" sz="quarter" idx="27" hasCustomPrompt="1"/>
          </p:nvPr>
        </p:nvSpPr>
        <p:spPr>
          <a:xfrm>
            <a:off x="2319757" y="2881982"/>
            <a:ext cx="3279420"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18" name="Text Placeholder 10">
            <a:extLst>
              <a:ext uri="{FF2B5EF4-FFF2-40B4-BE49-F238E27FC236}">
                <a16:creationId xmlns="" xmlns:a16="http://schemas.microsoft.com/office/drawing/2014/main" id="{083CED13-2FB7-4DA4-87BD-B5AEF0C63104}"/>
              </a:ext>
            </a:extLst>
          </p:cNvPr>
          <p:cNvSpPr>
            <a:spLocks noGrp="1"/>
          </p:cNvSpPr>
          <p:nvPr>
            <p:ph type="body" sz="quarter" idx="16" hasCustomPrompt="1"/>
          </p:nvPr>
        </p:nvSpPr>
        <p:spPr>
          <a:xfrm>
            <a:off x="2319757" y="2502479"/>
            <a:ext cx="3279420"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19" name="Text Placeholder 10">
            <a:extLst>
              <a:ext uri="{FF2B5EF4-FFF2-40B4-BE49-F238E27FC236}">
                <a16:creationId xmlns="" xmlns:a16="http://schemas.microsoft.com/office/drawing/2014/main" id="{D240762F-003B-4B0E-A561-6734EA9AC853}"/>
              </a:ext>
            </a:extLst>
          </p:cNvPr>
          <p:cNvSpPr>
            <a:spLocks noGrp="1"/>
          </p:cNvSpPr>
          <p:nvPr>
            <p:ph type="body" sz="quarter" idx="17" hasCustomPrompt="1"/>
          </p:nvPr>
        </p:nvSpPr>
        <p:spPr>
          <a:xfrm>
            <a:off x="6087466" y="2881982"/>
            <a:ext cx="3048914"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20" name="Text Placeholder 10">
            <a:extLst>
              <a:ext uri="{FF2B5EF4-FFF2-40B4-BE49-F238E27FC236}">
                <a16:creationId xmlns="" xmlns:a16="http://schemas.microsoft.com/office/drawing/2014/main" id="{387E9583-831E-4863-9A96-3E583A98F28D}"/>
              </a:ext>
            </a:extLst>
          </p:cNvPr>
          <p:cNvSpPr>
            <a:spLocks noGrp="1"/>
          </p:cNvSpPr>
          <p:nvPr>
            <p:ph type="body" sz="quarter" idx="18" hasCustomPrompt="1"/>
          </p:nvPr>
        </p:nvSpPr>
        <p:spPr>
          <a:xfrm>
            <a:off x="6087466" y="2502479"/>
            <a:ext cx="3048914"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2" name="Title 1">
            <a:extLst>
              <a:ext uri="{FF2B5EF4-FFF2-40B4-BE49-F238E27FC236}">
                <a16:creationId xmlns="" xmlns:a16="http://schemas.microsoft.com/office/drawing/2014/main" id="{E96F4071-8FD4-4FF1-BA06-DD4D780FE455}"/>
              </a:ext>
            </a:extLst>
          </p:cNvPr>
          <p:cNvSpPr>
            <a:spLocks noGrp="1"/>
          </p:cNvSpPr>
          <p:nvPr>
            <p:ph type="title" hasCustomPrompt="1"/>
          </p:nvPr>
        </p:nvSpPr>
        <p:spPr>
          <a:xfrm>
            <a:off x="2306727" y="1649421"/>
            <a:ext cx="4277334" cy="466344"/>
          </a:xfrm>
        </p:spPr>
        <p:txBody>
          <a:bodyPr>
            <a:noAutofit/>
          </a:bodyPr>
          <a:lstStyle>
            <a:lvl1pPr>
              <a:lnSpc>
                <a:spcPct val="100000"/>
              </a:lnSpc>
              <a:defRPr sz="2800">
                <a:ln w="19050">
                  <a:solidFill>
                    <a:schemeClr val="accent6"/>
                  </a:solidFill>
                </a:ln>
              </a:defRPr>
            </a:lvl1pPr>
          </a:lstStyle>
          <a:p>
            <a:r>
              <a:rPr lang="en-US" dirty="0"/>
              <a:t>Click to add title</a:t>
            </a:r>
          </a:p>
        </p:txBody>
      </p:sp>
    </p:spTree>
    <p:extLst>
      <p:ext uri="{BB962C8B-B14F-4D97-AF65-F5344CB8AC3E}">
        <p14:creationId xmlns:p14="http://schemas.microsoft.com/office/powerpoint/2010/main" val="3951320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A954AA95-575B-4060-9443-53B3476644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94" y="0"/>
            <a:ext cx="10055612" cy="6858000"/>
          </a:xfrm>
          <a:prstGeom prst="rect">
            <a:avLst/>
          </a:prstGeom>
        </p:spPr>
      </p:pic>
      <p:sp>
        <p:nvSpPr>
          <p:cNvPr id="22" name="Rectangle 21">
            <a:extLst>
              <a:ext uri="{FF2B5EF4-FFF2-40B4-BE49-F238E27FC236}">
                <a16:creationId xmlns="" xmlns:a16="http://schemas.microsoft.com/office/drawing/2014/main" id="{38BF2BB6-8F62-424E-B01D-F90A0DB7BFBB}"/>
              </a:ext>
              <a:ext uri="{C183D7F6-B498-43B3-948B-1728B52AA6E4}">
                <adec:decorative xmlns="" xmlns:adec="http://schemas.microsoft.com/office/drawing/2017/decorative" val="1"/>
              </a:ext>
            </a:extLst>
          </p:cNvPr>
          <p:cNvSpPr/>
          <p:nvPr userDrawn="1"/>
        </p:nvSpPr>
        <p:spPr>
          <a:xfrm>
            <a:off x="0" y="0"/>
            <a:ext cx="100584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 xmlns:a16="http://schemas.microsoft.com/office/drawing/2014/main" id="{5822AF5C-69BC-4A87-8E5C-E473F6A73EEF}"/>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246AD827-24BF-4C7D-9F16-1E26E09A600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CDBEEF33-0303-4BF6-8C9A-08DE4CB645AE}"/>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8" name="Text Placeholder 14">
            <a:extLst>
              <a:ext uri="{FF2B5EF4-FFF2-40B4-BE49-F238E27FC236}">
                <a16:creationId xmlns="" xmlns:a16="http://schemas.microsoft.com/office/drawing/2014/main" id="{CC14BDE6-5903-4EFC-B3C7-B7B219402DAF}"/>
              </a:ext>
            </a:extLst>
          </p:cNvPr>
          <p:cNvSpPr>
            <a:spLocks noGrp="1"/>
          </p:cNvSpPr>
          <p:nvPr>
            <p:ph type="body" sz="quarter" idx="15" hasCustomPrompt="1"/>
          </p:nvPr>
        </p:nvSpPr>
        <p:spPr>
          <a:xfrm>
            <a:off x="4321217" y="1538275"/>
            <a:ext cx="1408247"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9" name="Text Placeholder 14">
            <a:extLst>
              <a:ext uri="{FF2B5EF4-FFF2-40B4-BE49-F238E27FC236}">
                <a16:creationId xmlns="" xmlns:a16="http://schemas.microsoft.com/office/drawing/2014/main" id="{E19954FA-533A-4FF9-88B2-102C833FBD40}"/>
              </a:ext>
            </a:extLst>
          </p:cNvPr>
          <p:cNvSpPr>
            <a:spLocks noGrp="1"/>
          </p:cNvSpPr>
          <p:nvPr>
            <p:ph type="body" sz="quarter" idx="17" hasCustomPrompt="1"/>
          </p:nvPr>
        </p:nvSpPr>
        <p:spPr>
          <a:xfrm>
            <a:off x="4321217" y="5407118"/>
            <a:ext cx="1408247"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0" name="Text Placeholder 14">
            <a:extLst>
              <a:ext uri="{FF2B5EF4-FFF2-40B4-BE49-F238E27FC236}">
                <a16:creationId xmlns="" xmlns:a16="http://schemas.microsoft.com/office/drawing/2014/main" id="{E29BB699-DB47-4A35-9B5B-63C7EFC22843}"/>
              </a:ext>
            </a:extLst>
          </p:cNvPr>
          <p:cNvSpPr>
            <a:spLocks noGrp="1"/>
          </p:cNvSpPr>
          <p:nvPr>
            <p:ph type="body" sz="quarter" idx="19" hasCustomPrompt="1"/>
          </p:nvPr>
        </p:nvSpPr>
        <p:spPr>
          <a:xfrm>
            <a:off x="6964363" y="3467157"/>
            <a:ext cx="1139062"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1" name="Text Placeholder 14">
            <a:extLst>
              <a:ext uri="{FF2B5EF4-FFF2-40B4-BE49-F238E27FC236}">
                <a16:creationId xmlns="" xmlns:a16="http://schemas.microsoft.com/office/drawing/2014/main" id="{4EFD147E-AEE9-40FA-96D5-7DBE76033490}"/>
              </a:ext>
            </a:extLst>
          </p:cNvPr>
          <p:cNvSpPr>
            <a:spLocks noGrp="1"/>
          </p:cNvSpPr>
          <p:nvPr>
            <p:ph type="body" sz="quarter" idx="20" hasCustomPrompt="1"/>
          </p:nvPr>
        </p:nvSpPr>
        <p:spPr>
          <a:xfrm>
            <a:off x="3089368" y="2307745"/>
            <a:ext cx="976123" cy="492025"/>
          </a:xfrm>
          <a:prstGeom prst="rect">
            <a:avLst/>
          </a:prstGeom>
        </p:spPr>
        <p:txBody>
          <a:bodyPr anchor="ctr"/>
          <a:lstStyle>
            <a:lvl1pPr marL="0" indent="0" algn="ctr">
              <a:lnSpc>
                <a:spcPct val="100000"/>
              </a:lnSpc>
              <a:buNone/>
              <a:defRPr sz="1200" cap="all" spc="200" baseline="0">
                <a:solidFill>
                  <a:schemeClr val="accent2">
                    <a:lumMod val="20000"/>
                    <a:lumOff val="80000"/>
                  </a:schemeClr>
                </a:solidFill>
                <a:latin typeface="+mj-lt"/>
              </a:defRPr>
            </a:lvl1pPr>
          </a:lstStyle>
          <a:p>
            <a:pPr lvl="0"/>
            <a:r>
              <a:rPr lang="en-US"/>
              <a:t>Click to add name</a:t>
            </a:r>
          </a:p>
        </p:txBody>
      </p:sp>
      <p:sp>
        <p:nvSpPr>
          <p:cNvPr id="12" name="Text Placeholder 14">
            <a:extLst>
              <a:ext uri="{FF2B5EF4-FFF2-40B4-BE49-F238E27FC236}">
                <a16:creationId xmlns="" xmlns:a16="http://schemas.microsoft.com/office/drawing/2014/main" id="{035518AB-0629-41B1-8670-DAE8C31C9998}"/>
              </a:ext>
            </a:extLst>
          </p:cNvPr>
          <p:cNvSpPr>
            <a:spLocks noGrp="1"/>
          </p:cNvSpPr>
          <p:nvPr>
            <p:ph type="body" sz="quarter" idx="21" hasCustomPrompt="1"/>
          </p:nvPr>
        </p:nvSpPr>
        <p:spPr>
          <a:xfrm>
            <a:off x="3449474" y="4420462"/>
            <a:ext cx="976123" cy="492025"/>
          </a:xfrm>
          <a:prstGeom prst="rect">
            <a:avLst/>
          </a:prstGeom>
        </p:spPr>
        <p:txBody>
          <a:bodyPr anchor="ctr"/>
          <a:lstStyle>
            <a:lvl1pPr marL="0" indent="0" algn="ctr">
              <a:lnSpc>
                <a:spcPct val="100000"/>
              </a:lnSpc>
              <a:buNone/>
              <a:defRPr sz="1200" cap="all" spc="200" baseline="0">
                <a:solidFill>
                  <a:schemeClr val="accent1">
                    <a:lumMod val="20000"/>
                    <a:lumOff val="80000"/>
                  </a:schemeClr>
                </a:solidFill>
                <a:latin typeface="+mj-lt"/>
              </a:defRPr>
            </a:lvl1pPr>
          </a:lstStyle>
          <a:p>
            <a:pPr lvl="0"/>
            <a:r>
              <a:rPr lang="en-US"/>
              <a:t>Click to add name</a:t>
            </a:r>
          </a:p>
        </p:txBody>
      </p:sp>
      <p:sp>
        <p:nvSpPr>
          <p:cNvPr id="13" name="Text Placeholder 14">
            <a:extLst>
              <a:ext uri="{FF2B5EF4-FFF2-40B4-BE49-F238E27FC236}">
                <a16:creationId xmlns="" xmlns:a16="http://schemas.microsoft.com/office/drawing/2014/main" id="{D84B55A2-EE63-46F3-80EA-C4F512388C1B}"/>
              </a:ext>
            </a:extLst>
          </p:cNvPr>
          <p:cNvSpPr>
            <a:spLocks noGrp="1"/>
          </p:cNvSpPr>
          <p:nvPr>
            <p:ph type="body" sz="quarter" idx="22" hasCustomPrompt="1"/>
          </p:nvPr>
        </p:nvSpPr>
        <p:spPr>
          <a:xfrm>
            <a:off x="2181055" y="4552192"/>
            <a:ext cx="976123" cy="492025"/>
          </a:xfrm>
          <a:prstGeom prst="rect">
            <a:avLst/>
          </a:prstGeom>
        </p:spPr>
        <p:txBody>
          <a:bodyPr anchor="ctr"/>
          <a:lstStyle>
            <a:lvl1pPr marL="0" indent="0" algn="ctr">
              <a:lnSpc>
                <a:spcPct val="100000"/>
              </a:lnSpc>
              <a:buNone/>
              <a:defRPr sz="1200" cap="all" spc="200" baseline="0">
                <a:solidFill>
                  <a:schemeClr val="accent6">
                    <a:lumMod val="40000"/>
                    <a:lumOff val="60000"/>
                  </a:schemeClr>
                </a:solidFill>
                <a:latin typeface="+mj-lt"/>
              </a:defRPr>
            </a:lvl1pPr>
          </a:lstStyle>
          <a:p>
            <a:pPr lvl="0"/>
            <a:r>
              <a:rPr lang="en-US"/>
              <a:t>Click to add name</a:t>
            </a:r>
          </a:p>
        </p:txBody>
      </p:sp>
      <p:sp>
        <p:nvSpPr>
          <p:cNvPr id="14" name="Text Placeholder 14">
            <a:extLst>
              <a:ext uri="{FF2B5EF4-FFF2-40B4-BE49-F238E27FC236}">
                <a16:creationId xmlns="" xmlns:a16="http://schemas.microsoft.com/office/drawing/2014/main" id="{EDED8D5C-7B18-4E79-B6B4-E59FAC3A83D5}"/>
              </a:ext>
            </a:extLst>
          </p:cNvPr>
          <p:cNvSpPr>
            <a:spLocks noGrp="1"/>
          </p:cNvSpPr>
          <p:nvPr>
            <p:ph type="body" sz="quarter" idx="23" hasCustomPrompt="1"/>
          </p:nvPr>
        </p:nvSpPr>
        <p:spPr>
          <a:xfrm>
            <a:off x="5280043" y="4120887"/>
            <a:ext cx="976123" cy="492025"/>
          </a:xfrm>
          <a:prstGeom prst="rect">
            <a:avLst/>
          </a:prstGeom>
        </p:spPr>
        <p:txBody>
          <a:bodyPr anchor="ctr"/>
          <a:lstStyle>
            <a:lvl1pPr marL="0" indent="0" algn="ctr">
              <a:lnSpc>
                <a:spcPct val="100000"/>
              </a:lnSpc>
              <a:buNone/>
              <a:defRPr sz="1200" cap="all" spc="200" baseline="0">
                <a:solidFill>
                  <a:schemeClr val="accent1">
                    <a:lumMod val="40000"/>
                    <a:lumOff val="60000"/>
                  </a:schemeClr>
                </a:solidFill>
                <a:latin typeface="+mj-lt"/>
              </a:defRPr>
            </a:lvl1pPr>
          </a:lstStyle>
          <a:p>
            <a:pPr lvl="0"/>
            <a:r>
              <a:rPr lang="en-US"/>
              <a:t>Click to add name</a:t>
            </a:r>
          </a:p>
        </p:txBody>
      </p:sp>
      <p:sp>
        <p:nvSpPr>
          <p:cNvPr id="15" name="Text Placeholder 14">
            <a:extLst>
              <a:ext uri="{FF2B5EF4-FFF2-40B4-BE49-F238E27FC236}">
                <a16:creationId xmlns="" xmlns:a16="http://schemas.microsoft.com/office/drawing/2014/main" id="{E8B6D903-1EAA-44AD-A3D8-6256873B7A22}"/>
              </a:ext>
            </a:extLst>
          </p:cNvPr>
          <p:cNvSpPr>
            <a:spLocks noGrp="1"/>
          </p:cNvSpPr>
          <p:nvPr>
            <p:ph type="body" sz="quarter" idx="25" hasCustomPrompt="1"/>
          </p:nvPr>
        </p:nvSpPr>
        <p:spPr>
          <a:xfrm>
            <a:off x="2099652" y="3467157"/>
            <a:ext cx="997543"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cxnSp>
        <p:nvCxnSpPr>
          <p:cNvPr id="16" name="Straight Connector 15">
            <a:extLst>
              <a:ext uri="{FF2B5EF4-FFF2-40B4-BE49-F238E27FC236}">
                <a16:creationId xmlns="" xmlns:a16="http://schemas.microsoft.com/office/drawing/2014/main" id="{8914974F-EEEB-4FDB-B605-14B6199844BA}"/>
              </a:ext>
            </a:extLst>
          </p:cNvPr>
          <p:cNvCxnSpPr>
            <a:cxnSpLocks/>
          </p:cNvCxnSpPr>
          <p:nvPr userDrawn="1"/>
        </p:nvCxnSpPr>
        <p:spPr>
          <a:xfrm>
            <a:off x="3100352" y="3713168"/>
            <a:ext cx="386401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4FCFFB4C-5408-479D-88E2-42F8897706C7}"/>
              </a:ext>
            </a:extLst>
          </p:cNvPr>
          <p:cNvCxnSpPr>
            <a:cxnSpLocks/>
          </p:cNvCxnSpPr>
          <p:nvPr userDrawn="1"/>
        </p:nvCxnSpPr>
        <p:spPr>
          <a:xfrm flipV="1">
            <a:off x="5025341" y="2030298"/>
            <a:ext cx="3859" cy="337681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Text Placeholder 14">
            <a:extLst>
              <a:ext uri="{FF2B5EF4-FFF2-40B4-BE49-F238E27FC236}">
                <a16:creationId xmlns="" xmlns:a16="http://schemas.microsoft.com/office/drawing/2014/main" id="{9D316786-C25C-4139-9C9E-B55FEA3C4AC0}"/>
              </a:ext>
            </a:extLst>
          </p:cNvPr>
          <p:cNvSpPr>
            <a:spLocks noGrp="1"/>
          </p:cNvSpPr>
          <p:nvPr>
            <p:ph type="body" sz="quarter" idx="26" hasCustomPrompt="1"/>
          </p:nvPr>
        </p:nvSpPr>
        <p:spPr>
          <a:xfrm>
            <a:off x="5572231" y="2067510"/>
            <a:ext cx="1408247" cy="1048575"/>
          </a:xfrm>
          <a:prstGeom prst="rect">
            <a:avLst/>
          </a:prstGeom>
        </p:spPr>
        <p:txBody>
          <a:bodyPr anchor="ctr"/>
          <a:lstStyle>
            <a:lvl1pPr marL="0" indent="0" algn="ctr">
              <a:lnSpc>
                <a:spcPct val="100000"/>
              </a:lnSpc>
              <a:buNone/>
              <a:defRPr sz="1600" cap="all" spc="200" baseline="0">
                <a:solidFill>
                  <a:schemeClr val="bg1"/>
                </a:solidFill>
                <a:latin typeface="+mj-lt"/>
              </a:defRPr>
            </a:lvl1pPr>
          </a:lstStyle>
          <a:p>
            <a:pPr lvl="0"/>
            <a:r>
              <a:rPr lang="en-US"/>
              <a:t>Click to add name</a:t>
            </a:r>
          </a:p>
        </p:txBody>
      </p:sp>
      <p:sp>
        <p:nvSpPr>
          <p:cNvPr id="20" name="Text Placeholder 14">
            <a:extLst>
              <a:ext uri="{FF2B5EF4-FFF2-40B4-BE49-F238E27FC236}">
                <a16:creationId xmlns="" xmlns:a16="http://schemas.microsoft.com/office/drawing/2014/main" id="{DC43FD24-D855-40FC-85C4-87ED3F64AA2C}"/>
              </a:ext>
            </a:extLst>
          </p:cNvPr>
          <p:cNvSpPr>
            <a:spLocks noGrp="1"/>
          </p:cNvSpPr>
          <p:nvPr>
            <p:ph type="body" sz="quarter" idx="24" hasCustomPrompt="1"/>
          </p:nvPr>
        </p:nvSpPr>
        <p:spPr>
          <a:xfrm>
            <a:off x="6485074" y="4820891"/>
            <a:ext cx="976123" cy="492025"/>
          </a:xfrm>
          <a:prstGeom prst="rect">
            <a:avLst/>
          </a:prstGeom>
        </p:spPr>
        <p:txBody>
          <a:bodyPr anchor="ctr"/>
          <a:lstStyle>
            <a:lvl1pPr marL="0" indent="0" algn="ctr">
              <a:lnSpc>
                <a:spcPct val="100000"/>
              </a:lnSpc>
              <a:buNone/>
              <a:defRPr sz="1200" cap="all" spc="200" baseline="0">
                <a:solidFill>
                  <a:schemeClr val="accent4"/>
                </a:solidFill>
                <a:latin typeface="+mj-lt"/>
              </a:defRPr>
            </a:lvl1pPr>
          </a:lstStyle>
          <a:p>
            <a:pPr lvl="0"/>
            <a:r>
              <a:rPr lang="en-US"/>
              <a:t>Click to add name</a:t>
            </a:r>
          </a:p>
        </p:txBody>
      </p:sp>
      <p:sp>
        <p:nvSpPr>
          <p:cNvPr id="2" name="Title 1">
            <a:extLst>
              <a:ext uri="{FF2B5EF4-FFF2-40B4-BE49-F238E27FC236}">
                <a16:creationId xmlns="" xmlns:a16="http://schemas.microsoft.com/office/drawing/2014/main" id="{2C07A013-A59B-4367-9832-ED55A6D25280}"/>
              </a:ext>
            </a:extLst>
          </p:cNvPr>
          <p:cNvSpPr>
            <a:spLocks noGrp="1"/>
          </p:cNvSpPr>
          <p:nvPr>
            <p:ph type="title" hasCustomPrompt="1"/>
          </p:nvPr>
        </p:nvSpPr>
        <p:spPr>
          <a:xfrm>
            <a:off x="655470" y="715939"/>
            <a:ext cx="4013301"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285885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8D1F00DA-5D59-4EDE-BA9C-D312B3FBBA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3" name="Date Placeholder 2">
            <a:extLst>
              <a:ext uri="{FF2B5EF4-FFF2-40B4-BE49-F238E27FC236}">
                <a16:creationId xmlns="" xmlns:a16="http://schemas.microsoft.com/office/drawing/2014/main" id="{94C3578F-2A0F-4E30-AF4A-8F796929EE04}"/>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01F6CA51-E5DC-4FC3-92F6-D5EC783C0A8A}"/>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1A10E530-F1C5-4166-A95F-3F8D022CCD74}"/>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ext Placeholder 14">
            <a:extLst>
              <a:ext uri="{FF2B5EF4-FFF2-40B4-BE49-F238E27FC236}">
                <a16:creationId xmlns="" xmlns:a16="http://schemas.microsoft.com/office/drawing/2014/main" id="{191453D1-9488-4F30-8223-1CB500BDC2F1}"/>
              </a:ext>
            </a:extLst>
          </p:cNvPr>
          <p:cNvSpPr>
            <a:spLocks noGrp="1"/>
          </p:cNvSpPr>
          <p:nvPr>
            <p:ph type="body" sz="quarter" idx="19" hasCustomPrompt="1"/>
          </p:nvPr>
        </p:nvSpPr>
        <p:spPr>
          <a:xfrm>
            <a:off x="2023476" y="1592681"/>
            <a:ext cx="602750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12" name="Text Placeholder 14">
            <a:extLst>
              <a:ext uri="{FF2B5EF4-FFF2-40B4-BE49-F238E27FC236}">
                <a16:creationId xmlns="" xmlns:a16="http://schemas.microsoft.com/office/drawing/2014/main" id="{4882AD8A-D4BD-4E12-8458-AC021F93B15C}"/>
              </a:ext>
            </a:extLst>
          </p:cNvPr>
          <p:cNvSpPr>
            <a:spLocks noGrp="1"/>
          </p:cNvSpPr>
          <p:nvPr>
            <p:ph type="body" sz="quarter" idx="26" hasCustomPrompt="1"/>
          </p:nvPr>
        </p:nvSpPr>
        <p:spPr>
          <a:xfrm>
            <a:off x="1628301" y="3031460"/>
            <a:ext cx="1629461"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3" name="Text Placeholder 14">
            <a:extLst>
              <a:ext uri="{FF2B5EF4-FFF2-40B4-BE49-F238E27FC236}">
                <a16:creationId xmlns="" xmlns:a16="http://schemas.microsoft.com/office/drawing/2014/main" id="{3DF3AAFC-DA9A-4A72-BBF9-5A097BC5950E}"/>
              </a:ext>
            </a:extLst>
          </p:cNvPr>
          <p:cNvSpPr>
            <a:spLocks noGrp="1"/>
          </p:cNvSpPr>
          <p:nvPr>
            <p:ph type="body" sz="quarter" idx="27" hasCustomPrompt="1"/>
          </p:nvPr>
        </p:nvSpPr>
        <p:spPr>
          <a:xfrm>
            <a:off x="4292455" y="3031460"/>
            <a:ext cx="1629461"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4" name="Text Placeholder 14">
            <a:extLst>
              <a:ext uri="{FF2B5EF4-FFF2-40B4-BE49-F238E27FC236}">
                <a16:creationId xmlns="" xmlns:a16="http://schemas.microsoft.com/office/drawing/2014/main" id="{2FF48EEE-6AEC-4E37-AD5C-EEB74BA0CEDB}"/>
              </a:ext>
            </a:extLst>
          </p:cNvPr>
          <p:cNvSpPr>
            <a:spLocks noGrp="1"/>
          </p:cNvSpPr>
          <p:nvPr>
            <p:ph type="body" sz="quarter" idx="28" hasCustomPrompt="1"/>
          </p:nvPr>
        </p:nvSpPr>
        <p:spPr>
          <a:xfrm>
            <a:off x="6885988" y="3031460"/>
            <a:ext cx="1629461"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5" name="Text Placeholder 14">
            <a:extLst>
              <a:ext uri="{FF2B5EF4-FFF2-40B4-BE49-F238E27FC236}">
                <a16:creationId xmlns="" xmlns:a16="http://schemas.microsoft.com/office/drawing/2014/main" id="{32066EA2-51F1-4F13-8E1B-89600E879074}"/>
              </a:ext>
            </a:extLst>
          </p:cNvPr>
          <p:cNvSpPr>
            <a:spLocks noGrp="1"/>
          </p:cNvSpPr>
          <p:nvPr>
            <p:ph type="body" sz="quarter" idx="13" hasCustomPrompt="1"/>
          </p:nvPr>
        </p:nvSpPr>
        <p:spPr>
          <a:xfrm>
            <a:off x="1313149" y="4042388"/>
            <a:ext cx="226314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 xmlns:a16="http://schemas.microsoft.com/office/drawing/2014/main" id="{F14EBD1B-595C-4A54-92C8-3C5427E15C45}"/>
              </a:ext>
            </a:extLst>
          </p:cNvPr>
          <p:cNvSpPr>
            <a:spLocks noGrp="1"/>
          </p:cNvSpPr>
          <p:nvPr>
            <p:ph type="body" sz="quarter" idx="29" hasCustomPrompt="1"/>
          </p:nvPr>
        </p:nvSpPr>
        <p:spPr>
          <a:xfrm>
            <a:off x="3977303" y="4042389"/>
            <a:ext cx="226314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 xmlns:a16="http://schemas.microsoft.com/office/drawing/2014/main" id="{B64F77B9-03A9-4E3E-B656-D3C0FBE25AB5}"/>
              </a:ext>
            </a:extLst>
          </p:cNvPr>
          <p:cNvSpPr>
            <a:spLocks noGrp="1"/>
          </p:cNvSpPr>
          <p:nvPr>
            <p:ph type="body" sz="quarter" idx="30" hasCustomPrompt="1"/>
          </p:nvPr>
        </p:nvSpPr>
        <p:spPr>
          <a:xfrm>
            <a:off x="6570835" y="4042388"/>
            <a:ext cx="226314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2" name="Title 1">
            <a:extLst>
              <a:ext uri="{FF2B5EF4-FFF2-40B4-BE49-F238E27FC236}">
                <a16:creationId xmlns="" xmlns:a16="http://schemas.microsoft.com/office/drawing/2014/main" id="{DFFECFB3-5650-476F-BB54-8A2A45F8AE7F}"/>
              </a:ext>
            </a:extLst>
          </p:cNvPr>
          <p:cNvSpPr>
            <a:spLocks noGrp="1"/>
          </p:cNvSpPr>
          <p:nvPr>
            <p:ph type="title" hasCustomPrompt="1"/>
          </p:nvPr>
        </p:nvSpPr>
        <p:spPr>
          <a:xfrm>
            <a:off x="2022517" y="989042"/>
            <a:ext cx="601240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521985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3D91600-3E99-42F4-85C2-60F442CD5E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22" name="Content Placeholder 8">
            <a:extLst>
              <a:ext uri="{FF2B5EF4-FFF2-40B4-BE49-F238E27FC236}">
                <a16:creationId xmlns="" xmlns:a16="http://schemas.microsoft.com/office/drawing/2014/main" id="{30B4BBA3-2E4B-4AF2-8A2B-92DD019631E8}"/>
              </a:ext>
            </a:extLst>
          </p:cNvPr>
          <p:cNvSpPr>
            <a:spLocks noGrp="1"/>
          </p:cNvSpPr>
          <p:nvPr>
            <p:ph sz="quarter" idx="39"/>
          </p:nvPr>
        </p:nvSpPr>
        <p:spPr>
          <a:xfrm>
            <a:off x="5169804" y="2782890"/>
            <a:ext cx="4118868"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4">
            <a:extLst>
              <a:ext uri="{FF2B5EF4-FFF2-40B4-BE49-F238E27FC236}">
                <a16:creationId xmlns="" xmlns:a16="http://schemas.microsoft.com/office/drawing/2014/main" id="{44460CAC-F6F8-43F8-93F5-188B790DEE63}"/>
              </a:ext>
            </a:extLst>
          </p:cNvPr>
          <p:cNvSpPr>
            <a:spLocks noGrp="1"/>
          </p:cNvSpPr>
          <p:nvPr>
            <p:ph type="body" sz="quarter" idx="19" hasCustomPrompt="1"/>
          </p:nvPr>
        </p:nvSpPr>
        <p:spPr>
          <a:xfrm>
            <a:off x="2023476" y="1592681"/>
            <a:ext cx="602750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3" name="Date Placeholder 2">
            <a:extLst>
              <a:ext uri="{FF2B5EF4-FFF2-40B4-BE49-F238E27FC236}">
                <a16:creationId xmlns="" xmlns:a16="http://schemas.microsoft.com/office/drawing/2014/main" id="{6968D310-58F4-4A10-A286-9B42AECFDD18}"/>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6C868E10-EEA7-4017-B7CA-17B5EB23C4EC}"/>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C2B014CA-8BED-467C-AC80-6DC5B3DDC405}"/>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78" name="Text Placeholder 14">
            <a:extLst>
              <a:ext uri="{FF2B5EF4-FFF2-40B4-BE49-F238E27FC236}">
                <a16:creationId xmlns="" xmlns:a16="http://schemas.microsoft.com/office/drawing/2014/main" id="{2C4E099A-EEE4-40B4-B9B5-32A5A981F951}"/>
              </a:ext>
            </a:extLst>
          </p:cNvPr>
          <p:cNvSpPr>
            <a:spLocks noGrp="1"/>
          </p:cNvSpPr>
          <p:nvPr>
            <p:ph type="body" sz="quarter" idx="36" hasCustomPrompt="1"/>
          </p:nvPr>
        </p:nvSpPr>
        <p:spPr>
          <a:xfrm>
            <a:off x="746964" y="2333979"/>
            <a:ext cx="4130794"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79" name="Text Placeholder 14">
            <a:extLst>
              <a:ext uri="{FF2B5EF4-FFF2-40B4-BE49-F238E27FC236}">
                <a16:creationId xmlns="" xmlns:a16="http://schemas.microsoft.com/office/drawing/2014/main" id="{51338F1A-6EF2-4AA5-9EE8-628C9D57C270}"/>
              </a:ext>
            </a:extLst>
          </p:cNvPr>
          <p:cNvSpPr>
            <a:spLocks noGrp="1"/>
          </p:cNvSpPr>
          <p:nvPr>
            <p:ph type="body" sz="quarter" idx="37" hasCustomPrompt="1"/>
          </p:nvPr>
        </p:nvSpPr>
        <p:spPr>
          <a:xfrm>
            <a:off x="5180645" y="2339783"/>
            <a:ext cx="4119347"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19" name="Title 1">
            <a:extLst>
              <a:ext uri="{FF2B5EF4-FFF2-40B4-BE49-F238E27FC236}">
                <a16:creationId xmlns="" xmlns:a16="http://schemas.microsoft.com/office/drawing/2014/main" id="{DF744EAD-73E9-49F3-9CA4-9A344EB625D9}"/>
              </a:ext>
            </a:extLst>
          </p:cNvPr>
          <p:cNvSpPr>
            <a:spLocks noGrp="1"/>
          </p:cNvSpPr>
          <p:nvPr>
            <p:ph type="title" hasCustomPrompt="1"/>
          </p:nvPr>
        </p:nvSpPr>
        <p:spPr>
          <a:xfrm>
            <a:off x="2022517" y="989042"/>
            <a:ext cx="601240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
        <p:nvSpPr>
          <p:cNvPr id="9" name="Content Placeholder 8">
            <a:extLst>
              <a:ext uri="{FF2B5EF4-FFF2-40B4-BE49-F238E27FC236}">
                <a16:creationId xmlns="" xmlns:a16="http://schemas.microsoft.com/office/drawing/2014/main" id="{ACB4710E-545B-4940-B69A-359188335AD3}"/>
              </a:ext>
            </a:extLst>
          </p:cNvPr>
          <p:cNvSpPr>
            <a:spLocks noGrp="1"/>
          </p:cNvSpPr>
          <p:nvPr>
            <p:ph sz="quarter" idx="38"/>
          </p:nvPr>
        </p:nvSpPr>
        <p:spPr>
          <a:xfrm>
            <a:off x="758409" y="2782890"/>
            <a:ext cx="4118868"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270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Year Action Plan">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9533791-52F7-40F6-B230-7BF6C505CC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3" name="Date Placeholder 2">
            <a:extLst>
              <a:ext uri="{FF2B5EF4-FFF2-40B4-BE49-F238E27FC236}">
                <a16:creationId xmlns="" xmlns:a16="http://schemas.microsoft.com/office/drawing/2014/main" id="{DE68A0C5-BEED-4BC5-ACD5-3F28EDE19EE3}"/>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B35EA781-4C22-4390-A03C-CA5DCCB7A2B1}"/>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6FE694A4-07AC-48C4-A560-162C1F4ECD4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6" name="Text Placeholder 14">
            <a:extLst>
              <a:ext uri="{FF2B5EF4-FFF2-40B4-BE49-F238E27FC236}">
                <a16:creationId xmlns="" xmlns:a16="http://schemas.microsoft.com/office/drawing/2014/main" id="{2A6B27A0-0449-46AE-A770-EBB281A1A953}"/>
              </a:ext>
            </a:extLst>
          </p:cNvPr>
          <p:cNvSpPr>
            <a:spLocks noGrp="1"/>
          </p:cNvSpPr>
          <p:nvPr>
            <p:ph type="body" sz="quarter" idx="17" hasCustomPrompt="1"/>
          </p:nvPr>
        </p:nvSpPr>
        <p:spPr>
          <a:xfrm>
            <a:off x="1412685"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 xmlns:a16="http://schemas.microsoft.com/office/drawing/2014/main" id="{1E70DE9B-2CDE-44B6-9307-FC12D873CA40}"/>
              </a:ext>
            </a:extLst>
          </p:cNvPr>
          <p:cNvSpPr>
            <a:spLocks noGrp="1"/>
          </p:cNvSpPr>
          <p:nvPr>
            <p:ph type="body" sz="quarter" idx="18" hasCustomPrompt="1"/>
          </p:nvPr>
        </p:nvSpPr>
        <p:spPr>
          <a:xfrm>
            <a:off x="2063953"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 xmlns:a16="http://schemas.microsoft.com/office/drawing/2014/main" id="{123B5183-98F9-43BF-BE37-2AE0A049EA8B}"/>
              </a:ext>
            </a:extLst>
          </p:cNvPr>
          <p:cNvSpPr>
            <a:spLocks noGrp="1"/>
          </p:cNvSpPr>
          <p:nvPr>
            <p:ph type="body" sz="quarter" idx="19" hasCustomPrompt="1"/>
          </p:nvPr>
        </p:nvSpPr>
        <p:spPr>
          <a:xfrm>
            <a:off x="2715220"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9" name="Text Placeholder 14">
            <a:extLst>
              <a:ext uri="{FF2B5EF4-FFF2-40B4-BE49-F238E27FC236}">
                <a16:creationId xmlns="" xmlns:a16="http://schemas.microsoft.com/office/drawing/2014/main" id="{49DAB7F1-F6E7-4F92-B252-D9B81196A3A9}"/>
              </a:ext>
            </a:extLst>
          </p:cNvPr>
          <p:cNvSpPr>
            <a:spLocks noGrp="1"/>
          </p:cNvSpPr>
          <p:nvPr>
            <p:ph type="body" sz="quarter" idx="20" hasCustomPrompt="1"/>
          </p:nvPr>
        </p:nvSpPr>
        <p:spPr>
          <a:xfrm>
            <a:off x="3366487"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0" name="Text Placeholder 14">
            <a:extLst>
              <a:ext uri="{FF2B5EF4-FFF2-40B4-BE49-F238E27FC236}">
                <a16:creationId xmlns="" xmlns:a16="http://schemas.microsoft.com/office/drawing/2014/main" id="{4037F0E4-C57B-4033-B973-C69A03D97024}"/>
              </a:ext>
            </a:extLst>
          </p:cNvPr>
          <p:cNvSpPr>
            <a:spLocks noGrp="1"/>
          </p:cNvSpPr>
          <p:nvPr>
            <p:ph type="body" sz="quarter" idx="21" hasCustomPrompt="1"/>
          </p:nvPr>
        </p:nvSpPr>
        <p:spPr>
          <a:xfrm>
            <a:off x="3968916" y="3170170"/>
            <a:ext cx="507631"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 xmlns:a16="http://schemas.microsoft.com/office/drawing/2014/main" id="{85DAD742-736F-42D3-99FC-6046CF57A7A3}"/>
              </a:ext>
            </a:extLst>
          </p:cNvPr>
          <p:cNvSpPr>
            <a:spLocks noGrp="1"/>
          </p:cNvSpPr>
          <p:nvPr>
            <p:ph type="body" sz="quarter" idx="22" hasCustomPrompt="1"/>
          </p:nvPr>
        </p:nvSpPr>
        <p:spPr>
          <a:xfrm>
            <a:off x="4669022"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2" name="Text Placeholder 14">
            <a:extLst>
              <a:ext uri="{FF2B5EF4-FFF2-40B4-BE49-F238E27FC236}">
                <a16:creationId xmlns="" xmlns:a16="http://schemas.microsoft.com/office/drawing/2014/main" id="{53EC6732-F61D-431C-88C9-BAA5039B6BB6}"/>
              </a:ext>
            </a:extLst>
          </p:cNvPr>
          <p:cNvSpPr>
            <a:spLocks noGrp="1"/>
          </p:cNvSpPr>
          <p:nvPr>
            <p:ph type="body" sz="quarter" idx="23" hasCustomPrompt="1"/>
          </p:nvPr>
        </p:nvSpPr>
        <p:spPr>
          <a:xfrm>
            <a:off x="5320289"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 xmlns:a16="http://schemas.microsoft.com/office/drawing/2014/main" id="{B8218F9A-C149-4D30-8437-B9D8C0DAF1D1}"/>
              </a:ext>
            </a:extLst>
          </p:cNvPr>
          <p:cNvSpPr>
            <a:spLocks noGrp="1"/>
          </p:cNvSpPr>
          <p:nvPr>
            <p:ph type="body" sz="quarter" idx="24" hasCustomPrompt="1"/>
          </p:nvPr>
        </p:nvSpPr>
        <p:spPr>
          <a:xfrm>
            <a:off x="5971557"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4" name="Text Placeholder 14">
            <a:extLst>
              <a:ext uri="{FF2B5EF4-FFF2-40B4-BE49-F238E27FC236}">
                <a16:creationId xmlns="" xmlns:a16="http://schemas.microsoft.com/office/drawing/2014/main" id="{BCA166BB-F293-4289-B0EB-57580EC9608B}"/>
              </a:ext>
            </a:extLst>
          </p:cNvPr>
          <p:cNvSpPr>
            <a:spLocks noGrp="1"/>
          </p:cNvSpPr>
          <p:nvPr>
            <p:ph type="body" sz="quarter" idx="25" hasCustomPrompt="1"/>
          </p:nvPr>
        </p:nvSpPr>
        <p:spPr>
          <a:xfrm>
            <a:off x="6622824"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 xmlns:a16="http://schemas.microsoft.com/office/drawing/2014/main" id="{77397369-CCB5-450E-8FD1-46B3B54F6B89}"/>
              </a:ext>
            </a:extLst>
          </p:cNvPr>
          <p:cNvSpPr>
            <a:spLocks noGrp="1"/>
          </p:cNvSpPr>
          <p:nvPr>
            <p:ph type="body" sz="quarter" idx="26" hasCustomPrompt="1"/>
          </p:nvPr>
        </p:nvSpPr>
        <p:spPr>
          <a:xfrm>
            <a:off x="7274092"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6" name="Text Placeholder 14">
            <a:extLst>
              <a:ext uri="{FF2B5EF4-FFF2-40B4-BE49-F238E27FC236}">
                <a16:creationId xmlns="" xmlns:a16="http://schemas.microsoft.com/office/drawing/2014/main" id="{78252082-BCF2-4955-B695-35F48EF76FD9}"/>
              </a:ext>
            </a:extLst>
          </p:cNvPr>
          <p:cNvSpPr>
            <a:spLocks noGrp="1"/>
          </p:cNvSpPr>
          <p:nvPr>
            <p:ph type="body" sz="quarter" idx="27" hasCustomPrompt="1"/>
          </p:nvPr>
        </p:nvSpPr>
        <p:spPr>
          <a:xfrm>
            <a:off x="7925359"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7" name="Text Placeholder 14">
            <a:extLst>
              <a:ext uri="{FF2B5EF4-FFF2-40B4-BE49-F238E27FC236}">
                <a16:creationId xmlns="" xmlns:a16="http://schemas.microsoft.com/office/drawing/2014/main" id="{AF998D11-3FAA-4712-8C34-404C1BDCECBD}"/>
              </a:ext>
            </a:extLst>
          </p:cNvPr>
          <p:cNvSpPr>
            <a:spLocks noGrp="1"/>
          </p:cNvSpPr>
          <p:nvPr>
            <p:ph type="body" sz="quarter" idx="28" hasCustomPrompt="1"/>
          </p:nvPr>
        </p:nvSpPr>
        <p:spPr>
          <a:xfrm>
            <a:off x="8576623"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8" name="Text Placeholder 14">
            <a:extLst>
              <a:ext uri="{FF2B5EF4-FFF2-40B4-BE49-F238E27FC236}">
                <a16:creationId xmlns="" xmlns:a16="http://schemas.microsoft.com/office/drawing/2014/main" id="{2AA33C54-3898-452E-979F-F1B5853E737C}"/>
              </a:ext>
            </a:extLst>
          </p:cNvPr>
          <p:cNvSpPr>
            <a:spLocks noGrp="1"/>
          </p:cNvSpPr>
          <p:nvPr>
            <p:ph type="body" sz="quarter" idx="29" hasCustomPrompt="1"/>
          </p:nvPr>
        </p:nvSpPr>
        <p:spPr>
          <a:xfrm>
            <a:off x="1412685"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9" name="Text Placeholder 14">
            <a:extLst>
              <a:ext uri="{FF2B5EF4-FFF2-40B4-BE49-F238E27FC236}">
                <a16:creationId xmlns="" xmlns:a16="http://schemas.microsoft.com/office/drawing/2014/main" id="{0569AA0A-65D1-4456-9A14-327E6CE6DF6A}"/>
              </a:ext>
            </a:extLst>
          </p:cNvPr>
          <p:cNvSpPr>
            <a:spLocks noGrp="1"/>
          </p:cNvSpPr>
          <p:nvPr>
            <p:ph type="body" sz="quarter" idx="30" hasCustomPrompt="1"/>
          </p:nvPr>
        </p:nvSpPr>
        <p:spPr>
          <a:xfrm>
            <a:off x="2063953"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0" name="Text Placeholder 14">
            <a:extLst>
              <a:ext uri="{FF2B5EF4-FFF2-40B4-BE49-F238E27FC236}">
                <a16:creationId xmlns="" xmlns:a16="http://schemas.microsoft.com/office/drawing/2014/main" id="{028EB91C-9303-4EB3-886A-E5DA884A80FD}"/>
              </a:ext>
            </a:extLst>
          </p:cNvPr>
          <p:cNvSpPr>
            <a:spLocks noGrp="1"/>
          </p:cNvSpPr>
          <p:nvPr>
            <p:ph type="body" sz="quarter" idx="31" hasCustomPrompt="1"/>
          </p:nvPr>
        </p:nvSpPr>
        <p:spPr>
          <a:xfrm>
            <a:off x="2715220"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1" name="Text Placeholder 14">
            <a:extLst>
              <a:ext uri="{FF2B5EF4-FFF2-40B4-BE49-F238E27FC236}">
                <a16:creationId xmlns="" xmlns:a16="http://schemas.microsoft.com/office/drawing/2014/main" id="{4A47908B-3F69-4786-9C40-C12392133F05}"/>
              </a:ext>
            </a:extLst>
          </p:cNvPr>
          <p:cNvSpPr>
            <a:spLocks noGrp="1"/>
          </p:cNvSpPr>
          <p:nvPr>
            <p:ph type="body" sz="quarter" idx="32" hasCustomPrompt="1"/>
          </p:nvPr>
        </p:nvSpPr>
        <p:spPr>
          <a:xfrm>
            <a:off x="3366487"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2" name="Text Placeholder 14">
            <a:extLst>
              <a:ext uri="{FF2B5EF4-FFF2-40B4-BE49-F238E27FC236}">
                <a16:creationId xmlns="" xmlns:a16="http://schemas.microsoft.com/office/drawing/2014/main" id="{378EEBEC-FDBD-4D14-ADCA-4C72B269E993}"/>
              </a:ext>
            </a:extLst>
          </p:cNvPr>
          <p:cNvSpPr>
            <a:spLocks noGrp="1"/>
          </p:cNvSpPr>
          <p:nvPr>
            <p:ph type="body" sz="quarter" idx="33" hasCustomPrompt="1"/>
          </p:nvPr>
        </p:nvSpPr>
        <p:spPr>
          <a:xfrm>
            <a:off x="3968916" y="4871997"/>
            <a:ext cx="507631"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3" name="Text Placeholder 14">
            <a:extLst>
              <a:ext uri="{FF2B5EF4-FFF2-40B4-BE49-F238E27FC236}">
                <a16:creationId xmlns="" xmlns:a16="http://schemas.microsoft.com/office/drawing/2014/main" id="{044989A5-8040-43C0-BE05-6A79C3BE6378}"/>
              </a:ext>
            </a:extLst>
          </p:cNvPr>
          <p:cNvSpPr>
            <a:spLocks noGrp="1"/>
          </p:cNvSpPr>
          <p:nvPr>
            <p:ph type="body" sz="quarter" idx="34" hasCustomPrompt="1"/>
          </p:nvPr>
        </p:nvSpPr>
        <p:spPr>
          <a:xfrm>
            <a:off x="4669022"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4" name="Text Placeholder 14">
            <a:extLst>
              <a:ext uri="{FF2B5EF4-FFF2-40B4-BE49-F238E27FC236}">
                <a16:creationId xmlns="" xmlns:a16="http://schemas.microsoft.com/office/drawing/2014/main" id="{52581A3A-F479-4780-81BE-CCBCF398141A}"/>
              </a:ext>
            </a:extLst>
          </p:cNvPr>
          <p:cNvSpPr>
            <a:spLocks noGrp="1"/>
          </p:cNvSpPr>
          <p:nvPr>
            <p:ph type="body" sz="quarter" idx="35" hasCustomPrompt="1"/>
          </p:nvPr>
        </p:nvSpPr>
        <p:spPr>
          <a:xfrm>
            <a:off x="5320289"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5" name="Text Placeholder 14">
            <a:extLst>
              <a:ext uri="{FF2B5EF4-FFF2-40B4-BE49-F238E27FC236}">
                <a16:creationId xmlns="" xmlns:a16="http://schemas.microsoft.com/office/drawing/2014/main" id="{3D361DBA-153A-4846-BDA4-CC63FF94744D}"/>
              </a:ext>
            </a:extLst>
          </p:cNvPr>
          <p:cNvSpPr>
            <a:spLocks noGrp="1"/>
          </p:cNvSpPr>
          <p:nvPr>
            <p:ph type="body" sz="quarter" idx="36" hasCustomPrompt="1"/>
          </p:nvPr>
        </p:nvSpPr>
        <p:spPr>
          <a:xfrm>
            <a:off x="5971557"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6" name="Text Placeholder 14">
            <a:extLst>
              <a:ext uri="{FF2B5EF4-FFF2-40B4-BE49-F238E27FC236}">
                <a16:creationId xmlns="" xmlns:a16="http://schemas.microsoft.com/office/drawing/2014/main" id="{78FB324E-EE00-4CC5-9F81-5EF71F305031}"/>
              </a:ext>
            </a:extLst>
          </p:cNvPr>
          <p:cNvSpPr>
            <a:spLocks noGrp="1"/>
          </p:cNvSpPr>
          <p:nvPr>
            <p:ph type="body" sz="quarter" idx="37" hasCustomPrompt="1"/>
          </p:nvPr>
        </p:nvSpPr>
        <p:spPr>
          <a:xfrm>
            <a:off x="6622824"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 xmlns:a16="http://schemas.microsoft.com/office/drawing/2014/main" id="{78AA454F-F92D-4844-92A6-A3FEDD88B302}"/>
              </a:ext>
            </a:extLst>
          </p:cNvPr>
          <p:cNvSpPr>
            <a:spLocks noGrp="1"/>
          </p:cNvSpPr>
          <p:nvPr>
            <p:ph type="body" sz="quarter" idx="38" hasCustomPrompt="1"/>
          </p:nvPr>
        </p:nvSpPr>
        <p:spPr>
          <a:xfrm>
            <a:off x="7274092"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 xmlns:a16="http://schemas.microsoft.com/office/drawing/2014/main" id="{651BCA7B-5BF4-4A0F-95C1-2014315E80B1}"/>
              </a:ext>
            </a:extLst>
          </p:cNvPr>
          <p:cNvSpPr>
            <a:spLocks noGrp="1"/>
          </p:cNvSpPr>
          <p:nvPr>
            <p:ph type="body" sz="quarter" idx="39" hasCustomPrompt="1"/>
          </p:nvPr>
        </p:nvSpPr>
        <p:spPr>
          <a:xfrm>
            <a:off x="7925359"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 xmlns:a16="http://schemas.microsoft.com/office/drawing/2014/main" id="{7E3F41F1-0E06-45ED-894F-7F38510C2728}"/>
              </a:ext>
            </a:extLst>
          </p:cNvPr>
          <p:cNvSpPr>
            <a:spLocks noGrp="1"/>
          </p:cNvSpPr>
          <p:nvPr>
            <p:ph type="body" sz="quarter" idx="40" hasCustomPrompt="1"/>
          </p:nvPr>
        </p:nvSpPr>
        <p:spPr>
          <a:xfrm>
            <a:off x="8576623"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52" name="Text Placeholder 14">
            <a:extLst>
              <a:ext uri="{FF2B5EF4-FFF2-40B4-BE49-F238E27FC236}">
                <a16:creationId xmlns="" xmlns:a16="http://schemas.microsoft.com/office/drawing/2014/main" id="{C02572F8-1812-49D5-B24A-088659DE9FC7}"/>
              </a:ext>
            </a:extLst>
          </p:cNvPr>
          <p:cNvSpPr>
            <a:spLocks noGrp="1"/>
          </p:cNvSpPr>
          <p:nvPr>
            <p:ph type="body" sz="quarter" idx="41" hasCustomPrompt="1"/>
          </p:nvPr>
        </p:nvSpPr>
        <p:spPr>
          <a:xfrm>
            <a:off x="539363" y="2763180"/>
            <a:ext cx="842326"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3" name="Text Placeholder 14">
            <a:extLst>
              <a:ext uri="{FF2B5EF4-FFF2-40B4-BE49-F238E27FC236}">
                <a16:creationId xmlns="" xmlns:a16="http://schemas.microsoft.com/office/drawing/2014/main" id="{453EA1A1-A67D-4132-9EA0-584E8FA796C3}"/>
              </a:ext>
            </a:extLst>
          </p:cNvPr>
          <p:cNvSpPr>
            <a:spLocks noGrp="1"/>
          </p:cNvSpPr>
          <p:nvPr>
            <p:ph type="body" sz="quarter" idx="42" hasCustomPrompt="1"/>
          </p:nvPr>
        </p:nvSpPr>
        <p:spPr>
          <a:xfrm>
            <a:off x="539363" y="4449967"/>
            <a:ext cx="842326"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4" name="Text Placeholder 14">
            <a:extLst>
              <a:ext uri="{FF2B5EF4-FFF2-40B4-BE49-F238E27FC236}">
                <a16:creationId xmlns="" xmlns:a16="http://schemas.microsoft.com/office/drawing/2014/main" id="{658BFCC4-C261-4874-8195-FDA3C5001E05}"/>
              </a:ext>
            </a:extLst>
          </p:cNvPr>
          <p:cNvSpPr>
            <a:spLocks noGrp="1"/>
          </p:cNvSpPr>
          <p:nvPr>
            <p:ph type="body" sz="quarter" idx="43" hasCustomPrompt="1"/>
          </p:nvPr>
        </p:nvSpPr>
        <p:spPr>
          <a:xfrm>
            <a:off x="1674228" y="2071322"/>
            <a:ext cx="1188072"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5" name="Text Placeholder 14">
            <a:extLst>
              <a:ext uri="{FF2B5EF4-FFF2-40B4-BE49-F238E27FC236}">
                <a16:creationId xmlns="" xmlns:a16="http://schemas.microsoft.com/office/drawing/2014/main" id="{158708C7-ABA0-43E5-BB89-A1B7B2C45233}"/>
              </a:ext>
            </a:extLst>
          </p:cNvPr>
          <p:cNvSpPr>
            <a:spLocks noGrp="1"/>
          </p:cNvSpPr>
          <p:nvPr>
            <p:ph type="body" sz="quarter" idx="44" hasCustomPrompt="1"/>
          </p:nvPr>
        </p:nvSpPr>
        <p:spPr>
          <a:xfrm>
            <a:off x="3628031" y="2071322"/>
            <a:ext cx="1188072"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6" name="Text Placeholder 14">
            <a:extLst>
              <a:ext uri="{FF2B5EF4-FFF2-40B4-BE49-F238E27FC236}">
                <a16:creationId xmlns="" xmlns:a16="http://schemas.microsoft.com/office/drawing/2014/main" id="{2AE59213-95B1-4597-AD8C-D55D96D561EA}"/>
              </a:ext>
            </a:extLst>
          </p:cNvPr>
          <p:cNvSpPr>
            <a:spLocks noGrp="1"/>
          </p:cNvSpPr>
          <p:nvPr>
            <p:ph type="body" sz="quarter" idx="45" hasCustomPrompt="1"/>
          </p:nvPr>
        </p:nvSpPr>
        <p:spPr>
          <a:xfrm>
            <a:off x="6884367" y="2071322"/>
            <a:ext cx="1188072"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7" name="Text Placeholder 14">
            <a:extLst>
              <a:ext uri="{FF2B5EF4-FFF2-40B4-BE49-F238E27FC236}">
                <a16:creationId xmlns="" xmlns:a16="http://schemas.microsoft.com/office/drawing/2014/main" id="{2B9A460E-592F-41EA-9F9C-8953AFAC2236}"/>
              </a:ext>
            </a:extLst>
          </p:cNvPr>
          <p:cNvSpPr>
            <a:spLocks noGrp="1"/>
          </p:cNvSpPr>
          <p:nvPr>
            <p:ph type="body" sz="quarter" idx="46" hasCustomPrompt="1"/>
          </p:nvPr>
        </p:nvSpPr>
        <p:spPr>
          <a:xfrm>
            <a:off x="1674228" y="3862599"/>
            <a:ext cx="1188072"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8" name="Text Placeholder 14">
            <a:extLst>
              <a:ext uri="{FF2B5EF4-FFF2-40B4-BE49-F238E27FC236}">
                <a16:creationId xmlns="" xmlns:a16="http://schemas.microsoft.com/office/drawing/2014/main" id="{3065B3A8-F99B-47E6-B517-D93AC0FC4501}"/>
              </a:ext>
            </a:extLst>
          </p:cNvPr>
          <p:cNvSpPr>
            <a:spLocks noGrp="1"/>
          </p:cNvSpPr>
          <p:nvPr>
            <p:ph type="body" sz="quarter" idx="47" hasCustomPrompt="1"/>
          </p:nvPr>
        </p:nvSpPr>
        <p:spPr>
          <a:xfrm>
            <a:off x="4930566" y="3862599"/>
            <a:ext cx="1188072" cy="549318"/>
          </a:xfrm>
          <a:prstGeom prst="rect">
            <a:avLst/>
          </a:prstGeom>
        </p:spPr>
        <p:txBody>
          <a:bodyPr anchor="b"/>
          <a:lstStyle>
            <a:lvl1pPr marL="0" indent="0" algn="ctr">
              <a:lnSpc>
                <a:spcPct val="100000"/>
              </a:lnSpc>
              <a:spcBef>
                <a:spcPts val="0"/>
              </a:spcBef>
              <a:buNone/>
              <a:defRPr sz="1400" b="1" cap="none" spc="100" baseline="0">
                <a:solidFill>
                  <a:schemeClr val="accent6"/>
                </a:solidFill>
                <a:latin typeface="+mn-lt"/>
              </a:defRPr>
            </a:lvl1pPr>
          </a:lstStyle>
          <a:p>
            <a:pPr lvl="0"/>
            <a:r>
              <a:rPr lang="en-US"/>
              <a:t>Click to add text</a:t>
            </a:r>
          </a:p>
        </p:txBody>
      </p:sp>
      <p:sp>
        <p:nvSpPr>
          <p:cNvPr id="59" name="Text Placeholder 14">
            <a:extLst>
              <a:ext uri="{FF2B5EF4-FFF2-40B4-BE49-F238E27FC236}">
                <a16:creationId xmlns="" xmlns:a16="http://schemas.microsoft.com/office/drawing/2014/main" id="{B2187073-BC0A-4137-A204-D35C44CD7F87}"/>
              </a:ext>
            </a:extLst>
          </p:cNvPr>
          <p:cNvSpPr>
            <a:spLocks noGrp="1"/>
          </p:cNvSpPr>
          <p:nvPr>
            <p:ph type="body" sz="quarter" idx="48" hasCustomPrompt="1"/>
          </p:nvPr>
        </p:nvSpPr>
        <p:spPr>
          <a:xfrm>
            <a:off x="8186902" y="3862599"/>
            <a:ext cx="1188072"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40" name="Title 1">
            <a:extLst>
              <a:ext uri="{FF2B5EF4-FFF2-40B4-BE49-F238E27FC236}">
                <a16:creationId xmlns="" xmlns:a16="http://schemas.microsoft.com/office/drawing/2014/main" id="{35F35AF6-FBA2-4CA2-8A1F-2C977E6C9754}"/>
              </a:ext>
            </a:extLst>
          </p:cNvPr>
          <p:cNvSpPr>
            <a:spLocks noGrp="1"/>
          </p:cNvSpPr>
          <p:nvPr>
            <p:ph type="title" hasCustomPrompt="1"/>
          </p:nvPr>
        </p:nvSpPr>
        <p:spPr>
          <a:xfrm>
            <a:off x="2022517" y="989042"/>
            <a:ext cx="601240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1558216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5C89BE0-E34D-48FA-8ED2-CA69BFBC4F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13" name="Picture Placeholder 7">
            <a:extLst>
              <a:ext uri="{FF2B5EF4-FFF2-40B4-BE49-F238E27FC236}">
                <a16:creationId xmlns="" xmlns:a16="http://schemas.microsoft.com/office/drawing/2014/main" id="{AB20A778-FBFD-4ED2-8E9B-6645F59A4D16}"/>
              </a:ext>
            </a:extLst>
          </p:cNvPr>
          <p:cNvSpPr>
            <a:spLocks noGrp="1"/>
          </p:cNvSpPr>
          <p:nvPr>
            <p:ph type="pic" sz="quarter" idx="14" hasCustomPrompt="1"/>
          </p:nvPr>
        </p:nvSpPr>
        <p:spPr>
          <a:xfrm>
            <a:off x="5923279" y="0"/>
            <a:ext cx="4135121" cy="6867376"/>
          </a:xfrm>
        </p:spPr>
        <p:txBody>
          <a:bodyPr/>
          <a:lstStyle>
            <a:lvl1pPr marL="0" indent="0" algn="ctr">
              <a:buNone/>
              <a:defRPr>
                <a:solidFill>
                  <a:schemeClr val="bg1"/>
                </a:solidFill>
              </a:defRPr>
            </a:lvl1pPr>
          </a:lstStyle>
          <a:p>
            <a:r>
              <a:rPr lang="en-US" dirty="0"/>
              <a:t>Click to add photo</a:t>
            </a:r>
          </a:p>
        </p:txBody>
      </p:sp>
      <p:sp>
        <p:nvSpPr>
          <p:cNvPr id="8" name="Picture Placeholder 7">
            <a:extLst>
              <a:ext uri="{FF2B5EF4-FFF2-40B4-BE49-F238E27FC236}">
                <a16:creationId xmlns="" xmlns:a16="http://schemas.microsoft.com/office/drawing/2014/main" id="{3B12CF59-4802-4969-8645-8E2014DF0AB6}"/>
              </a:ext>
            </a:extLst>
          </p:cNvPr>
          <p:cNvSpPr>
            <a:spLocks noGrp="1"/>
          </p:cNvSpPr>
          <p:nvPr>
            <p:ph type="pic" sz="quarter" idx="13" hasCustomPrompt="1"/>
          </p:nvPr>
        </p:nvSpPr>
        <p:spPr>
          <a:xfrm>
            <a:off x="5923279" y="0"/>
            <a:ext cx="4135120" cy="6867376"/>
          </a:xfrm>
        </p:spPr>
        <p:txBody>
          <a:bodyPr/>
          <a:lstStyle>
            <a:lvl1pPr marL="0" indent="0" algn="ctr">
              <a:buNone/>
              <a:defRPr>
                <a:solidFill>
                  <a:schemeClr val="bg1"/>
                </a:solidFill>
              </a:defRPr>
            </a:lvl1pPr>
          </a:lstStyle>
          <a:p>
            <a:r>
              <a:rPr lang="en-US" dirty="0"/>
              <a:t>Click to add photo</a:t>
            </a:r>
          </a:p>
        </p:txBody>
      </p:sp>
      <p:sp>
        <p:nvSpPr>
          <p:cNvPr id="3" name="Date Placeholder 2">
            <a:extLst>
              <a:ext uri="{FF2B5EF4-FFF2-40B4-BE49-F238E27FC236}">
                <a16:creationId xmlns="" xmlns:a16="http://schemas.microsoft.com/office/drawing/2014/main" id="{523CB959-A5D6-4887-9B77-916F0EA10660}"/>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E8C0AFFF-66EA-44D7-828D-244A190B13B2}"/>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4D589006-A738-42A2-B328-34F70A778A8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itle 1">
            <a:extLst>
              <a:ext uri="{FF2B5EF4-FFF2-40B4-BE49-F238E27FC236}">
                <a16:creationId xmlns="" xmlns:a16="http://schemas.microsoft.com/office/drawing/2014/main" id="{473E75D8-7274-49D2-8CF2-0E990C29CCA7}"/>
              </a:ext>
            </a:extLst>
          </p:cNvPr>
          <p:cNvSpPr>
            <a:spLocks noGrp="1"/>
          </p:cNvSpPr>
          <p:nvPr>
            <p:ph type="title" hasCustomPrompt="1"/>
          </p:nvPr>
        </p:nvSpPr>
        <p:spPr>
          <a:xfrm>
            <a:off x="654844" y="715939"/>
            <a:ext cx="4013301" cy="365760"/>
          </a:xfrm>
        </p:spPr>
        <p:txBody>
          <a:bodyPr anchor="t">
            <a:noAutofit/>
          </a:bodyPr>
          <a:lstStyle>
            <a:lvl1pPr>
              <a:defRPr sz="2800">
                <a:ln w="19050">
                  <a:solidFill>
                    <a:schemeClr val="bg1"/>
                  </a:solidFill>
                </a:ln>
              </a:defRPr>
            </a:lvl1pPr>
          </a:lstStyle>
          <a:p>
            <a:r>
              <a:rPr lang="en-US" dirty="0"/>
              <a:t>Click to add title</a:t>
            </a:r>
          </a:p>
        </p:txBody>
      </p:sp>
      <p:sp>
        <p:nvSpPr>
          <p:cNvPr id="6" name="Content Placeholder 5">
            <a:extLst>
              <a:ext uri="{FF2B5EF4-FFF2-40B4-BE49-F238E27FC236}">
                <a16:creationId xmlns="" xmlns:a16="http://schemas.microsoft.com/office/drawing/2014/main" id="{28591683-9C5C-45D2-A241-FC48B66B50DB}"/>
              </a:ext>
            </a:extLst>
          </p:cNvPr>
          <p:cNvSpPr>
            <a:spLocks noGrp="1"/>
          </p:cNvSpPr>
          <p:nvPr>
            <p:ph sz="quarter" idx="15"/>
          </p:nvPr>
        </p:nvSpPr>
        <p:spPr>
          <a:xfrm>
            <a:off x="654844" y="1238250"/>
            <a:ext cx="4473474" cy="45902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4096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339293AB-35CB-4344-A710-9C0BF396AEA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3" name="Date Placeholder 2">
            <a:extLst>
              <a:ext uri="{FF2B5EF4-FFF2-40B4-BE49-F238E27FC236}">
                <a16:creationId xmlns="" xmlns:a16="http://schemas.microsoft.com/office/drawing/2014/main" id="{AE5B5434-FC37-4DD2-AA81-6499AA6FB246}"/>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E8DC474A-5DF9-4EA3-A273-CA3941061639}"/>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DF6B1742-3B51-4EFC-8A04-CD872DE4EC37}"/>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9" name="Rectangle 8">
            <a:extLst>
              <a:ext uri="{FF2B5EF4-FFF2-40B4-BE49-F238E27FC236}">
                <a16:creationId xmlns="" xmlns:a16="http://schemas.microsoft.com/office/drawing/2014/main" id="{425C06A4-0C2D-4746-83C3-410A9B469E89}"/>
              </a:ext>
            </a:extLst>
          </p:cNvPr>
          <p:cNvSpPr/>
          <p:nvPr userDrawn="1"/>
        </p:nvSpPr>
        <p:spPr>
          <a:xfrm>
            <a:off x="609925" y="739302"/>
            <a:ext cx="8838551" cy="537939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9">
            <a:extLst>
              <a:ext uri="{FF2B5EF4-FFF2-40B4-BE49-F238E27FC236}">
                <a16:creationId xmlns="" xmlns:a16="http://schemas.microsoft.com/office/drawing/2014/main" id="{890CF5DC-D21B-4DF3-8248-1F809124AD98}"/>
              </a:ext>
            </a:extLst>
          </p:cNvPr>
          <p:cNvSpPr>
            <a:spLocks noGrp="1"/>
          </p:cNvSpPr>
          <p:nvPr>
            <p:ph type="pic" sz="quarter" idx="15" hasCustomPrompt="1"/>
          </p:nvPr>
        </p:nvSpPr>
        <p:spPr>
          <a:xfrm>
            <a:off x="1488084" y="2804055"/>
            <a:ext cx="1227121" cy="1498417"/>
          </a:xfrm>
          <a:prstGeom prst="rect">
            <a:avLst/>
          </a:prstGeom>
        </p:spPr>
        <p:txBody>
          <a:bodyPr/>
          <a:lstStyle>
            <a:lvl1pPr marL="0" indent="0" algn="ctr">
              <a:buNone/>
              <a:defRPr/>
            </a:lvl1pPr>
          </a:lstStyle>
          <a:p>
            <a:r>
              <a:rPr lang="en-US" dirty="0"/>
              <a:t>Click to add photo</a:t>
            </a:r>
          </a:p>
        </p:txBody>
      </p:sp>
      <p:sp>
        <p:nvSpPr>
          <p:cNvPr id="14" name="Text Placeholder 10">
            <a:extLst>
              <a:ext uri="{FF2B5EF4-FFF2-40B4-BE49-F238E27FC236}">
                <a16:creationId xmlns="" xmlns:a16="http://schemas.microsoft.com/office/drawing/2014/main" id="{BEE26967-C0C7-4310-90FC-F1914D2403E8}"/>
              </a:ext>
            </a:extLst>
          </p:cNvPr>
          <p:cNvSpPr>
            <a:spLocks noGrp="1"/>
          </p:cNvSpPr>
          <p:nvPr>
            <p:ph type="body" sz="quarter" idx="18" hasCustomPrompt="1"/>
          </p:nvPr>
        </p:nvSpPr>
        <p:spPr>
          <a:xfrm>
            <a:off x="1227798" y="4570548"/>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15" name="Text Placeholder 10">
            <a:extLst>
              <a:ext uri="{FF2B5EF4-FFF2-40B4-BE49-F238E27FC236}">
                <a16:creationId xmlns="" xmlns:a16="http://schemas.microsoft.com/office/drawing/2014/main" id="{3CA187B6-5AE8-4D11-8E79-63677F474D26}"/>
              </a:ext>
            </a:extLst>
          </p:cNvPr>
          <p:cNvSpPr>
            <a:spLocks noGrp="1"/>
          </p:cNvSpPr>
          <p:nvPr>
            <p:ph type="body" sz="quarter" idx="19" hasCustomPrompt="1"/>
          </p:nvPr>
        </p:nvSpPr>
        <p:spPr>
          <a:xfrm>
            <a:off x="1227798" y="4886782"/>
            <a:ext cx="1747692"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16" name="Picture Placeholder 9">
            <a:extLst>
              <a:ext uri="{FF2B5EF4-FFF2-40B4-BE49-F238E27FC236}">
                <a16:creationId xmlns="" xmlns:a16="http://schemas.microsoft.com/office/drawing/2014/main" id="{A72BAC04-D935-470E-B6B5-E9CCE70D11F4}"/>
              </a:ext>
            </a:extLst>
          </p:cNvPr>
          <p:cNvSpPr>
            <a:spLocks noGrp="1"/>
          </p:cNvSpPr>
          <p:nvPr>
            <p:ph type="pic" sz="quarter" idx="20" hasCustomPrompt="1"/>
          </p:nvPr>
        </p:nvSpPr>
        <p:spPr>
          <a:xfrm>
            <a:off x="3445168" y="2804055"/>
            <a:ext cx="1227121" cy="1498417"/>
          </a:xfrm>
          <a:prstGeom prst="rect">
            <a:avLst/>
          </a:prstGeom>
        </p:spPr>
        <p:txBody>
          <a:bodyPr/>
          <a:lstStyle>
            <a:lvl1pPr marL="0" indent="0" algn="ctr">
              <a:buNone/>
              <a:defRPr/>
            </a:lvl1pPr>
          </a:lstStyle>
          <a:p>
            <a:r>
              <a:rPr lang="en-US" dirty="0"/>
              <a:t>Click to add photo</a:t>
            </a:r>
          </a:p>
        </p:txBody>
      </p:sp>
      <p:sp>
        <p:nvSpPr>
          <p:cNvPr id="17" name="Picture Placeholder 9">
            <a:extLst>
              <a:ext uri="{FF2B5EF4-FFF2-40B4-BE49-F238E27FC236}">
                <a16:creationId xmlns="" xmlns:a16="http://schemas.microsoft.com/office/drawing/2014/main" id="{456256DC-B113-4559-8D0B-3F8B4A7CAB2B}"/>
              </a:ext>
            </a:extLst>
          </p:cNvPr>
          <p:cNvSpPr>
            <a:spLocks noGrp="1"/>
          </p:cNvSpPr>
          <p:nvPr>
            <p:ph type="pic" sz="quarter" idx="21" hasCustomPrompt="1"/>
          </p:nvPr>
        </p:nvSpPr>
        <p:spPr>
          <a:xfrm>
            <a:off x="5402253" y="2804055"/>
            <a:ext cx="1227121" cy="1498417"/>
          </a:xfrm>
          <a:prstGeom prst="rect">
            <a:avLst/>
          </a:prstGeom>
        </p:spPr>
        <p:txBody>
          <a:bodyPr/>
          <a:lstStyle>
            <a:lvl1pPr marL="0" indent="0" algn="ctr">
              <a:buNone/>
              <a:defRPr/>
            </a:lvl1pPr>
          </a:lstStyle>
          <a:p>
            <a:r>
              <a:rPr lang="en-US" dirty="0"/>
              <a:t>Click to add photo</a:t>
            </a:r>
          </a:p>
        </p:txBody>
      </p:sp>
      <p:sp>
        <p:nvSpPr>
          <p:cNvPr id="18" name="Picture Placeholder 9">
            <a:extLst>
              <a:ext uri="{FF2B5EF4-FFF2-40B4-BE49-F238E27FC236}">
                <a16:creationId xmlns="" xmlns:a16="http://schemas.microsoft.com/office/drawing/2014/main" id="{E60A063A-DD07-4E82-9217-A8AD06D7C94F}"/>
              </a:ext>
            </a:extLst>
          </p:cNvPr>
          <p:cNvSpPr>
            <a:spLocks noGrp="1"/>
          </p:cNvSpPr>
          <p:nvPr>
            <p:ph type="pic" sz="quarter" idx="22" hasCustomPrompt="1"/>
          </p:nvPr>
        </p:nvSpPr>
        <p:spPr>
          <a:xfrm>
            <a:off x="7359339" y="2804055"/>
            <a:ext cx="1227121" cy="1498417"/>
          </a:xfrm>
          <a:prstGeom prst="rect">
            <a:avLst/>
          </a:prstGeom>
        </p:spPr>
        <p:txBody>
          <a:bodyPr/>
          <a:lstStyle>
            <a:lvl1pPr marL="0" indent="0" algn="ctr">
              <a:buNone/>
              <a:defRPr/>
            </a:lvl1pPr>
          </a:lstStyle>
          <a:p>
            <a:r>
              <a:rPr lang="en-US" dirty="0"/>
              <a:t>Click to add photo</a:t>
            </a:r>
          </a:p>
        </p:txBody>
      </p:sp>
      <p:sp>
        <p:nvSpPr>
          <p:cNvPr id="19" name="Text Placeholder 10">
            <a:extLst>
              <a:ext uri="{FF2B5EF4-FFF2-40B4-BE49-F238E27FC236}">
                <a16:creationId xmlns="" xmlns:a16="http://schemas.microsoft.com/office/drawing/2014/main" id="{4194B9ED-C9B7-4850-B875-B179F9A6ADC4}"/>
              </a:ext>
            </a:extLst>
          </p:cNvPr>
          <p:cNvSpPr>
            <a:spLocks noGrp="1"/>
          </p:cNvSpPr>
          <p:nvPr>
            <p:ph type="body" sz="quarter" idx="23" hasCustomPrompt="1"/>
          </p:nvPr>
        </p:nvSpPr>
        <p:spPr>
          <a:xfrm>
            <a:off x="3184883" y="4570548"/>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0" name="Text Placeholder 10">
            <a:extLst>
              <a:ext uri="{FF2B5EF4-FFF2-40B4-BE49-F238E27FC236}">
                <a16:creationId xmlns="" xmlns:a16="http://schemas.microsoft.com/office/drawing/2014/main" id="{DBB00C57-7DE2-436D-8748-527515EE4A6A}"/>
              </a:ext>
            </a:extLst>
          </p:cNvPr>
          <p:cNvSpPr>
            <a:spLocks noGrp="1"/>
          </p:cNvSpPr>
          <p:nvPr>
            <p:ph type="body" sz="quarter" idx="24" hasCustomPrompt="1"/>
          </p:nvPr>
        </p:nvSpPr>
        <p:spPr>
          <a:xfrm>
            <a:off x="3184883" y="4886782"/>
            <a:ext cx="1747692"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1" name="Text Placeholder 10">
            <a:extLst>
              <a:ext uri="{FF2B5EF4-FFF2-40B4-BE49-F238E27FC236}">
                <a16:creationId xmlns="" xmlns:a16="http://schemas.microsoft.com/office/drawing/2014/main" id="{D6503F18-AEB2-4183-8F37-6BE4BBD66EE2}"/>
              </a:ext>
            </a:extLst>
          </p:cNvPr>
          <p:cNvSpPr>
            <a:spLocks noGrp="1"/>
          </p:cNvSpPr>
          <p:nvPr>
            <p:ph type="body" sz="quarter" idx="25" hasCustomPrompt="1"/>
          </p:nvPr>
        </p:nvSpPr>
        <p:spPr>
          <a:xfrm>
            <a:off x="5141967" y="4570548"/>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2" name="Text Placeholder 10">
            <a:extLst>
              <a:ext uri="{FF2B5EF4-FFF2-40B4-BE49-F238E27FC236}">
                <a16:creationId xmlns="" xmlns:a16="http://schemas.microsoft.com/office/drawing/2014/main" id="{D01AC31E-901A-4C34-A8AE-71C303E07F53}"/>
              </a:ext>
            </a:extLst>
          </p:cNvPr>
          <p:cNvSpPr>
            <a:spLocks noGrp="1"/>
          </p:cNvSpPr>
          <p:nvPr>
            <p:ph type="body" sz="quarter" idx="26" hasCustomPrompt="1"/>
          </p:nvPr>
        </p:nvSpPr>
        <p:spPr>
          <a:xfrm>
            <a:off x="5141967" y="4886782"/>
            <a:ext cx="1747692"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3" name="Text Placeholder 10">
            <a:extLst>
              <a:ext uri="{FF2B5EF4-FFF2-40B4-BE49-F238E27FC236}">
                <a16:creationId xmlns="" xmlns:a16="http://schemas.microsoft.com/office/drawing/2014/main" id="{F113CB6D-E397-418B-8738-D96E553ADD2F}"/>
              </a:ext>
            </a:extLst>
          </p:cNvPr>
          <p:cNvSpPr>
            <a:spLocks noGrp="1"/>
          </p:cNvSpPr>
          <p:nvPr>
            <p:ph type="body" sz="quarter" idx="27" hasCustomPrompt="1"/>
          </p:nvPr>
        </p:nvSpPr>
        <p:spPr>
          <a:xfrm>
            <a:off x="7099052" y="4570548"/>
            <a:ext cx="1747693"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4" name="Text Placeholder 10">
            <a:extLst>
              <a:ext uri="{FF2B5EF4-FFF2-40B4-BE49-F238E27FC236}">
                <a16:creationId xmlns="" xmlns:a16="http://schemas.microsoft.com/office/drawing/2014/main" id="{63EA5C1A-BB92-4C5E-BB99-A85B0B0FC499}"/>
              </a:ext>
            </a:extLst>
          </p:cNvPr>
          <p:cNvSpPr>
            <a:spLocks noGrp="1"/>
          </p:cNvSpPr>
          <p:nvPr>
            <p:ph type="body" sz="quarter" idx="28" hasCustomPrompt="1"/>
          </p:nvPr>
        </p:nvSpPr>
        <p:spPr>
          <a:xfrm>
            <a:off x="7099052" y="4886782"/>
            <a:ext cx="1747693"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6" name="Rectangle 25">
            <a:extLst>
              <a:ext uri="{FF2B5EF4-FFF2-40B4-BE49-F238E27FC236}">
                <a16:creationId xmlns="" xmlns:a16="http://schemas.microsoft.com/office/drawing/2014/main" id="{90E93D6C-0CD6-42A7-A2D2-C8582F7B353C}"/>
              </a:ext>
            </a:extLst>
          </p:cNvPr>
          <p:cNvSpPr/>
          <p:nvPr userDrawn="1"/>
        </p:nvSpPr>
        <p:spPr>
          <a:xfrm>
            <a:off x="1391217"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 xmlns:a16="http://schemas.microsoft.com/office/drawing/2014/main" id="{B7D0FDBA-5294-4730-92D6-440AA8DE35AE}"/>
              </a:ext>
            </a:extLst>
          </p:cNvPr>
          <p:cNvSpPr/>
          <p:nvPr userDrawn="1"/>
        </p:nvSpPr>
        <p:spPr>
          <a:xfrm>
            <a:off x="3348302"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 xmlns:a16="http://schemas.microsoft.com/office/drawing/2014/main" id="{E8E75564-AD04-4406-979E-AC0A8BE2AEFD}"/>
              </a:ext>
            </a:extLst>
          </p:cNvPr>
          <p:cNvSpPr/>
          <p:nvPr userDrawn="1"/>
        </p:nvSpPr>
        <p:spPr>
          <a:xfrm>
            <a:off x="5305386"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 xmlns:a16="http://schemas.microsoft.com/office/drawing/2014/main" id="{0E7899F8-DBAB-4DCC-857C-94A3CF0FE542}"/>
              </a:ext>
            </a:extLst>
          </p:cNvPr>
          <p:cNvSpPr/>
          <p:nvPr userDrawn="1"/>
        </p:nvSpPr>
        <p:spPr>
          <a:xfrm>
            <a:off x="7262472"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8B41C8F6-B68C-4B34-A1EC-848B6301BE02}"/>
              </a:ext>
            </a:extLst>
          </p:cNvPr>
          <p:cNvSpPr>
            <a:spLocks noGrp="1"/>
          </p:cNvSpPr>
          <p:nvPr>
            <p:ph type="title" hasCustomPrompt="1"/>
          </p:nvPr>
        </p:nvSpPr>
        <p:spPr>
          <a:xfrm>
            <a:off x="2023476" y="1566779"/>
            <a:ext cx="6011449"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1714060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e Full Team">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6B7C369-B3B1-47DB-AFB5-4A2FA0A046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3" name="Date Placeholder 2">
            <a:extLst>
              <a:ext uri="{FF2B5EF4-FFF2-40B4-BE49-F238E27FC236}">
                <a16:creationId xmlns="" xmlns:a16="http://schemas.microsoft.com/office/drawing/2014/main" id="{26EDB6E9-4285-4C1C-9752-2D43D60780B6}"/>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B52EDB06-237E-4E77-B217-FD0E19A4108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A0BACDA0-CD42-4B14-A524-FF6FF7E28A6A}"/>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Rectangle 10">
            <a:extLst>
              <a:ext uri="{FF2B5EF4-FFF2-40B4-BE49-F238E27FC236}">
                <a16:creationId xmlns="" xmlns:a16="http://schemas.microsoft.com/office/drawing/2014/main" id="{C8C5DE79-8AB4-425F-A9CB-B17901806732}"/>
              </a:ext>
            </a:extLst>
          </p:cNvPr>
          <p:cNvSpPr/>
          <p:nvPr userDrawn="1"/>
        </p:nvSpPr>
        <p:spPr>
          <a:xfrm>
            <a:off x="609925" y="739302"/>
            <a:ext cx="8838551" cy="5379396"/>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10">
            <a:extLst>
              <a:ext uri="{FF2B5EF4-FFF2-40B4-BE49-F238E27FC236}">
                <a16:creationId xmlns="" xmlns:a16="http://schemas.microsoft.com/office/drawing/2014/main" id="{A8FDD580-B69C-4AF1-9C0C-1CF94ECEB278}"/>
              </a:ext>
            </a:extLst>
          </p:cNvPr>
          <p:cNvSpPr>
            <a:spLocks noGrp="1"/>
          </p:cNvSpPr>
          <p:nvPr>
            <p:ph type="body" sz="quarter" idx="18" hasCustomPrompt="1"/>
          </p:nvPr>
        </p:nvSpPr>
        <p:spPr>
          <a:xfrm>
            <a:off x="1170244" y="5098601"/>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2" name="Text Placeholder 10">
            <a:extLst>
              <a:ext uri="{FF2B5EF4-FFF2-40B4-BE49-F238E27FC236}">
                <a16:creationId xmlns="" xmlns:a16="http://schemas.microsoft.com/office/drawing/2014/main" id="{7A72E08F-5B05-415B-A503-4CED86D11FE1}"/>
              </a:ext>
            </a:extLst>
          </p:cNvPr>
          <p:cNvSpPr>
            <a:spLocks noGrp="1"/>
          </p:cNvSpPr>
          <p:nvPr>
            <p:ph type="body" sz="quarter" idx="19" hasCustomPrompt="1"/>
          </p:nvPr>
        </p:nvSpPr>
        <p:spPr>
          <a:xfrm>
            <a:off x="1170244" y="5414835"/>
            <a:ext cx="1747692"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6" name="Text Placeholder 10">
            <a:extLst>
              <a:ext uri="{FF2B5EF4-FFF2-40B4-BE49-F238E27FC236}">
                <a16:creationId xmlns="" xmlns:a16="http://schemas.microsoft.com/office/drawing/2014/main" id="{02D7BE41-1227-4D94-AC6E-F4D007491740}"/>
              </a:ext>
            </a:extLst>
          </p:cNvPr>
          <p:cNvSpPr>
            <a:spLocks noGrp="1"/>
          </p:cNvSpPr>
          <p:nvPr>
            <p:ph type="body" sz="quarter" idx="23" hasCustomPrompt="1"/>
          </p:nvPr>
        </p:nvSpPr>
        <p:spPr>
          <a:xfrm>
            <a:off x="3167188" y="5098601"/>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7" name="Text Placeholder 10">
            <a:extLst>
              <a:ext uri="{FF2B5EF4-FFF2-40B4-BE49-F238E27FC236}">
                <a16:creationId xmlns="" xmlns:a16="http://schemas.microsoft.com/office/drawing/2014/main" id="{C7E8138A-A795-4EF2-B1FF-1A36693A3593}"/>
              </a:ext>
            </a:extLst>
          </p:cNvPr>
          <p:cNvSpPr>
            <a:spLocks noGrp="1"/>
          </p:cNvSpPr>
          <p:nvPr>
            <p:ph type="body" sz="quarter" idx="24" hasCustomPrompt="1"/>
          </p:nvPr>
        </p:nvSpPr>
        <p:spPr>
          <a:xfrm>
            <a:off x="3167188" y="5414835"/>
            <a:ext cx="1747692"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8" name="Text Placeholder 10">
            <a:extLst>
              <a:ext uri="{FF2B5EF4-FFF2-40B4-BE49-F238E27FC236}">
                <a16:creationId xmlns="" xmlns:a16="http://schemas.microsoft.com/office/drawing/2014/main" id="{77F66B66-F2E4-439A-A7DF-A9A64B0DF7BB}"/>
              </a:ext>
            </a:extLst>
          </p:cNvPr>
          <p:cNvSpPr>
            <a:spLocks noGrp="1"/>
          </p:cNvSpPr>
          <p:nvPr>
            <p:ph type="body" sz="quarter" idx="25" hasCustomPrompt="1"/>
          </p:nvPr>
        </p:nvSpPr>
        <p:spPr>
          <a:xfrm>
            <a:off x="5164133" y="5098601"/>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9" name="Text Placeholder 10">
            <a:extLst>
              <a:ext uri="{FF2B5EF4-FFF2-40B4-BE49-F238E27FC236}">
                <a16:creationId xmlns="" xmlns:a16="http://schemas.microsoft.com/office/drawing/2014/main" id="{13CDFA66-0739-48E3-97B6-F63F13A0A838}"/>
              </a:ext>
            </a:extLst>
          </p:cNvPr>
          <p:cNvSpPr>
            <a:spLocks noGrp="1"/>
          </p:cNvSpPr>
          <p:nvPr>
            <p:ph type="body" sz="quarter" idx="26" hasCustomPrompt="1"/>
          </p:nvPr>
        </p:nvSpPr>
        <p:spPr>
          <a:xfrm>
            <a:off x="5164133" y="5414835"/>
            <a:ext cx="1747692"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40" name="Text Placeholder 10">
            <a:extLst>
              <a:ext uri="{FF2B5EF4-FFF2-40B4-BE49-F238E27FC236}">
                <a16:creationId xmlns="" xmlns:a16="http://schemas.microsoft.com/office/drawing/2014/main" id="{B4EE4B66-F80E-45BB-B2FE-CC11E1FBAF24}"/>
              </a:ext>
            </a:extLst>
          </p:cNvPr>
          <p:cNvSpPr>
            <a:spLocks noGrp="1"/>
          </p:cNvSpPr>
          <p:nvPr>
            <p:ph type="body" sz="quarter" idx="27" hasCustomPrompt="1"/>
          </p:nvPr>
        </p:nvSpPr>
        <p:spPr>
          <a:xfrm>
            <a:off x="7161078" y="5098601"/>
            <a:ext cx="1747693"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41" name="Text Placeholder 10">
            <a:extLst>
              <a:ext uri="{FF2B5EF4-FFF2-40B4-BE49-F238E27FC236}">
                <a16:creationId xmlns="" xmlns:a16="http://schemas.microsoft.com/office/drawing/2014/main" id="{51F734C1-F867-4FB6-A239-D99ED9E4C54D}"/>
              </a:ext>
            </a:extLst>
          </p:cNvPr>
          <p:cNvSpPr>
            <a:spLocks noGrp="1"/>
          </p:cNvSpPr>
          <p:nvPr>
            <p:ph type="body" sz="quarter" idx="28" hasCustomPrompt="1"/>
          </p:nvPr>
        </p:nvSpPr>
        <p:spPr>
          <a:xfrm>
            <a:off x="7161078" y="5414835"/>
            <a:ext cx="1747693"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2" name="Picture Placeholder 9">
            <a:extLst>
              <a:ext uri="{FF2B5EF4-FFF2-40B4-BE49-F238E27FC236}">
                <a16:creationId xmlns="" xmlns:a16="http://schemas.microsoft.com/office/drawing/2014/main" id="{11E88FD1-69BB-4254-81B8-7B383CE8D2D0}"/>
              </a:ext>
            </a:extLst>
          </p:cNvPr>
          <p:cNvSpPr>
            <a:spLocks noGrp="1"/>
          </p:cNvSpPr>
          <p:nvPr>
            <p:ph type="pic" sz="quarter" idx="29" hasCustomPrompt="1"/>
          </p:nvPr>
        </p:nvSpPr>
        <p:spPr>
          <a:xfrm>
            <a:off x="1651972" y="2327255"/>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63" name="Text Placeholder 10">
            <a:extLst>
              <a:ext uri="{FF2B5EF4-FFF2-40B4-BE49-F238E27FC236}">
                <a16:creationId xmlns="" xmlns:a16="http://schemas.microsoft.com/office/drawing/2014/main" id="{E6EBB7F2-ABDB-41F2-8A6B-93196276ABF5}"/>
              </a:ext>
            </a:extLst>
          </p:cNvPr>
          <p:cNvSpPr>
            <a:spLocks noGrp="1"/>
          </p:cNvSpPr>
          <p:nvPr>
            <p:ph type="body" sz="quarter" idx="30" hasCustomPrompt="1"/>
          </p:nvPr>
        </p:nvSpPr>
        <p:spPr>
          <a:xfrm>
            <a:off x="1170244" y="3263612"/>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4" name="Text Placeholder 10">
            <a:extLst>
              <a:ext uri="{FF2B5EF4-FFF2-40B4-BE49-F238E27FC236}">
                <a16:creationId xmlns="" xmlns:a16="http://schemas.microsoft.com/office/drawing/2014/main" id="{4D66759F-DBAD-46B4-929C-18F2FB541B00}"/>
              </a:ext>
            </a:extLst>
          </p:cNvPr>
          <p:cNvSpPr>
            <a:spLocks noGrp="1"/>
          </p:cNvSpPr>
          <p:nvPr>
            <p:ph type="body" sz="quarter" idx="31" hasCustomPrompt="1"/>
          </p:nvPr>
        </p:nvSpPr>
        <p:spPr>
          <a:xfrm>
            <a:off x="1170244" y="3579847"/>
            <a:ext cx="1747692"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8" name="Text Placeholder 10">
            <a:extLst>
              <a:ext uri="{FF2B5EF4-FFF2-40B4-BE49-F238E27FC236}">
                <a16:creationId xmlns="" xmlns:a16="http://schemas.microsoft.com/office/drawing/2014/main" id="{07D90C20-BFF7-4D04-AD95-1861DF74509F}"/>
              </a:ext>
            </a:extLst>
          </p:cNvPr>
          <p:cNvSpPr>
            <a:spLocks noGrp="1"/>
          </p:cNvSpPr>
          <p:nvPr>
            <p:ph type="body" sz="quarter" idx="35" hasCustomPrompt="1"/>
          </p:nvPr>
        </p:nvSpPr>
        <p:spPr>
          <a:xfrm>
            <a:off x="3167188" y="3263612"/>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9" name="Text Placeholder 10">
            <a:extLst>
              <a:ext uri="{FF2B5EF4-FFF2-40B4-BE49-F238E27FC236}">
                <a16:creationId xmlns="" xmlns:a16="http://schemas.microsoft.com/office/drawing/2014/main" id="{EF54F366-5FD7-4707-A0E3-FAFA53156C29}"/>
              </a:ext>
            </a:extLst>
          </p:cNvPr>
          <p:cNvSpPr>
            <a:spLocks noGrp="1"/>
          </p:cNvSpPr>
          <p:nvPr>
            <p:ph type="body" sz="quarter" idx="36" hasCustomPrompt="1"/>
          </p:nvPr>
        </p:nvSpPr>
        <p:spPr>
          <a:xfrm>
            <a:off x="3167188" y="3579847"/>
            <a:ext cx="1747692"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0" name="Text Placeholder 10">
            <a:extLst>
              <a:ext uri="{FF2B5EF4-FFF2-40B4-BE49-F238E27FC236}">
                <a16:creationId xmlns="" xmlns:a16="http://schemas.microsoft.com/office/drawing/2014/main" id="{A51158F4-509A-44E4-A601-2CD7AEDE7380}"/>
              </a:ext>
            </a:extLst>
          </p:cNvPr>
          <p:cNvSpPr>
            <a:spLocks noGrp="1"/>
          </p:cNvSpPr>
          <p:nvPr>
            <p:ph type="body" sz="quarter" idx="37" hasCustomPrompt="1"/>
          </p:nvPr>
        </p:nvSpPr>
        <p:spPr>
          <a:xfrm>
            <a:off x="5164133" y="3263612"/>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1" name="Text Placeholder 10">
            <a:extLst>
              <a:ext uri="{FF2B5EF4-FFF2-40B4-BE49-F238E27FC236}">
                <a16:creationId xmlns="" xmlns:a16="http://schemas.microsoft.com/office/drawing/2014/main" id="{DA9AC8DA-4C66-4D66-9075-59DC95E2AC33}"/>
              </a:ext>
            </a:extLst>
          </p:cNvPr>
          <p:cNvSpPr>
            <a:spLocks noGrp="1"/>
          </p:cNvSpPr>
          <p:nvPr>
            <p:ph type="body" sz="quarter" idx="38" hasCustomPrompt="1"/>
          </p:nvPr>
        </p:nvSpPr>
        <p:spPr>
          <a:xfrm>
            <a:off x="5164133" y="3579847"/>
            <a:ext cx="1747692"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2" name="Text Placeholder 10">
            <a:extLst>
              <a:ext uri="{FF2B5EF4-FFF2-40B4-BE49-F238E27FC236}">
                <a16:creationId xmlns="" xmlns:a16="http://schemas.microsoft.com/office/drawing/2014/main" id="{F3A598D9-D412-4C15-A31C-3A4842B32E1F}"/>
              </a:ext>
            </a:extLst>
          </p:cNvPr>
          <p:cNvSpPr>
            <a:spLocks noGrp="1"/>
          </p:cNvSpPr>
          <p:nvPr>
            <p:ph type="body" sz="quarter" idx="39" hasCustomPrompt="1"/>
          </p:nvPr>
        </p:nvSpPr>
        <p:spPr>
          <a:xfrm>
            <a:off x="7161078" y="3263612"/>
            <a:ext cx="1747693"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3" name="Text Placeholder 10">
            <a:extLst>
              <a:ext uri="{FF2B5EF4-FFF2-40B4-BE49-F238E27FC236}">
                <a16:creationId xmlns="" xmlns:a16="http://schemas.microsoft.com/office/drawing/2014/main" id="{14A0A9AD-40F7-4203-917C-8BFBF4FCF2C0}"/>
              </a:ext>
            </a:extLst>
          </p:cNvPr>
          <p:cNvSpPr>
            <a:spLocks noGrp="1"/>
          </p:cNvSpPr>
          <p:nvPr>
            <p:ph type="body" sz="quarter" idx="40" hasCustomPrompt="1"/>
          </p:nvPr>
        </p:nvSpPr>
        <p:spPr>
          <a:xfrm>
            <a:off x="7161078" y="3579847"/>
            <a:ext cx="1747693"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4" name="Rectangle 73">
            <a:extLst>
              <a:ext uri="{FF2B5EF4-FFF2-40B4-BE49-F238E27FC236}">
                <a16:creationId xmlns="" xmlns:a16="http://schemas.microsoft.com/office/drawing/2014/main" id="{129E220D-4268-4E0B-B292-D87F92DF6ED3}"/>
              </a:ext>
            </a:extLst>
          </p:cNvPr>
          <p:cNvSpPr/>
          <p:nvPr userDrawn="1"/>
        </p:nvSpPr>
        <p:spPr>
          <a:xfrm>
            <a:off x="1606342" y="2272648"/>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Picture Placeholder 9">
            <a:extLst>
              <a:ext uri="{FF2B5EF4-FFF2-40B4-BE49-F238E27FC236}">
                <a16:creationId xmlns="" xmlns:a16="http://schemas.microsoft.com/office/drawing/2014/main" id="{2DB6BDC2-D18B-4AF7-9B33-2FB86D67A64A}"/>
              </a:ext>
            </a:extLst>
          </p:cNvPr>
          <p:cNvSpPr>
            <a:spLocks noGrp="1"/>
          </p:cNvSpPr>
          <p:nvPr>
            <p:ph type="pic" sz="quarter" idx="41" hasCustomPrompt="1"/>
          </p:nvPr>
        </p:nvSpPr>
        <p:spPr>
          <a:xfrm>
            <a:off x="1651972" y="4154796"/>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79" name="Rectangle 78">
            <a:extLst>
              <a:ext uri="{FF2B5EF4-FFF2-40B4-BE49-F238E27FC236}">
                <a16:creationId xmlns="" xmlns:a16="http://schemas.microsoft.com/office/drawing/2014/main" id="{CB9D855A-B11D-44DC-BBE1-7BA68BD18E68}"/>
              </a:ext>
            </a:extLst>
          </p:cNvPr>
          <p:cNvSpPr/>
          <p:nvPr userDrawn="1"/>
        </p:nvSpPr>
        <p:spPr>
          <a:xfrm>
            <a:off x="1606342" y="4100189"/>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Picture Placeholder 9">
            <a:extLst>
              <a:ext uri="{FF2B5EF4-FFF2-40B4-BE49-F238E27FC236}">
                <a16:creationId xmlns="" xmlns:a16="http://schemas.microsoft.com/office/drawing/2014/main" id="{D12B69C6-4468-4017-A141-0864B9065E88}"/>
              </a:ext>
            </a:extLst>
          </p:cNvPr>
          <p:cNvSpPr>
            <a:spLocks noGrp="1"/>
          </p:cNvSpPr>
          <p:nvPr>
            <p:ph type="pic" sz="quarter" idx="42" hasCustomPrompt="1"/>
          </p:nvPr>
        </p:nvSpPr>
        <p:spPr>
          <a:xfrm>
            <a:off x="3648917" y="2319234"/>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1" name="Rectangle 80">
            <a:extLst>
              <a:ext uri="{FF2B5EF4-FFF2-40B4-BE49-F238E27FC236}">
                <a16:creationId xmlns="" xmlns:a16="http://schemas.microsoft.com/office/drawing/2014/main" id="{E874C203-B833-4D0D-9674-D25DFA3F9606}"/>
              </a:ext>
            </a:extLst>
          </p:cNvPr>
          <p:cNvSpPr/>
          <p:nvPr userDrawn="1"/>
        </p:nvSpPr>
        <p:spPr>
          <a:xfrm>
            <a:off x="3603287" y="2264627"/>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Picture Placeholder 9">
            <a:extLst>
              <a:ext uri="{FF2B5EF4-FFF2-40B4-BE49-F238E27FC236}">
                <a16:creationId xmlns="" xmlns:a16="http://schemas.microsoft.com/office/drawing/2014/main" id="{0B83E94D-7A2E-4F82-9F6F-414BB1EE1F9D}"/>
              </a:ext>
            </a:extLst>
          </p:cNvPr>
          <p:cNvSpPr>
            <a:spLocks noGrp="1"/>
          </p:cNvSpPr>
          <p:nvPr>
            <p:ph type="pic" sz="quarter" idx="43" hasCustomPrompt="1"/>
          </p:nvPr>
        </p:nvSpPr>
        <p:spPr>
          <a:xfrm>
            <a:off x="3648917" y="4146775"/>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3" name="Rectangle 82">
            <a:extLst>
              <a:ext uri="{FF2B5EF4-FFF2-40B4-BE49-F238E27FC236}">
                <a16:creationId xmlns="" xmlns:a16="http://schemas.microsoft.com/office/drawing/2014/main" id="{454DE692-CD53-4D36-9E21-EDBFA9779183}"/>
              </a:ext>
            </a:extLst>
          </p:cNvPr>
          <p:cNvSpPr/>
          <p:nvPr userDrawn="1"/>
        </p:nvSpPr>
        <p:spPr>
          <a:xfrm>
            <a:off x="3603287" y="4092168"/>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Picture Placeholder 9">
            <a:extLst>
              <a:ext uri="{FF2B5EF4-FFF2-40B4-BE49-F238E27FC236}">
                <a16:creationId xmlns="" xmlns:a16="http://schemas.microsoft.com/office/drawing/2014/main" id="{722A2533-C7FE-4FF8-88EA-CC5A72E587E0}"/>
              </a:ext>
            </a:extLst>
          </p:cNvPr>
          <p:cNvSpPr>
            <a:spLocks noGrp="1"/>
          </p:cNvSpPr>
          <p:nvPr>
            <p:ph type="pic" sz="quarter" idx="44" hasCustomPrompt="1"/>
          </p:nvPr>
        </p:nvSpPr>
        <p:spPr>
          <a:xfrm>
            <a:off x="5645861" y="2323944"/>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5" name="Rectangle 84">
            <a:extLst>
              <a:ext uri="{FF2B5EF4-FFF2-40B4-BE49-F238E27FC236}">
                <a16:creationId xmlns="" xmlns:a16="http://schemas.microsoft.com/office/drawing/2014/main" id="{60564730-564F-4992-974D-020B105689EE}"/>
              </a:ext>
            </a:extLst>
          </p:cNvPr>
          <p:cNvSpPr/>
          <p:nvPr userDrawn="1"/>
        </p:nvSpPr>
        <p:spPr>
          <a:xfrm>
            <a:off x="5600231" y="2269337"/>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Picture Placeholder 9">
            <a:extLst>
              <a:ext uri="{FF2B5EF4-FFF2-40B4-BE49-F238E27FC236}">
                <a16:creationId xmlns="" xmlns:a16="http://schemas.microsoft.com/office/drawing/2014/main" id="{3FF1C129-85E6-40AA-8026-14C47F0F038C}"/>
              </a:ext>
            </a:extLst>
          </p:cNvPr>
          <p:cNvSpPr>
            <a:spLocks noGrp="1"/>
          </p:cNvSpPr>
          <p:nvPr>
            <p:ph type="pic" sz="quarter" idx="45" hasCustomPrompt="1"/>
          </p:nvPr>
        </p:nvSpPr>
        <p:spPr>
          <a:xfrm>
            <a:off x="5645861" y="4151485"/>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7" name="Rectangle 86">
            <a:extLst>
              <a:ext uri="{FF2B5EF4-FFF2-40B4-BE49-F238E27FC236}">
                <a16:creationId xmlns="" xmlns:a16="http://schemas.microsoft.com/office/drawing/2014/main" id="{3E7D63A3-3C58-4F80-B353-C26650B97F55}"/>
              </a:ext>
            </a:extLst>
          </p:cNvPr>
          <p:cNvSpPr/>
          <p:nvPr userDrawn="1"/>
        </p:nvSpPr>
        <p:spPr>
          <a:xfrm>
            <a:off x="5600231" y="4096878"/>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Picture Placeholder 9">
            <a:extLst>
              <a:ext uri="{FF2B5EF4-FFF2-40B4-BE49-F238E27FC236}">
                <a16:creationId xmlns="" xmlns:a16="http://schemas.microsoft.com/office/drawing/2014/main" id="{C78943C0-07AD-428D-A010-64CDDC815654}"/>
              </a:ext>
            </a:extLst>
          </p:cNvPr>
          <p:cNvSpPr>
            <a:spLocks noGrp="1"/>
          </p:cNvSpPr>
          <p:nvPr>
            <p:ph type="pic" sz="quarter" idx="46" hasCustomPrompt="1"/>
          </p:nvPr>
        </p:nvSpPr>
        <p:spPr>
          <a:xfrm>
            <a:off x="7642806" y="2315923"/>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9" name="Rectangle 88">
            <a:extLst>
              <a:ext uri="{FF2B5EF4-FFF2-40B4-BE49-F238E27FC236}">
                <a16:creationId xmlns="" xmlns:a16="http://schemas.microsoft.com/office/drawing/2014/main" id="{44D0D2B8-EB2F-407A-A7DF-29BF878D0C97}"/>
              </a:ext>
            </a:extLst>
          </p:cNvPr>
          <p:cNvSpPr/>
          <p:nvPr userDrawn="1"/>
        </p:nvSpPr>
        <p:spPr>
          <a:xfrm>
            <a:off x="7597176" y="2261316"/>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Picture Placeholder 9">
            <a:extLst>
              <a:ext uri="{FF2B5EF4-FFF2-40B4-BE49-F238E27FC236}">
                <a16:creationId xmlns="" xmlns:a16="http://schemas.microsoft.com/office/drawing/2014/main" id="{9F5D0399-2186-4D0F-B2B6-FB29536013E2}"/>
              </a:ext>
            </a:extLst>
          </p:cNvPr>
          <p:cNvSpPr>
            <a:spLocks noGrp="1"/>
          </p:cNvSpPr>
          <p:nvPr>
            <p:ph type="pic" sz="quarter" idx="47" hasCustomPrompt="1"/>
          </p:nvPr>
        </p:nvSpPr>
        <p:spPr>
          <a:xfrm>
            <a:off x="7642806" y="4143464"/>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91" name="Rectangle 90">
            <a:extLst>
              <a:ext uri="{FF2B5EF4-FFF2-40B4-BE49-F238E27FC236}">
                <a16:creationId xmlns="" xmlns:a16="http://schemas.microsoft.com/office/drawing/2014/main" id="{A161A1AC-702C-4209-BE7C-E51F7434B5B5}"/>
              </a:ext>
            </a:extLst>
          </p:cNvPr>
          <p:cNvSpPr/>
          <p:nvPr userDrawn="1"/>
        </p:nvSpPr>
        <p:spPr>
          <a:xfrm>
            <a:off x="7597176" y="4088857"/>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itle 1">
            <a:extLst>
              <a:ext uri="{FF2B5EF4-FFF2-40B4-BE49-F238E27FC236}">
                <a16:creationId xmlns="" xmlns:a16="http://schemas.microsoft.com/office/drawing/2014/main" id="{8ADA00ED-298B-444A-A7F5-508EDBA56FC5}"/>
              </a:ext>
            </a:extLst>
          </p:cNvPr>
          <p:cNvSpPr>
            <a:spLocks noGrp="1"/>
          </p:cNvSpPr>
          <p:nvPr>
            <p:ph type="title" hasCustomPrompt="1"/>
          </p:nvPr>
        </p:nvSpPr>
        <p:spPr>
          <a:xfrm>
            <a:off x="2023476" y="1187755"/>
            <a:ext cx="6011449"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197788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FBC2989-2CED-47FB-8D23-FF60F2561E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3" name="Date Placeholder 2">
            <a:extLst>
              <a:ext uri="{FF2B5EF4-FFF2-40B4-BE49-F238E27FC236}">
                <a16:creationId xmlns="" xmlns:a16="http://schemas.microsoft.com/office/drawing/2014/main" id="{BA429704-4AB7-47AB-8C1F-4C2E4C99A10E}"/>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B0348280-3106-454C-9D69-9BD1267B1811}"/>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09426433-6916-408B-BE80-EB35C693077C}"/>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34" name="Rectangle 33">
            <a:extLst>
              <a:ext uri="{FF2B5EF4-FFF2-40B4-BE49-F238E27FC236}">
                <a16:creationId xmlns="" xmlns:a16="http://schemas.microsoft.com/office/drawing/2014/main" id="{137D1BF6-CA32-48D3-B8AE-5D5C621A7EB5}"/>
              </a:ext>
              <a:ext uri="{C183D7F6-B498-43B3-948B-1728B52AA6E4}">
                <adec:decorative xmlns="" xmlns:adec="http://schemas.microsoft.com/office/drawing/2017/decorative" val="1"/>
              </a:ext>
            </a:extLst>
          </p:cNvPr>
          <p:cNvSpPr/>
          <p:nvPr userDrawn="1"/>
        </p:nvSpPr>
        <p:spPr>
          <a:xfrm>
            <a:off x="0" y="0"/>
            <a:ext cx="100584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14">
            <a:extLst>
              <a:ext uri="{FF2B5EF4-FFF2-40B4-BE49-F238E27FC236}">
                <a16:creationId xmlns="" xmlns:a16="http://schemas.microsoft.com/office/drawing/2014/main" id="{F57E488F-AD89-4213-9093-5646DF323A25}"/>
              </a:ext>
            </a:extLst>
          </p:cNvPr>
          <p:cNvSpPr>
            <a:spLocks noGrp="1"/>
          </p:cNvSpPr>
          <p:nvPr>
            <p:ph type="body" sz="quarter" idx="13" hasCustomPrompt="1"/>
          </p:nvPr>
        </p:nvSpPr>
        <p:spPr>
          <a:xfrm>
            <a:off x="742922"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4"/>
                </a:solidFill>
                <a:latin typeface="+mj-lt"/>
              </a:defRPr>
            </a:lvl1pPr>
          </a:lstStyle>
          <a:p>
            <a:pPr lvl="0"/>
            <a:r>
              <a:rPr lang="en-US"/>
              <a:t>Click to add title</a:t>
            </a:r>
          </a:p>
        </p:txBody>
      </p:sp>
      <p:sp>
        <p:nvSpPr>
          <p:cNvPr id="20" name="Text Placeholder 14">
            <a:extLst>
              <a:ext uri="{FF2B5EF4-FFF2-40B4-BE49-F238E27FC236}">
                <a16:creationId xmlns="" xmlns:a16="http://schemas.microsoft.com/office/drawing/2014/main" id="{E31C9DEB-43A3-4514-9EB8-2CE147497B96}"/>
              </a:ext>
            </a:extLst>
          </p:cNvPr>
          <p:cNvSpPr>
            <a:spLocks noGrp="1"/>
          </p:cNvSpPr>
          <p:nvPr>
            <p:ph type="body" sz="quarter" idx="15" hasCustomPrompt="1"/>
          </p:nvPr>
        </p:nvSpPr>
        <p:spPr>
          <a:xfrm>
            <a:off x="742922"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 xmlns:a16="http://schemas.microsoft.com/office/drawing/2014/main" id="{254EC399-E62D-401A-936C-2B26F8265F17}"/>
              </a:ext>
            </a:extLst>
          </p:cNvPr>
          <p:cNvSpPr>
            <a:spLocks noGrp="1"/>
          </p:cNvSpPr>
          <p:nvPr>
            <p:ph type="body" sz="quarter" idx="16" hasCustomPrompt="1"/>
          </p:nvPr>
        </p:nvSpPr>
        <p:spPr>
          <a:xfrm>
            <a:off x="2956833"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3">
                    <a:lumMod val="60000"/>
                    <a:lumOff val="40000"/>
                  </a:schemeClr>
                </a:solidFill>
                <a:latin typeface="+mj-lt"/>
              </a:defRPr>
            </a:lvl1pPr>
          </a:lstStyle>
          <a:p>
            <a:pPr lvl="0"/>
            <a:r>
              <a:rPr lang="en-US"/>
              <a:t>Click to add title</a:t>
            </a:r>
          </a:p>
        </p:txBody>
      </p:sp>
      <p:sp>
        <p:nvSpPr>
          <p:cNvPr id="22" name="Text Placeholder 14">
            <a:extLst>
              <a:ext uri="{FF2B5EF4-FFF2-40B4-BE49-F238E27FC236}">
                <a16:creationId xmlns="" xmlns:a16="http://schemas.microsoft.com/office/drawing/2014/main" id="{4F49DC18-7C09-4FFC-98BF-DC17FCE6223B}"/>
              </a:ext>
            </a:extLst>
          </p:cNvPr>
          <p:cNvSpPr>
            <a:spLocks noGrp="1"/>
          </p:cNvSpPr>
          <p:nvPr>
            <p:ph type="body" sz="quarter" idx="17" hasCustomPrompt="1"/>
          </p:nvPr>
        </p:nvSpPr>
        <p:spPr>
          <a:xfrm>
            <a:off x="2956833"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 xmlns:a16="http://schemas.microsoft.com/office/drawing/2014/main" id="{9D21F281-5009-4E28-B34E-218C36B33ABD}"/>
              </a:ext>
            </a:extLst>
          </p:cNvPr>
          <p:cNvSpPr>
            <a:spLocks noGrp="1"/>
          </p:cNvSpPr>
          <p:nvPr>
            <p:ph type="body" sz="quarter" idx="18" hasCustomPrompt="1"/>
          </p:nvPr>
        </p:nvSpPr>
        <p:spPr>
          <a:xfrm>
            <a:off x="5170744"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 xmlns:a16="http://schemas.microsoft.com/office/drawing/2014/main" id="{75C2A3FB-F206-4ED3-A8BF-712D66D52D29}"/>
              </a:ext>
            </a:extLst>
          </p:cNvPr>
          <p:cNvSpPr>
            <a:spLocks noGrp="1"/>
          </p:cNvSpPr>
          <p:nvPr>
            <p:ph type="body" sz="quarter" idx="19" hasCustomPrompt="1"/>
          </p:nvPr>
        </p:nvSpPr>
        <p:spPr>
          <a:xfrm>
            <a:off x="5170744"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 xmlns:a16="http://schemas.microsoft.com/office/drawing/2014/main" id="{433D1544-1248-444D-B0AC-C5B22E1D2638}"/>
              </a:ext>
            </a:extLst>
          </p:cNvPr>
          <p:cNvSpPr>
            <a:spLocks noGrp="1"/>
          </p:cNvSpPr>
          <p:nvPr>
            <p:ph type="body" sz="quarter" idx="20" hasCustomPrompt="1"/>
          </p:nvPr>
        </p:nvSpPr>
        <p:spPr>
          <a:xfrm>
            <a:off x="7384653"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2">
                    <a:lumMod val="20000"/>
                    <a:lumOff val="80000"/>
                  </a:schemeClr>
                </a:solidFill>
                <a:latin typeface="+mj-lt"/>
              </a:defRPr>
            </a:lvl1pPr>
          </a:lstStyle>
          <a:p>
            <a:pPr lvl="0"/>
            <a:r>
              <a:rPr lang="en-US"/>
              <a:t>Click to add title</a:t>
            </a:r>
          </a:p>
        </p:txBody>
      </p:sp>
      <p:sp>
        <p:nvSpPr>
          <p:cNvPr id="26" name="Text Placeholder 14">
            <a:extLst>
              <a:ext uri="{FF2B5EF4-FFF2-40B4-BE49-F238E27FC236}">
                <a16:creationId xmlns="" xmlns:a16="http://schemas.microsoft.com/office/drawing/2014/main" id="{9F4FDF38-0969-49B5-BE15-AB7D41B68D28}"/>
              </a:ext>
            </a:extLst>
          </p:cNvPr>
          <p:cNvSpPr>
            <a:spLocks noGrp="1"/>
          </p:cNvSpPr>
          <p:nvPr>
            <p:ph type="body" sz="quarter" idx="21" hasCustomPrompt="1"/>
          </p:nvPr>
        </p:nvSpPr>
        <p:spPr>
          <a:xfrm>
            <a:off x="7384653"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7" name="Text Placeholder 10">
            <a:extLst>
              <a:ext uri="{FF2B5EF4-FFF2-40B4-BE49-F238E27FC236}">
                <a16:creationId xmlns="" xmlns:a16="http://schemas.microsoft.com/office/drawing/2014/main" id="{A749E3E6-EB0F-4108-9196-2A2DDD63E220}"/>
              </a:ext>
            </a:extLst>
          </p:cNvPr>
          <p:cNvSpPr>
            <a:spLocks noGrp="1"/>
          </p:cNvSpPr>
          <p:nvPr>
            <p:ph type="body" sz="quarter" idx="22" hasCustomPrompt="1"/>
          </p:nvPr>
        </p:nvSpPr>
        <p:spPr>
          <a:xfrm>
            <a:off x="1060751" y="2399173"/>
            <a:ext cx="1329811" cy="1151632"/>
          </a:xfrm>
          <a:prstGeom prst="rect">
            <a:avLst/>
          </a:prstGeom>
        </p:spPr>
        <p:txBody>
          <a:bodyPr anchor="ctr"/>
          <a:lstStyle>
            <a:lvl1pPr marL="0" indent="0" algn="ctr">
              <a:lnSpc>
                <a:spcPct val="80000"/>
              </a:lnSpc>
              <a:spcBef>
                <a:spcPts val="1000"/>
              </a:spcBef>
              <a:spcAft>
                <a:spcPts val="0"/>
              </a:spcAft>
              <a:buNone/>
              <a:defRPr sz="2800" cap="all" spc="100" baseline="0">
                <a:solidFill>
                  <a:schemeClr val="accent4"/>
                </a:solidFill>
                <a:latin typeface="+mj-lt"/>
              </a:defRPr>
            </a:lvl1pPr>
          </a:lstStyle>
          <a:p>
            <a:pPr lvl="0"/>
            <a:r>
              <a:rPr lang="en-US"/>
              <a:t>Add title</a:t>
            </a:r>
          </a:p>
        </p:txBody>
      </p:sp>
      <p:sp>
        <p:nvSpPr>
          <p:cNvPr id="28" name="Text Placeholder 10">
            <a:extLst>
              <a:ext uri="{FF2B5EF4-FFF2-40B4-BE49-F238E27FC236}">
                <a16:creationId xmlns="" xmlns:a16="http://schemas.microsoft.com/office/drawing/2014/main" id="{CA8E4A5D-4A2C-4FCA-9886-11A6692866A6}"/>
              </a:ext>
            </a:extLst>
          </p:cNvPr>
          <p:cNvSpPr>
            <a:spLocks noGrp="1"/>
          </p:cNvSpPr>
          <p:nvPr>
            <p:ph type="body" sz="quarter" idx="23" hasCustomPrompt="1"/>
          </p:nvPr>
        </p:nvSpPr>
        <p:spPr>
          <a:xfrm>
            <a:off x="5488572" y="2399173"/>
            <a:ext cx="1329811" cy="1151632"/>
          </a:xfrm>
          <a:prstGeom prst="rect">
            <a:avLst/>
          </a:prstGeom>
        </p:spPr>
        <p:txBody>
          <a:bodyPr anchor="ctr"/>
          <a:lstStyle>
            <a:lvl1pPr marL="0" indent="0" algn="ctr">
              <a:lnSpc>
                <a:spcPct val="80000"/>
              </a:lnSpc>
              <a:spcBef>
                <a:spcPts val="1000"/>
              </a:spcBef>
              <a:buNone/>
              <a:defRPr sz="2800" cap="all" spc="100" baseline="0">
                <a:solidFill>
                  <a:schemeClr val="accent5"/>
                </a:solidFill>
                <a:latin typeface="+mj-lt"/>
              </a:defRPr>
            </a:lvl1pPr>
          </a:lstStyle>
          <a:p>
            <a:pPr lvl="0"/>
            <a:r>
              <a:rPr lang="en-US"/>
              <a:t>Add title</a:t>
            </a:r>
          </a:p>
        </p:txBody>
      </p:sp>
      <p:sp>
        <p:nvSpPr>
          <p:cNvPr id="29" name="Text Placeholder 10">
            <a:extLst>
              <a:ext uri="{FF2B5EF4-FFF2-40B4-BE49-F238E27FC236}">
                <a16:creationId xmlns="" xmlns:a16="http://schemas.microsoft.com/office/drawing/2014/main" id="{D12F1290-6B4C-49B8-BC26-3B433534C3F7}"/>
              </a:ext>
            </a:extLst>
          </p:cNvPr>
          <p:cNvSpPr>
            <a:spLocks noGrp="1"/>
          </p:cNvSpPr>
          <p:nvPr>
            <p:ph type="body" sz="quarter" idx="24" hasCustomPrompt="1"/>
          </p:nvPr>
        </p:nvSpPr>
        <p:spPr>
          <a:xfrm>
            <a:off x="7702482" y="2399173"/>
            <a:ext cx="1329811" cy="1151632"/>
          </a:xfrm>
          <a:prstGeom prst="rect">
            <a:avLst/>
          </a:prstGeom>
        </p:spPr>
        <p:txBody>
          <a:bodyPr anchor="ctr"/>
          <a:lstStyle>
            <a:lvl1pPr marL="0" indent="0" algn="ctr">
              <a:lnSpc>
                <a:spcPct val="80000"/>
              </a:lnSpc>
              <a:spcBef>
                <a:spcPts val="1000"/>
              </a:spcBef>
              <a:buNone/>
              <a:defRPr sz="2800" cap="all" spc="100" baseline="0">
                <a:solidFill>
                  <a:schemeClr val="accent2">
                    <a:lumMod val="20000"/>
                    <a:lumOff val="80000"/>
                  </a:schemeClr>
                </a:solidFill>
                <a:latin typeface="+mj-lt"/>
              </a:defRPr>
            </a:lvl1pPr>
          </a:lstStyle>
          <a:p>
            <a:pPr lvl="0"/>
            <a:r>
              <a:rPr lang="en-US"/>
              <a:t>Add title</a:t>
            </a:r>
          </a:p>
        </p:txBody>
      </p:sp>
      <p:sp>
        <p:nvSpPr>
          <p:cNvPr id="30" name="Text Placeholder 10">
            <a:extLst>
              <a:ext uri="{FF2B5EF4-FFF2-40B4-BE49-F238E27FC236}">
                <a16:creationId xmlns="" xmlns:a16="http://schemas.microsoft.com/office/drawing/2014/main" id="{0E60E704-AD01-4048-8D70-3F4CA25DA632}"/>
              </a:ext>
            </a:extLst>
          </p:cNvPr>
          <p:cNvSpPr>
            <a:spLocks noGrp="1"/>
          </p:cNvSpPr>
          <p:nvPr>
            <p:ph type="body" sz="quarter" idx="25" hasCustomPrompt="1"/>
          </p:nvPr>
        </p:nvSpPr>
        <p:spPr>
          <a:xfrm>
            <a:off x="3274661" y="2399173"/>
            <a:ext cx="1329811" cy="1151632"/>
          </a:xfrm>
          <a:prstGeom prst="rect">
            <a:avLst/>
          </a:prstGeom>
        </p:spPr>
        <p:txBody>
          <a:bodyPr anchor="ctr"/>
          <a:lstStyle>
            <a:lvl1pPr marL="0" indent="0" algn="ctr">
              <a:lnSpc>
                <a:spcPct val="80000"/>
              </a:lnSpc>
              <a:spcBef>
                <a:spcPts val="1000"/>
              </a:spcBef>
              <a:buNone/>
              <a:defRPr sz="2800" cap="all" spc="100" baseline="0">
                <a:solidFill>
                  <a:schemeClr val="accent3">
                    <a:lumMod val="60000"/>
                    <a:lumOff val="40000"/>
                  </a:schemeClr>
                </a:solidFill>
                <a:latin typeface="+mj-lt"/>
              </a:defRPr>
            </a:lvl1pPr>
          </a:lstStyle>
          <a:p>
            <a:pPr lvl="0"/>
            <a:r>
              <a:rPr lang="en-US"/>
              <a:t>Add title</a:t>
            </a:r>
          </a:p>
        </p:txBody>
      </p:sp>
      <p:sp>
        <p:nvSpPr>
          <p:cNvPr id="31" name="Title 1">
            <a:extLst>
              <a:ext uri="{FF2B5EF4-FFF2-40B4-BE49-F238E27FC236}">
                <a16:creationId xmlns="" xmlns:a16="http://schemas.microsoft.com/office/drawing/2014/main" id="{4CB251EF-EB2B-4D32-A321-FEC37EAB8D87}"/>
              </a:ext>
            </a:extLst>
          </p:cNvPr>
          <p:cNvSpPr>
            <a:spLocks noGrp="1"/>
          </p:cNvSpPr>
          <p:nvPr>
            <p:ph type="title" hasCustomPrompt="1"/>
          </p:nvPr>
        </p:nvSpPr>
        <p:spPr>
          <a:xfrm>
            <a:off x="654844" y="715939"/>
            <a:ext cx="4013301"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779173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99B8705-C027-4E12-892E-C32FF13296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94" y="0"/>
            <a:ext cx="10055612" cy="6858000"/>
          </a:xfrm>
          <a:prstGeom prst="rect">
            <a:avLst/>
          </a:prstGeom>
        </p:spPr>
      </p:pic>
      <p:sp>
        <p:nvSpPr>
          <p:cNvPr id="7" name="Picture Placeholder 7">
            <a:extLst>
              <a:ext uri="{FF2B5EF4-FFF2-40B4-BE49-F238E27FC236}">
                <a16:creationId xmlns="" xmlns:a16="http://schemas.microsoft.com/office/drawing/2014/main" id="{ED685DB5-FA77-4C19-88B8-5A8D733B42BC}"/>
              </a:ext>
            </a:extLst>
          </p:cNvPr>
          <p:cNvSpPr>
            <a:spLocks noGrp="1"/>
          </p:cNvSpPr>
          <p:nvPr>
            <p:ph type="pic" sz="quarter" idx="13" hasCustomPrompt="1"/>
          </p:nvPr>
        </p:nvSpPr>
        <p:spPr>
          <a:xfrm flipH="1">
            <a:off x="4135337" y="0"/>
            <a:ext cx="5936814"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 xmlns:a16="http://schemas.microsoft.com/office/drawing/2014/main" id="{6346919B-FFF8-4FED-8A44-48A7E600EB60}"/>
              </a:ext>
            </a:extLst>
          </p:cNvPr>
          <p:cNvSpPr>
            <a:spLocks noGrp="1"/>
          </p:cNvSpPr>
          <p:nvPr>
            <p:ph type="dt" sz="half" idx="10"/>
          </p:nvPr>
        </p:nvSpPr>
        <p:spPr/>
        <p:txBody>
          <a:bodyPr/>
          <a:lstStyle/>
          <a:p>
            <a:r>
              <a:rPr lang="en-US"/>
              <a:t>8/06/20XX</a:t>
            </a:r>
            <a:endParaRPr lang="en-US" dirty="0"/>
          </a:p>
        </p:txBody>
      </p:sp>
      <p:sp>
        <p:nvSpPr>
          <p:cNvPr id="5" name="Footer Placeholder 4">
            <a:extLst>
              <a:ext uri="{FF2B5EF4-FFF2-40B4-BE49-F238E27FC236}">
                <a16:creationId xmlns="" xmlns:a16="http://schemas.microsoft.com/office/drawing/2014/main" id="{C6DF28B0-8A34-4E86-9FE3-20BD880CD9C3}"/>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 xmlns:a16="http://schemas.microsoft.com/office/drawing/2014/main" id="{D4BE1CCB-96B6-4D9F-A932-D0EBDBD7DA45}"/>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3" name="Title 2">
            <a:extLst>
              <a:ext uri="{FF2B5EF4-FFF2-40B4-BE49-F238E27FC236}">
                <a16:creationId xmlns="" xmlns:a16="http://schemas.microsoft.com/office/drawing/2014/main" id="{1F7CB735-9F66-41A8-8F1D-4B66FE1D1153}"/>
              </a:ext>
            </a:extLst>
          </p:cNvPr>
          <p:cNvSpPr>
            <a:spLocks noGrp="1"/>
          </p:cNvSpPr>
          <p:nvPr>
            <p:ph type="title" hasCustomPrompt="1"/>
          </p:nvPr>
        </p:nvSpPr>
        <p:spPr>
          <a:xfrm>
            <a:off x="-2" y="1672143"/>
            <a:ext cx="4966337" cy="3513714"/>
          </a:xfrm>
          <a:solidFill>
            <a:schemeClr val="accent6">
              <a:alpha val="80000"/>
            </a:schemeClr>
          </a:solidFill>
        </p:spPr>
        <p:txBody>
          <a:bodyPr lIns="676656" tIns="795528" anchor="t">
            <a:normAutofit/>
          </a:bodyPr>
          <a:lstStyle>
            <a:lvl1pPr>
              <a:defRPr sz="2800"/>
            </a:lvl1pPr>
          </a:lstStyle>
          <a:p>
            <a:r>
              <a:rPr lang="en-US" dirty="0"/>
              <a:t>Click to add title</a:t>
            </a:r>
          </a:p>
        </p:txBody>
      </p:sp>
      <p:sp>
        <p:nvSpPr>
          <p:cNvPr id="11" name="Text Placeholder 17">
            <a:extLst>
              <a:ext uri="{FF2B5EF4-FFF2-40B4-BE49-F238E27FC236}">
                <a16:creationId xmlns="" xmlns:a16="http://schemas.microsoft.com/office/drawing/2014/main" id="{4A51F916-D1A0-40B2-A894-1C597A7AAFBF}"/>
              </a:ext>
            </a:extLst>
          </p:cNvPr>
          <p:cNvSpPr>
            <a:spLocks noGrp="1"/>
          </p:cNvSpPr>
          <p:nvPr>
            <p:ph type="body" sz="quarter" idx="15" hasCustomPrompt="1"/>
          </p:nvPr>
        </p:nvSpPr>
        <p:spPr>
          <a:xfrm>
            <a:off x="490525" y="3007596"/>
            <a:ext cx="4001704" cy="1731145"/>
          </a:xfrm>
        </p:spPr>
        <p:txBody>
          <a:bodyPr>
            <a:noAutofit/>
          </a:bodyPr>
          <a:lstStyle>
            <a:lvl1pPr marL="0" indent="0" algn="l">
              <a:lnSpc>
                <a:spcPct val="125000"/>
              </a:lnSpc>
              <a:buNone/>
              <a:defRPr sz="1400" spc="100" baseline="0">
                <a:solidFill>
                  <a:schemeClr val="accent2"/>
                </a:solidFill>
              </a:defRPr>
            </a:lvl1pPr>
          </a:lstStyle>
          <a:p>
            <a:pPr lvl="0"/>
            <a:r>
              <a:rPr lang="en-US" dirty="0"/>
              <a:t>Click to add text</a:t>
            </a:r>
          </a:p>
        </p:txBody>
      </p:sp>
    </p:spTree>
    <p:extLst>
      <p:ext uri="{BB962C8B-B14F-4D97-AF65-F5344CB8AC3E}">
        <p14:creationId xmlns:p14="http://schemas.microsoft.com/office/powerpoint/2010/main" val="1236195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Picture Placeholder 7">
            <a:extLst>
              <a:ext uri="{FF2B5EF4-FFF2-40B4-BE49-F238E27FC236}">
                <a16:creationId xmlns="" xmlns:a16="http://schemas.microsoft.com/office/drawing/2014/main" id="{D2CF4D42-6C74-47FD-8195-943D55ADA87D}"/>
              </a:ext>
            </a:extLst>
          </p:cNvPr>
          <p:cNvSpPr>
            <a:spLocks noGrp="1"/>
          </p:cNvSpPr>
          <p:nvPr>
            <p:ph type="pic" sz="quarter" idx="13" hasCustomPrompt="1"/>
          </p:nvPr>
        </p:nvSpPr>
        <p:spPr>
          <a:xfrm>
            <a:off x="0" y="0"/>
            <a:ext cx="10058400" cy="6858000"/>
          </a:xfrm>
        </p:spPr>
        <p:txBody>
          <a:bodyPr/>
          <a:lstStyle>
            <a:lvl1pPr marL="0" indent="0" algn="ctr">
              <a:buNone/>
              <a:defRPr>
                <a:solidFill>
                  <a:schemeClr val="tx1"/>
                </a:solidFill>
              </a:defRPr>
            </a:lvl1pPr>
          </a:lstStyle>
          <a:p>
            <a:r>
              <a:rPr lang="en-US" dirty="0"/>
              <a:t>Click to add photo</a:t>
            </a:r>
          </a:p>
        </p:txBody>
      </p:sp>
      <p:sp>
        <p:nvSpPr>
          <p:cNvPr id="3" name="Date Placeholder 2">
            <a:extLst>
              <a:ext uri="{FF2B5EF4-FFF2-40B4-BE49-F238E27FC236}">
                <a16:creationId xmlns="" xmlns:a16="http://schemas.microsoft.com/office/drawing/2014/main" id="{59275658-2C01-4217-AE99-DF0FDFFE43C5}"/>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3F913D93-CECF-4647-8DC2-8F7DD04E742B}"/>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03C60507-1EAA-4632-9D67-1BD599F4F54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itle 1">
            <a:extLst>
              <a:ext uri="{FF2B5EF4-FFF2-40B4-BE49-F238E27FC236}">
                <a16:creationId xmlns="" xmlns:a16="http://schemas.microsoft.com/office/drawing/2014/main" id="{2754639B-AD71-425C-BF07-356C0F14C96B}"/>
              </a:ext>
            </a:extLst>
          </p:cNvPr>
          <p:cNvSpPr>
            <a:spLocks noGrp="1"/>
          </p:cNvSpPr>
          <p:nvPr>
            <p:ph type="title" hasCustomPrompt="1"/>
          </p:nvPr>
        </p:nvSpPr>
        <p:spPr>
          <a:xfrm>
            <a:off x="0" y="1353381"/>
            <a:ext cx="4638874" cy="4151236"/>
          </a:xfrm>
          <a:solidFill>
            <a:schemeClr val="accent3">
              <a:alpha val="90000"/>
            </a:schemeClr>
          </a:solidFill>
        </p:spPr>
        <p:txBody>
          <a:bodyPr vert="horz" lIns="649224" tIns="749808" rIns="91440" bIns="45720" rtlCol="0" anchor="t">
            <a:noAutofit/>
          </a:bodyPr>
          <a:lstStyle>
            <a:lvl1pPr>
              <a:defRPr lang="en-US" sz="2800">
                <a:ln w="19050">
                  <a:solidFill>
                    <a:schemeClr val="bg1"/>
                  </a:solidFill>
                </a:ln>
                <a:ea typeface="+mn-ea"/>
                <a:cs typeface="+mn-cs"/>
              </a:defRPr>
            </a:lvl1pPr>
          </a:lstStyle>
          <a:p>
            <a:pPr marL="0" lvl="0" indent="0">
              <a:spcBef>
                <a:spcPts val="0"/>
              </a:spcBef>
              <a:buFont typeface="Arial" panose="020B0604020202020204" pitchFamily="34" charset="0"/>
            </a:pPr>
            <a:r>
              <a:rPr lang="en-US" dirty="0"/>
              <a:t>Click to add title</a:t>
            </a:r>
          </a:p>
        </p:txBody>
      </p:sp>
      <p:sp>
        <p:nvSpPr>
          <p:cNvPr id="8" name="Text Placeholder 17">
            <a:extLst>
              <a:ext uri="{FF2B5EF4-FFF2-40B4-BE49-F238E27FC236}">
                <a16:creationId xmlns="" xmlns:a16="http://schemas.microsoft.com/office/drawing/2014/main" id="{64CF3C46-90B8-467D-9D50-086B9135701F}"/>
              </a:ext>
            </a:extLst>
          </p:cNvPr>
          <p:cNvSpPr>
            <a:spLocks noGrp="1"/>
          </p:cNvSpPr>
          <p:nvPr>
            <p:ph type="body" sz="quarter" idx="15" hasCustomPrompt="1"/>
          </p:nvPr>
        </p:nvSpPr>
        <p:spPr>
          <a:xfrm>
            <a:off x="476845" y="2689071"/>
            <a:ext cx="3767947" cy="2212496"/>
          </a:xfrm>
        </p:spPr>
        <p:txBody>
          <a:bodyPr>
            <a:noAutofit/>
          </a:bodyPr>
          <a:lstStyle>
            <a:lvl1pPr marL="0" indent="0" algn="l">
              <a:lnSpc>
                <a:spcPct val="125000"/>
              </a:lnSpc>
              <a:buNone/>
              <a:defRPr sz="1400" spc="100" baseline="0">
                <a:solidFill>
                  <a:schemeClr val="bg1"/>
                </a:solidFill>
              </a:defRPr>
            </a:lvl1pPr>
          </a:lstStyle>
          <a:p>
            <a:pPr lvl="0"/>
            <a:r>
              <a:rPr lang="en-US" dirty="0"/>
              <a:t>Click to add text</a:t>
            </a:r>
          </a:p>
        </p:txBody>
      </p:sp>
    </p:spTree>
    <p:extLst>
      <p:ext uri="{BB962C8B-B14F-4D97-AF65-F5344CB8AC3E}">
        <p14:creationId xmlns:p14="http://schemas.microsoft.com/office/powerpoint/2010/main" val="2171803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6" name="Picture Placeholder 7">
            <a:extLst>
              <a:ext uri="{FF2B5EF4-FFF2-40B4-BE49-F238E27FC236}">
                <a16:creationId xmlns="" xmlns:a16="http://schemas.microsoft.com/office/drawing/2014/main" id="{10B86B2D-56E1-4FB2-8CC9-DBC6C0B6EB09}"/>
              </a:ext>
            </a:extLst>
          </p:cNvPr>
          <p:cNvSpPr>
            <a:spLocks noGrp="1"/>
          </p:cNvSpPr>
          <p:nvPr>
            <p:ph type="pic" sz="quarter" idx="13" hasCustomPrompt="1"/>
          </p:nvPr>
        </p:nvSpPr>
        <p:spPr>
          <a:xfrm flipH="1">
            <a:off x="0" y="0"/>
            <a:ext cx="6726555" cy="6858000"/>
          </a:xfrm>
        </p:spPr>
        <p:txBody>
          <a:bodyPr/>
          <a:lstStyle>
            <a:lvl1pPr marL="0" indent="0" algn="ctr">
              <a:buNone/>
              <a:defRPr>
                <a:solidFill>
                  <a:schemeClr val="bg1"/>
                </a:solidFill>
              </a:defRPr>
            </a:lvl1pPr>
          </a:lstStyle>
          <a:p>
            <a:r>
              <a:rPr lang="en-US" dirty="0"/>
              <a:t>Click to add photo</a:t>
            </a:r>
          </a:p>
        </p:txBody>
      </p:sp>
      <p:sp>
        <p:nvSpPr>
          <p:cNvPr id="8" name="Text Placeholder 17">
            <a:extLst>
              <a:ext uri="{FF2B5EF4-FFF2-40B4-BE49-F238E27FC236}">
                <a16:creationId xmlns="" xmlns:a16="http://schemas.microsoft.com/office/drawing/2014/main" id="{1D70C38F-1ABB-4C86-972A-E388226700C8}"/>
              </a:ext>
            </a:extLst>
          </p:cNvPr>
          <p:cNvSpPr>
            <a:spLocks noGrp="1"/>
          </p:cNvSpPr>
          <p:nvPr>
            <p:ph type="body" sz="quarter" idx="15" hasCustomPrompt="1"/>
          </p:nvPr>
        </p:nvSpPr>
        <p:spPr>
          <a:xfrm>
            <a:off x="6158718" y="2326705"/>
            <a:ext cx="3394539" cy="2212496"/>
          </a:xfrm>
        </p:spPr>
        <p:txBody>
          <a:bodyPr>
            <a:noAutofit/>
          </a:bodyPr>
          <a:lstStyle>
            <a:lvl1pPr marL="0" indent="0" algn="l">
              <a:lnSpc>
                <a:spcPct val="125000"/>
              </a:lnSpc>
              <a:buNone/>
              <a:defRPr sz="1400" spc="100" baseline="0">
                <a:solidFill>
                  <a:schemeClr val="bg1"/>
                </a:solidFill>
              </a:defRPr>
            </a:lvl1pPr>
          </a:lstStyle>
          <a:p>
            <a:pPr lvl="0"/>
            <a:r>
              <a:rPr lang="en-US"/>
              <a:t>Click to add text</a:t>
            </a:r>
          </a:p>
        </p:txBody>
      </p:sp>
      <p:sp>
        <p:nvSpPr>
          <p:cNvPr id="3" name="Date Placeholder 2">
            <a:extLst>
              <a:ext uri="{FF2B5EF4-FFF2-40B4-BE49-F238E27FC236}">
                <a16:creationId xmlns="" xmlns:a16="http://schemas.microsoft.com/office/drawing/2014/main" id="{319B0AE4-4C17-4975-A59C-4D9EFE584062}"/>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D5FC9023-3371-40C0-A618-BF8AA20FFE5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C8221E28-544B-4D00-A151-341F3D7EC99A}"/>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2" name="Title 1">
            <a:extLst>
              <a:ext uri="{FF2B5EF4-FFF2-40B4-BE49-F238E27FC236}">
                <a16:creationId xmlns="" xmlns:a16="http://schemas.microsoft.com/office/drawing/2014/main" id="{0E907CF0-318A-401D-9F77-B63C65D2968E}"/>
              </a:ext>
            </a:extLst>
          </p:cNvPr>
          <p:cNvSpPr>
            <a:spLocks noGrp="1"/>
          </p:cNvSpPr>
          <p:nvPr>
            <p:ph type="title" hasCustomPrompt="1"/>
          </p:nvPr>
        </p:nvSpPr>
        <p:spPr>
          <a:xfrm>
            <a:off x="6148197" y="1728566"/>
            <a:ext cx="3405059" cy="724702"/>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198803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B95BA1F-6B83-4358-A202-FD15470976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4" name="Date Placeholder 3">
            <a:extLst>
              <a:ext uri="{FF2B5EF4-FFF2-40B4-BE49-F238E27FC236}">
                <a16:creationId xmlns="" xmlns:a16="http://schemas.microsoft.com/office/drawing/2014/main" id="{A35C10F8-CB40-4BDD-AA21-7DDC300FE73E}"/>
              </a:ext>
            </a:extLst>
          </p:cNvPr>
          <p:cNvSpPr>
            <a:spLocks noGrp="1"/>
          </p:cNvSpPr>
          <p:nvPr>
            <p:ph type="dt" sz="half" idx="10"/>
          </p:nvPr>
        </p:nvSpPr>
        <p:spPr/>
        <p:txBody>
          <a:bodyPr/>
          <a:lstStyle/>
          <a:p>
            <a:r>
              <a:rPr lang="en-US"/>
              <a:t>8/06/20XX</a:t>
            </a:r>
            <a:endParaRPr lang="en-US" dirty="0"/>
          </a:p>
        </p:txBody>
      </p:sp>
      <p:sp>
        <p:nvSpPr>
          <p:cNvPr id="5" name="Footer Placeholder 4">
            <a:extLst>
              <a:ext uri="{FF2B5EF4-FFF2-40B4-BE49-F238E27FC236}">
                <a16:creationId xmlns="" xmlns:a16="http://schemas.microsoft.com/office/drawing/2014/main" id="{434969F5-F9D0-4A38-8C6C-86005388F51D}"/>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 xmlns:a16="http://schemas.microsoft.com/office/drawing/2014/main" id="{7CC33B3F-10CE-4363-805C-361CA49414B4}"/>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3" name="Picture Placeholder 7">
            <a:extLst>
              <a:ext uri="{FF2B5EF4-FFF2-40B4-BE49-F238E27FC236}">
                <a16:creationId xmlns="" xmlns:a16="http://schemas.microsoft.com/office/drawing/2014/main" id="{8EABAB15-C887-420D-92A1-24DBD62EE558}"/>
              </a:ext>
            </a:extLst>
          </p:cNvPr>
          <p:cNvSpPr>
            <a:spLocks noGrp="1"/>
          </p:cNvSpPr>
          <p:nvPr>
            <p:ph type="pic" sz="quarter" idx="13" hasCustomPrompt="1"/>
          </p:nvPr>
        </p:nvSpPr>
        <p:spPr>
          <a:xfrm flipH="1">
            <a:off x="0" y="729926"/>
            <a:ext cx="2954655" cy="5388772"/>
          </a:xfrm>
        </p:spPr>
        <p:txBody>
          <a:bodyPr/>
          <a:lstStyle>
            <a:lvl1pPr marL="0" indent="0" algn="ctr">
              <a:buNone/>
              <a:defRPr>
                <a:solidFill>
                  <a:schemeClr val="bg1"/>
                </a:solidFill>
              </a:defRPr>
            </a:lvl1pPr>
          </a:lstStyle>
          <a:p>
            <a:r>
              <a:rPr lang="en-US" dirty="0"/>
              <a:t>Click to add photo</a:t>
            </a:r>
          </a:p>
        </p:txBody>
      </p:sp>
      <p:sp>
        <p:nvSpPr>
          <p:cNvPr id="16" name="Text Placeholder 14">
            <a:extLst>
              <a:ext uri="{FF2B5EF4-FFF2-40B4-BE49-F238E27FC236}">
                <a16:creationId xmlns="" xmlns:a16="http://schemas.microsoft.com/office/drawing/2014/main" id="{F7E8EA93-3F05-4D28-8B15-91D6789458B4}"/>
              </a:ext>
            </a:extLst>
          </p:cNvPr>
          <p:cNvSpPr>
            <a:spLocks noGrp="1"/>
          </p:cNvSpPr>
          <p:nvPr>
            <p:ph type="body" sz="quarter" idx="16" hasCustomPrompt="1"/>
          </p:nvPr>
        </p:nvSpPr>
        <p:spPr>
          <a:xfrm>
            <a:off x="5565843" y="1921402"/>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dirty="0"/>
              <a:t>Click to add title</a:t>
            </a:r>
          </a:p>
        </p:txBody>
      </p:sp>
      <p:sp>
        <p:nvSpPr>
          <p:cNvPr id="17" name="Text Placeholder 14">
            <a:extLst>
              <a:ext uri="{FF2B5EF4-FFF2-40B4-BE49-F238E27FC236}">
                <a16:creationId xmlns="" xmlns:a16="http://schemas.microsoft.com/office/drawing/2014/main" id="{B4EBCE5D-8795-44C7-8196-051689C6FE2A}"/>
              </a:ext>
            </a:extLst>
          </p:cNvPr>
          <p:cNvSpPr>
            <a:spLocks noGrp="1"/>
          </p:cNvSpPr>
          <p:nvPr>
            <p:ph type="body" sz="quarter" idx="17" hasCustomPrompt="1"/>
          </p:nvPr>
        </p:nvSpPr>
        <p:spPr>
          <a:xfrm>
            <a:off x="5565843" y="2245710"/>
            <a:ext cx="1889229"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 xmlns:a16="http://schemas.microsoft.com/office/drawing/2014/main" id="{195044F5-86E3-4A1C-B3C8-6E3422E5B418}"/>
              </a:ext>
            </a:extLst>
          </p:cNvPr>
          <p:cNvSpPr>
            <a:spLocks noGrp="1"/>
          </p:cNvSpPr>
          <p:nvPr>
            <p:ph type="body" sz="quarter" idx="18" hasCustomPrompt="1"/>
          </p:nvPr>
        </p:nvSpPr>
        <p:spPr>
          <a:xfrm>
            <a:off x="3354053" y="2245710"/>
            <a:ext cx="1889229"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19" name="Text Placeholder 14">
            <a:extLst>
              <a:ext uri="{FF2B5EF4-FFF2-40B4-BE49-F238E27FC236}">
                <a16:creationId xmlns="" xmlns:a16="http://schemas.microsoft.com/office/drawing/2014/main" id="{4C9BA1BF-0690-4DB5-9BBC-31D1948D82A8}"/>
              </a:ext>
            </a:extLst>
          </p:cNvPr>
          <p:cNvSpPr>
            <a:spLocks noGrp="1"/>
          </p:cNvSpPr>
          <p:nvPr>
            <p:ph type="body" sz="quarter" idx="19" hasCustomPrompt="1"/>
          </p:nvPr>
        </p:nvSpPr>
        <p:spPr>
          <a:xfrm>
            <a:off x="5565843" y="4443159"/>
            <a:ext cx="1889229" cy="146324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0" name="Text Placeholder 14">
            <a:extLst>
              <a:ext uri="{FF2B5EF4-FFF2-40B4-BE49-F238E27FC236}">
                <a16:creationId xmlns="" xmlns:a16="http://schemas.microsoft.com/office/drawing/2014/main" id="{0D187952-9422-42DE-B163-B764E0D09925}"/>
              </a:ext>
            </a:extLst>
          </p:cNvPr>
          <p:cNvSpPr>
            <a:spLocks noGrp="1"/>
          </p:cNvSpPr>
          <p:nvPr>
            <p:ph type="body" sz="quarter" idx="20" hasCustomPrompt="1"/>
          </p:nvPr>
        </p:nvSpPr>
        <p:spPr>
          <a:xfrm>
            <a:off x="3354054" y="4451211"/>
            <a:ext cx="1889227" cy="1457161"/>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 xmlns:a16="http://schemas.microsoft.com/office/drawing/2014/main" id="{54291470-2EE9-46D8-8083-E4523DCE52BB}"/>
              </a:ext>
            </a:extLst>
          </p:cNvPr>
          <p:cNvSpPr>
            <a:spLocks noGrp="1"/>
          </p:cNvSpPr>
          <p:nvPr>
            <p:ph type="body" sz="quarter" idx="22" hasCustomPrompt="1"/>
          </p:nvPr>
        </p:nvSpPr>
        <p:spPr>
          <a:xfrm>
            <a:off x="3354052" y="1921402"/>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2" name="Text Placeholder 14">
            <a:extLst>
              <a:ext uri="{FF2B5EF4-FFF2-40B4-BE49-F238E27FC236}">
                <a16:creationId xmlns="" xmlns:a16="http://schemas.microsoft.com/office/drawing/2014/main" id="{17B8E7E2-50C1-429D-A8C5-C098CDADCF3F}"/>
              </a:ext>
            </a:extLst>
          </p:cNvPr>
          <p:cNvSpPr>
            <a:spLocks noGrp="1"/>
          </p:cNvSpPr>
          <p:nvPr>
            <p:ph type="body" sz="quarter" idx="23" hasCustomPrompt="1"/>
          </p:nvPr>
        </p:nvSpPr>
        <p:spPr>
          <a:xfrm>
            <a:off x="5565843" y="4118848"/>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3" name="Text Placeholder 14">
            <a:extLst>
              <a:ext uri="{FF2B5EF4-FFF2-40B4-BE49-F238E27FC236}">
                <a16:creationId xmlns="" xmlns:a16="http://schemas.microsoft.com/office/drawing/2014/main" id="{09DB38C9-BBE5-4212-87C2-D9B34A470753}"/>
              </a:ext>
            </a:extLst>
          </p:cNvPr>
          <p:cNvSpPr>
            <a:spLocks noGrp="1"/>
          </p:cNvSpPr>
          <p:nvPr>
            <p:ph type="body" sz="quarter" idx="24" hasCustomPrompt="1"/>
          </p:nvPr>
        </p:nvSpPr>
        <p:spPr>
          <a:xfrm>
            <a:off x="3354053" y="4118848"/>
            <a:ext cx="1889227"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 xmlns:a16="http://schemas.microsoft.com/office/drawing/2014/main" id="{EA61E342-2B6C-4379-A3B3-8D1B338F656B}"/>
              </a:ext>
            </a:extLst>
          </p:cNvPr>
          <p:cNvSpPr>
            <a:spLocks noGrp="1"/>
          </p:cNvSpPr>
          <p:nvPr>
            <p:ph type="body" sz="quarter" idx="25" hasCustomPrompt="1"/>
          </p:nvPr>
        </p:nvSpPr>
        <p:spPr>
          <a:xfrm>
            <a:off x="7769776" y="1921402"/>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5" name="Text Placeholder 14">
            <a:extLst>
              <a:ext uri="{FF2B5EF4-FFF2-40B4-BE49-F238E27FC236}">
                <a16:creationId xmlns="" xmlns:a16="http://schemas.microsoft.com/office/drawing/2014/main" id="{4F39B769-D212-4C11-B6CB-0423DD10599D}"/>
              </a:ext>
            </a:extLst>
          </p:cNvPr>
          <p:cNvSpPr>
            <a:spLocks noGrp="1"/>
          </p:cNvSpPr>
          <p:nvPr>
            <p:ph type="body" sz="quarter" idx="26" hasCustomPrompt="1"/>
          </p:nvPr>
        </p:nvSpPr>
        <p:spPr>
          <a:xfrm>
            <a:off x="7769776" y="2245710"/>
            <a:ext cx="1889229"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 name="Title 1">
            <a:extLst>
              <a:ext uri="{FF2B5EF4-FFF2-40B4-BE49-F238E27FC236}">
                <a16:creationId xmlns="" xmlns:a16="http://schemas.microsoft.com/office/drawing/2014/main" id="{7C47FF8E-011E-46E6-9F4D-DAD4830958DB}"/>
              </a:ext>
            </a:extLst>
          </p:cNvPr>
          <p:cNvSpPr>
            <a:spLocks noGrp="1"/>
          </p:cNvSpPr>
          <p:nvPr>
            <p:ph type="title" hasCustomPrompt="1"/>
          </p:nvPr>
        </p:nvSpPr>
        <p:spPr>
          <a:xfrm>
            <a:off x="3354050" y="1185284"/>
            <a:ext cx="6012835" cy="469490"/>
          </a:xfrm>
        </p:spPr>
        <p:txBody>
          <a:bodyPr anchor="t">
            <a:norm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057735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A781AFB-2572-4954-B05E-84CDE1D883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5" name="Date Placeholder 4">
            <a:extLst>
              <a:ext uri="{FF2B5EF4-FFF2-40B4-BE49-F238E27FC236}">
                <a16:creationId xmlns="" xmlns:a16="http://schemas.microsoft.com/office/drawing/2014/main" id="{0E750850-5ECD-4AA5-8EF0-70C6EA291EF3}"/>
              </a:ext>
            </a:extLst>
          </p:cNvPr>
          <p:cNvSpPr>
            <a:spLocks noGrp="1"/>
          </p:cNvSpPr>
          <p:nvPr>
            <p:ph type="dt" sz="half" idx="10"/>
          </p:nvPr>
        </p:nvSpPr>
        <p:spPr/>
        <p:txBody>
          <a:bodyPr/>
          <a:lstStyle/>
          <a:p>
            <a:r>
              <a:rPr lang="en-US"/>
              <a:t>8/06/20XX</a:t>
            </a:r>
            <a:endParaRPr lang="en-US" dirty="0"/>
          </a:p>
        </p:txBody>
      </p:sp>
      <p:sp>
        <p:nvSpPr>
          <p:cNvPr id="6" name="Footer Placeholder 5">
            <a:extLst>
              <a:ext uri="{FF2B5EF4-FFF2-40B4-BE49-F238E27FC236}">
                <a16:creationId xmlns="" xmlns:a16="http://schemas.microsoft.com/office/drawing/2014/main" id="{126B04CF-8972-48CE-B427-B542AF911BB4}"/>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 xmlns:a16="http://schemas.microsoft.com/office/drawing/2014/main" id="{F9864ACC-F262-4128-BC17-FCB29BEF0763}"/>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2" name="Text Placeholder 14">
            <a:extLst>
              <a:ext uri="{FF2B5EF4-FFF2-40B4-BE49-F238E27FC236}">
                <a16:creationId xmlns="" xmlns:a16="http://schemas.microsoft.com/office/drawing/2014/main" id="{717CFF16-7992-46DD-8151-F55B0300570B}"/>
              </a:ext>
            </a:extLst>
          </p:cNvPr>
          <p:cNvSpPr>
            <a:spLocks noGrp="1"/>
          </p:cNvSpPr>
          <p:nvPr>
            <p:ph type="body" sz="quarter" idx="16" hasCustomPrompt="1"/>
          </p:nvPr>
        </p:nvSpPr>
        <p:spPr>
          <a:xfrm>
            <a:off x="7018037" y="1335195"/>
            <a:ext cx="235874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3" name="Text Placeholder 14">
            <a:extLst>
              <a:ext uri="{FF2B5EF4-FFF2-40B4-BE49-F238E27FC236}">
                <a16:creationId xmlns="" xmlns:a16="http://schemas.microsoft.com/office/drawing/2014/main" id="{EBADC1C2-D36B-4AFE-8824-DE6D0FB51384}"/>
              </a:ext>
            </a:extLst>
          </p:cNvPr>
          <p:cNvSpPr>
            <a:spLocks noGrp="1"/>
          </p:cNvSpPr>
          <p:nvPr>
            <p:ph type="body" sz="quarter" idx="13" hasCustomPrompt="1"/>
          </p:nvPr>
        </p:nvSpPr>
        <p:spPr>
          <a:xfrm>
            <a:off x="7018037" y="1639824"/>
            <a:ext cx="2358749" cy="147531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4" name="Text Placeholder 14">
            <a:extLst>
              <a:ext uri="{FF2B5EF4-FFF2-40B4-BE49-F238E27FC236}">
                <a16:creationId xmlns="" xmlns:a16="http://schemas.microsoft.com/office/drawing/2014/main" id="{F1632658-DE5C-4EA2-83DE-AB456D9D76ED}"/>
              </a:ext>
            </a:extLst>
          </p:cNvPr>
          <p:cNvSpPr>
            <a:spLocks noGrp="1"/>
          </p:cNvSpPr>
          <p:nvPr>
            <p:ph type="body" sz="quarter" idx="17" hasCustomPrompt="1"/>
          </p:nvPr>
        </p:nvSpPr>
        <p:spPr>
          <a:xfrm>
            <a:off x="4263030" y="1639822"/>
            <a:ext cx="2358750" cy="1517776"/>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5" name="Text Placeholder 14">
            <a:extLst>
              <a:ext uri="{FF2B5EF4-FFF2-40B4-BE49-F238E27FC236}">
                <a16:creationId xmlns="" xmlns:a16="http://schemas.microsoft.com/office/drawing/2014/main" id="{76A6D61C-C33C-46D5-B2C5-6C6A7C143A97}"/>
              </a:ext>
            </a:extLst>
          </p:cNvPr>
          <p:cNvSpPr>
            <a:spLocks noGrp="1"/>
          </p:cNvSpPr>
          <p:nvPr>
            <p:ph type="body" sz="quarter" idx="18" hasCustomPrompt="1"/>
          </p:nvPr>
        </p:nvSpPr>
        <p:spPr>
          <a:xfrm>
            <a:off x="7018037" y="3837269"/>
            <a:ext cx="2358749" cy="153331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 xmlns:a16="http://schemas.microsoft.com/office/drawing/2014/main" id="{0A4E6A96-585A-4265-900D-17D98121F544}"/>
              </a:ext>
            </a:extLst>
          </p:cNvPr>
          <p:cNvSpPr>
            <a:spLocks noGrp="1"/>
          </p:cNvSpPr>
          <p:nvPr>
            <p:ph type="body" sz="quarter" idx="19" hasCustomPrompt="1"/>
          </p:nvPr>
        </p:nvSpPr>
        <p:spPr>
          <a:xfrm>
            <a:off x="4263031" y="3845321"/>
            <a:ext cx="2358748" cy="152693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 xmlns:a16="http://schemas.microsoft.com/office/drawing/2014/main" id="{28B8437C-1550-4581-911A-98BEA151A4AD}"/>
              </a:ext>
            </a:extLst>
          </p:cNvPr>
          <p:cNvSpPr>
            <a:spLocks noGrp="1"/>
          </p:cNvSpPr>
          <p:nvPr>
            <p:ph type="body" sz="quarter" idx="22" hasCustomPrompt="1"/>
          </p:nvPr>
        </p:nvSpPr>
        <p:spPr>
          <a:xfrm>
            <a:off x="4263030" y="1335195"/>
            <a:ext cx="2358750"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8" name="Text Placeholder 14">
            <a:extLst>
              <a:ext uri="{FF2B5EF4-FFF2-40B4-BE49-F238E27FC236}">
                <a16:creationId xmlns="" xmlns:a16="http://schemas.microsoft.com/office/drawing/2014/main" id="{04DF1AD6-E51A-4D19-A9C8-CCAFE9E9B2A0}"/>
              </a:ext>
            </a:extLst>
          </p:cNvPr>
          <p:cNvSpPr>
            <a:spLocks noGrp="1"/>
          </p:cNvSpPr>
          <p:nvPr>
            <p:ph type="body" sz="quarter" idx="23" hasCustomPrompt="1"/>
          </p:nvPr>
        </p:nvSpPr>
        <p:spPr>
          <a:xfrm>
            <a:off x="7018037" y="3532640"/>
            <a:ext cx="235874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9" name="Text Placeholder 14">
            <a:extLst>
              <a:ext uri="{FF2B5EF4-FFF2-40B4-BE49-F238E27FC236}">
                <a16:creationId xmlns="" xmlns:a16="http://schemas.microsoft.com/office/drawing/2014/main" id="{A3656830-2B4C-4F48-8EBD-F8C80C353FC4}"/>
              </a:ext>
            </a:extLst>
          </p:cNvPr>
          <p:cNvSpPr>
            <a:spLocks noGrp="1"/>
          </p:cNvSpPr>
          <p:nvPr>
            <p:ph type="body" sz="quarter" idx="24" hasCustomPrompt="1"/>
          </p:nvPr>
        </p:nvSpPr>
        <p:spPr>
          <a:xfrm>
            <a:off x="4263031" y="3532640"/>
            <a:ext cx="2358748"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 name="Title 1">
            <a:extLst>
              <a:ext uri="{FF2B5EF4-FFF2-40B4-BE49-F238E27FC236}">
                <a16:creationId xmlns="" xmlns:a16="http://schemas.microsoft.com/office/drawing/2014/main" id="{923D6999-ED11-424C-91FD-1ECD0CB9D272}"/>
              </a:ext>
            </a:extLst>
          </p:cNvPr>
          <p:cNvSpPr>
            <a:spLocks noGrp="1"/>
          </p:cNvSpPr>
          <p:nvPr>
            <p:ph type="title" hasCustomPrompt="1"/>
          </p:nvPr>
        </p:nvSpPr>
        <p:spPr>
          <a:xfrm>
            <a:off x="1142047" y="2768600"/>
            <a:ext cx="2439368" cy="1129164"/>
          </a:xfrm>
        </p:spPr>
        <p:txBody>
          <a:bodyPr anchor="t">
            <a:normAutofit/>
          </a:bodyPr>
          <a:lstStyle>
            <a:lvl1pP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749148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A0CE26C-A8CF-4DC0-9913-86FF0ED876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7" name="Date Placeholder 6">
            <a:extLst>
              <a:ext uri="{FF2B5EF4-FFF2-40B4-BE49-F238E27FC236}">
                <a16:creationId xmlns="" xmlns:a16="http://schemas.microsoft.com/office/drawing/2014/main" id="{15DD4FC6-591F-4220-A331-724C4FE41E93}"/>
              </a:ext>
            </a:extLst>
          </p:cNvPr>
          <p:cNvSpPr>
            <a:spLocks noGrp="1"/>
          </p:cNvSpPr>
          <p:nvPr>
            <p:ph type="dt" sz="half" idx="10"/>
          </p:nvPr>
        </p:nvSpPr>
        <p:spPr/>
        <p:txBody>
          <a:bodyPr/>
          <a:lstStyle/>
          <a:p>
            <a:r>
              <a:rPr lang="en-US"/>
              <a:t>8/06/20XX</a:t>
            </a:r>
            <a:endParaRPr lang="en-US" dirty="0"/>
          </a:p>
        </p:txBody>
      </p:sp>
      <p:sp>
        <p:nvSpPr>
          <p:cNvPr id="8" name="Footer Placeholder 7">
            <a:extLst>
              <a:ext uri="{FF2B5EF4-FFF2-40B4-BE49-F238E27FC236}">
                <a16:creationId xmlns="" xmlns:a16="http://schemas.microsoft.com/office/drawing/2014/main" id="{A1506146-DCCA-4419-9FC3-7F33AEABA41D}"/>
              </a:ext>
            </a:extLst>
          </p:cNvPr>
          <p:cNvSpPr>
            <a:spLocks noGrp="1"/>
          </p:cNvSpPr>
          <p:nvPr>
            <p:ph type="ftr" sz="quarter" idx="11"/>
          </p:nvPr>
        </p:nvSpPr>
        <p:spPr/>
        <p:txBody>
          <a:bodyPr/>
          <a:lstStyle/>
          <a:p>
            <a:r>
              <a:rPr lang="en-US" dirty="0"/>
              <a:t>PITCH DECK</a:t>
            </a:r>
          </a:p>
        </p:txBody>
      </p:sp>
      <p:sp>
        <p:nvSpPr>
          <p:cNvPr id="9" name="Slide Number Placeholder 8">
            <a:extLst>
              <a:ext uri="{FF2B5EF4-FFF2-40B4-BE49-F238E27FC236}">
                <a16:creationId xmlns="" xmlns:a16="http://schemas.microsoft.com/office/drawing/2014/main" id="{4BDEDAF2-5575-4164-9610-7906C2033591}"/>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35" name="Text Placeholder 14">
            <a:extLst>
              <a:ext uri="{FF2B5EF4-FFF2-40B4-BE49-F238E27FC236}">
                <a16:creationId xmlns="" xmlns:a16="http://schemas.microsoft.com/office/drawing/2014/main" id="{0C598512-93DF-4C00-A3BC-4CFF184217A6}"/>
              </a:ext>
            </a:extLst>
          </p:cNvPr>
          <p:cNvSpPr>
            <a:spLocks noGrp="1"/>
          </p:cNvSpPr>
          <p:nvPr>
            <p:ph type="body" sz="quarter" idx="27" hasCustomPrompt="1"/>
          </p:nvPr>
        </p:nvSpPr>
        <p:spPr>
          <a:xfrm>
            <a:off x="511899" y="3639417"/>
            <a:ext cx="1966606"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36" name="Text Placeholder 14">
            <a:extLst>
              <a:ext uri="{FF2B5EF4-FFF2-40B4-BE49-F238E27FC236}">
                <a16:creationId xmlns="" xmlns:a16="http://schemas.microsoft.com/office/drawing/2014/main" id="{9AFC7B8A-881F-4E97-91D4-F41DFA6D8F8E}"/>
              </a:ext>
            </a:extLst>
          </p:cNvPr>
          <p:cNvSpPr>
            <a:spLocks noGrp="1"/>
          </p:cNvSpPr>
          <p:nvPr>
            <p:ph type="body" sz="quarter" idx="28" hasCustomPrompt="1"/>
          </p:nvPr>
        </p:nvSpPr>
        <p:spPr>
          <a:xfrm>
            <a:off x="511899" y="3965868"/>
            <a:ext cx="1966606"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 xmlns:a16="http://schemas.microsoft.com/office/drawing/2014/main" id="{77B10018-89A9-49C8-8DCE-621EF9328C63}"/>
              </a:ext>
            </a:extLst>
          </p:cNvPr>
          <p:cNvSpPr>
            <a:spLocks noGrp="1"/>
          </p:cNvSpPr>
          <p:nvPr>
            <p:ph type="body" sz="quarter" idx="15" hasCustomPrompt="1"/>
          </p:nvPr>
        </p:nvSpPr>
        <p:spPr>
          <a:xfrm>
            <a:off x="2870160" y="3969556"/>
            <a:ext cx="1966606"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 xmlns:a16="http://schemas.microsoft.com/office/drawing/2014/main" id="{342C0572-2FB8-4C18-AD74-75A165321342}"/>
              </a:ext>
            </a:extLst>
          </p:cNvPr>
          <p:cNvSpPr>
            <a:spLocks noGrp="1"/>
          </p:cNvSpPr>
          <p:nvPr>
            <p:ph type="body" sz="quarter" idx="17" hasCustomPrompt="1"/>
          </p:nvPr>
        </p:nvSpPr>
        <p:spPr>
          <a:xfrm>
            <a:off x="5228419" y="3953424"/>
            <a:ext cx="1966607"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 xmlns:a16="http://schemas.microsoft.com/office/drawing/2014/main" id="{3495EE04-F172-4AD4-8FE7-4A03B1CE4F82}"/>
              </a:ext>
            </a:extLst>
          </p:cNvPr>
          <p:cNvSpPr>
            <a:spLocks noGrp="1"/>
          </p:cNvSpPr>
          <p:nvPr>
            <p:ph type="body" sz="quarter" idx="19" hasCustomPrompt="1"/>
          </p:nvPr>
        </p:nvSpPr>
        <p:spPr>
          <a:xfrm>
            <a:off x="7580468" y="3953424"/>
            <a:ext cx="1966607"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40" name="Text Placeholder 14">
            <a:extLst>
              <a:ext uri="{FF2B5EF4-FFF2-40B4-BE49-F238E27FC236}">
                <a16:creationId xmlns="" xmlns:a16="http://schemas.microsoft.com/office/drawing/2014/main" id="{F23ABA12-4A7C-42A2-9A8E-9E7F1A2BB230}"/>
              </a:ext>
            </a:extLst>
          </p:cNvPr>
          <p:cNvSpPr>
            <a:spLocks noGrp="1"/>
          </p:cNvSpPr>
          <p:nvPr>
            <p:ph type="body" sz="quarter" idx="29" hasCustomPrompt="1"/>
          </p:nvPr>
        </p:nvSpPr>
        <p:spPr>
          <a:xfrm>
            <a:off x="2821091" y="3639417"/>
            <a:ext cx="2064743"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1" name="Text Placeholder 14">
            <a:extLst>
              <a:ext uri="{FF2B5EF4-FFF2-40B4-BE49-F238E27FC236}">
                <a16:creationId xmlns="" xmlns:a16="http://schemas.microsoft.com/office/drawing/2014/main" id="{1E11CB21-11BD-400A-BC43-71A9AFA9282B}"/>
              </a:ext>
            </a:extLst>
          </p:cNvPr>
          <p:cNvSpPr>
            <a:spLocks noGrp="1"/>
          </p:cNvSpPr>
          <p:nvPr>
            <p:ph type="body" sz="quarter" idx="30" hasCustomPrompt="1"/>
          </p:nvPr>
        </p:nvSpPr>
        <p:spPr>
          <a:xfrm>
            <a:off x="5228419" y="3639417"/>
            <a:ext cx="1966607"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2" name="Text Placeholder 14">
            <a:extLst>
              <a:ext uri="{FF2B5EF4-FFF2-40B4-BE49-F238E27FC236}">
                <a16:creationId xmlns="" xmlns:a16="http://schemas.microsoft.com/office/drawing/2014/main" id="{02DE0CA8-2A1F-49D8-B9B6-BF353B9808C6}"/>
              </a:ext>
            </a:extLst>
          </p:cNvPr>
          <p:cNvSpPr>
            <a:spLocks noGrp="1"/>
          </p:cNvSpPr>
          <p:nvPr>
            <p:ph type="body" sz="quarter" idx="31" hasCustomPrompt="1"/>
          </p:nvPr>
        </p:nvSpPr>
        <p:spPr>
          <a:xfrm>
            <a:off x="7580468" y="3639417"/>
            <a:ext cx="1966607"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2" name="Title 1">
            <a:extLst>
              <a:ext uri="{FF2B5EF4-FFF2-40B4-BE49-F238E27FC236}">
                <a16:creationId xmlns="" xmlns:a16="http://schemas.microsoft.com/office/drawing/2014/main" id="{D55D3DD0-ED40-47C1-B841-046E1D918B22}"/>
              </a:ext>
            </a:extLst>
          </p:cNvPr>
          <p:cNvSpPr>
            <a:spLocks noGrp="1"/>
          </p:cNvSpPr>
          <p:nvPr>
            <p:ph type="title" hasCustomPrompt="1"/>
          </p:nvPr>
        </p:nvSpPr>
        <p:spPr>
          <a:xfrm>
            <a:off x="2023476" y="1581913"/>
            <a:ext cx="6011450" cy="634323"/>
          </a:xfrm>
        </p:spPr>
        <p:txBody>
          <a:bodyPr>
            <a:normAutofit/>
          </a:bodyPr>
          <a:lstStyle>
            <a:lvl1pPr algn="ctr">
              <a:lnSpc>
                <a:spcPct val="125000"/>
              </a:lnSpc>
              <a:defRPr sz="2800">
                <a:ln w="19050">
                  <a:solidFill>
                    <a:schemeClr val="bg1"/>
                  </a:solidFill>
                </a:ln>
              </a:defRPr>
            </a:lvl1pPr>
          </a:lstStyle>
          <a:p>
            <a:r>
              <a:rPr lang="en-US" dirty="0"/>
              <a:t>Click to add title</a:t>
            </a:r>
          </a:p>
        </p:txBody>
      </p:sp>
      <p:sp>
        <p:nvSpPr>
          <p:cNvPr id="4" name="Picture Placeholder 3">
            <a:extLst>
              <a:ext uri="{FF2B5EF4-FFF2-40B4-BE49-F238E27FC236}">
                <a16:creationId xmlns="" xmlns:a16="http://schemas.microsoft.com/office/drawing/2014/main" id="{23C97099-E767-429A-80C6-731FB9D295F4}"/>
              </a:ext>
            </a:extLst>
          </p:cNvPr>
          <p:cNvSpPr>
            <a:spLocks noGrp="1"/>
          </p:cNvSpPr>
          <p:nvPr>
            <p:ph type="pic" sz="quarter" idx="32"/>
          </p:nvPr>
        </p:nvSpPr>
        <p:spPr>
          <a:xfrm>
            <a:off x="1246256" y="2847098"/>
            <a:ext cx="497891" cy="603504"/>
          </a:xfrm>
        </p:spPr>
        <p:txBody>
          <a:bodyPr anchor="ctr">
            <a:normAutofit/>
          </a:bodyPr>
          <a:lstStyle>
            <a:lvl1pPr marL="0" indent="0" algn="ctr">
              <a:buNone/>
              <a:defRPr sz="900">
                <a:solidFill>
                  <a:schemeClr val="bg1"/>
                </a:solidFill>
              </a:defRPr>
            </a:lvl1pPr>
          </a:lstStyle>
          <a:p>
            <a:endParaRPr lang="en-US" dirty="0"/>
          </a:p>
        </p:txBody>
      </p:sp>
      <p:sp>
        <p:nvSpPr>
          <p:cNvPr id="22" name="Picture Placeholder 3">
            <a:extLst>
              <a:ext uri="{FF2B5EF4-FFF2-40B4-BE49-F238E27FC236}">
                <a16:creationId xmlns="" xmlns:a16="http://schemas.microsoft.com/office/drawing/2014/main" id="{E2E22B87-E0E3-4234-B4FA-C9FC97DEDCB3}"/>
              </a:ext>
            </a:extLst>
          </p:cNvPr>
          <p:cNvSpPr>
            <a:spLocks noGrp="1"/>
          </p:cNvSpPr>
          <p:nvPr>
            <p:ph type="pic" sz="quarter" idx="33"/>
          </p:nvPr>
        </p:nvSpPr>
        <p:spPr>
          <a:xfrm>
            <a:off x="3604516" y="2847098"/>
            <a:ext cx="497891" cy="603504"/>
          </a:xfrm>
        </p:spPr>
        <p:txBody>
          <a:bodyPr anchor="ctr">
            <a:normAutofit/>
          </a:bodyPr>
          <a:lstStyle>
            <a:lvl1pPr marL="0" indent="0" algn="ctr">
              <a:buNone/>
              <a:defRPr sz="900">
                <a:solidFill>
                  <a:schemeClr val="bg1"/>
                </a:solidFill>
              </a:defRPr>
            </a:lvl1pPr>
          </a:lstStyle>
          <a:p>
            <a:endParaRPr lang="en-US" dirty="0"/>
          </a:p>
        </p:txBody>
      </p:sp>
      <p:sp>
        <p:nvSpPr>
          <p:cNvPr id="24" name="Picture Placeholder 3">
            <a:extLst>
              <a:ext uri="{FF2B5EF4-FFF2-40B4-BE49-F238E27FC236}">
                <a16:creationId xmlns="" xmlns:a16="http://schemas.microsoft.com/office/drawing/2014/main" id="{8EF1B794-5E10-4558-B229-0D8F5895CCAE}"/>
              </a:ext>
            </a:extLst>
          </p:cNvPr>
          <p:cNvSpPr>
            <a:spLocks noGrp="1"/>
          </p:cNvSpPr>
          <p:nvPr>
            <p:ph type="pic" sz="quarter" idx="34"/>
          </p:nvPr>
        </p:nvSpPr>
        <p:spPr>
          <a:xfrm>
            <a:off x="5962777" y="2847098"/>
            <a:ext cx="497891" cy="603504"/>
          </a:xfrm>
        </p:spPr>
        <p:txBody>
          <a:bodyPr anchor="ctr">
            <a:normAutofit/>
          </a:bodyPr>
          <a:lstStyle>
            <a:lvl1pPr marL="0" indent="0" algn="ctr">
              <a:buNone/>
              <a:defRPr sz="900">
                <a:solidFill>
                  <a:schemeClr val="bg1"/>
                </a:solidFill>
              </a:defRPr>
            </a:lvl1pPr>
          </a:lstStyle>
          <a:p>
            <a:endParaRPr lang="en-US" dirty="0"/>
          </a:p>
        </p:txBody>
      </p:sp>
      <p:sp>
        <p:nvSpPr>
          <p:cNvPr id="25" name="Picture Placeholder 3">
            <a:extLst>
              <a:ext uri="{FF2B5EF4-FFF2-40B4-BE49-F238E27FC236}">
                <a16:creationId xmlns="" xmlns:a16="http://schemas.microsoft.com/office/drawing/2014/main" id="{5ECB6791-2C34-417D-9AB9-03C9A8BBDF91}"/>
              </a:ext>
            </a:extLst>
          </p:cNvPr>
          <p:cNvSpPr>
            <a:spLocks noGrp="1"/>
          </p:cNvSpPr>
          <p:nvPr>
            <p:ph type="pic" sz="quarter" idx="35"/>
          </p:nvPr>
        </p:nvSpPr>
        <p:spPr>
          <a:xfrm>
            <a:off x="8314824" y="2847098"/>
            <a:ext cx="497891" cy="603504"/>
          </a:xfrm>
        </p:spPr>
        <p:txBody>
          <a:bodyPr anchor="ctr">
            <a:normAutofit/>
          </a:bodyPr>
          <a:lstStyle>
            <a:lvl1pPr marL="0" indent="0" algn="ctr">
              <a:buNone/>
              <a:defRPr sz="900">
                <a:solidFill>
                  <a:schemeClr val="bg1"/>
                </a:solidFill>
              </a:defRPr>
            </a:lvl1pPr>
          </a:lstStyle>
          <a:p>
            <a:endParaRPr lang="en-US" dirty="0"/>
          </a:p>
        </p:txBody>
      </p:sp>
    </p:spTree>
    <p:extLst>
      <p:ext uri="{BB962C8B-B14F-4D97-AF65-F5344CB8AC3E}">
        <p14:creationId xmlns:p14="http://schemas.microsoft.com/office/powerpoint/2010/main" val="3445192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57C8E50C-1C7A-4E62-B38F-3E12A174C8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94" y="0"/>
            <a:ext cx="10055612" cy="6858000"/>
          </a:xfrm>
          <a:prstGeom prst="rect">
            <a:avLst/>
          </a:prstGeom>
        </p:spPr>
      </p:pic>
      <p:sp>
        <p:nvSpPr>
          <p:cNvPr id="7" name="Picture Placeholder 7">
            <a:extLst>
              <a:ext uri="{FF2B5EF4-FFF2-40B4-BE49-F238E27FC236}">
                <a16:creationId xmlns="" xmlns:a16="http://schemas.microsoft.com/office/drawing/2014/main" id="{7AF7405C-6DF9-4409-85F0-8C1DCCC0AC61}"/>
              </a:ext>
            </a:extLst>
          </p:cNvPr>
          <p:cNvSpPr>
            <a:spLocks noGrp="1"/>
          </p:cNvSpPr>
          <p:nvPr>
            <p:ph type="pic" sz="quarter" idx="13" hasCustomPrompt="1"/>
          </p:nvPr>
        </p:nvSpPr>
        <p:spPr>
          <a:xfrm>
            <a:off x="513620" y="729926"/>
            <a:ext cx="5326889" cy="5388772"/>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 xmlns:a16="http://schemas.microsoft.com/office/drawing/2014/main" id="{4C883B71-4A78-4B93-97F2-F54D7DC10020}"/>
              </a:ext>
            </a:extLst>
          </p:cNvPr>
          <p:cNvSpPr>
            <a:spLocks noGrp="1"/>
          </p:cNvSpPr>
          <p:nvPr>
            <p:ph type="title" hasCustomPrompt="1"/>
          </p:nvPr>
        </p:nvSpPr>
        <p:spPr>
          <a:xfrm>
            <a:off x="5335856" y="1881922"/>
            <a:ext cx="4743090" cy="3084630"/>
          </a:xfrm>
          <a:solidFill>
            <a:schemeClr val="bg2">
              <a:alpha val="93000"/>
            </a:schemeClr>
          </a:solidFill>
        </p:spPr>
        <p:txBody>
          <a:bodyPr lIns="694944" tIns="713232" anchor="t">
            <a:normAutofit/>
          </a:bodyPr>
          <a:lstStyle>
            <a:lvl1pPr algn="l">
              <a:lnSpc>
                <a:spcPct val="100000"/>
              </a:lnSpc>
              <a:defRPr sz="2800"/>
            </a:lvl1pPr>
          </a:lstStyle>
          <a:p>
            <a:r>
              <a:rPr lang="en-US" dirty="0"/>
              <a:t>Click to add title</a:t>
            </a:r>
          </a:p>
        </p:txBody>
      </p:sp>
      <p:sp>
        <p:nvSpPr>
          <p:cNvPr id="9" name="Text Placeholder 17">
            <a:extLst>
              <a:ext uri="{FF2B5EF4-FFF2-40B4-BE49-F238E27FC236}">
                <a16:creationId xmlns="" xmlns:a16="http://schemas.microsoft.com/office/drawing/2014/main" id="{83F286D7-A050-456B-BDD3-3FFAA21A8099}"/>
              </a:ext>
            </a:extLst>
          </p:cNvPr>
          <p:cNvSpPr>
            <a:spLocks noGrp="1"/>
          </p:cNvSpPr>
          <p:nvPr>
            <p:ph type="body" sz="quarter" idx="15" hasCustomPrompt="1"/>
          </p:nvPr>
        </p:nvSpPr>
        <p:spPr>
          <a:xfrm>
            <a:off x="5840509" y="3201410"/>
            <a:ext cx="3807049" cy="1291638"/>
          </a:xfrm>
        </p:spPr>
        <p:txBody>
          <a:bodyPr>
            <a:noAutofit/>
          </a:bodyPr>
          <a:lstStyle>
            <a:lvl1pPr marL="0" indent="0" algn="l">
              <a:lnSpc>
                <a:spcPct val="125000"/>
              </a:lnSpc>
              <a:buNone/>
              <a:defRPr sz="1400" spc="100" baseline="0">
                <a:solidFill>
                  <a:schemeClr val="accent2"/>
                </a:solidFill>
              </a:defRPr>
            </a:lvl1pPr>
          </a:lstStyle>
          <a:p>
            <a:pPr lvl="0"/>
            <a:r>
              <a:rPr lang="en-US"/>
              <a:t>Click to add text</a:t>
            </a:r>
          </a:p>
        </p:txBody>
      </p:sp>
      <p:sp>
        <p:nvSpPr>
          <p:cNvPr id="3" name="Date Placeholder 2">
            <a:extLst>
              <a:ext uri="{FF2B5EF4-FFF2-40B4-BE49-F238E27FC236}">
                <a16:creationId xmlns="" xmlns:a16="http://schemas.microsoft.com/office/drawing/2014/main" id="{4A927E28-2C60-4D18-8BB3-DC9627E13C59}"/>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4290EE45-541D-483E-A0B8-5997A2F98DA3}"/>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504E100B-E96A-45D4-9553-51CF2CBA55DD}"/>
              </a:ext>
            </a:extLst>
          </p:cNvPr>
          <p:cNvSpPr>
            <a:spLocks noGrp="1"/>
          </p:cNvSpPr>
          <p:nvPr>
            <p:ph type="sldNum" sz="quarter" idx="12"/>
          </p:nvPr>
        </p:nvSpPr>
        <p:spPr/>
        <p:txBody>
          <a:bodyPr/>
          <a:lstStyle/>
          <a:p>
            <a:fld id="{A402E4C0-AD5E-4E8C-9F21-7CCE474BDCEB}" type="slidenum">
              <a:rPr lang="en-US" smtClean="0"/>
              <a:t>‹#›</a:t>
            </a:fld>
            <a:endParaRPr lang="en-US" dirty="0"/>
          </a:p>
        </p:txBody>
      </p:sp>
    </p:spTree>
    <p:extLst>
      <p:ext uri="{BB962C8B-B14F-4D97-AF65-F5344CB8AC3E}">
        <p14:creationId xmlns:p14="http://schemas.microsoft.com/office/powerpoint/2010/main" val="1770124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ny Overview">
    <p:spTree>
      <p:nvGrpSpPr>
        <p:cNvPr id="1" name=""/>
        <p:cNvGrpSpPr/>
        <p:nvPr/>
      </p:nvGrpSpPr>
      <p:grpSpPr>
        <a:xfrm>
          <a:off x="0" y="0"/>
          <a:ext cx="0" cy="0"/>
          <a:chOff x="0" y="0"/>
          <a:chExt cx="0" cy="0"/>
        </a:xfrm>
      </p:grpSpPr>
      <p:sp>
        <p:nvSpPr>
          <p:cNvPr id="5" name="Picture Placeholder 7">
            <a:extLst>
              <a:ext uri="{FF2B5EF4-FFF2-40B4-BE49-F238E27FC236}">
                <a16:creationId xmlns="" xmlns:a16="http://schemas.microsoft.com/office/drawing/2014/main" id="{E757B982-FF4B-4902-B808-FC325983FD9C}"/>
              </a:ext>
            </a:extLst>
          </p:cNvPr>
          <p:cNvSpPr>
            <a:spLocks noGrp="1"/>
          </p:cNvSpPr>
          <p:nvPr>
            <p:ph type="pic" sz="quarter" idx="13" hasCustomPrompt="1"/>
          </p:nvPr>
        </p:nvSpPr>
        <p:spPr>
          <a:xfrm flipH="1">
            <a:off x="0" y="0"/>
            <a:ext cx="10058400" cy="6858000"/>
          </a:xfrm>
        </p:spPr>
        <p:txBody>
          <a:bodyPr/>
          <a:lstStyle>
            <a:lvl1pPr marL="0" indent="0" algn="ctr">
              <a:buNone/>
              <a:defRPr>
                <a:solidFill>
                  <a:schemeClr val="tx1"/>
                </a:solidFill>
              </a:defRPr>
            </a:lvl1pPr>
          </a:lstStyle>
          <a:p>
            <a:r>
              <a:rPr lang="en-US" dirty="0"/>
              <a:t>Click to add photo</a:t>
            </a:r>
          </a:p>
        </p:txBody>
      </p:sp>
      <p:sp>
        <p:nvSpPr>
          <p:cNvPr id="2" name="Title 1">
            <a:extLst>
              <a:ext uri="{FF2B5EF4-FFF2-40B4-BE49-F238E27FC236}">
                <a16:creationId xmlns="" xmlns:a16="http://schemas.microsoft.com/office/drawing/2014/main" id="{4D7337BF-9564-499D-91CE-9DDD9C969339}"/>
              </a:ext>
            </a:extLst>
          </p:cNvPr>
          <p:cNvSpPr>
            <a:spLocks noGrp="1"/>
          </p:cNvSpPr>
          <p:nvPr>
            <p:ph type="title" hasCustomPrompt="1"/>
          </p:nvPr>
        </p:nvSpPr>
        <p:spPr>
          <a:xfrm>
            <a:off x="1157764" y="1371601"/>
            <a:ext cx="7742873" cy="985791"/>
          </a:xfrm>
        </p:spPr>
        <p:txBody>
          <a:bodyPr>
            <a:noAutofit/>
          </a:bodyPr>
          <a:lstStyle>
            <a:lvl1pPr algn="ctr">
              <a:defRPr sz="54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627900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2684757-E21D-414B-B627-1E0D15F89C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94" y="0"/>
            <a:ext cx="10055612" cy="6858000"/>
          </a:xfrm>
          <a:prstGeom prst="rect">
            <a:avLst/>
          </a:prstGeom>
        </p:spPr>
      </p:pic>
      <p:sp>
        <p:nvSpPr>
          <p:cNvPr id="11" name="Picture Placeholder 7">
            <a:extLst>
              <a:ext uri="{FF2B5EF4-FFF2-40B4-BE49-F238E27FC236}">
                <a16:creationId xmlns="" xmlns:a16="http://schemas.microsoft.com/office/drawing/2014/main" id="{927250C7-CB58-468C-B8BB-17DB85D4F242}"/>
              </a:ext>
            </a:extLst>
          </p:cNvPr>
          <p:cNvSpPr>
            <a:spLocks noGrp="1"/>
          </p:cNvSpPr>
          <p:nvPr>
            <p:ph type="pic" sz="quarter" idx="13" hasCustomPrompt="1"/>
          </p:nvPr>
        </p:nvSpPr>
        <p:spPr>
          <a:xfrm>
            <a:off x="4134684" y="0"/>
            <a:ext cx="5937467" cy="6867376"/>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 xmlns:a16="http://schemas.microsoft.com/office/drawing/2014/main" id="{376BB3F6-84AB-40BA-9D7D-7C1E13C0E159}"/>
              </a:ext>
            </a:extLst>
          </p:cNvPr>
          <p:cNvSpPr>
            <a:spLocks noGrp="1"/>
          </p:cNvSpPr>
          <p:nvPr>
            <p:ph type="title" hasCustomPrompt="1"/>
          </p:nvPr>
        </p:nvSpPr>
        <p:spPr>
          <a:xfrm>
            <a:off x="0" y="1036629"/>
            <a:ext cx="4955857" cy="4784742"/>
          </a:xfrm>
          <a:solidFill>
            <a:schemeClr val="accent6">
              <a:alpha val="80000"/>
            </a:schemeClr>
          </a:solidFill>
        </p:spPr>
        <p:txBody>
          <a:bodyPr lIns="822960" tIns="640080" anchor="t">
            <a:normAutofit/>
          </a:bodyPr>
          <a:lstStyle>
            <a:lvl1pPr algn="l">
              <a:lnSpc>
                <a:spcPct val="100000"/>
              </a:lnSpc>
              <a:defRPr sz="2800"/>
            </a:lvl1pPr>
          </a:lstStyle>
          <a:p>
            <a:r>
              <a:rPr lang="en-US" dirty="0"/>
              <a:t>Click to add title</a:t>
            </a:r>
          </a:p>
        </p:txBody>
      </p:sp>
      <p:sp>
        <p:nvSpPr>
          <p:cNvPr id="16" name="Text Placeholder 14">
            <a:extLst>
              <a:ext uri="{FF2B5EF4-FFF2-40B4-BE49-F238E27FC236}">
                <a16:creationId xmlns="" xmlns:a16="http://schemas.microsoft.com/office/drawing/2014/main" id="{6A7AB969-4D8E-41B0-A403-6D1D41CD5167}"/>
              </a:ext>
            </a:extLst>
          </p:cNvPr>
          <p:cNvSpPr>
            <a:spLocks noGrp="1"/>
          </p:cNvSpPr>
          <p:nvPr>
            <p:ph type="body" sz="quarter" idx="22" hasCustomPrompt="1"/>
          </p:nvPr>
        </p:nvSpPr>
        <p:spPr>
          <a:xfrm>
            <a:off x="601438" y="2368508"/>
            <a:ext cx="393610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15" name="Text Placeholder 14">
            <a:extLst>
              <a:ext uri="{FF2B5EF4-FFF2-40B4-BE49-F238E27FC236}">
                <a16:creationId xmlns="" xmlns:a16="http://schemas.microsoft.com/office/drawing/2014/main" id="{08F82904-47D8-4EB9-A697-8ED11274C40F}"/>
              </a:ext>
            </a:extLst>
          </p:cNvPr>
          <p:cNvSpPr>
            <a:spLocks noGrp="1"/>
          </p:cNvSpPr>
          <p:nvPr>
            <p:ph type="body" sz="quarter" idx="18" hasCustomPrompt="1"/>
          </p:nvPr>
        </p:nvSpPr>
        <p:spPr>
          <a:xfrm>
            <a:off x="601439" y="2605042"/>
            <a:ext cx="393610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2" name="Text Placeholder 14">
            <a:extLst>
              <a:ext uri="{FF2B5EF4-FFF2-40B4-BE49-F238E27FC236}">
                <a16:creationId xmlns="" xmlns:a16="http://schemas.microsoft.com/office/drawing/2014/main" id="{44501739-C457-4C98-A458-5B3639CFB821}"/>
              </a:ext>
            </a:extLst>
          </p:cNvPr>
          <p:cNvSpPr>
            <a:spLocks noGrp="1"/>
          </p:cNvSpPr>
          <p:nvPr>
            <p:ph type="body" sz="quarter" idx="24" hasCustomPrompt="1"/>
          </p:nvPr>
        </p:nvSpPr>
        <p:spPr>
          <a:xfrm>
            <a:off x="601438" y="3544631"/>
            <a:ext cx="393610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1" name="Text Placeholder 14">
            <a:extLst>
              <a:ext uri="{FF2B5EF4-FFF2-40B4-BE49-F238E27FC236}">
                <a16:creationId xmlns="" xmlns:a16="http://schemas.microsoft.com/office/drawing/2014/main" id="{503766A8-C36E-4337-9DB4-358A28B74319}"/>
              </a:ext>
            </a:extLst>
          </p:cNvPr>
          <p:cNvSpPr>
            <a:spLocks noGrp="1"/>
          </p:cNvSpPr>
          <p:nvPr>
            <p:ph type="body" sz="quarter" idx="23" hasCustomPrompt="1"/>
          </p:nvPr>
        </p:nvSpPr>
        <p:spPr>
          <a:xfrm>
            <a:off x="601439" y="3781163"/>
            <a:ext cx="393610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4" name="Text Placeholder 14">
            <a:extLst>
              <a:ext uri="{FF2B5EF4-FFF2-40B4-BE49-F238E27FC236}">
                <a16:creationId xmlns="" xmlns:a16="http://schemas.microsoft.com/office/drawing/2014/main" id="{5F947925-2465-45AC-9A1E-7153477BBEEC}"/>
              </a:ext>
            </a:extLst>
          </p:cNvPr>
          <p:cNvSpPr>
            <a:spLocks noGrp="1"/>
          </p:cNvSpPr>
          <p:nvPr>
            <p:ph type="body" sz="quarter" idx="26" hasCustomPrompt="1"/>
          </p:nvPr>
        </p:nvSpPr>
        <p:spPr>
          <a:xfrm>
            <a:off x="601438" y="4739241"/>
            <a:ext cx="393610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3" name="Text Placeholder 14">
            <a:extLst>
              <a:ext uri="{FF2B5EF4-FFF2-40B4-BE49-F238E27FC236}">
                <a16:creationId xmlns="" xmlns:a16="http://schemas.microsoft.com/office/drawing/2014/main" id="{6FC86B0E-A85D-444A-BC2A-B7A5FF1D48D5}"/>
              </a:ext>
            </a:extLst>
          </p:cNvPr>
          <p:cNvSpPr>
            <a:spLocks noGrp="1"/>
          </p:cNvSpPr>
          <p:nvPr>
            <p:ph type="body" sz="quarter" idx="25" hasCustomPrompt="1"/>
          </p:nvPr>
        </p:nvSpPr>
        <p:spPr>
          <a:xfrm>
            <a:off x="601439" y="4975775"/>
            <a:ext cx="3936100" cy="546815"/>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5" name="Date Placeholder 4">
            <a:extLst>
              <a:ext uri="{FF2B5EF4-FFF2-40B4-BE49-F238E27FC236}">
                <a16:creationId xmlns="" xmlns:a16="http://schemas.microsoft.com/office/drawing/2014/main" id="{BBA930A0-A89C-48EB-A039-375BDA735BBF}"/>
              </a:ext>
            </a:extLst>
          </p:cNvPr>
          <p:cNvSpPr>
            <a:spLocks noGrp="1"/>
          </p:cNvSpPr>
          <p:nvPr>
            <p:ph type="dt" sz="half" idx="10"/>
          </p:nvPr>
        </p:nvSpPr>
        <p:spPr/>
        <p:txBody>
          <a:bodyPr/>
          <a:lstStyle/>
          <a:p>
            <a:r>
              <a:rPr lang="en-US"/>
              <a:t>8/06/20XX</a:t>
            </a:r>
            <a:endParaRPr lang="en-US" dirty="0"/>
          </a:p>
        </p:txBody>
      </p:sp>
      <p:sp>
        <p:nvSpPr>
          <p:cNvPr id="6" name="Footer Placeholder 5">
            <a:extLst>
              <a:ext uri="{FF2B5EF4-FFF2-40B4-BE49-F238E27FC236}">
                <a16:creationId xmlns="" xmlns:a16="http://schemas.microsoft.com/office/drawing/2014/main" id="{A02A2494-B27D-418F-9D5E-8DE4FFB491B3}"/>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 xmlns:a16="http://schemas.microsoft.com/office/drawing/2014/main" id="{04B0DC46-AFFB-4CCA-B5AE-7028C4E26619}"/>
              </a:ext>
            </a:extLst>
          </p:cNvPr>
          <p:cNvSpPr>
            <a:spLocks noGrp="1"/>
          </p:cNvSpPr>
          <p:nvPr>
            <p:ph type="sldNum" sz="quarter" idx="12"/>
          </p:nvPr>
        </p:nvSpPr>
        <p:spPr/>
        <p:txBody>
          <a:bodyPr/>
          <a:lstStyle/>
          <a:p>
            <a:fld id="{A402E4C0-AD5E-4E8C-9F21-7CCE474BDCEB}" type="slidenum">
              <a:rPr lang="en-US" smtClean="0"/>
              <a:t>‹#›</a:t>
            </a:fld>
            <a:endParaRPr lang="en-US" dirty="0"/>
          </a:p>
        </p:txBody>
      </p:sp>
    </p:spTree>
    <p:extLst>
      <p:ext uri="{BB962C8B-B14F-4D97-AF65-F5344CB8AC3E}">
        <p14:creationId xmlns:p14="http://schemas.microsoft.com/office/powerpoint/2010/main" val="2331967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verview">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927D588-C832-4149-9B9F-D817459D8B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94" y="0"/>
            <a:ext cx="10055612" cy="6858000"/>
          </a:xfrm>
          <a:prstGeom prst="rect">
            <a:avLst/>
          </a:prstGeom>
        </p:spPr>
      </p:pic>
      <p:sp>
        <p:nvSpPr>
          <p:cNvPr id="5" name="Date Placeholder 4">
            <a:extLst>
              <a:ext uri="{FF2B5EF4-FFF2-40B4-BE49-F238E27FC236}">
                <a16:creationId xmlns="" xmlns:a16="http://schemas.microsoft.com/office/drawing/2014/main" id="{A410CE2C-509A-4C33-AB34-6F278F1171B9}"/>
              </a:ext>
            </a:extLst>
          </p:cNvPr>
          <p:cNvSpPr>
            <a:spLocks noGrp="1"/>
          </p:cNvSpPr>
          <p:nvPr>
            <p:ph type="dt" sz="half" idx="10"/>
          </p:nvPr>
        </p:nvSpPr>
        <p:spPr/>
        <p:txBody>
          <a:bodyPr/>
          <a:lstStyle/>
          <a:p>
            <a:r>
              <a:rPr lang="en-US"/>
              <a:t>8/06/20XX</a:t>
            </a:r>
            <a:endParaRPr lang="en-US" dirty="0"/>
          </a:p>
        </p:txBody>
      </p:sp>
      <p:sp>
        <p:nvSpPr>
          <p:cNvPr id="6" name="Footer Placeholder 5">
            <a:extLst>
              <a:ext uri="{FF2B5EF4-FFF2-40B4-BE49-F238E27FC236}">
                <a16:creationId xmlns="" xmlns:a16="http://schemas.microsoft.com/office/drawing/2014/main" id="{78F06B8C-060C-4139-B354-239A56BB3422}"/>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 xmlns:a16="http://schemas.microsoft.com/office/drawing/2014/main" id="{957BE7C0-2680-40FD-88E4-27D6E7775DF3}"/>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0" name="Text Placeholder 14">
            <a:extLst>
              <a:ext uri="{FF2B5EF4-FFF2-40B4-BE49-F238E27FC236}">
                <a16:creationId xmlns="" xmlns:a16="http://schemas.microsoft.com/office/drawing/2014/main" id="{01941F94-25C7-46EC-89FE-B12B54F77CFA}"/>
              </a:ext>
            </a:extLst>
          </p:cNvPr>
          <p:cNvSpPr>
            <a:spLocks noGrp="1"/>
          </p:cNvSpPr>
          <p:nvPr>
            <p:ph type="body" sz="quarter" idx="20" hasCustomPrompt="1"/>
          </p:nvPr>
        </p:nvSpPr>
        <p:spPr>
          <a:xfrm>
            <a:off x="673263" y="4076965"/>
            <a:ext cx="2504602"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1" name="Text Placeholder 10">
            <a:extLst>
              <a:ext uri="{FF2B5EF4-FFF2-40B4-BE49-F238E27FC236}">
                <a16:creationId xmlns="" xmlns:a16="http://schemas.microsoft.com/office/drawing/2014/main" id="{1DE2747E-A71B-4917-8960-56D4F927D8C5}"/>
              </a:ext>
            </a:extLst>
          </p:cNvPr>
          <p:cNvSpPr>
            <a:spLocks noGrp="1"/>
          </p:cNvSpPr>
          <p:nvPr>
            <p:ph type="body" sz="quarter" idx="14" hasCustomPrompt="1"/>
          </p:nvPr>
        </p:nvSpPr>
        <p:spPr>
          <a:xfrm>
            <a:off x="990882" y="2806966"/>
            <a:ext cx="2221830"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2" name="Text Placeholder 14">
            <a:extLst>
              <a:ext uri="{FF2B5EF4-FFF2-40B4-BE49-F238E27FC236}">
                <a16:creationId xmlns="" xmlns:a16="http://schemas.microsoft.com/office/drawing/2014/main" id="{B3830FC7-44D5-48CD-AA84-4E262F2EB8C8}"/>
              </a:ext>
            </a:extLst>
          </p:cNvPr>
          <p:cNvSpPr>
            <a:spLocks noGrp="1"/>
          </p:cNvSpPr>
          <p:nvPr>
            <p:ph type="body" sz="quarter" idx="21" hasCustomPrompt="1"/>
          </p:nvPr>
        </p:nvSpPr>
        <p:spPr>
          <a:xfrm>
            <a:off x="3868947" y="4076965"/>
            <a:ext cx="2504601"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3" name="Text Placeholder 14">
            <a:extLst>
              <a:ext uri="{FF2B5EF4-FFF2-40B4-BE49-F238E27FC236}">
                <a16:creationId xmlns="" xmlns:a16="http://schemas.microsoft.com/office/drawing/2014/main" id="{51F423C9-E1B4-4BD9-98A5-9397C32447D9}"/>
              </a:ext>
            </a:extLst>
          </p:cNvPr>
          <p:cNvSpPr>
            <a:spLocks noGrp="1"/>
          </p:cNvSpPr>
          <p:nvPr>
            <p:ph type="body" sz="quarter" idx="23" hasCustomPrompt="1"/>
          </p:nvPr>
        </p:nvSpPr>
        <p:spPr>
          <a:xfrm>
            <a:off x="7064630" y="4076965"/>
            <a:ext cx="2494603"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cxnSp>
        <p:nvCxnSpPr>
          <p:cNvPr id="14" name="Straight Connector 13">
            <a:extLst>
              <a:ext uri="{FF2B5EF4-FFF2-40B4-BE49-F238E27FC236}">
                <a16:creationId xmlns="" xmlns:a16="http://schemas.microsoft.com/office/drawing/2014/main" id="{A0DF3CDE-1C08-4B0C-8DC3-9FCBBD3E61D4}"/>
              </a:ext>
            </a:extLst>
          </p:cNvPr>
          <p:cNvCxnSpPr>
            <a:cxnSpLocks/>
          </p:cNvCxnSpPr>
          <p:nvPr userDrawn="1"/>
        </p:nvCxnSpPr>
        <p:spPr>
          <a:xfrm>
            <a:off x="686824" y="3939883"/>
            <a:ext cx="239553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 xmlns:a16="http://schemas.microsoft.com/office/drawing/2014/main" id="{C026C956-C6C4-4010-889F-B8D762036464}"/>
              </a:ext>
            </a:extLst>
          </p:cNvPr>
          <p:cNvSpPr>
            <a:spLocks noGrp="1"/>
          </p:cNvSpPr>
          <p:nvPr>
            <p:ph type="body" sz="quarter" idx="24" hasCustomPrompt="1"/>
          </p:nvPr>
        </p:nvSpPr>
        <p:spPr>
          <a:xfrm>
            <a:off x="4185493" y="2806966"/>
            <a:ext cx="2221830"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6" name="Text Placeholder 10">
            <a:extLst>
              <a:ext uri="{FF2B5EF4-FFF2-40B4-BE49-F238E27FC236}">
                <a16:creationId xmlns="" xmlns:a16="http://schemas.microsoft.com/office/drawing/2014/main" id="{A4D363AD-B16F-46C4-9856-EA9EAC699EF7}"/>
              </a:ext>
            </a:extLst>
          </p:cNvPr>
          <p:cNvSpPr>
            <a:spLocks noGrp="1"/>
          </p:cNvSpPr>
          <p:nvPr>
            <p:ph type="body" sz="quarter" idx="25" hasCustomPrompt="1"/>
          </p:nvPr>
        </p:nvSpPr>
        <p:spPr>
          <a:xfrm>
            <a:off x="7375644" y="2806966"/>
            <a:ext cx="2221830"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dirty="0"/>
              <a:t>Add title</a:t>
            </a:r>
          </a:p>
        </p:txBody>
      </p:sp>
      <p:cxnSp>
        <p:nvCxnSpPr>
          <p:cNvPr id="26" name="Straight Connector 25">
            <a:extLst>
              <a:ext uri="{FF2B5EF4-FFF2-40B4-BE49-F238E27FC236}">
                <a16:creationId xmlns="" xmlns:a16="http://schemas.microsoft.com/office/drawing/2014/main" id="{D6E9BAEE-70B0-4F15-B6B7-D5AE0227618F}"/>
              </a:ext>
            </a:extLst>
          </p:cNvPr>
          <p:cNvCxnSpPr>
            <a:cxnSpLocks/>
          </p:cNvCxnSpPr>
          <p:nvPr userDrawn="1"/>
        </p:nvCxnSpPr>
        <p:spPr>
          <a:xfrm>
            <a:off x="3876971" y="3939883"/>
            <a:ext cx="239553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8F0848BB-EF65-4D43-AC18-9C4F4749CA6D}"/>
              </a:ext>
            </a:extLst>
          </p:cNvPr>
          <p:cNvCxnSpPr>
            <a:cxnSpLocks/>
          </p:cNvCxnSpPr>
          <p:nvPr userDrawn="1"/>
        </p:nvCxnSpPr>
        <p:spPr>
          <a:xfrm>
            <a:off x="7067121" y="3939883"/>
            <a:ext cx="239553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 xmlns:a16="http://schemas.microsoft.com/office/drawing/2014/main" id="{C7CA7F01-3F2D-4396-A7D4-3D21C56D7FCC}"/>
              </a:ext>
            </a:extLst>
          </p:cNvPr>
          <p:cNvSpPr>
            <a:spLocks noGrp="1"/>
          </p:cNvSpPr>
          <p:nvPr>
            <p:ph type="title" hasCustomPrompt="1"/>
          </p:nvPr>
        </p:nvSpPr>
        <p:spPr>
          <a:xfrm>
            <a:off x="601439" y="1643321"/>
            <a:ext cx="4006723" cy="466344"/>
          </a:xfrm>
        </p:spPr>
        <p:txBody>
          <a:bodyPr>
            <a:no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692045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930B4CC-1CD5-414E-92CD-721B331F6F0F}"/>
              </a:ext>
            </a:extLst>
          </p:cNvPr>
          <p:cNvSpPr>
            <a:spLocks noGrp="1"/>
          </p:cNvSpPr>
          <p:nvPr>
            <p:ph type="title"/>
          </p:nvPr>
        </p:nvSpPr>
        <p:spPr>
          <a:xfrm>
            <a:off x="691515" y="365127"/>
            <a:ext cx="867537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2A47427-FA4C-4262-9C2A-A640B569D453}"/>
              </a:ext>
            </a:extLst>
          </p:cNvPr>
          <p:cNvSpPr>
            <a:spLocks noGrp="1"/>
          </p:cNvSpPr>
          <p:nvPr>
            <p:ph type="body" idx="1"/>
          </p:nvPr>
        </p:nvSpPr>
        <p:spPr>
          <a:xfrm>
            <a:off x="691515" y="1825625"/>
            <a:ext cx="867537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BFE89D4-4BDC-4CC9-959B-0D2E0BEB8976}"/>
              </a:ext>
            </a:extLst>
          </p:cNvPr>
          <p:cNvSpPr>
            <a:spLocks noGrp="1"/>
          </p:cNvSpPr>
          <p:nvPr>
            <p:ph type="dt" sz="half" idx="2"/>
          </p:nvPr>
        </p:nvSpPr>
        <p:spPr>
          <a:xfrm>
            <a:off x="691515" y="6356352"/>
            <a:ext cx="2263140" cy="365125"/>
          </a:xfrm>
          <a:prstGeom prst="rect">
            <a:avLst/>
          </a:prstGeom>
        </p:spPr>
        <p:txBody>
          <a:bodyPr vert="horz" lIns="91440" tIns="45720" rIns="91440" bIns="45720" rtlCol="0" anchor="ctr"/>
          <a:lstStyle>
            <a:lvl1pPr algn="l">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a:t>8/06/20XX</a:t>
            </a:r>
            <a:endParaRPr lang="en-US" dirty="0"/>
          </a:p>
        </p:txBody>
      </p:sp>
      <p:sp>
        <p:nvSpPr>
          <p:cNvPr id="5" name="Footer Placeholder 4">
            <a:extLst>
              <a:ext uri="{FF2B5EF4-FFF2-40B4-BE49-F238E27FC236}">
                <a16:creationId xmlns="" xmlns:a16="http://schemas.microsoft.com/office/drawing/2014/main" id="{FE1285D2-5742-46C4-A6B1-B07CC6823A30}"/>
              </a:ext>
            </a:extLst>
          </p:cNvPr>
          <p:cNvSpPr>
            <a:spLocks noGrp="1"/>
          </p:cNvSpPr>
          <p:nvPr>
            <p:ph type="ftr" sz="quarter" idx="3"/>
          </p:nvPr>
        </p:nvSpPr>
        <p:spPr>
          <a:xfrm>
            <a:off x="3331845" y="6356352"/>
            <a:ext cx="3394710" cy="365125"/>
          </a:xfrm>
          <a:prstGeom prst="rect">
            <a:avLst/>
          </a:prstGeom>
        </p:spPr>
        <p:txBody>
          <a:bodyPr vert="horz" lIns="91440" tIns="45720" rIns="91440" bIns="45720" rtlCol="0" anchor="ctr"/>
          <a:lstStyle>
            <a:lvl1pPr algn="ct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dirty="0"/>
              <a:t>PITCH DECK</a:t>
            </a:r>
          </a:p>
        </p:txBody>
      </p:sp>
      <p:sp>
        <p:nvSpPr>
          <p:cNvPr id="6" name="Slide Number Placeholder 5">
            <a:extLst>
              <a:ext uri="{FF2B5EF4-FFF2-40B4-BE49-F238E27FC236}">
                <a16:creationId xmlns="" xmlns:a16="http://schemas.microsoft.com/office/drawing/2014/main" id="{03D7CF20-6E1A-4F87-A039-3C59B25DA427}"/>
              </a:ext>
            </a:extLst>
          </p:cNvPr>
          <p:cNvSpPr>
            <a:spLocks noGrp="1"/>
          </p:cNvSpPr>
          <p:nvPr>
            <p:ph type="sldNum" sz="quarter" idx="4"/>
          </p:nvPr>
        </p:nvSpPr>
        <p:spPr>
          <a:xfrm>
            <a:off x="7103745" y="6356352"/>
            <a:ext cx="2263140" cy="365125"/>
          </a:xfrm>
          <a:prstGeom prst="rect">
            <a:avLst/>
          </a:prstGeom>
        </p:spPr>
        <p:txBody>
          <a:bodyPr vert="horz" lIns="91440" tIns="45720" rIns="91440" bIns="45720" rtlCol="0" anchor="ctr"/>
          <a:lstStyle>
            <a:lvl1pPr algn="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fld id="{A402E4C0-AD5E-4E8C-9F21-7CCE474BDCEB}" type="slidenum">
              <a:rPr lang="en-US" smtClean="0"/>
              <a:pPr/>
              <a:t>‹#›</a:t>
            </a:fld>
            <a:endParaRPr lang="en-US" dirty="0"/>
          </a:p>
        </p:txBody>
      </p:sp>
    </p:spTree>
    <p:extLst>
      <p:ext uri="{BB962C8B-B14F-4D97-AF65-F5344CB8AC3E}">
        <p14:creationId xmlns:p14="http://schemas.microsoft.com/office/powerpoint/2010/main" val="3634822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Lst>
  <p:hf hdr="0" dt="0"/>
  <p:txStyles>
    <p:titleStyle>
      <a:lvl1pPr algn="l" defTabSz="914400" rtl="0" eaLnBrk="1" latinLnBrk="0" hangingPunct="1">
        <a:lnSpc>
          <a:spcPct val="80000"/>
        </a:lnSpc>
        <a:spcBef>
          <a:spcPct val="0"/>
        </a:spcBef>
        <a:buNone/>
        <a:defRPr sz="4400" kern="1200" cap="all" spc="400" baseline="0">
          <a:ln w="19050">
            <a:solidFill>
              <a:schemeClr val="accent2"/>
            </a:solidFill>
          </a:ln>
          <a:no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7133" y="4714845"/>
            <a:ext cx="7651818" cy="923330"/>
          </a:xfrm>
          <a:prstGeom prst="rect">
            <a:avLst/>
          </a:prstGeom>
          <a:noFill/>
        </p:spPr>
        <p:txBody>
          <a:bodyPr wrap="square" rtlCol="0">
            <a:spAutoFit/>
          </a:bodyPr>
          <a:lstStyle/>
          <a:p>
            <a:pPr algn="ctr"/>
            <a:r>
              <a:rPr lang="en-US" sz="5400" b="1" dirty="0" smtClean="0">
                <a:solidFill>
                  <a:schemeClr val="bg1"/>
                </a:solidFill>
              </a:rPr>
              <a:t>Easter 2024</a:t>
            </a:r>
            <a:endParaRPr lang="en-US" sz="5400" b="1" dirty="0">
              <a:solidFill>
                <a:schemeClr val="bg1"/>
              </a:solidFill>
            </a:endParaRPr>
          </a:p>
        </p:txBody>
      </p:sp>
      <p:sp>
        <p:nvSpPr>
          <p:cNvPr id="4" name="TextBox 3"/>
          <p:cNvSpPr txBox="1"/>
          <p:nvPr/>
        </p:nvSpPr>
        <p:spPr>
          <a:xfrm>
            <a:off x="1710427" y="5510820"/>
            <a:ext cx="6199360" cy="1200329"/>
          </a:xfrm>
          <a:prstGeom prst="rect">
            <a:avLst/>
          </a:prstGeom>
          <a:noFill/>
        </p:spPr>
        <p:txBody>
          <a:bodyPr wrap="square" rtlCol="0">
            <a:spAutoFit/>
          </a:bodyPr>
          <a:lstStyle/>
          <a:p>
            <a:pPr algn="ctr"/>
            <a:r>
              <a:rPr lang="en-US" sz="4000" dirty="0" smtClean="0">
                <a:solidFill>
                  <a:srgbClr val="FFFF00"/>
                </a:solidFill>
              </a:rPr>
              <a:t>LifeGate Sermon</a:t>
            </a:r>
          </a:p>
          <a:p>
            <a:pPr algn="ctr"/>
            <a:r>
              <a:rPr lang="en-US" sz="3200" dirty="0" smtClean="0">
                <a:solidFill>
                  <a:schemeClr val="bg1"/>
                </a:solidFill>
              </a:rPr>
              <a:t>March 31, 2024</a:t>
            </a:r>
            <a:endParaRPr lang="en-US" sz="3200" dirty="0">
              <a:solidFill>
                <a:schemeClr val="bg1"/>
              </a:solidFill>
            </a:endParaRPr>
          </a:p>
        </p:txBody>
      </p:sp>
      <p:pic>
        <p:nvPicPr>
          <p:cNvPr id="7170" name="Picture 2" descr="Does Jesus' Resurrection really matter? - The Bishop's Bulletin"/>
          <p:cNvPicPr>
            <a:picLocks noChangeAspect="1" noChangeArrowheads="1"/>
          </p:cNvPicPr>
          <p:nvPr/>
        </p:nvPicPr>
        <p:blipFill rotWithShape="1">
          <a:blip r:embed="rId2">
            <a:extLst>
              <a:ext uri="{28A0092B-C50C-407E-A947-70E740481C1C}">
                <a14:useLocalDpi xmlns:a14="http://schemas.microsoft.com/office/drawing/2010/main" val="0"/>
              </a:ext>
            </a:extLst>
          </a:blip>
          <a:srcRect t="11148" b="12031"/>
          <a:stretch/>
        </p:blipFill>
        <p:spPr bwMode="auto">
          <a:xfrm>
            <a:off x="877868" y="95690"/>
            <a:ext cx="8035715" cy="4629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8361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6126" y="4386082"/>
            <a:ext cx="9664810" cy="2308324"/>
          </a:xfrm>
          <a:prstGeom prst="rect">
            <a:avLst/>
          </a:prstGeom>
        </p:spPr>
        <p:txBody>
          <a:bodyPr wrap="square">
            <a:spAutoFit/>
          </a:bodyPr>
          <a:lstStyle/>
          <a:p>
            <a:r>
              <a:rPr lang="en-US" sz="2400" dirty="0" smtClean="0">
                <a:solidFill>
                  <a:schemeClr val="bg1"/>
                </a:solidFill>
              </a:rPr>
              <a:t>But </a:t>
            </a:r>
            <a:r>
              <a:rPr lang="en-US" sz="2400" dirty="0">
                <a:solidFill>
                  <a:schemeClr val="bg1"/>
                </a:solidFill>
              </a:rPr>
              <a:t>I have had God's help to this very day, and so I stand here and testify to small and great alike. I am saying nothing beyond what the prophets and Moses said would </a:t>
            </a:r>
            <a:r>
              <a:rPr lang="en-US" sz="2400" dirty="0" smtClean="0">
                <a:solidFill>
                  <a:schemeClr val="bg1"/>
                </a:solidFill>
              </a:rPr>
              <a:t>happen </a:t>
            </a:r>
            <a:r>
              <a:rPr lang="en-US" sz="2400" baseline="30000" dirty="0">
                <a:solidFill>
                  <a:schemeClr val="bg1"/>
                </a:solidFill>
              </a:rPr>
              <a:t>23 </a:t>
            </a:r>
            <a:r>
              <a:rPr lang="en-US" sz="2400" dirty="0">
                <a:solidFill>
                  <a:schemeClr val="bg1"/>
                </a:solidFill>
              </a:rPr>
              <a:t> </a:t>
            </a:r>
            <a:r>
              <a:rPr lang="en-US" sz="2400" b="1" dirty="0">
                <a:solidFill>
                  <a:srgbClr val="FFFF00"/>
                </a:solidFill>
              </a:rPr>
              <a:t>that the Christ would suffer and, as the first to rise from the </a:t>
            </a:r>
            <a:r>
              <a:rPr lang="en-US" sz="2400" b="1" dirty="0" smtClean="0">
                <a:solidFill>
                  <a:srgbClr val="FFFF00"/>
                </a:solidFill>
              </a:rPr>
              <a:t>dead                               </a:t>
            </a:r>
            <a:r>
              <a:rPr lang="en-US" sz="2400" b="1" dirty="0">
                <a:solidFill>
                  <a:srgbClr val="FFFF00"/>
                </a:solidFill>
              </a:rPr>
              <a:t>would proclaim light to </a:t>
            </a:r>
            <a:r>
              <a:rPr lang="en-US" sz="2400" b="1" dirty="0" smtClean="0">
                <a:solidFill>
                  <a:srgbClr val="FFFF00"/>
                </a:solidFill>
              </a:rPr>
              <a:t>His </a:t>
            </a:r>
            <a:r>
              <a:rPr lang="en-US" sz="2400" b="1" dirty="0">
                <a:solidFill>
                  <a:srgbClr val="FFFF00"/>
                </a:solidFill>
              </a:rPr>
              <a:t>own people and to the Gentiles</a:t>
            </a:r>
            <a:r>
              <a:rPr lang="en-US" sz="2400" dirty="0">
                <a:solidFill>
                  <a:schemeClr val="bg1"/>
                </a:solidFill>
              </a:rPr>
              <a:t>." </a:t>
            </a:r>
            <a:endParaRPr lang="en-US" sz="2400" dirty="0" smtClean="0">
              <a:solidFill>
                <a:schemeClr val="bg1"/>
              </a:solidFill>
            </a:endParaRPr>
          </a:p>
          <a:p>
            <a:r>
              <a:rPr lang="en-US" sz="2400" b="1" dirty="0" smtClean="0">
                <a:solidFill>
                  <a:schemeClr val="bg1"/>
                </a:solidFill>
              </a:rPr>
              <a:t>Acts </a:t>
            </a:r>
            <a:r>
              <a:rPr lang="en-US" sz="2400" b="1" dirty="0">
                <a:solidFill>
                  <a:schemeClr val="bg1"/>
                </a:solidFill>
              </a:rPr>
              <a:t>26:22-23 (</a:t>
            </a:r>
            <a:r>
              <a:rPr lang="en-US" sz="2400" b="1" dirty="0" err="1">
                <a:solidFill>
                  <a:schemeClr val="bg1"/>
                </a:solidFill>
              </a:rPr>
              <a:t>NIV</a:t>
            </a:r>
            <a:r>
              <a:rPr lang="en-US" sz="2400" b="1" dirty="0">
                <a:solidFill>
                  <a:schemeClr val="bg1"/>
                </a:solidFill>
              </a:rPr>
              <a:t>) </a:t>
            </a:r>
            <a:endParaRPr lang="en-US" sz="2400" dirty="0">
              <a:solidFill>
                <a:schemeClr val="bg1"/>
              </a:solidFill>
            </a:endParaRPr>
          </a:p>
        </p:txBody>
      </p:sp>
      <p:sp>
        <p:nvSpPr>
          <p:cNvPr id="3" name="Rectangle 2"/>
          <p:cNvSpPr/>
          <p:nvPr/>
        </p:nvSpPr>
        <p:spPr>
          <a:xfrm>
            <a:off x="0" y="141653"/>
            <a:ext cx="10058399" cy="954107"/>
          </a:xfrm>
          <a:prstGeom prst="rect">
            <a:avLst/>
          </a:prstGeom>
        </p:spPr>
        <p:txBody>
          <a:bodyPr wrap="square">
            <a:spAutoFit/>
          </a:bodyPr>
          <a:lstStyle/>
          <a:p>
            <a:pPr algn="ctr"/>
            <a:r>
              <a:rPr lang="en-US" sz="2800" b="1" dirty="0" smtClean="0">
                <a:solidFill>
                  <a:srgbClr val="FFFF00"/>
                </a:solidFill>
              </a:rPr>
              <a:t>Paul Says Something Very Interesting In A Discourse </a:t>
            </a:r>
          </a:p>
          <a:p>
            <a:pPr algn="ctr"/>
            <a:r>
              <a:rPr lang="en-US" sz="2800" b="1" dirty="0" smtClean="0">
                <a:solidFill>
                  <a:srgbClr val="FFFF00"/>
                </a:solidFill>
              </a:rPr>
              <a:t>With King Agrippa and Governor Festus </a:t>
            </a:r>
            <a:endParaRPr lang="en-US" sz="2800" b="1" dirty="0">
              <a:solidFill>
                <a:srgbClr val="FFFF00"/>
              </a:solidFill>
            </a:endParaRPr>
          </a:p>
        </p:txBody>
      </p:sp>
      <p:pic>
        <p:nvPicPr>
          <p:cNvPr id="1026" name="Picture 2" descr="Wednesday: Paul's Defense | Sabbath School Net"/>
          <p:cNvPicPr>
            <a:picLocks noChangeAspect="1" noChangeArrowheads="1"/>
          </p:cNvPicPr>
          <p:nvPr/>
        </p:nvPicPr>
        <p:blipFill rotWithShape="1">
          <a:blip r:embed="rId2">
            <a:extLst>
              <a:ext uri="{28A0092B-C50C-407E-A947-70E740481C1C}">
                <a14:useLocalDpi xmlns:a14="http://schemas.microsoft.com/office/drawing/2010/main" val="0"/>
              </a:ext>
            </a:extLst>
          </a:blip>
          <a:srcRect l="7888" r="12158"/>
          <a:stretch/>
        </p:blipFill>
        <p:spPr bwMode="auto">
          <a:xfrm>
            <a:off x="6830169" y="1095760"/>
            <a:ext cx="3140767" cy="30443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54161" y="5468437"/>
            <a:ext cx="3929933" cy="461665"/>
          </a:xfrm>
          <a:prstGeom prst="rect">
            <a:avLst/>
          </a:prstGeom>
          <a:noFill/>
        </p:spPr>
        <p:txBody>
          <a:bodyPr wrap="square" rtlCol="0">
            <a:spAutoFit/>
          </a:bodyPr>
          <a:lstStyle/>
          <a:p>
            <a:r>
              <a:rPr lang="en-US" sz="2400" dirty="0" smtClean="0">
                <a:solidFill>
                  <a:schemeClr val="bg1"/>
                </a:solidFill>
              </a:rPr>
              <a:t>(As a sinless man)</a:t>
            </a:r>
          </a:p>
        </p:txBody>
      </p:sp>
      <p:sp>
        <p:nvSpPr>
          <p:cNvPr id="5" name="Rectangle 4"/>
          <p:cNvSpPr/>
          <p:nvPr/>
        </p:nvSpPr>
        <p:spPr>
          <a:xfrm>
            <a:off x="103367" y="1176270"/>
            <a:ext cx="6468911" cy="2308324"/>
          </a:xfrm>
          <a:prstGeom prst="rect">
            <a:avLst/>
          </a:prstGeom>
        </p:spPr>
        <p:txBody>
          <a:bodyPr wrap="square">
            <a:spAutoFit/>
          </a:bodyPr>
          <a:lstStyle/>
          <a:p>
            <a:r>
              <a:rPr lang="en-US" sz="2400" dirty="0" smtClean="0">
                <a:solidFill>
                  <a:srgbClr val="FFFF00"/>
                </a:solidFill>
              </a:rPr>
              <a:t>(Grace and peace) from </a:t>
            </a:r>
            <a:r>
              <a:rPr lang="en-US" sz="2400" dirty="0">
                <a:solidFill>
                  <a:srgbClr val="FFFF00"/>
                </a:solidFill>
              </a:rPr>
              <a:t>Jesus Christ, who is the faithful witness, </a:t>
            </a:r>
            <a:r>
              <a:rPr lang="en-US" sz="2400" b="1" dirty="0">
                <a:solidFill>
                  <a:schemeClr val="bg1"/>
                </a:solidFill>
              </a:rPr>
              <a:t>the firstborn from the dead</a:t>
            </a:r>
            <a:r>
              <a:rPr lang="en-US" sz="2400" dirty="0">
                <a:solidFill>
                  <a:srgbClr val="FFFF00"/>
                </a:solidFill>
              </a:rPr>
              <a:t>, and the </a:t>
            </a:r>
            <a:r>
              <a:rPr lang="en-US" sz="2400" dirty="0" smtClean="0">
                <a:solidFill>
                  <a:srgbClr val="FFFF00"/>
                </a:solidFill>
              </a:rPr>
              <a:t>Ruler </a:t>
            </a:r>
            <a:r>
              <a:rPr lang="en-US" sz="2400" dirty="0">
                <a:solidFill>
                  <a:srgbClr val="FFFF00"/>
                </a:solidFill>
              </a:rPr>
              <a:t>of the kings of the earth. To </a:t>
            </a:r>
            <a:r>
              <a:rPr lang="en-US" sz="2400" dirty="0" smtClean="0">
                <a:solidFill>
                  <a:srgbClr val="FFFF00"/>
                </a:solidFill>
              </a:rPr>
              <a:t>Him </a:t>
            </a:r>
            <a:r>
              <a:rPr lang="en-US" sz="2400" dirty="0">
                <a:solidFill>
                  <a:srgbClr val="FFFF00"/>
                </a:solidFill>
              </a:rPr>
              <a:t>who loves us and has freed us from our sins by </a:t>
            </a:r>
            <a:r>
              <a:rPr lang="en-US" sz="2400" dirty="0" smtClean="0">
                <a:solidFill>
                  <a:srgbClr val="FFFF00"/>
                </a:solidFill>
              </a:rPr>
              <a:t>His </a:t>
            </a:r>
            <a:r>
              <a:rPr lang="en-US" sz="2400" dirty="0">
                <a:solidFill>
                  <a:srgbClr val="FFFF00"/>
                </a:solidFill>
              </a:rPr>
              <a:t>blood, </a:t>
            </a:r>
            <a:r>
              <a:rPr lang="en-US" sz="2400" b="1" dirty="0">
                <a:solidFill>
                  <a:srgbClr val="FFFF00"/>
                </a:solidFill>
              </a:rPr>
              <a:t>Revelation 1:5 (</a:t>
            </a:r>
            <a:r>
              <a:rPr lang="en-US" sz="2400" b="1" dirty="0" err="1">
                <a:solidFill>
                  <a:srgbClr val="FFFF00"/>
                </a:solidFill>
              </a:rPr>
              <a:t>NIV</a:t>
            </a:r>
            <a:r>
              <a:rPr lang="en-US" sz="2400" b="1" dirty="0">
                <a:solidFill>
                  <a:srgbClr val="FFFF00"/>
                </a:solidFill>
              </a:rPr>
              <a:t>) </a:t>
            </a:r>
            <a:r>
              <a:rPr lang="en-US" sz="2400" dirty="0">
                <a:solidFill>
                  <a:srgbClr val="FFFF00"/>
                </a:solidFill>
              </a:rPr>
              <a:t/>
            </a:r>
            <a:br>
              <a:rPr lang="en-US" sz="2400" dirty="0">
                <a:solidFill>
                  <a:srgbClr val="FFFF00"/>
                </a:solidFill>
              </a:rPr>
            </a:br>
            <a:endParaRPr lang="en-US" sz="2400" dirty="0">
              <a:solidFill>
                <a:srgbClr val="FFFF00"/>
              </a:solidFill>
            </a:endParaRPr>
          </a:p>
        </p:txBody>
      </p:sp>
      <p:sp>
        <p:nvSpPr>
          <p:cNvPr id="6" name="TextBox 5"/>
          <p:cNvSpPr txBox="1"/>
          <p:nvPr/>
        </p:nvSpPr>
        <p:spPr>
          <a:xfrm>
            <a:off x="306126" y="3228900"/>
            <a:ext cx="2011680" cy="584775"/>
          </a:xfrm>
          <a:prstGeom prst="rect">
            <a:avLst/>
          </a:prstGeom>
          <a:noFill/>
        </p:spPr>
        <p:txBody>
          <a:bodyPr wrap="square" rtlCol="0">
            <a:spAutoFit/>
          </a:bodyPr>
          <a:lstStyle/>
          <a:p>
            <a:r>
              <a:rPr lang="en-US" sz="3200" dirty="0" smtClean="0">
                <a:solidFill>
                  <a:schemeClr val="bg1"/>
                </a:solidFill>
              </a:rPr>
              <a:t>Adam</a:t>
            </a:r>
          </a:p>
        </p:txBody>
      </p:sp>
      <p:sp>
        <p:nvSpPr>
          <p:cNvPr id="8" name="TextBox 7"/>
          <p:cNvSpPr txBox="1"/>
          <p:nvPr/>
        </p:nvSpPr>
        <p:spPr>
          <a:xfrm>
            <a:off x="2037784" y="3192206"/>
            <a:ext cx="2011680" cy="584775"/>
          </a:xfrm>
          <a:prstGeom prst="rect">
            <a:avLst/>
          </a:prstGeom>
          <a:noFill/>
        </p:spPr>
        <p:txBody>
          <a:bodyPr wrap="square" rtlCol="0">
            <a:spAutoFit/>
          </a:bodyPr>
          <a:lstStyle/>
          <a:p>
            <a:r>
              <a:rPr lang="en-US" sz="3200" dirty="0" smtClean="0">
                <a:solidFill>
                  <a:schemeClr val="bg1"/>
                </a:solidFill>
              </a:rPr>
              <a:t>Abraham</a:t>
            </a:r>
          </a:p>
        </p:txBody>
      </p:sp>
      <p:sp>
        <p:nvSpPr>
          <p:cNvPr id="9" name="TextBox 8"/>
          <p:cNvSpPr txBox="1"/>
          <p:nvPr/>
        </p:nvSpPr>
        <p:spPr>
          <a:xfrm>
            <a:off x="4023359" y="3192206"/>
            <a:ext cx="2011680" cy="584775"/>
          </a:xfrm>
          <a:prstGeom prst="rect">
            <a:avLst/>
          </a:prstGeom>
          <a:noFill/>
        </p:spPr>
        <p:txBody>
          <a:bodyPr wrap="square" rtlCol="0">
            <a:spAutoFit/>
          </a:bodyPr>
          <a:lstStyle/>
          <a:p>
            <a:r>
              <a:rPr lang="en-US" sz="3200" dirty="0" smtClean="0">
                <a:solidFill>
                  <a:schemeClr val="bg1"/>
                </a:solidFill>
              </a:rPr>
              <a:t>Job</a:t>
            </a:r>
          </a:p>
        </p:txBody>
      </p:sp>
      <p:sp>
        <p:nvSpPr>
          <p:cNvPr id="10" name="TextBox 9"/>
          <p:cNvSpPr txBox="1"/>
          <p:nvPr/>
        </p:nvSpPr>
        <p:spPr>
          <a:xfrm>
            <a:off x="2037784" y="3847725"/>
            <a:ext cx="2011680" cy="584775"/>
          </a:xfrm>
          <a:prstGeom prst="rect">
            <a:avLst/>
          </a:prstGeom>
          <a:noFill/>
        </p:spPr>
        <p:txBody>
          <a:bodyPr wrap="square" rtlCol="0">
            <a:spAutoFit/>
          </a:bodyPr>
          <a:lstStyle/>
          <a:p>
            <a:r>
              <a:rPr lang="en-US" sz="3200" dirty="0" smtClean="0">
                <a:solidFill>
                  <a:schemeClr val="bg1"/>
                </a:solidFill>
              </a:rPr>
              <a:t>David</a:t>
            </a:r>
          </a:p>
        </p:txBody>
      </p:sp>
      <p:sp>
        <p:nvSpPr>
          <p:cNvPr id="11" name="TextBox 10"/>
          <p:cNvSpPr txBox="1"/>
          <p:nvPr/>
        </p:nvSpPr>
        <p:spPr>
          <a:xfrm>
            <a:off x="306126" y="3799026"/>
            <a:ext cx="2011680" cy="584775"/>
          </a:xfrm>
          <a:prstGeom prst="rect">
            <a:avLst/>
          </a:prstGeom>
          <a:noFill/>
        </p:spPr>
        <p:txBody>
          <a:bodyPr wrap="square" rtlCol="0">
            <a:spAutoFit/>
          </a:bodyPr>
          <a:lstStyle/>
          <a:p>
            <a:r>
              <a:rPr lang="en-US" sz="3200" dirty="0" smtClean="0">
                <a:solidFill>
                  <a:schemeClr val="bg1"/>
                </a:solidFill>
              </a:rPr>
              <a:t>Moses</a:t>
            </a:r>
          </a:p>
        </p:txBody>
      </p:sp>
      <p:sp>
        <p:nvSpPr>
          <p:cNvPr id="12" name="TextBox 11"/>
          <p:cNvSpPr txBox="1"/>
          <p:nvPr/>
        </p:nvSpPr>
        <p:spPr>
          <a:xfrm>
            <a:off x="3337822" y="3871596"/>
            <a:ext cx="2011680" cy="584775"/>
          </a:xfrm>
          <a:prstGeom prst="rect">
            <a:avLst/>
          </a:prstGeom>
          <a:noFill/>
        </p:spPr>
        <p:txBody>
          <a:bodyPr wrap="square" rtlCol="0">
            <a:spAutoFit/>
          </a:bodyPr>
          <a:lstStyle/>
          <a:p>
            <a:r>
              <a:rPr lang="en-US" sz="3200" dirty="0" smtClean="0">
                <a:solidFill>
                  <a:schemeClr val="bg1"/>
                </a:solidFill>
              </a:rPr>
              <a:t>Elijah</a:t>
            </a:r>
          </a:p>
        </p:txBody>
      </p:sp>
      <p:sp>
        <p:nvSpPr>
          <p:cNvPr id="13" name="TextBox 12"/>
          <p:cNvSpPr txBox="1"/>
          <p:nvPr/>
        </p:nvSpPr>
        <p:spPr>
          <a:xfrm>
            <a:off x="5138531" y="3192205"/>
            <a:ext cx="2011680" cy="584775"/>
          </a:xfrm>
          <a:prstGeom prst="rect">
            <a:avLst/>
          </a:prstGeom>
          <a:noFill/>
        </p:spPr>
        <p:txBody>
          <a:bodyPr wrap="square" rtlCol="0">
            <a:spAutoFit/>
          </a:bodyPr>
          <a:lstStyle/>
          <a:p>
            <a:r>
              <a:rPr lang="en-US" sz="3200" dirty="0" smtClean="0">
                <a:solidFill>
                  <a:schemeClr val="bg1"/>
                </a:solidFill>
              </a:rPr>
              <a:t>Joseph</a:t>
            </a:r>
          </a:p>
        </p:txBody>
      </p:sp>
      <p:sp>
        <p:nvSpPr>
          <p:cNvPr id="14" name="TextBox 13"/>
          <p:cNvSpPr txBox="1"/>
          <p:nvPr/>
        </p:nvSpPr>
        <p:spPr>
          <a:xfrm>
            <a:off x="4742481" y="3820920"/>
            <a:ext cx="2011680" cy="584775"/>
          </a:xfrm>
          <a:prstGeom prst="rect">
            <a:avLst/>
          </a:prstGeom>
          <a:noFill/>
        </p:spPr>
        <p:txBody>
          <a:bodyPr wrap="square" rtlCol="0">
            <a:spAutoFit/>
          </a:bodyPr>
          <a:lstStyle/>
          <a:p>
            <a:r>
              <a:rPr lang="en-US" sz="3200" dirty="0" smtClean="0">
                <a:solidFill>
                  <a:schemeClr val="bg1"/>
                </a:solidFill>
              </a:rPr>
              <a:t>Daniel</a:t>
            </a:r>
          </a:p>
        </p:txBody>
      </p:sp>
    </p:spTree>
    <p:extLst>
      <p:ext uri="{BB962C8B-B14F-4D97-AF65-F5344CB8AC3E}">
        <p14:creationId xmlns:p14="http://schemas.microsoft.com/office/powerpoint/2010/main" val="410600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0" grpId="0"/>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5512" y="2343073"/>
            <a:ext cx="9175805" cy="3108543"/>
          </a:xfrm>
          <a:prstGeom prst="rect">
            <a:avLst/>
          </a:prstGeom>
        </p:spPr>
        <p:txBody>
          <a:bodyPr wrap="square">
            <a:spAutoFit/>
          </a:bodyPr>
          <a:lstStyle/>
          <a:p>
            <a:r>
              <a:rPr lang="en-US" sz="2800" dirty="0" smtClean="0">
                <a:solidFill>
                  <a:schemeClr val="bg1"/>
                </a:solidFill>
              </a:rPr>
              <a:t>But </a:t>
            </a:r>
            <a:r>
              <a:rPr lang="en-US" sz="2800" dirty="0">
                <a:solidFill>
                  <a:schemeClr val="bg1"/>
                </a:solidFill>
              </a:rPr>
              <a:t>each in his own turn: </a:t>
            </a:r>
            <a:r>
              <a:rPr lang="en-US" sz="2800" dirty="0" smtClean="0">
                <a:solidFill>
                  <a:schemeClr val="bg1"/>
                </a:solidFill>
              </a:rPr>
              <a:t>1/ Christ</a:t>
            </a:r>
            <a:r>
              <a:rPr lang="en-US" sz="2800" dirty="0">
                <a:solidFill>
                  <a:schemeClr val="bg1"/>
                </a:solidFill>
              </a:rPr>
              <a:t>, the </a:t>
            </a:r>
            <a:r>
              <a:rPr lang="en-US" sz="2800" dirty="0" smtClean="0">
                <a:solidFill>
                  <a:schemeClr val="bg1"/>
                </a:solidFill>
              </a:rPr>
              <a:t>first-fruits</a:t>
            </a:r>
            <a:r>
              <a:rPr lang="en-US" sz="2800" dirty="0">
                <a:solidFill>
                  <a:schemeClr val="bg1"/>
                </a:solidFill>
              </a:rPr>
              <a:t>; then, when </a:t>
            </a:r>
            <a:r>
              <a:rPr lang="en-US" sz="2800" dirty="0" smtClean="0">
                <a:solidFill>
                  <a:schemeClr val="bg1"/>
                </a:solidFill>
              </a:rPr>
              <a:t>He </a:t>
            </a:r>
            <a:r>
              <a:rPr lang="en-US" sz="2800" dirty="0">
                <a:solidFill>
                  <a:schemeClr val="bg1"/>
                </a:solidFill>
              </a:rPr>
              <a:t>comes, </a:t>
            </a:r>
            <a:r>
              <a:rPr lang="en-US" sz="2800" dirty="0" smtClean="0">
                <a:solidFill>
                  <a:schemeClr val="bg1"/>
                </a:solidFill>
              </a:rPr>
              <a:t>2/ those </a:t>
            </a:r>
            <a:r>
              <a:rPr lang="en-US" sz="2800" dirty="0">
                <a:solidFill>
                  <a:schemeClr val="bg1"/>
                </a:solidFill>
              </a:rPr>
              <a:t>who belong to </a:t>
            </a:r>
            <a:r>
              <a:rPr lang="en-US" sz="2800" dirty="0" smtClean="0">
                <a:solidFill>
                  <a:schemeClr val="bg1"/>
                </a:solidFill>
              </a:rPr>
              <a:t>Him</a:t>
            </a:r>
            <a:r>
              <a:rPr lang="en-US" sz="2800" dirty="0">
                <a:solidFill>
                  <a:schemeClr val="bg1"/>
                </a:solidFill>
              </a:rPr>
              <a:t>. </a:t>
            </a:r>
            <a:r>
              <a:rPr lang="en-US" sz="2800" baseline="30000" dirty="0">
                <a:solidFill>
                  <a:schemeClr val="bg1"/>
                </a:solidFill>
              </a:rPr>
              <a:t>24 </a:t>
            </a:r>
            <a:r>
              <a:rPr lang="en-US" sz="2800" dirty="0">
                <a:solidFill>
                  <a:schemeClr val="bg1"/>
                </a:solidFill>
              </a:rPr>
              <a:t> Then the end will come, </a:t>
            </a:r>
            <a:r>
              <a:rPr lang="en-US" sz="2800" dirty="0" smtClean="0">
                <a:solidFill>
                  <a:schemeClr val="bg1"/>
                </a:solidFill>
              </a:rPr>
              <a:t>3/ when He </a:t>
            </a:r>
            <a:r>
              <a:rPr lang="en-US" sz="2800" dirty="0">
                <a:solidFill>
                  <a:schemeClr val="bg1"/>
                </a:solidFill>
              </a:rPr>
              <a:t>hands over the kingdom to God the Father after he has destroyed all dominion, authority and power. </a:t>
            </a:r>
            <a:r>
              <a:rPr lang="en-US" sz="2800" baseline="30000" dirty="0">
                <a:solidFill>
                  <a:schemeClr val="bg1"/>
                </a:solidFill>
              </a:rPr>
              <a:t>25 </a:t>
            </a:r>
            <a:r>
              <a:rPr lang="en-US" sz="2800" dirty="0">
                <a:solidFill>
                  <a:schemeClr val="bg1"/>
                </a:solidFill>
              </a:rPr>
              <a:t> For he must reign until he has put all his enemies under his feet. </a:t>
            </a:r>
            <a:r>
              <a:rPr lang="en-US" sz="2800" baseline="30000" dirty="0">
                <a:solidFill>
                  <a:schemeClr val="bg1"/>
                </a:solidFill>
              </a:rPr>
              <a:t>26 </a:t>
            </a:r>
            <a:r>
              <a:rPr lang="en-US" sz="2800" dirty="0">
                <a:solidFill>
                  <a:schemeClr val="bg1"/>
                </a:solidFill>
              </a:rPr>
              <a:t> The last enemy to be destroyed is death. </a:t>
            </a:r>
            <a:r>
              <a:rPr lang="en-US" sz="2800" b="1" dirty="0">
                <a:solidFill>
                  <a:schemeClr val="bg1"/>
                </a:solidFill>
              </a:rPr>
              <a:t>1 Corinthians 15:23-26 (</a:t>
            </a:r>
            <a:r>
              <a:rPr lang="en-US" sz="2800" b="1" dirty="0" err="1">
                <a:solidFill>
                  <a:schemeClr val="bg1"/>
                </a:solidFill>
              </a:rPr>
              <a:t>NIV</a:t>
            </a:r>
            <a:r>
              <a:rPr lang="en-US" sz="2800" b="1" dirty="0">
                <a:solidFill>
                  <a:schemeClr val="bg1"/>
                </a:solidFill>
              </a:rPr>
              <a:t>) </a:t>
            </a:r>
            <a:endParaRPr lang="en-US" sz="2800" dirty="0">
              <a:solidFill>
                <a:schemeClr val="bg1"/>
              </a:solidFill>
            </a:endParaRPr>
          </a:p>
        </p:txBody>
      </p:sp>
      <p:sp>
        <p:nvSpPr>
          <p:cNvPr id="8" name="Rectangle 7"/>
          <p:cNvSpPr/>
          <p:nvPr/>
        </p:nvSpPr>
        <p:spPr>
          <a:xfrm>
            <a:off x="87465" y="141653"/>
            <a:ext cx="9652884" cy="1754326"/>
          </a:xfrm>
          <a:prstGeom prst="rect">
            <a:avLst/>
          </a:prstGeom>
        </p:spPr>
        <p:txBody>
          <a:bodyPr wrap="square">
            <a:spAutoFit/>
          </a:bodyPr>
          <a:lstStyle/>
          <a:p>
            <a:pPr algn="ctr"/>
            <a:r>
              <a:rPr lang="en-US" sz="3600" b="1" dirty="0" smtClean="0">
                <a:solidFill>
                  <a:srgbClr val="FFFF00"/>
                </a:solidFill>
              </a:rPr>
              <a:t>Jesus Is The First Fruits</a:t>
            </a:r>
          </a:p>
          <a:p>
            <a:pPr algn="ctr"/>
            <a:r>
              <a:rPr lang="en-US" sz="3600" b="1" dirty="0" smtClean="0">
                <a:solidFill>
                  <a:srgbClr val="FFFF00"/>
                </a:solidFill>
              </a:rPr>
              <a:t>The Church Is The Crop of Mercy</a:t>
            </a:r>
          </a:p>
          <a:p>
            <a:pPr algn="ctr"/>
            <a:r>
              <a:rPr lang="en-US" sz="3600" b="1" dirty="0" smtClean="0">
                <a:solidFill>
                  <a:srgbClr val="FFFF00"/>
                </a:solidFill>
              </a:rPr>
              <a:t>The Rebellious will raise to Judgement  </a:t>
            </a:r>
            <a:endParaRPr lang="en-US" sz="3600" b="1" dirty="0">
              <a:solidFill>
                <a:srgbClr val="FFFF00"/>
              </a:solidFill>
            </a:endParaRPr>
          </a:p>
        </p:txBody>
      </p:sp>
    </p:spTree>
    <p:extLst>
      <p:ext uri="{BB962C8B-B14F-4D97-AF65-F5344CB8AC3E}">
        <p14:creationId xmlns:p14="http://schemas.microsoft.com/office/powerpoint/2010/main" val="31783772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6002" y="2348994"/>
            <a:ext cx="9430247" cy="3539430"/>
          </a:xfrm>
          <a:prstGeom prst="rect">
            <a:avLst/>
          </a:prstGeom>
        </p:spPr>
        <p:txBody>
          <a:bodyPr wrap="square">
            <a:spAutoFit/>
          </a:bodyPr>
          <a:lstStyle/>
          <a:p>
            <a:r>
              <a:rPr lang="en-US" sz="2800" b="1" dirty="0" smtClean="0">
                <a:solidFill>
                  <a:srgbClr val="FFFF00"/>
                </a:solidFill>
              </a:rPr>
              <a:t>“I </a:t>
            </a:r>
            <a:r>
              <a:rPr lang="en-US" sz="2800" b="1" dirty="0">
                <a:solidFill>
                  <a:srgbClr val="FFFF00"/>
                </a:solidFill>
              </a:rPr>
              <a:t>tell you the truth, a time is coming and has now come when the dead will hear the voice of the Son of God and those who hear will </a:t>
            </a:r>
            <a:r>
              <a:rPr lang="en-US" sz="2800" b="1" dirty="0" smtClean="0">
                <a:solidFill>
                  <a:srgbClr val="FFFF00"/>
                </a:solidFill>
              </a:rPr>
              <a:t>live </a:t>
            </a:r>
            <a:r>
              <a:rPr lang="en-US" sz="2800" b="1" dirty="0" smtClean="0">
                <a:solidFill>
                  <a:schemeClr val="bg1"/>
                </a:solidFill>
              </a:rPr>
              <a:t>(resurrect).</a:t>
            </a:r>
            <a:r>
              <a:rPr lang="en-US" sz="2800" dirty="0" smtClean="0">
                <a:solidFill>
                  <a:schemeClr val="bg1"/>
                </a:solidFill>
              </a:rPr>
              <a:t> Do </a:t>
            </a:r>
            <a:r>
              <a:rPr lang="en-US" sz="2800" dirty="0">
                <a:solidFill>
                  <a:schemeClr val="bg1"/>
                </a:solidFill>
              </a:rPr>
              <a:t>not be amazed at this, for a time is coming when all who are in their graves will hear </a:t>
            </a:r>
            <a:r>
              <a:rPr lang="en-US" sz="2800" dirty="0" smtClean="0">
                <a:solidFill>
                  <a:schemeClr val="bg1"/>
                </a:solidFill>
              </a:rPr>
              <a:t>His </a:t>
            </a:r>
            <a:r>
              <a:rPr lang="en-US" sz="2800" dirty="0">
                <a:solidFill>
                  <a:schemeClr val="bg1"/>
                </a:solidFill>
              </a:rPr>
              <a:t>voice 29  and come out--</a:t>
            </a:r>
            <a:r>
              <a:rPr lang="en-US" sz="2800" b="1" dirty="0">
                <a:solidFill>
                  <a:srgbClr val="FFFF00"/>
                </a:solidFill>
              </a:rPr>
              <a:t>those who have done good will rise to </a:t>
            </a:r>
            <a:r>
              <a:rPr lang="en-US" sz="2800" b="1" dirty="0" smtClean="0">
                <a:solidFill>
                  <a:srgbClr val="FFFF00"/>
                </a:solidFill>
              </a:rPr>
              <a:t>live (eternal life with God), </a:t>
            </a:r>
            <a:r>
              <a:rPr lang="en-US" sz="2800" b="1" dirty="0">
                <a:solidFill>
                  <a:srgbClr val="FFFF00"/>
                </a:solidFill>
              </a:rPr>
              <a:t>and those who have done evil will rise to be </a:t>
            </a:r>
            <a:r>
              <a:rPr lang="en-US" sz="2800" b="1" dirty="0" smtClean="0">
                <a:solidFill>
                  <a:srgbClr val="FFFF00"/>
                </a:solidFill>
              </a:rPr>
              <a:t>condemned.</a:t>
            </a:r>
            <a:r>
              <a:rPr lang="en-US" sz="2800" b="1" dirty="0" smtClean="0">
                <a:solidFill>
                  <a:schemeClr val="bg1"/>
                </a:solidFill>
              </a:rPr>
              <a:t>” John 5:25, 28-29</a:t>
            </a:r>
            <a:endParaRPr lang="en-US" sz="2800" dirty="0">
              <a:solidFill>
                <a:schemeClr val="bg1"/>
              </a:solidFill>
            </a:endParaRPr>
          </a:p>
        </p:txBody>
      </p:sp>
      <p:sp>
        <p:nvSpPr>
          <p:cNvPr id="4" name="TextBox 3"/>
          <p:cNvSpPr txBox="1"/>
          <p:nvPr/>
        </p:nvSpPr>
        <p:spPr>
          <a:xfrm>
            <a:off x="97171" y="145452"/>
            <a:ext cx="9760688" cy="1938992"/>
          </a:xfrm>
          <a:prstGeom prst="rect">
            <a:avLst/>
          </a:prstGeom>
          <a:noFill/>
        </p:spPr>
        <p:txBody>
          <a:bodyPr wrap="square" rtlCol="0">
            <a:spAutoFit/>
          </a:bodyPr>
          <a:lstStyle/>
          <a:p>
            <a:pPr algn="ctr"/>
            <a:r>
              <a:rPr lang="en-US" sz="4000" b="1" dirty="0" smtClean="0">
                <a:solidFill>
                  <a:srgbClr val="FFFF00"/>
                </a:solidFill>
                <a:effectLst>
                  <a:outerShdw blurRad="38100" dist="38100" dir="2700000" algn="tl">
                    <a:srgbClr val="000000">
                      <a:alpha val="43137"/>
                    </a:srgbClr>
                  </a:outerShdw>
                </a:effectLst>
              </a:rPr>
              <a:t>Everyone Is Going To Rise Again</a:t>
            </a:r>
          </a:p>
          <a:p>
            <a:pPr algn="ctr"/>
            <a:r>
              <a:rPr lang="en-US" sz="4000" b="1" dirty="0" smtClean="0">
                <a:solidFill>
                  <a:srgbClr val="FFFF00"/>
                </a:solidFill>
                <a:effectLst>
                  <a:outerShdw blurRad="38100" dist="38100" dir="2700000" algn="tl">
                    <a:srgbClr val="000000">
                      <a:alpha val="43137"/>
                    </a:srgbClr>
                  </a:outerShdw>
                </a:effectLst>
              </a:rPr>
              <a:t>To Face The Consequences Of</a:t>
            </a:r>
          </a:p>
          <a:p>
            <a:pPr algn="ctr"/>
            <a:r>
              <a:rPr lang="en-US" sz="4000" b="1" dirty="0" smtClean="0">
                <a:solidFill>
                  <a:srgbClr val="FFFF00"/>
                </a:solidFill>
                <a:effectLst>
                  <a:outerShdw blurRad="38100" dist="38100" dir="2700000" algn="tl">
                    <a:srgbClr val="000000">
                      <a:alpha val="43137"/>
                    </a:srgbClr>
                  </a:outerShdw>
                </a:effectLst>
              </a:rPr>
              <a:t>Their Response To Jesus   </a:t>
            </a:r>
            <a:endParaRPr lang="en-US" sz="4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540607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14669" y="254651"/>
            <a:ext cx="8941981" cy="1323439"/>
          </a:xfrm>
          <a:prstGeom prst="rect">
            <a:avLst/>
          </a:prstGeom>
        </p:spPr>
        <p:txBody>
          <a:bodyPr wrap="square">
            <a:spAutoFit/>
          </a:bodyPr>
          <a:lstStyle/>
          <a:p>
            <a:pPr algn="ctr"/>
            <a:r>
              <a:rPr lang="en-US" sz="4000" b="1" dirty="0" smtClean="0">
                <a:solidFill>
                  <a:srgbClr val="FFFF00"/>
                </a:solidFill>
              </a:rPr>
              <a:t>The Glory And Power OF Jesus  Taking the Keys From Satan </a:t>
            </a:r>
            <a:endParaRPr lang="en-US" sz="4000" b="1" dirty="0">
              <a:solidFill>
                <a:srgbClr val="FFFF00"/>
              </a:solidFill>
            </a:endParaRPr>
          </a:p>
        </p:txBody>
      </p:sp>
      <p:sp>
        <p:nvSpPr>
          <p:cNvPr id="4" name="Rectangle 3"/>
          <p:cNvSpPr/>
          <p:nvPr/>
        </p:nvSpPr>
        <p:spPr>
          <a:xfrm>
            <a:off x="414669" y="2073481"/>
            <a:ext cx="9047383" cy="3170099"/>
          </a:xfrm>
          <a:prstGeom prst="rect">
            <a:avLst/>
          </a:prstGeom>
        </p:spPr>
        <p:txBody>
          <a:bodyPr wrap="square">
            <a:spAutoFit/>
          </a:bodyPr>
          <a:lstStyle/>
          <a:p>
            <a:r>
              <a:rPr lang="en-US" sz="4000" b="1" dirty="0">
                <a:solidFill>
                  <a:schemeClr val="bg1"/>
                </a:solidFill>
              </a:rPr>
              <a:t>Therefore it is said, When He ascended on high, He led captivity captive</a:t>
            </a:r>
            <a:r>
              <a:rPr lang="en-US" sz="4000" dirty="0">
                <a:solidFill>
                  <a:schemeClr val="bg1"/>
                </a:solidFill>
              </a:rPr>
              <a:t> [</a:t>
            </a:r>
            <a:r>
              <a:rPr lang="en-US" sz="4000" dirty="0">
                <a:solidFill>
                  <a:srgbClr val="FFFF00"/>
                </a:solidFill>
              </a:rPr>
              <a:t>He led a train of vanquished foes</a:t>
            </a:r>
            <a:r>
              <a:rPr lang="en-US" sz="4000" dirty="0">
                <a:solidFill>
                  <a:schemeClr val="bg1"/>
                </a:solidFill>
              </a:rPr>
              <a:t>] and He bestowed gifts on men. Ephesians 4:7-8 (</a:t>
            </a:r>
            <a:r>
              <a:rPr lang="en-US" sz="4000" dirty="0" smtClean="0">
                <a:solidFill>
                  <a:schemeClr val="bg1"/>
                </a:solidFill>
              </a:rPr>
              <a:t>AMP)</a:t>
            </a:r>
            <a:endParaRPr lang="en-US" sz="4000" dirty="0">
              <a:solidFill>
                <a:schemeClr val="bg1"/>
              </a:solidFill>
            </a:endParaRPr>
          </a:p>
        </p:txBody>
      </p:sp>
    </p:spTree>
    <p:extLst>
      <p:ext uri="{BB962C8B-B14F-4D97-AF65-F5344CB8AC3E}">
        <p14:creationId xmlns:p14="http://schemas.microsoft.com/office/powerpoint/2010/main" val="26503843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5162" y="136216"/>
            <a:ext cx="7686392" cy="769441"/>
          </a:xfrm>
          <a:prstGeom prst="rect">
            <a:avLst/>
          </a:prstGeom>
          <a:noFill/>
        </p:spPr>
        <p:txBody>
          <a:bodyPr wrap="square" rtlCol="0">
            <a:spAutoFit/>
          </a:bodyPr>
          <a:lstStyle/>
          <a:p>
            <a:pPr algn="ctr"/>
            <a:r>
              <a:rPr lang="en-US" sz="4400" b="1" dirty="0" smtClean="0">
                <a:solidFill>
                  <a:srgbClr val="FFFF00"/>
                </a:solidFill>
                <a:effectLst>
                  <a:outerShdw blurRad="38100" dist="38100" dir="2700000" algn="tl">
                    <a:srgbClr val="000000">
                      <a:alpha val="43137"/>
                    </a:srgbClr>
                  </a:outerShdw>
                </a:effectLst>
              </a:rPr>
              <a:t>Taking Captivity Captive </a:t>
            </a:r>
            <a:endParaRPr lang="en-US" sz="4400" b="1" dirty="0">
              <a:solidFill>
                <a:srgbClr val="FFFF00"/>
              </a:solidFill>
              <a:effectLst>
                <a:outerShdw blurRad="38100" dist="38100" dir="2700000" algn="tl">
                  <a:srgbClr val="000000">
                    <a:alpha val="43137"/>
                  </a:srgbClr>
                </a:outerShdw>
              </a:effectLst>
            </a:endParaRPr>
          </a:p>
        </p:txBody>
      </p:sp>
      <p:pic>
        <p:nvPicPr>
          <p:cNvPr id="4098" name="Picture 2" descr="secondo intagliare Divertire roman triumph captives riflettere Guardare  attraverso n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104" y="951171"/>
            <a:ext cx="4384620" cy="34258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1439" y="4677851"/>
            <a:ext cx="4579951" cy="1569660"/>
          </a:xfrm>
          <a:prstGeom prst="rect">
            <a:avLst/>
          </a:prstGeom>
          <a:noFill/>
        </p:spPr>
        <p:txBody>
          <a:bodyPr wrap="square" rtlCol="0">
            <a:spAutoFit/>
          </a:bodyPr>
          <a:lstStyle/>
          <a:p>
            <a:r>
              <a:rPr lang="en-US" sz="2400" dirty="0" smtClean="0">
                <a:solidFill>
                  <a:schemeClr val="bg1"/>
                </a:solidFill>
              </a:rPr>
              <a:t>We are His Captives – His Love Slaves</a:t>
            </a:r>
          </a:p>
          <a:p>
            <a:r>
              <a:rPr lang="en-US" sz="2400" dirty="0" smtClean="0">
                <a:solidFill>
                  <a:schemeClr val="bg1"/>
                </a:solidFill>
              </a:rPr>
              <a:t>Walking In Resurrection FREEDOM and LIFE</a:t>
            </a:r>
          </a:p>
        </p:txBody>
      </p:sp>
      <p:pic>
        <p:nvPicPr>
          <p:cNvPr id="4100" name="Picture 4" descr="Satan Has Already Been Defeated | Daily Man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2503" y="1184744"/>
            <a:ext cx="4452385" cy="319227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977116" y="4794637"/>
            <a:ext cx="4579951" cy="1200329"/>
          </a:xfrm>
          <a:prstGeom prst="rect">
            <a:avLst/>
          </a:prstGeom>
          <a:noFill/>
        </p:spPr>
        <p:txBody>
          <a:bodyPr wrap="square" rtlCol="0">
            <a:spAutoFit/>
          </a:bodyPr>
          <a:lstStyle/>
          <a:p>
            <a:r>
              <a:rPr lang="en-US" sz="2400" dirty="0" smtClean="0">
                <a:solidFill>
                  <a:schemeClr val="bg1"/>
                </a:solidFill>
              </a:rPr>
              <a:t>Jesus breaks the power of the enemy and of sin and death and conquers it with total </a:t>
            </a:r>
          </a:p>
        </p:txBody>
      </p:sp>
    </p:spTree>
    <p:extLst>
      <p:ext uri="{BB962C8B-B14F-4D97-AF65-F5344CB8AC3E}">
        <p14:creationId xmlns:p14="http://schemas.microsoft.com/office/powerpoint/2010/main" val="242326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8772" y="96460"/>
            <a:ext cx="7686392" cy="769441"/>
          </a:xfrm>
          <a:prstGeom prst="rect">
            <a:avLst/>
          </a:prstGeom>
          <a:noFill/>
        </p:spPr>
        <p:txBody>
          <a:bodyPr wrap="square" rtlCol="0">
            <a:spAutoFit/>
          </a:bodyPr>
          <a:lstStyle/>
          <a:p>
            <a:pPr algn="ctr"/>
            <a:r>
              <a:rPr lang="en-US" sz="4400" b="1" dirty="0" smtClean="0">
                <a:solidFill>
                  <a:srgbClr val="FFFF00"/>
                </a:solidFill>
                <a:effectLst>
                  <a:outerShdw blurRad="38100" dist="38100" dir="2700000" algn="tl">
                    <a:srgbClr val="000000">
                      <a:alpha val="43137"/>
                    </a:srgbClr>
                  </a:outerShdw>
                </a:effectLst>
              </a:rPr>
              <a:t>Taking Captivity Captive </a:t>
            </a:r>
            <a:endParaRPr lang="en-US" sz="4400" b="1" dirty="0">
              <a:solidFill>
                <a:srgbClr val="FFFF00"/>
              </a:solidFill>
              <a:effectLst>
                <a:outerShdw blurRad="38100" dist="38100" dir="2700000" algn="tl">
                  <a:srgbClr val="000000">
                    <a:alpha val="43137"/>
                  </a:srgbClr>
                </a:outerShdw>
              </a:effectLst>
            </a:endParaRPr>
          </a:p>
        </p:txBody>
      </p:sp>
      <p:sp>
        <p:nvSpPr>
          <p:cNvPr id="9" name="Rectangle 8"/>
          <p:cNvSpPr/>
          <p:nvPr/>
        </p:nvSpPr>
        <p:spPr>
          <a:xfrm>
            <a:off x="365754" y="3387269"/>
            <a:ext cx="9032681" cy="3385542"/>
          </a:xfrm>
          <a:prstGeom prst="rect">
            <a:avLst/>
          </a:prstGeom>
        </p:spPr>
        <p:txBody>
          <a:bodyPr wrap="square">
            <a:spAutoFit/>
          </a:bodyPr>
          <a:lstStyle/>
          <a:p>
            <a:r>
              <a:rPr lang="en-US" sz="2800" dirty="0" smtClean="0">
                <a:solidFill>
                  <a:schemeClr val="bg1"/>
                </a:solidFill>
              </a:rPr>
              <a:t>I </a:t>
            </a:r>
            <a:r>
              <a:rPr lang="en-US" sz="2800" dirty="0">
                <a:solidFill>
                  <a:schemeClr val="bg1"/>
                </a:solidFill>
              </a:rPr>
              <a:t>will give you the keys of the kingdom of heaven; whatever you bind on earth will be bound in heaven, and whatever you loose on earth will be loosed in heaven." Matthew 16:19 (</a:t>
            </a:r>
            <a:r>
              <a:rPr lang="en-US" sz="2800" dirty="0" err="1">
                <a:solidFill>
                  <a:schemeClr val="bg1"/>
                </a:solidFill>
              </a:rPr>
              <a:t>NIV</a:t>
            </a:r>
            <a:r>
              <a:rPr lang="en-US" sz="2800" dirty="0">
                <a:solidFill>
                  <a:schemeClr val="bg1"/>
                </a:solidFill>
              </a:rPr>
              <a:t>) </a:t>
            </a:r>
          </a:p>
          <a:p>
            <a:endParaRPr lang="en-US" sz="1400" dirty="0">
              <a:solidFill>
                <a:schemeClr val="bg1"/>
              </a:solidFill>
            </a:endParaRPr>
          </a:p>
          <a:p>
            <a:r>
              <a:rPr lang="en-US" sz="2800" dirty="0" smtClean="0">
                <a:solidFill>
                  <a:schemeClr val="bg1"/>
                </a:solidFill>
              </a:rPr>
              <a:t>I </a:t>
            </a:r>
            <a:r>
              <a:rPr lang="en-US" sz="2800" dirty="0">
                <a:solidFill>
                  <a:schemeClr val="bg1"/>
                </a:solidFill>
              </a:rPr>
              <a:t>am the Living One; I was dead, and behold I am alive for ever and ever! And I hold the keys of death and Hades. Revelation 1:18 (</a:t>
            </a:r>
            <a:r>
              <a:rPr lang="en-US" sz="2800" dirty="0" err="1">
                <a:solidFill>
                  <a:schemeClr val="bg1"/>
                </a:solidFill>
              </a:rPr>
              <a:t>NIV</a:t>
            </a:r>
            <a:r>
              <a:rPr lang="en-US" sz="2800" dirty="0">
                <a:solidFill>
                  <a:schemeClr val="bg1"/>
                </a:solidFill>
              </a:rPr>
              <a:t>) </a:t>
            </a:r>
          </a:p>
        </p:txBody>
      </p:sp>
      <p:sp>
        <p:nvSpPr>
          <p:cNvPr id="3" name="AutoShape 2" descr="Chained up Stock Photos, Royalty Free Chained up Images | Depositph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776" b="4807"/>
          <a:stretch/>
        </p:blipFill>
        <p:spPr bwMode="auto">
          <a:xfrm>
            <a:off x="4343408" y="976645"/>
            <a:ext cx="4490501" cy="2167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7975" y="993912"/>
            <a:ext cx="4120902" cy="2308324"/>
          </a:xfrm>
          <a:prstGeom prst="rect">
            <a:avLst/>
          </a:prstGeom>
          <a:noFill/>
        </p:spPr>
        <p:txBody>
          <a:bodyPr wrap="square" rtlCol="0">
            <a:spAutoFit/>
          </a:bodyPr>
          <a:lstStyle/>
          <a:p>
            <a:r>
              <a:rPr lang="en-US" sz="2400" dirty="0" smtClean="0">
                <a:solidFill>
                  <a:srgbClr val="FFFF00"/>
                </a:solidFill>
              </a:rPr>
              <a:t>Pulling Off from the Souls on Earth The Permanent Power  and curse of sin, Satan’s dominion, death, sickness, addiction, orphaned living, and Lies. </a:t>
            </a:r>
          </a:p>
        </p:txBody>
      </p:sp>
      <p:sp>
        <p:nvSpPr>
          <p:cNvPr id="5" name="TextBox 4"/>
          <p:cNvSpPr txBox="1"/>
          <p:nvPr/>
        </p:nvSpPr>
        <p:spPr>
          <a:xfrm rot="18597031">
            <a:off x="4059614" y="2051442"/>
            <a:ext cx="1773141" cy="523220"/>
          </a:xfrm>
          <a:prstGeom prst="rect">
            <a:avLst/>
          </a:prstGeom>
          <a:noFill/>
        </p:spPr>
        <p:txBody>
          <a:bodyPr wrap="square" rtlCol="0">
            <a:spAutoFit/>
          </a:bodyPr>
          <a:lstStyle/>
          <a:p>
            <a:r>
              <a:rPr lang="en-US" sz="2800" dirty="0" smtClean="0">
                <a:solidFill>
                  <a:schemeClr val="bg1"/>
                </a:solidFill>
              </a:rPr>
              <a:t>Curse</a:t>
            </a:r>
          </a:p>
        </p:txBody>
      </p:sp>
      <p:pic>
        <p:nvPicPr>
          <p:cNvPr id="8" name="Picture 7" descr="Instrumental (sample) by Defeated | ReverbNation"/>
          <p:cNvPicPr/>
          <p:nvPr/>
        </p:nvPicPr>
        <p:blipFill rotWithShape="1">
          <a:blip r:embed="rId3">
            <a:extLst>
              <a:ext uri="{28A0092B-C50C-407E-A947-70E740481C1C}">
                <a14:useLocalDpi xmlns:a14="http://schemas.microsoft.com/office/drawing/2010/main" val="0"/>
              </a:ext>
            </a:extLst>
          </a:blip>
          <a:srcRect l="7543" t="12987" r="8512" b="20455"/>
          <a:stretch/>
        </p:blipFill>
        <p:spPr bwMode="auto">
          <a:xfrm>
            <a:off x="7505300" y="976645"/>
            <a:ext cx="2266854" cy="1377991"/>
          </a:xfrm>
          <a:prstGeom prst="rect">
            <a:avLst/>
          </a:prstGeom>
          <a:noFill/>
          <a:ln>
            <a:noFill/>
          </a:ln>
          <a:extLst>
            <a:ext uri="{53640926-AAD7-44D8-BBD7-CCE9431645EC}">
              <a14:shadowObscured xmlns:a14="http://schemas.microsoft.com/office/drawing/2010/main"/>
            </a:ext>
          </a:extLst>
        </p:spPr>
      </p:pic>
      <p:sp>
        <p:nvSpPr>
          <p:cNvPr id="6" name="TextBox 5"/>
          <p:cNvSpPr txBox="1"/>
          <p:nvPr/>
        </p:nvSpPr>
        <p:spPr>
          <a:xfrm>
            <a:off x="7625301" y="1820290"/>
            <a:ext cx="2083242" cy="584775"/>
          </a:xfrm>
          <a:prstGeom prst="rect">
            <a:avLst/>
          </a:prstGeom>
          <a:noFill/>
        </p:spPr>
        <p:txBody>
          <a:bodyPr wrap="square" rtlCol="0">
            <a:spAutoFit/>
          </a:bodyPr>
          <a:lstStyle/>
          <a:p>
            <a:pPr algn="ctr"/>
            <a:r>
              <a:rPr lang="en-US" sz="3200" dirty="0" smtClean="0">
                <a:solidFill>
                  <a:schemeClr val="bg1"/>
                </a:solidFill>
              </a:rPr>
              <a:t>Column</a:t>
            </a:r>
          </a:p>
        </p:txBody>
      </p:sp>
    </p:spTree>
    <p:extLst>
      <p:ext uri="{BB962C8B-B14F-4D97-AF65-F5344CB8AC3E}">
        <p14:creationId xmlns:p14="http://schemas.microsoft.com/office/powerpoint/2010/main" val="361369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6964" y="45604"/>
            <a:ext cx="9792586" cy="1754326"/>
          </a:xfrm>
          <a:prstGeom prst="rect">
            <a:avLst/>
          </a:prstGeom>
        </p:spPr>
        <p:txBody>
          <a:bodyPr wrap="square">
            <a:spAutoFit/>
          </a:bodyPr>
          <a:lstStyle/>
          <a:p>
            <a:pPr algn="ctr"/>
            <a:r>
              <a:rPr lang="en-US" sz="3600" b="1" dirty="0" smtClean="0">
                <a:solidFill>
                  <a:srgbClr val="FFFF00"/>
                </a:solidFill>
              </a:rPr>
              <a:t>We Decree The Victory Of Jesus Over Our Lives – Our Families – Our Churches and Our Nation </a:t>
            </a:r>
            <a:endParaRPr lang="en-US" sz="3600" b="1" dirty="0">
              <a:solidFill>
                <a:srgbClr val="FFFF00"/>
              </a:solidFill>
            </a:endParaRPr>
          </a:p>
        </p:txBody>
      </p:sp>
      <p:sp>
        <p:nvSpPr>
          <p:cNvPr id="2" name="Rectangle 1"/>
          <p:cNvSpPr/>
          <p:nvPr/>
        </p:nvSpPr>
        <p:spPr>
          <a:xfrm>
            <a:off x="508883" y="1859340"/>
            <a:ext cx="9199660" cy="3539430"/>
          </a:xfrm>
          <a:prstGeom prst="rect">
            <a:avLst/>
          </a:prstGeom>
        </p:spPr>
        <p:txBody>
          <a:bodyPr wrap="square">
            <a:spAutoFit/>
          </a:bodyPr>
          <a:lstStyle/>
          <a:p>
            <a:r>
              <a:rPr lang="en-US" sz="2800" dirty="0" smtClean="0">
                <a:solidFill>
                  <a:schemeClr val="bg1"/>
                </a:solidFill>
              </a:rPr>
              <a:t>If </a:t>
            </a:r>
            <a:r>
              <a:rPr lang="en-US" sz="2800" dirty="0">
                <a:solidFill>
                  <a:schemeClr val="bg1"/>
                </a:solidFill>
              </a:rPr>
              <a:t>you return to the Almighty, you will be restored: If you remove wickedness far from your tent </a:t>
            </a:r>
            <a:r>
              <a:rPr lang="en-US" sz="2800" baseline="30000" dirty="0" smtClean="0">
                <a:solidFill>
                  <a:schemeClr val="bg1"/>
                </a:solidFill>
              </a:rPr>
              <a:t>- </a:t>
            </a:r>
            <a:r>
              <a:rPr lang="en-US" sz="2800" dirty="0">
                <a:solidFill>
                  <a:schemeClr val="bg1"/>
                </a:solidFill>
              </a:rPr>
              <a:t> then the Almighty will be your gold, the choicest silver for you. </a:t>
            </a:r>
            <a:r>
              <a:rPr lang="en-US" sz="2800" baseline="30000" dirty="0">
                <a:solidFill>
                  <a:schemeClr val="bg1"/>
                </a:solidFill>
              </a:rPr>
              <a:t>26 </a:t>
            </a:r>
            <a:r>
              <a:rPr lang="en-US" sz="2800" dirty="0">
                <a:solidFill>
                  <a:schemeClr val="bg1"/>
                </a:solidFill>
              </a:rPr>
              <a:t> Surely then you will find delight in the Almighty and will lift up your face to God. </a:t>
            </a:r>
            <a:r>
              <a:rPr lang="en-US" sz="2800" baseline="30000" dirty="0">
                <a:solidFill>
                  <a:schemeClr val="bg1"/>
                </a:solidFill>
              </a:rPr>
              <a:t>27 </a:t>
            </a:r>
            <a:r>
              <a:rPr lang="en-US" sz="2800" dirty="0">
                <a:solidFill>
                  <a:schemeClr val="bg1"/>
                </a:solidFill>
              </a:rPr>
              <a:t> You will pray to him, and </a:t>
            </a:r>
            <a:r>
              <a:rPr lang="en-US" sz="2800" dirty="0" err="1" smtClean="0">
                <a:solidFill>
                  <a:schemeClr val="bg1"/>
                </a:solidFill>
              </a:rPr>
              <a:t>Hhe</a:t>
            </a:r>
            <a:r>
              <a:rPr lang="en-US" sz="2800" dirty="0" smtClean="0">
                <a:solidFill>
                  <a:schemeClr val="bg1"/>
                </a:solidFill>
              </a:rPr>
              <a:t> </a:t>
            </a:r>
            <a:r>
              <a:rPr lang="en-US" sz="2800" dirty="0">
                <a:solidFill>
                  <a:schemeClr val="bg1"/>
                </a:solidFill>
              </a:rPr>
              <a:t>will hear you, and you will fulfill your vows. </a:t>
            </a:r>
            <a:r>
              <a:rPr lang="en-US" sz="2800" baseline="30000" dirty="0">
                <a:solidFill>
                  <a:schemeClr val="bg1"/>
                </a:solidFill>
              </a:rPr>
              <a:t>28 </a:t>
            </a:r>
            <a:r>
              <a:rPr lang="en-US" sz="2800" dirty="0">
                <a:solidFill>
                  <a:schemeClr val="bg1"/>
                </a:solidFill>
              </a:rPr>
              <a:t> </a:t>
            </a:r>
            <a:r>
              <a:rPr lang="en-US" sz="2800" b="1" dirty="0" smtClean="0">
                <a:solidFill>
                  <a:srgbClr val="FFFF00"/>
                </a:solidFill>
              </a:rPr>
              <a:t>You shall decree a thing and it shall be ESTABLISHED, </a:t>
            </a:r>
            <a:r>
              <a:rPr lang="en-US" sz="2800" b="1" dirty="0">
                <a:solidFill>
                  <a:srgbClr val="FFFF00"/>
                </a:solidFill>
              </a:rPr>
              <a:t>and light will shine on your ways.</a:t>
            </a:r>
            <a:r>
              <a:rPr lang="en-US" sz="2800" dirty="0">
                <a:solidFill>
                  <a:schemeClr val="bg1"/>
                </a:solidFill>
              </a:rPr>
              <a:t> </a:t>
            </a:r>
            <a:r>
              <a:rPr lang="en-US" sz="2800" b="1" dirty="0">
                <a:solidFill>
                  <a:schemeClr val="bg1"/>
                </a:solidFill>
              </a:rPr>
              <a:t>Job 22:23-28 (</a:t>
            </a:r>
            <a:r>
              <a:rPr lang="en-US" sz="2800" b="1" dirty="0" err="1" smtClean="0">
                <a:solidFill>
                  <a:schemeClr val="bg1"/>
                </a:solidFill>
              </a:rPr>
              <a:t>NIV</a:t>
            </a:r>
            <a:r>
              <a:rPr lang="en-US" sz="2800" b="1" dirty="0" smtClean="0">
                <a:solidFill>
                  <a:schemeClr val="bg1"/>
                </a:solidFill>
              </a:rPr>
              <a:t>/ </a:t>
            </a:r>
            <a:r>
              <a:rPr lang="en-US" sz="2800" b="1" dirty="0" err="1" smtClean="0">
                <a:solidFill>
                  <a:schemeClr val="bg1"/>
                </a:solidFill>
              </a:rPr>
              <a:t>KJV</a:t>
            </a:r>
            <a:r>
              <a:rPr lang="en-US" sz="2800" b="1" dirty="0" smtClean="0">
                <a:solidFill>
                  <a:schemeClr val="bg1"/>
                </a:solidFill>
              </a:rPr>
              <a:t>) </a:t>
            </a:r>
            <a:endParaRPr lang="en-US" sz="2800" dirty="0">
              <a:solidFill>
                <a:schemeClr val="bg1"/>
              </a:solidFill>
            </a:endParaRPr>
          </a:p>
        </p:txBody>
      </p:sp>
    </p:spTree>
    <p:extLst>
      <p:ext uri="{BB962C8B-B14F-4D97-AF65-F5344CB8AC3E}">
        <p14:creationId xmlns:p14="http://schemas.microsoft.com/office/powerpoint/2010/main" val="892020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2796" y="193175"/>
            <a:ext cx="9654362" cy="1446550"/>
          </a:xfrm>
          <a:prstGeom prst="rect">
            <a:avLst/>
          </a:prstGeom>
          <a:noFill/>
        </p:spPr>
        <p:txBody>
          <a:bodyPr wrap="square" rtlCol="0">
            <a:spAutoFit/>
          </a:bodyPr>
          <a:lstStyle/>
          <a:p>
            <a:pPr algn="ctr"/>
            <a:r>
              <a:rPr lang="en-US" sz="4400" b="1" dirty="0">
                <a:solidFill>
                  <a:srgbClr val="FFFF00"/>
                </a:solidFill>
                <a:effectLst>
                  <a:outerShdw blurRad="38100" dist="38100" dir="2700000" algn="tl">
                    <a:srgbClr val="000000">
                      <a:alpha val="43137"/>
                    </a:srgbClr>
                  </a:outerShdw>
                </a:effectLst>
              </a:rPr>
              <a:t>Bruce Van </a:t>
            </a:r>
            <a:r>
              <a:rPr lang="en-US" sz="4400" b="1" dirty="0" smtClean="0">
                <a:solidFill>
                  <a:srgbClr val="FFFF00"/>
                </a:solidFill>
                <a:effectLst>
                  <a:outerShdw blurRad="38100" dist="38100" dir="2700000" algn="tl">
                    <a:srgbClr val="000000">
                      <a:alpha val="43137"/>
                    </a:srgbClr>
                  </a:outerShdw>
                </a:effectLst>
              </a:rPr>
              <a:t>Natta</a:t>
            </a:r>
          </a:p>
          <a:p>
            <a:pPr algn="ctr"/>
            <a:r>
              <a:rPr lang="en-US" sz="4400" b="1" dirty="0" smtClean="0">
                <a:solidFill>
                  <a:srgbClr val="FFFF00"/>
                </a:solidFill>
                <a:effectLst>
                  <a:outerShdw blurRad="38100" dist="38100" dir="2700000" algn="tl">
                    <a:srgbClr val="000000">
                      <a:alpha val="43137"/>
                    </a:srgbClr>
                  </a:outerShdw>
                </a:effectLst>
              </a:rPr>
              <a:t>His Resurrection </a:t>
            </a:r>
            <a:endParaRPr lang="en-US" sz="4400" b="1" dirty="0">
              <a:solidFill>
                <a:srgbClr val="FFFF00"/>
              </a:solidFill>
              <a:effectLst>
                <a:outerShdw blurRad="38100" dist="38100" dir="2700000" algn="tl">
                  <a:srgbClr val="000000">
                    <a:alpha val="43137"/>
                  </a:srgbClr>
                </a:outerShdw>
              </a:effectLst>
            </a:endParaRPr>
          </a:p>
        </p:txBody>
      </p:sp>
      <p:pic>
        <p:nvPicPr>
          <p:cNvPr id="9" name="Picture 2" descr="https://sweetbreadministries.com/wp-content/uploads/2023/05/Resized_IMG_4332_993919584159750.jpeg"/>
          <p:cNvPicPr>
            <a:picLocks noChangeAspect="1" noChangeArrowheads="1"/>
          </p:cNvPicPr>
          <p:nvPr/>
        </p:nvPicPr>
        <p:blipFill rotWithShape="1">
          <a:blip r:embed="rId2">
            <a:extLst>
              <a:ext uri="{28A0092B-C50C-407E-A947-70E740481C1C}">
                <a14:useLocalDpi xmlns:a14="http://schemas.microsoft.com/office/drawing/2010/main" val="0"/>
              </a:ext>
            </a:extLst>
          </a:blip>
          <a:srcRect l="2966" t="9172" r="8578"/>
          <a:stretch/>
        </p:blipFill>
        <p:spPr bwMode="auto">
          <a:xfrm>
            <a:off x="5184251" y="1910985"/>
            <a:ext cx="4745950" cy="365492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donne\AppData\Local\Microsoft\Windows\INetCache\Content.Outlook\KW4UIP6F\Screenshot_20240330-132937_Messages.jpg"/>
          <p:cNvPicPr>
            <a:picLocks noChangeAspect="1" noChangeArrowheads="1"/>
          </p:cNvPicPr>
          <p:nvPr/>
        </p:nvPicPr>
        <p:blipFill rotWithShape="1">
          <a:blip r:embed="rId3">
            <a:extLst>
              <a:ext uri="{28A0092B-C50C-407E-A947-70E740481C1C}">
                <a14:useLocalDpi xmlns:a14="http://schemas.microsoft.com/office/drawing/2010/main" val="0"/>
              </a:ext>
            </a:extLst>
          </a:blip>
          <a:srcRect l="47200" t="24117" r="5600" b="62324"/>
          <a:stretch/>
        </p:blipFill>
        <p:spPr bwMode="auto">
          <a:xfrm>
            <a:off x="528176" y="3107315"/>
            <a:ext cx="4393203" cy="266437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454595" y="5844209"/>
            <a:ext cx="4317558" cy="523220"/>
          </a:xfrm>
          <a:prstGeom prst="rect">
            <a:avLst/>
          </a:prstGeom>
          <a:noFill/>
        </p:spPr>
        <p:txBody>
          <a:bodyPr wrap="square" rtlCol="0">
            <a:spAutoFit/>
          </a:bodyPr>
          <a:lstStyle/>
          <a:p>
            <a:r>
              <a:rPr lang="en-US" sz="2800" dirty="0" smtClean="0">
                <a:solidFill>
                  <a:schemeClr val="bg1"/>
                </a:solidFill>
              </a:rPr>
              <a:t>Sweet Bread Ministries </a:t>
            </a:r>
          </a:p>
        </p:txBody>
      </p:sp>
      <p:pic>
        <p:nvPicPr>
          <p:cNvPr id="13" name="Picture 12"/>
          <p:cNvPicPr/>
          <p:nvPr/>
        </p:nvPicPr>
        <p:blipFill rotWithShape="1">
          <a:blip r:embed="rId4"/>
          <a:srcRect t="89680" r="69973"/>
          <a:stretch/>
        </p:blipFill>
        <p:spPr bwMode="auto">
          <a:xfrm>
            <a:off x="528175" y="2009244"/>
            <a:ext cx="3916209" cy="102815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2326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0375" y="254983"/>
            <a:ext cx="9064487" cy="1569660"/>
          </a:xfrm>
          <a:prstGeom prst="rect">
            <a:avLst/>
          </a:prstGeom>
          <a:noFill/>
        </p:spPr>
        <p:txBody>
          <a:bodyPr wrap="square" rtlCol="0">
            <a:spAutoFit/>
          </a:bodyPr>
          <a:lstStyle/>
          <a:p>
            <a:pPr algn="ctr"/>
            <a:r>
              <a:rPr lang="en-US" sz="4800" dirty="0">
                <a:solidFill>
                  <a:srgbClr val="FFFF00"/>
                </a:solidFill>
              </a:rPr>
              <a:t>What is the nicest thing anyone has ever done for you?</a:t>
            </a:r>
          </a:p>
        </p:txBody>
      </p:sp>
      <p:sp>
        <p:nvSpPr>
          <p:cNvPr id="3" name="AutoShape 2" descr="Who was Nero? | British Museu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686987" y="4636529"/>
            <a:ext cx="8611262" cy="1323439"/>
          </a:xfrm>
          <a:prstGeom prst="rect">
            <a:avLst/>
          </a:prstGeom>
        </p:spPr>
        <p:txBody>
          <a:bodyPr wrap="square">
            <a:spAutoFit/>
          </a:bodyPr>
          <a:lstStyle/>
          <a:p>
            <a:r>
              <a:rPr lang="en-US" sz="4000" b="1" dirty="0">
                <a:solidFill>
                  <a:schemeClr val="bg1"/>
                </a:solidFill>
                <a:effectLst>
                  <a:outerShdw blurRad="38100" dist="38100" dir="2700000" algn="tl">
                    <a:srgbClr val="000000">
                      <a:alpha val="43137"/>
                    </a:srgbClr>
                  </a:outerShdw>
                </a:effectLst>
              </a:rPr>
              <a:t>No One Ever Did for You and Me What Jesus </a:t>
            </a:r>
            <a:r>
              <a:rPr lang="en-US" sz="4000" b="1" dirty="0" smtClean="0">
                <a:solidFill>
                  <a:schemeClr val="bg1"/>
                </a:solidFill>
                <a:effectLst>
                  <a:outerShdw blurRad="38100" dist="38100" dir="2700000" algn="tl">
                    <a:srgbClr val="000000">
                      <a:alpha val="43137"/>
                    </a:srgbClr>
                  </a:outerShdw>
                </a:effectLst>
              </a:rPr>
              <a:t> Did</a:t>
            </a:r>
            <a:endParaRPr lang="en-US" sz="4000" b="1" dirty="0">
              <a:solidFill>
                <a:schemeClr val="bg1"/>
              </a:solidFill>
              <a:effectLst>
                <a:outerShdw blurRad="38100" dist="38100" dir="2700000" algn="tl">
                  <a:srgbClr val="000000">
                    <a:alpha val="43137"/>
                  </a:srgbClr>
                </a:outerShdw>
              </a:effectLst>
            </a:endParaRPr>
          </a:p>
        </p:txBody>
      </p:sp>
      <p:pic>
        <p:nvPicPr>
          <p:cNvPr id="14338" name="Picture 2" descr="Improve Mental Health with Acts of Kindness | US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3603" y="1978839"/>
            <a:ext cx="4572000" cy="2581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5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64542" y="2302007"/>
            <a:ext cx="9016779" cy="3970318"/>
          </a:xfrm>
          <a:prstGeom prst="rect">
            <a:avLst/>
          </a:prstGeom>
        </p:spPr>
        <p:txBody>
          <a:bodyPr wrap="square">
            <a:spAutoFit/>
          </a:bodyPr>
          <a:lstStyle/>
          <a:p>
            <a:r>
              <a:rPr lang="en-US" sz="3600" dirty="0" smtClean="0">
                <a:solidFill>
                  <a:schemeClr val="bg1"/>
                </a:solidFill>
              </a:rPr>
              <a:t>Moreover, </a:t>
            </a:r>
            <a:r>
              <a:rPr lang="en-US" sz="3600" dirty="0">
                <a:solidFill>
                  <a:schemeClr val="bg1"/>
                </a:solidFill>
              </a:rPr>
              <a:t>as for me, God forbid that I should sin against the </a:t>
            </a:r>
            <a:r>
              <a:rPr lang="en-US" sz="3600" cap="small" dirty="0">
                <a:solidFill>
                  <a:schemeClr val="bg1"/>
                </a:solidFill>
              </a:rPr>
              <a:t>LORD</a:t>
            </a:r>
            <a:r>
              <a:rPr lang="en-US" sz="3600" dirty="0">
                <a:solidFill>
                  <a:schemeClr val="bg1"/>
                </a:solidFill>
              </a:rPr>
              <a:t> in ceasing to pray for you: but I will teach you the good and the right way: </a:t>
            </a:r>
            <a:r>
              <a:rPr lang="en-US" sz="3600" dirty="0" smtClean="0">
                <a:solidFill>
                  <a:schemeClr val="bg1"/>
                </a:solidFill>
              </a:rPr>
              <a:t>But </a:t>
            </a:r>
            <a:r>
              <a:rPr lang="en-US" sz="3600" dirty="0">
                <a:solidFill>
                  <a:schemeClr val="bg1"/>
                </a:solidFill>
              </a:rPr>
              <a:t>be sure to fear the LORD and serve </a:t>
            </a:r>
            <a:r>
              <a:rPr lang="en-US" sz="3600" dirty="0" smtClean="0">
                <a:solidFill>
                  <a:schemeClr val="bg1"/>
                </a:solidFill>
              </a:rPr>
              <a:t>Him </a:t>
            </a:r>
            <a:r>
              <a:rPr lang="en-US" sz="3600" dirty="0">
                <a:solidFill>
                  <a:schemeClr val="bg1"/>
                </a:solidFill>
              </a:rPr>
              <a:t>faithfully with all your heart; consider what great things </a:t>
            </a:r>
            <a:r>
              <a:rPr lang="en-US" sz="3600" dirty="0" smtClean="0">
                <a:solidFill>
                  <a:schemeClr val="bg1"/>
                </a:solidFill>
              </a:rPr>
              <a:t>He </a:t>
            </a:r>
            <a:r>
              <a:rPr lang="en-US" sz="3600" dirty="0">
                <a:solidFill>
                  <a:schemeClr val="bg1"/>
                </a:solidFill>
              </a:rPr>
              <a:t>has done for you. </a:t>
            </a:r>
            <a:r>
              <a:rPr lang="en-US" sz="2800" dirty="0" smtClean="0">
                <a:solidFill>
                  <a:schemeClr val="bg1"/>
                </a:solidFill>
              </a:rPr>
              <a:t>1 </a:t>
            </a:r>
            <a:r>
              <a:rPr lang="en-US" sz="2800" dirty="0">
                <a:solidFill>
                  <a:schemeClr val="bg1"/>
                </a:solidFill>
              </a:rPr>
              <a:t>Samuel 12:23-24 (</a:t>
            </a:r>
            <a:r>
              <a:rPr lang="en-US" sz="2800" dirty="0" err="1" smtClean="0">
                <a:solidFill>
                  <a:schemeClr val="bg1"/>
                </a:solidFill>
              </a:rPr>
              <a:t>KJV</a:t>
            </a:r>
            <a:r>
              <a:rPr lang="en-US" sz="2800" dirty="0" smtClean="0">
                <a:solidFill>
                  <a:schemeClr val="bg1"/>
                </a:solidFill>
              </a:rPr>
              <a:t>/ </a:t>
            </a:r>
            <a:r>
              <a:rPr lang="en-US" sz="2800" dirty="0" err="1" smtClean="0">
                <a:solidFill>
                  <a:schemeClr val="bg1"/>
                </a:solidFill>
              </a:rPr>
              <a:t>NIV</a:t>
            </a:r>
            <a:r>
              <a:rPr lang="en-US" sz="2800" dirty="0" smtClean="0">
                <a:solidFill>
                  <a:schemeClr val="bg1"/>
                </a:solidFill>
              </a:rPr>
              <a:t>) </a:t>
            </a:r>
            <a:endParaRPr lang="en-US" sz="2800" dirty="0">
              <a:solidFill>
                <a:schemeClr val="bg1"/>
              </a:solidFill>
            </a:endParaRPr>
          </a:p>
        </p:txBody>
      </p:sp>
      <p:sp>
        <p:nvSpPr>
          <p:cNvPr id="8" name="TextBox 7"/>
          <p:cNvSpPr txBox="1"/>
          <p:nvPr/>
        </p:nvSpPr>
        <p:spPr>
          <a:xfrm>
            <a:off x="-71559" y="195312"/>
            <a:ext cx="10058400" cy="1569660"/>
          </a:xfrm>
          <a:prstGeom prst="rect">
            <a:avLst/>
          </a:prstGeom>
          <a:noFill/>
        </p:spPr>
        <p:txBody>
          <a:bodyPr wrap="square" rtlCol="0">
            <a:spAutoFit/>
          </a:bodyPr>
          <a:lstStyle/>
          <a:p>
            <a:pPr algn="ctr"/>
            <a:r>
              <a:rPr lang="en-US" sz="3200" b="1" dirty="0" smtClean="0">
                <a:solidFill>
                  <a:srgbClr val="FFFF00"/>
                </a:solidFill>
              </a:rPr>
              <a:t>Because Christ Is The Victor</a:t>
            </a:r>
          </a:p>
          <a:p>
            <a:pPr algn="ctr"/>
            <a:r>
              <a:rPr lang="en-US" sz="3200" b="1" dirty="0" smtClean="0">
                <a:solidFill>
                  <a:srgbClr val="FFFF00"/>
                </a:solidFill>
              </a:rPr>
              <a:t>It Puts Me In A Position To Stand In The Gap</a:t>
            </a:r>
          </a:p>
          <a:p>
            <a:pPr algn="ctr"/>
            <a:r>
              <a:rPr lang="en-US" sz="3200" b="1" dirty="0" smtClean="0">
                <a:solidFill>
                  <a:srgbClr val="FFFF00"/>
                </a:solidFill>
              </a:rPr>
              <a:t>For My Family, My Church, And My Nation</a:t>
            </a:r>
          </a:p>
        </p:txBody>
      </p:sp>
    </p:spTree>
    <p:extLst>
      <p:ext uri="{BB962C8B-B14F-4D97-AF65-F5344CB8AC3E}">
        <p14:creationId xmlns:p14="http://schemas.microsoft.com/office/powerpoint/2010/main" val="30200615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65760" y="4164656"/>
            <a:ext cx="9207610" cy="2308324"/>
          </a:xfrm>
          <a:prstGeom prst="rect">
            <a:avLst/>
          </a:prstGeom>
        </p:spPr>
        <p:txBody>
          <a:bodyPr wrap="square">
            <a:spAutoFit/>
          </a:bodyPr>
          <a:lstStyle/>
          <a:p>
            <a:pPr algn="ctr"/>
            <a:r>
              <a:rPr lang="en-US" sz="3600" dirty="0" smtClean="0">
                <a:solidFill>
                  <a:srgbClr val="FFFF00"/>
                </a:solidFill>
              </a:rPr>
              <a:t>But </a:t>
            </a:r>
            <a:r>
              <a:rPr lang="en-US" sz="3600" dirty="0">
                <a:solidFill>
                  <a:srgbClr val="FFFF00"/>
                </a:solidFill>
              </a:rPr>
              <a:t>thanks be to God! He gives us the victory through our Lord Jesus Christ. </a:t>
            </a:r>
            <a:endParaRPr lang="en-US" sz="3600" dirty="0" smtClean="0">
              <a:solidFill>
                <a:srgbClr val="FFFF00"/>
              </a:solidFill>
            </a:endParaRPr>
          </a:p>
          <a:p>
            <a:pPr algn="ctr"/>
            <a:r>
              <a:rPr lang="en-US" sz="3600" b="1" dirty="0" smtClean="0">
                <a:solidFill>
                  <a:srgbClr val="FFFF00"/>
                </a:solidFill>
              </a:rPr>
              <a:t>1 </a:t>
            </a:r>
            <a:r>
              <a:rPr lang="en-US" sz="3600" b="1" dirty="0">
                <a:solidFill>
                  <a:srgbClr val="FFFF00"/>
                </a:solidFill>
              </a:rPr>
              <a:t>Corinthians 15:57 (</a:t>
            </a:r>
            <a:r>
              <a:rPr lang="en-US" sz="3600" b="1" dirty="0" err="1">
                <a:solidFill>
                  <a:srgbClr val="FFFF00"/>
                </a:solidFill>
              </a:rPr>
              <a:t>NIV</a:t>
            </a:r>
            <a:r>
              <a:rPr lang="en-US" sz="3600" b="1" dirty="0">
                <a:solidFill>
                  <a:srgbClr val="FFFF00"/>
                </a:solidFill>
              </a:rPr>
              <a:t>) </a:t>
            </a:r>
            <a:r>
              <a:rPr lang="en-US" sz="3600" dirty="0">
                <a:solidFill>
                  <a:srgbClr val="FFFF00"/>
                </a:solidFill>
              </a:rPr>
              <a:t/>
            </a:r>
            <a:br>
              <a:rPr lang="en-US" sz="3600" dirty="0">
                <a:solidFill>
                  <a:srgbClr val="FFFF00"/>
                </a:solidFill>
              </a:rPr>
            </a:br>
            <a:endParaRPr lang="en-US" sz="3600" dirty="0">
              <a:solidFill>
                <a:srgbClr val="FFFF00"/>
              </a:solidFill>
            </a:endParaRPr>
          </a:p>
        </p:txBody>
      </p:sp>
      <p:pic>
        <p:nvPicPr>
          <p:cNvPr id="12292" name="Picture 4" descr="Jesus Christ Is the Victor – His Earthly Validation – Bay Ridge Christian  Church"/>
          <p:cNvPicPr>
            <a:picLocks noChangeAspect="1" noChangeArrowheads="1"/>
          </p:cNvPicPr>
          <p:nvPr/>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Lst>
          </a:blip>
          <a:srcRect t="24132" b="27987"/>
          <a:stretch/>
        </p:blipFill>
        <p:spPr bwMode="auto">
          <a:xfrm>
            <a:off x="365760" y="1423283"/>
            <a:ext cx="9329154" cy="2512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0848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2652" y="203808"/>
            <a:ext cx="9654362" cy="923330"/>
          </a:xfrm>
          <a:prstGeom prst="rect">
            <a:avLst/>
          </a:prstGeom>
          <a:noFill/>
        </p:spPr>
        <p:txBody>
          <a:bodyPr wrap="square" rtlCol="0">
            <a:spAutoFit/>
          </a:bodyPr>
          <a:lstStyle/>
          <a:p>
            <a:pPr algn="ctr"/>
            <a:r>
              <a:rPr lang="en-US" sz="5400" b="1" dirty="0" smtClean="0">
                <a:solidFill>
                  <a:srgbClr val="FFFF00"/>
                </a:solidFill>
                <a:effectLst>
                  <a:outerShdw blurRad="38100" dist="38100" dir="2700000" algn="tl">
                    <a:srgbClr val="000000">
                      <a:alpha val="43137"/>
                    </a:srgbClr>
                  </a:outerShdw>
                </a:effectLst>
              </a:rPr>
              <a:t>APPLICATION </a:t>
            </a:r>
            <a:endParaRPr lang="en-US" sz="5400" b="1" dirty="0">
              <a:solidFill>
                <a:srgbClr val="FFFF00"/>
              </a:solidFill>
              <a:effectLst>
                <a:outerShdw blurRad="38100" dist="38100" dir="2700000" algn="tl">
                  <a:srgbClr val="000000">
                    <a:alpha val="43137"/>
                  </a:srgbClr>
                </a:outerShdw>
              </a:effectLst>
            </a:endParaRPr>
          </a:p>
        </p:txBody>
      </p:sp>
      <p:sp>
        <p:nvSpPr>
          <p:cNvPr id="6" name="Rectangle 5"/>
          <p:cNvSpPr/>
          <p:nvPr/>
        </p:nvSpPr>
        <p:spPr>
          <a:xfrm>
            <a:off x="278296" y="1787215"/>
            <a:ext cx="9588718" cy="3970318"/>
          </a:xfrm>
          <a:prstGeom prst="rect">
            <a:avLst/>
          </a:prstGeom>
        </p:spPr>
        <p:txBody>
          <a:bodyPr wrap="square">
            <a:spAutoFit/>
          </a:bodyPr>
          <a:lstStyle/>
          <a:p>
            <a:pPr marL="514350" indent="-514350">
              <a:buFont typeface="+mj-lt"/>
              <a:buAutoNum type="arabicPeriod"/>
            </a:pPr>
            <a:r>
              <a:rPr lang="en-US" sz="2800" dirty="0" smtClean="0">
                <a:solidFill>
                  <a:schemeClr val="bg1"/>
                </a:solidFill>
              </a:rPr>
              <a:t>LET GOD’S KINDNESS LEAD YOU TO REPENTANCE</a:t>
            </a:r>
          </a:p>
          <a:p>
            <a:pPr marL="514350" indent="-514350">
              <a:buFont typeface="+mj-lt"/>
              <a:buAutoNum type="arabicPeriod"/>
            </a:pPr>
            <a:r>
              <a:rPr lang="en-US" sz="2800" dirty="0" smtClean="0">
                <a:solidFill>
                  <a:schemeClr val="bg1"/>
                </a:solidFill>
              </a:rPr>
              <a:t>LEVERAGE THE VICTORY OF JESUS </a:t>
            </a:r>
          </a:p>
          <a:p>
            <a:pPr marL="514350" indent="-514350">
              <a:buFont typeface="+mj-lt"/>
              <a:buAutoNum type="arabicPeriod"/>
            </a:pPr>
            <a:r>
              <a:rPr lang="en-US" sz="2800" dirty="0" smtClean="0">
                <a:solidFill>
                  <a:schemeClr val="bg1"/>
                </a:solidFill>
              </a:rPr>
              <a:t>NEVER CEASE PRAYING - STAND AND DECREE HIS RESURRECTION POWER OVER YOUR LIFE – YOUR FAMILY – YOUR CHURCH – YOUR NATION</a:t>
            </a:r>
          </a:p>
          <a:p>
            <a:pPr marL="514350" indent="-514350">
              <a:buFont typeface="+mj-lt"/>
              <a:buAutoNum type="arabicPeriod"/>
            </a:pPr>
            <a:r>
              <a:rPr lang="en-US" sz="2800" dirty="0" smtClean="0">
                <a:solidFill>
                  <a:schemeClr val="bg1"/>
                </a:solidFill>
              </a:rPr>
              <a:t>TURN </a:t>
            </a:r>
            <a:r>
              <a:rPr lang="en-US" sz="2800" dirty="0">
                <a:solidFill>
                  <a:schemeClr val="bg1"/>
                </a:solidFill>
              </a:rPr>
              <a:t>EVERY VEXATION INTO VICTORY </a:t>
            </a:r>
          </a:p>
          <a:p>
            <a:pPr marL="514350" indent="-514350">
              <a:buFont typeface="+mj-lt"/>
              <a:buAutoNum type="arabicPeriod"/>
            </a:pPr>
            <a:r>
              <a:rPr lang="en-US" sz="2800" dirty="0">
                <a:solidFill>
                  <a:schemeClr val="bg1"/>
                </a:solidFill>
              </a:rPr>
              <a:t>TURN EVERY BURDEN INTO BREAKTHROUGH</a:t>
            </a:r>
          </a:p>
          <a:p>
            <a:pPr marL="514350" indent="-514350">
              <a:buFont typeface="+mj-lt"/>
              <a:buAutoNum type="arabicPeriod"/>
            </a:pPr>
            <a:r>
              <a:rPr lang="en-US" sz="2800" dirty="0">
                <a:solidFill>
                  <a:schemeClr val="bg1"/>
                </a:solidFill>
              </a:rPr>
              <a:t>TURN EVERY SORROW INTO </a:t>
            </a:r>
            <a:r>
              <a:rPr lang="en-US" sz="2800" dirty="0" smtClean="0">
                <a:solidFill>
                  <a:schemeClr val="bg1"/>
                </a:solidFill>
              </a:rPr>
              <a:t>SUCCESS</a:t>
            </a:r>
          </a:p>
          <a:p>
            <a:pPr marL="514350" indent="-514350">
              <a:buFont typeface="+mj-lt"/>
              <a:buAutoNum type="arabicPeriod"/>
            </a:pPr>
            <a:r>
              <a:rPr lang="en-US" sz="2800" dirty="0" smtClean="0">
                <a:solidFill>
                  <a:schemeClr val="bg1"/>
                </a:solidFill>
              </a:rPr>
              <a:t>TURN EVERY FAILURE INTO FRUITFULNESS </a:t>
            </a:r>
            <a:endParaRPr lang="en-US" sz="2800" dirty="0">
              <a:solidFill>
                <a:schemeClr val="bg1"/>
              </a:solidFill>
            </a:endParaRPr>
          </a:p>
        </p:txBody>
      </p:sp>
    </p:spTree>
    <p:extLst>
      <p:ext uri="{BB962C8B-B14F-4D97-AF65-F5344CB8AC3E}">
        <p14:creationId xmlns:p14="http://schemas.microsoft.com/office/powerpoint/2010/main" val="17929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12652" y="203808"/>
            <a:ext cx="9654362" cy="923330"/>
          </a:xfrm>
          <a:prstGeom prst="rect">
            <a:avLst/>
          </a:prstGeom>
          <a:noFill/>
        </p:spPr>
        <p:txBody>
          <a:bodyPr wrap="square" rtlCol="0">
            <a:spAutoFit/>
          </a:bodyPr>
          <a:lstStyle/>
          <a:p>
            <a:pPr algn="ctr"/>
            <a:r>
              <a:rPr lang="en-US" sz="5400" b="1" dirty="0" smtClean="0">
                <a:solidFill>
                  <a:srgbClr val="FFFF00"/>
                </a:solidFill>
                <a:effectLst>
                  <a:outerShdw blurRad="38100" dist="38100" dir="2700000" algn="tl">
                    <a:srgbClr val="000000">
                      <a:alpha val="43137"/>
                    </a:srgbClr>
                  </a:outerShdw>
                </a:effectLst>
              </a:rPr>
              <a:t>Prayer Of Faith  </a:t>
            </a:r>
            <a:endParaRPr lang="en-US" sz="5400" b="1" dirty="0">
              <a:solidFill>
                <a:srgbClr val="FFFF00"/>
              </a:solidFill>
              <a:effectLst>
                <a:outerShdw blurRad="38100" dist="38100" dir="2700000" algn="tl">
                  <a:srgbClr val="000000">
                    <a:alpha val="43137"/>
                  </a:srgbClr>
                </a:outerShdw>
              </a:effectLst>
            </a:endParaRPr>
          </a:p>
        </p:txBody>
      </p:sp>
      <p:sp>
        <p:nvSpPr>
          <p:cNvPr id="18" name="TextBox 17"/>
          <p:cNvSpPr txBox="1"/>
          <p:nvPr/>
        </p:nvSpPr>
        <p:spPr>
          <a:xfrm>
            <a:off x="85432" y="1486894"/>
            <a:ext cx="10092239" cy="4154984"/>
          </a:xfrm>
          <a:prstGeom prst="rect">
            <a:avLst/>
          </a:prstGeom>
          <a:noFill/>
        </p:spPr>
        <p:txBody>
          <a:bodyPr wrap="square" rtlCol="0">
            <a:spAutoFit/>
          </a:bodyPr>
          <a:lstStyle/>
          <a:p>
            <a:r>
              <a:rPr lang="en-US" sz="2200" b="1" dirty="0" smtClean="0">
                <a:solidFill>
                  <a:schemeClr val="bg1"/>
                </a:solidFill>
              </a:rPr>
              <a:t>Lord Jesus, </a:t>
            </a:r>
          </a:p>
          <a:p>
            <a:r>
              <a:rPr lang="en-US" sz="2200" b="1" dirty="0" smtClean="0">
                <a:solidFill>
                  <a:schemeClr val="bg1"/>
                </a:solidFill>
              </a:rPr>
              <a:t>I believe with all my heart in your Coming To Save me from myself</a:t>
            </a:r>
          </a:p>
          <a:p>
            <a:r>
              <a:rPr lang="en-US" sz="2200" b="1" dirty="0" smtClean="0">
                <a:solidFill>
                  <a:schemeClr val="bg1"/>
                </a:solidFill>
              </a:rPr>
              <a:t>I believe with all my heart You died because of MY SINS</a:t>
            </a:r>
          </a:p>
          <a:p>
            <a:r>
              <a:rPr lang="en-US" sz="2200" b="1" dirty="0" smtClean="0">
                <a:solidFill>
                  <a:schemeClr val="bg1"/>
                </a:solidFill>
              </a:rPr>
              <a:t>I believe with all my heart You took the keys </a:t>
            </a:r>
            <a:r>
              <a:rPr lang="en-US" sz="2200" b="1" smtClean="0">
                <a:solidFill>
                  <a:schemeClr val="bg1"/>
                </a:solidFill>
              </a:rPr>
              <a:t>of DEFEAT </a:t>
            </a:r>
            <a:r>
              <a:rPr lang="en-US" sz="2200" b="1" dirty="0" smtClean="0">
                <a:solidFill>
                  <a:schemeClr val="bg1"/>
                </a:solidFill>
              </a:rPr>
              <a:t>from Satan</a:t>
            </a:r>
          </a:p>
          <a:p>
            <a:r>
              <a:rPr lang="en-US" sz="2200" b="1" dirty="0" smtClean="0">
                <a:solidFill>
                  <a:schemeClr val="bg1"/>
                </a:solidFill>
              </a:rPr>
              <a:t>I believe with all my heart You rose from the dead </a:t>
            </a:r>
          </a:p>
          <a:p>
            <a:r>
              <a:rPr lang="en-US" sz="2200" b="1" dirty="0" smtClean="0">
                <a:solidFill>
                  <a:schemeClr val="bg1"/>
                </a:solidFill>
              </a:rPr>
              <a:t>I believe with all of my heart that You are seated at the Father’s right hand</a:t>
            </a:r>
          </a:p>
          <a:p>
            <a:r>
              <a:rPr lang="en-US" sz="2200" b="1" dirty="0" smtClean="0">
                <a:solidFill>
                  <a:schemeClr val="bg1"/>
                </a:solidFill>
              </a:rPr>
              <a:t>I give you the drivers wheel of my life – take control</a:t>
            </a:r>
          </a:p>
          <a:p>
            <a:r>
              <a:rPr lang="en-US" sz="2200" b="1" dirty="0" smtClean="0">
                <a:solidFill>
                  <a:schemeClr val="bg1"/>
                </a:solidFill>
              </a:rPr>
              <a:t>Forgive me of my sins and addictions and stubborn rebellion</a:t>
            </a:r>
          </a:p>
          <a:p>
            <a:r>
              <a:rPr lang="en-US" sz="2200" b="1" dirty="0" smtClean="0">
                <a:solidFill>
                  <a:schemeClr val="bg1"/>
                </a:solidFill>
              </a:rPr>
              <a:t>Make my heart NEW</a:t>
            </a:r>
          </a:p>
          <a:p>
            <a:r>
              <a:rPr lang="en-US" sz="2200" b="1" dirty="0" smtClean="0">
                <a:solidFill>
                  <a:schemeClr val="bg1"/>
                </a:solidFill>
              </a:rPr>
              <a:t>Cause me to join YOU WHERE YOU ARE WORKING</a:t>
            </a:r>
          </a:p>
          <a:p>
            <a:r>
              <a:rPr lang="en-US" sz="2200" b="1" dirty="0" smtClean="0">
                <a:solidFill>
                  <a:schemeClr val="bg1"/>
                </a:solidFill>
              </a:rPr>
              <a:t>Help me to bring Your VICTORY into every situation</a:t>
            </a:r>
          </a:p>
          <a:p>
            <a:r>
              <a:rPr lang="en-US" sz="2200" b="1" dirty="0" smtClean="0">
                <a:solidFill>
                  <a:schemeClr val="bg1"/>
                </a:solidFill>
              </a:rPr>
              <a:t>In the name of the Father, Son and Holy Spirit AMEN!!!!!</a:t>
            </a:r>
          </a:p>
        </p:txBody>
      </p:sp>
    </p:spTree>
    <p:extLst>
      <p:ext uri="{BB962C8B-B14F-4D97-AF65-F5344CB8AC3E}">
        <p14:creationId xmlns:p14="http://schemas.microsoft.com/office/powerpoint/2010/main" val="28109909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253" y="141653"/>
            <a:ext cx="9221241" cy="1200329"/>
          </a:xfrm>
          <a:prstGeom prst="rect">
            <a:avLst/>
          </a:prstGeom>
        </p:spPr>
        <p:txBody>
          <a:bodyPr wrap="square">
            <a:spAutoFit/>
          </a:bodyPr>
          <a:lstStyle/>
          <a:p>
            <a:pPr algn="ctr"/>
            <a:r>
              <a:rPr lang="en-US" sz="3600" b="1" dirty="0" smtClean="0">
                <a:solidFill>
                  <a:srgbClr val="FFFF00"/>
                </a:solidFill>
              </a:rPr>
              <a:t>God Is Not Upset That We Get Disappointed at the Setbacks In Life  </a:t>
            </a:r>
            <a:endParaRPr lang="en-US" sz="3600" b="1" dirty="0">
              <a:solidFill>
                <a:srgbClr val="FFFF00"/>
              </a:solidFill>
            </a:endParaRPr>
          </a:p>
        </p:txBody>
      </p:sp>
      <p:pic>
        <p:nvPicPr>
          <p:cNvPr id="1026" name="Picture 2" descr="The Disciples on the Road to Emmaus: Encounter with the Risen Christ -  Spirit Filled Life : r/JesusChr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4130" y="2704111"/>
            <a:ext cx="5554670" cy="31130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7565" y="1372461"/>
            <a:ext cx="9048585" cy="1077218"/>
          </a:xfrm>
          <a:prstGeom prst="rect">
            <a:avLst/>
          </a:prstGeom>
        </p:spPr>
        <p:txBody>
          <a:bodyPr wrap="square">
            <a:spAutoFit/>
          </a:bodyPr>
          <a:lstStyle/>
          <a:p>
            <a:r>
              <a:rPr lang="en-US" sz="3200" dirty="0">
                <a:solidFill>
                  <a:schemeClr val="bg1"/>
                </a:solidFill>
              </a:rPr>
              <a:t>Now that same day two of them were going to a village called Emmaus</a:t>
            </a:r>
          </a:p>
        </p:txBody>
      </p:sp>
    </p:spTree>
    <p:extLst>
      <p:ext uri="{BB962C8B-B14F-4D97-AF65-F5344CB8AC3E}">
        <p14:creationId xmlns:p14="http://schemas.microsoft.com/office/powerpoint/2010/main" val="19785275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64542" y="2302007"/>
            <a:ext cx="9016779" cy="3970318"/>
          </a:xfrm>
          <a:prstGeom prst="rect">
            <a:avLst/>
          </a:prstGeom>
        </p:spPr>
        <p:txBody>
          <a:bodyPr wrap="square">
            <a:spAutoFit/>
          </a:bodyPr>
          <a:lstStyle/>
          <a:p>
            <a:r>
              <a:rPr lang="en-US" sz="3600" dirty="0" smtClean="0">
                <a:solidFill>
                  <a:schemeClr val="bg1"/>
                </a:solidFill>
              </a:rPr>
              <a:t>Moreover, </a:t>
            </a:r>
            <a:r>
              <a:rPr lang="en-US" sz="3600" dirty="0">
                <a:solidFill>
                  <a:schemeClr val="bg1"/>
                </a:solidFill>
              </a:rPr>
              <a:t>as for me, God forbid that I should sin against the </a:t>
            </a:r>
            <a:r>
              <a:rPr lang="en-US" sz="3600" cap="small" dirty="0">
                <a:solidFill>
                  <a:schemeClr val="bg1"/>
                </a:solidFill>
              </a:rPr>
              <a:t>LORD</a:t>
            </a:r>
            <a:r>
              <a:rPr lang="en-US" sz="3600" dirty="0">
                <a:solidFill>
                  <a:schemeClr val="bg1"/>
                </a:solidFill>
              </a:rPr>
              <a:t> </a:t>
            </a:r>
            <a:r>
              <a:rPr lang="en-US" sz="3600" b="1" dirty="0">
                <a:solidFill>
                  <a:srgbClr val="FFFF00"/>
                </a:solidFill>
              </a:rPr>
              <a:t>in ceasing to pray for you</a:t>
            </a:r>
            <a:r>
              <a:rPr lang="en-US" sz="3600" dirty="0">
                <a:solidFill>
                  <a:schemeClr val="bg1"/>
                </a:solidFill>
              </a:rPr>
              <a:t>: but I will teach you the good and the right way: </a:t>
            </a:r>
            <a:r>
              <a:rPr lang="en-US" sz="3600" dirty="0" smtClean="0">
                <a:solidFill>
                  <a:schemeClr val="bg1"/>
                </a:solidFill>
              </a:rPr>
              <a:t>But </a:t>
            </a:r>
            <a:r>
              <a:rPr lang="en-US" sz="3600" dirty="0">
                <a:solidFill>
                  <a:schemeClr val="bg1"/>
                </a:solidFill>
              </a:rPr>
              <a:t>be sure to fear the LORD and serve </a:t>
            </a:r>
            <a:r>
              <a:rPr lang="en-US" sz="3600" dirty="0" smtClean="0">
                <a:solidFill>
                  <a:schemeClr val="bg1"/>
                </a:solidFill>
              </a:rPr>
              <a:t>Him </a:t>
            </a:r>
            <a:r>
              <a:rPr lang="en-US" sz="3600" dirty="0">
                <a:solidFill>
                  <a:schemeClr val="bg1"/>
                </a:solidFill>
              </a:rPr>
              <a:t>faithfully with all your heart; consider what great things </a:t>
            </a:r>
            <a:r>
              <a:rPr lang="en-US" sz="3600" dirty="0" smtClean="0">
                <a:solidFill>
                  <a:schemeClr val="bg1"/>
                </a:solidFill>
              </a:rPr>
              <a:t>He </a:t>
            </a:r>
            <a:r>
              <a:rPr lang="en-US" sz="3600" dirty="0">
                <a:solidFill>
                  <a:schemeClr val="bg1"/>
                </a:solidFill>
              </a:rPr>
              <a:t>has done for you. </a:t>
            </a:r>
            <a:r>
              <a:rPr lang="en-US" sz="2800" dirty="0" smtClean="0">
                <a:solidFill>
                  <a:schemeClr val="bg1"/>
                </a:solidFill>
              </a:rPr>
              <a:t>1 </a:t>
            </a:r>
            <a:r>
              <a:rPr lang="en-US" sz="2800" dirty="0">
                <a:solidFill>
                  <a:schemeClr val="bg1"/>
                </a:solidFill>
              </a:rPr>
              <a:t>Samuel 12:23-24 (</a:t>
            </a:r>
            <a:r>
              <a:rPr lang="en-US" sz="2800" dirty="0" err="1" smtClean="0">
                <a:solidFill>
                  <a:schemeClr val="bg1"/>
                </a:solidFill>
              </a:rPr>
              <a:t>KJV</a:t>
            </a:r>
            <a:r>
              <a:rPr lang="en-US" sz="2800" dirty="0" smtClean="0">
                <a:solidFill>
                  <a:schemeClr val="bg1"/>
                </a:solidFill>
              </a:rPr>
              <a:t>/ </a:t>
            </a:r>
            <a:r>
              <a:rPr lang="en-US" sz="2800" dirty="0" err="1" smtClean="0">
                <a:solidFill>
                  <a:schemeClr val="bg1"/>
                </a:solidFill>
              </a:rPr>
              <a:t>NIV</a:t>
            </a:r>
            <a:r>
              <a:rPr lang="en-US" sz="2800" dirty="0" smtClean="0">
                <a:solidFill>
                  <a:schemeClr val="bg1"/>
                </a:solidFill>
              </a:rPr>
              <a:t>) </a:t>
            </a:r>
            <a:endParaRPr lang="en-US" sz="2800" dirty="0">
              <a:solidFill>
                <a:schemeClr val="bg1"/>
              </a:solidFill>
            </a:endParaRPr>
          </a:p>
        </p:txBody>
      </p:sp>
      <p:sp>
        <p:nvSpPr>
          <p:cNvPr id="8" name="TextBox 7"/>
          <p:cNvSpPr txBox="1"/>
          <p:nvPr/>
        </p:nvSpPr>
        <p:spPr>
          <a:xfrm>
            <a:off x="-71559" y="195312"/>
            <a:ext cx="10058400" cy="1569660"/>
          </a:xfrm>
          <a:prstGeom prst="rect">
            <a:avLst/>
          </a:prstGeom>
          <a:noFill/>
        </p:spPr>
        <p:txBody>
          <a:bodyPr wrap="square" rtlCol="0">
            <a:spAutoFit/>
          </a:bodyPr>
          <a:lstStyle/>
          <a:p>
            <a:pPr algn="ctr"/>
            <a:r>
              <a:rPr lang="en-US" sz="3200" b="1" dirty="0" smtClean="0">
                <a:solidFill>
                  <a:srgbClr val="FFFF00"/>
                </a:solidFill>
              </a:rPr>
              <a:t>Because Christ Is The Victor</a:t>
            </a:r>
          </a:p>
          <a:p>
            <a:pPr algn="ctr"/>
            <a:r>
              <a:rPr lang="en-US" sz="3200" b="1" dirty="0" smtClean="0">
                <a:solidFill>
                  <a:srgbClr val="FFFF00"/>
                </a:solidFill>
              </a:rPr>
              <a:t>It Puts Me In A Position To Stand In The Gap</a:t>
            </a:r>
          </a:p>
          <a:p>
            <a:pPr algn="ctr"/>
            <a:r>
              <a:rPr lang="en-US" sz="3200" b="1" dirty="0" smtClean="0">
                <a:solidFill>
                  <a:srgbClr val="FFFF00"/>
                </a:solidFill>
              </a:rPr>
              <a:t>For My Family, My Church, And My Nation</a:t>
            </a:r>
          </a:p>
        </p:txBody>
      </p:sp>
    </p:spTree>
    <p:extLst>
      <p:ext uri="{BB962C8B-B14F-4D97-AF65-F5344CB8AC3E}">
        <p14:creationId xmlns:p14="http://schemas.microsoft.com/office/powerpoint/2010/main" val="34134971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1559" y="91937"/>
            <a:ext cx="10058400" cy="1077218"/>
          </a:xfrm>
          <a:prstGeom prst="rect">
            <a:avLst/>
          </a:prstGeom>
          <a:noFill/>
        </p:spPr>
        <p:txBody>
          <a:bodyPr wrap="square" rtlCol="0">
            <a:spAutoFit/>
          </a:bodyPr>
          <a:lstStyle/>
          <a:p>
            <a:pPr algn="ctr"/>
            <a:r>
              <a:rPr lang="en-US" sz="3200" b="1" dirty="0" smtClean="0">
                <a:solidFill>
                  <a:srgbClr val="FFFF00"/>
                </a:solidFill>
              </a:rPr>
              <a:t>Our Life Is A Precious Gift  That We Screwed Up</a:t>
            </a:r>
            <a:endParaRPr lang="en-US" sz="3200" b="1" dirty="0">
              <a:solidFill>
                <a:srgbClr val="FFFF00"/>
              </a:solidFill>
            </a:endParaRPr>
          </a:p>
          <a:p>
            <a:pPr algn="ctr"/>
            <a:r>
              <a:rPr lang="en-US" sz="3200" b="1" dirty="0" smtClean="0">
                <a:solidFill>
                  <a:srgbClr val="FFFF00"/>
                </a:solidFill>
              </a:rPr>
              <a:t>That’s Why We need Intervention From Heaven </a:t>
            </a:r>
          </a:p>
        </p:txBody>
      </p:sp>
      <p:sp>
        <p:nvSpPr>
          <p:cNvPr id="2" name="Rectangle 1"/>
          <p:cNvSpPr/>
          <p:nvPr/>
        </p:nvSpPr>
        <p:spPr>
          <a:xfrm>
            <a:off x="155575" y="4272645"/>
            <a:ext cx="9679530" cy="1815882"/>
          </a:xfrm>
          <a:prstGeom prst="rect">
            <a:avLst/>
          </a:prstGeom>
        </p:spPr>
        <p:txBody>
          <a:bodyPr wrap="square">
            <a:spAutoFit/>
          </a:bodyPr>
          <a:lstStyle/>
          <a:p>
            <a:r>
              <a:rPr lang="en-US" sz="2800" dirty="0">
                <a:solidFill>
                  <a:schemeClr val="bg1"/>
                </a:solidFill>
              </a:rPr>
              <a:t>If only for this life we have hope in Christ, we are to be pitied more than all men. 20  </a:t>
            </a:r>
            <a:r>
              <a:rPr lang="en-US" sz="2800" b="1" dirty="0">
                <a:solidFill>
                  <a:srgbClr val="FFFF00"/>
                </a:solidFill>
              </a:rPr>
              <a:t>But Christ has indeed been raised from the dead, the </a:t>
            </a:r>
            <a:r>
              <a:rPr lang="en-US" sz="2800" b="1" dirty="0" smtClean="0">
                <a:solidFill>
                  <a:srgbClr val="FFFF00"/>
                </a:solidFill>
              </a:rPr>
              <a:t>first-fruits </a:t>
            </a:r>
            <a:r>
              <a:rPr lang="en-US" sz="2800" b="1" dirty="0">
                <a:solidFill>
                  <a:srgbClr val="FFFF00"/>
                </a:solidFill>
              </a:rPr>
              <a:t>of those who have fallen asleep</a:t>
            </a:r>
            <a:r>
              <a:rPr lang="en-US" sz="2800" dirty="0">
                <a:solidFill>
                  <a:schemeClr val="bg1"/>
                </a:solidFill>
              </a:rPr>
              <a:t>. 1 Corinthians 15:19-20 </a:t>
            </a:r>
          </a:p>
        </p:txBody>
      </p:sp>
      <p:pic>
        <p:nvPicPr>
          <p:cNvPr id="2050" name="Picture 2" descr="What Is Probation? | JB Solicitors"/>
          <p:cNvPicPr>
            <a:picLocks noChangeAspect="1" noChangeArrowheads="1"/>
          </p:cNvPicPr>
          <p:nvPr/>
        </p:nvPicPr>
        <p:blipFill rotWithShape="1">
          <a:blip r:embed="rId2">
            <a:extLst>
              <a:ext uri="{28A0092B-C50C-407E-A947-70E740481C1C}">
                <a14:useLocalDpi xmlns:a14="http://schemas.microsoft.com/office/drawing/2010/main" val="0"/>
              </a:ext>
            </a:extLst>
          </a:blip>
          <a:srcRect t="23762" r="21802"/>
          <a:stretch/>
        </p:blipFill>
        <p:spPr bwMode="auto">
          <a:xfrm>
            <a:off x="7559634" y="1486649"/>
            <a:ext cx="2427207" cy="2545129"/>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Our Eternal Life | Today's Lifeli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3858" y="1486650"/>
            <a:ext cx="3098069" cy="2545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descr="Earth from space: 15 amazing things in 15 yea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486649"/>
            <a:ext cx="2598283" cy="25451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53144" y="1477233"/>
            <a:ext cx="2035767" cy="2554545"/>
          </a:xfrm>
          <a:prstGeom prst="rect">
            <a:avLst/>
          </a:prstGeom>
          <a:solidFill>
            <a:schemeClr val="tx1"/>
          </a:solidFill>
        </p:spPr>
        <p:txBody>
          <a:bodyPr wrap="square" rtlCol="0">
            <a:spAutoFit/>
          </a:bodyPr>
          <a:lstStyle/>
          <a:p>
            <a:r>
              <a:rPr lang="en-US" sz="2000" dirty="0" smtClean="0">
                <a:solidFill>
                  <a:srgbClr val="FFFF00"/>
                </a:solidFill>
              </a:rPr>
              <a:t>FREE WILL</a:t>
            </a:r>
          </a:p>
          <a:p>
            <a:r>
              <a:rPr lang="en-US" sz="2000" dirty="0" smtClean="0">
                <a:solidFill>
                  <a:srgbClr val="FFFF00"/>
                </a:solidFill>
              </a:rPr>
              <a:t>IS DANGEROUS</a:t>
            </a:r>
          </a:p>
          <a:p>
            <a:r>
              <a:rPr lang="en-US" sz="2000" dirty="0" smtClean="0">
                <a:solidFill>
                  <a:srgbClr val="FFFF00"/>
                </a:solidFill>
              </a:rPr>
              <a:t>AND MUST</a:t>
            </a:r>
          </a:p>
          <a:p>
            <a:r>
              <a:rPr lang="en-US" sz="2000" dirty="0" smtClean="0">
                <a:solidFill>
                  <a:srgbClr val="FFFF00"/>
                </a:solidFill>
              </a:rPr>
              <a:t>BE TESTED</a:t>
            </a:r>
          </a:p>
          <a:p>
            <a:r>
              <a:rPr lang="en-US" sz="2000" dirty="0" smtClean="0">
                <a:solidFill>
                  <a:srgbClr val="FFFF00"/>
                </a:solidFill>
              </a:rPr>
              <a:t>BEFORE GOD</a:t>
            </a:r>
          </a:p>
          <a:p>
            <a:r>
              <a:rPr lang="en-US" sz="2000" dirty="0" smtClean="0">
                <a:solidFill>
                  <a:srgbClr val="FFFF00"/>
                </a:solidFill>
              </a:rPr>
              <a:t>BRINGS US</a:t>
            </a:r>
          </a:p>
          <a:p>
            <a:r>
              <a:rPr lang="en-US" sz="2000" dirty="0" smtClean="0">
                <a:solidFill>
                  <a:srgbClr val="FFFF00"/>
                </a:solidFill>
              </a:rPr>
              <a:t>HOME</a:t>
            </a:r>
          </a:p>
        </p:txBody>
      </p:sp>
    </p:spTree>
    <p:extLst>
      <p:ext uri="{BB962C8B-B14F-4D97-AF65-F5344CB8AC3E}">
        <p14:creationId xmlns:p14="http://schemas.microsoft.com/office/powerpoint/2010/main" val="372072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0831" y="2744136"/>
            <a:ext cx="9541567" cy="3785652"/>
          </a:xfrm>
          <a:prstGeom prst="rect">
            <a:avLst/>
          </a:prstGeom>
        </p:spPr>
        <p:txBody>
          <a:bodyPr wrap="square">
            <a:spAutoFit/>
          </a:bodyPr>
          <a:lstStyle/>
          <a:p>
            <a:r>
              <a:rPr lang="en-US" sz="2400" dirty="0" smtClean="0">
                <a:solidFill>
                  <a:schemeClr val="bg1"/>
                </a:solidFill>
              </a:rPr>
              <a:t>John </a:t>
            </a:r>
            <a:r>
              <a:rPr lang="en-US" sz="2400" dirty="0">
                <a:solidFill>
                  <a:schemeClr val="bg1"/>
                </a:solidFill>
              </a:rPr>
              <a:t>Adams, the esteemed founding father, and second president </a:t>
            </a:r>
            <a:r>
              <a:rPr lang="en-US" sz="2400" dirty="0" smtClean="0">
                <a:solidFill>
                  <a:schemeClr val="bg1"/>
                </a:solidFill>
              </a:rPr>
              <a:t>was not an evangelical </a:t>
            </a:r>
            <a:r>
              <a:rPr lang="en-US" sz="2400" dirty="0">
                <a:solidFill>
                  <a:schemeClr val="bg1"/>
                </a:solidFill>
              </a:rPr>
              <a:t>Christian.  In </a:t>
            </a:r>
            <a:r>
              <a:rPr lang="en-US" sz="2400" dirty="0" smtClean="0">
                <a:solidFill>
                  <a:schemeClr val="bg1"/>
                </a:solidFill>
              </a:rPr>
              <a:t>a letter</a:t>
            </a:r>
            <a:r>
              <a:rPr lang="en-US" sz="2400" dirty="0">
                <a:solidFill>
                  <a:schemeClr val="bg1"/>
                </a:solidFill>
              </a:rPr>
              <a:t>, he writes to Jefferson, criticizing the Europeans who were “infected with </a:t>
            </a:r>
            <a:r>
              <a:rPr lang="en-US" sz="2400" dirty="0" smtClean="0">
                <a:solidFill>
                  <a:schemeClr val="bg1"/>
                </a:solidFill>
              </a:rPr>
              <a:t>confessions </a:t>
            </a:r>
            <a:r>
              <a:rPr lang="en-US" sz="2400" dirty="0">
                <a:solidFill>
                  <a:schemeClr val="bg1"/>
                </a:solidFill>
              </a:rPr>
              <a:t>of faith.  They all believe that </a:t>
            </a:r>
            <a:r>
              <a:rPr lang="en-US" sz="2400" dirty="0" smtClean="0">
                <a:solidFill>
                  <a:schemeClr val="bg1"/>
                </a:solidFill>
              </a:rPr>
              <a:t>the Great (</a:t>
            </a:r>
            <a:r>
              <a:rPr lang="en-US" sz="2400" dirty="0">
                <a:solidFill>
                  <a:schemeClr val="bg1"/>
                </a:solidFill>
              </a:rPr>
              <a:t>C</a:t>
            </a:r>
            <a:r>
              <a:rPr lang="en-US" sz="2400" dirty="0" smtClean="0">
                <a:solidFill>
                  <a:schemeClr val="bg1"/>
                </a:solidFill>
              </a:rPr>
              <a:t>reator) which </a:t>
            </a:r>
            <a:r>
              <a:rPr lang="en-US" sz="2400" dirty="0">
                <a:solidFill>
                  <a:schemeClr val="bg1"/>
                </a:solidFill>
              </a:rPr>
              <a:t>has produced this boundless universe….came down to this little ball, to be spit upon by </a:t>
            </a:r>
            <a:r>
              <a:rPr lang="en-US" sz="2400" dirty="0" smtClean="0">
                <a:solidFill>
                  <a:schemeClr val="bg1"/>
                </a:solidFill>
              </a:rPr>
              <a:t>Jews and Gentiles.  </a:t>
            </a:r>
            <a:r>
              <a:rPr lang="en-US" sz="2400" dirty="0">
                <a:solidFill>
                  <a:schemeClr val="bg1"/>
                </a:solidFill>
              </a:rPr>
              <a:t>And until this awful blasphemy is got rid of, there never will be any liberal science in the world.”  In other words, he considered it great blasphemy to believe that God could come to earth as the Son of Man, to be crucified, spit upon, and to pay the price for our sins. </a:t>
            </a:r>
            <a:r>
              <a:rPr lang="en-US" sz="2400" dirty="0" smtClean="0">
                <a:solidFill>
                  <a:schemeClr val="bg1"/>
                </a:solidFill>
              </a:rPr>
              <a:t> (Vaughn Martin)</a:t>
            </a:r>
            <a:endParaRPr lang="en-US" sz="2400" dirty="0">
              <a:solidFill>
                <a:schemeClr val="bg1"/>
              </a:solidFill>
            </a:endParaRPr>
          </a:p>
        </p:txBody>
      </p:sp>
      <p:pic>
        <p:nvPicPr>
          <p:cNvPr id="3074" name="Picture 2" descr="John Adams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7751" y="254983"/>
            <a:ext cx="1905000"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0830" y="254983"/>
            <a:ext cx="7164125" cy="1077218"/>
          </a:xfrm>
          <a:prstGeom prst="rect">
            <a:avLst/>
          </a:prstGeom>
          <a:noFill/>
        </p:spPr>
        <p:txBody>
          <a:bodyPr wrap="square" rtlCol="0">
            <a:spAutoFit/>
          </a:bodyPr>
          <a:lstStyle/>
          <a:p>
            <a:pPr algn="ctr"/>
            <a:r>
              <a:rPr lang="en-US" sz="3200" dirty="0" smtClean="0">
                <a:solidFill>
                  <a:srgbClr val="FFFF00"/>
                </a:solidFill>
              </a:rPr>
              <a:t>Even John Adams Couldn’t wrap His Head Around The Gospel</a:t>
            </a:r>
            <a:endParaRPr lang="en-US" sz="3200" dirty="0">
              <a:solidFill>
                <a:srgbClr val="FFFF00"/>
              </a:solidFill>
            </a:endParaRPr>
          </a:p>
        </p:txBody>
      </p:sp>
      <p:sp>
        <p:nvSpPr>
          <p:cNvPr id="3" name="Rectangle 2"/>
          <p:cNvSpPr/>
          <p:nvPr/>
        </p:nvSpPr>
        <p:spPr>
          <a:xfrm>
            <a:off x="431357" y="1507638"/>
            <a:ext cx="6923599" cy="954107"/>
          </a:xfrm>
          <a:prstGeom prst="rect">
            <a:avLst/>
          </a:prstGeom>
        </p:spPr>
        <p:txBody>
          <a:bodyPr wrap="square">
            <a:spAutoFit/>
          </a:bodyPr>
          <a:lstStyle/>
          <a:p>
            <a:r>
              <a:rPr lang="en-US" sz="2800" dirty="0">
                <a:solidFill>
                  <a:srgbClr val="FFFF00"/>
                </a:solidFill>
              </a:rPr>
              <a:t>Adams's beliefs synthesized Puritan, deist, and humanist concepts. (Unitarian</a:t>
            </a:r>
            <a:r>
              <a:rPr lang="en-US" sz="2800" dirty="0" smtClean="0">
                <a:solidFill>
                  <a:srgbClr val="FFFF00"/>
                </a:solidFill>
              </a:rPr>
              <a:t>)</a:t>
            </a:r>
            <a:endParaRPr lang="en-US" sz="2800" dirty="0">
              <a:solidFill>
                <a:srgbClr val="FFFF00"/>
              </a:solidFill>
            </a:endParaRPr>
          </a:p>
        </p:txBody>
      </p:sp>
    </p:spTree>
    <p:extLst>
      <p:ext uri="{BB962C8B-B14F-4D97-AF65-F5344CB8AC3E}">
        <p14:creationId xmlns:p14="http://schemas.microsoft.com/office/powerpoint/2010/main" val="114146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14668" y="202870"/>
            <a:ext cx="8941981" cy="1200329"/>
          </a:xfrm>
          <a:prstGeom prst="rect">
            <a:avLst/>
          </a:prstGeom>
        </p:spPr>
        <p:txBody>
          <a:bodyPr wrap="square">
            <a:spAutoFit/>
          </a:bodyPr>
          <a:lstStyle/>
          <a:p>
            <a:pPr algn="ctr"/>
            <a:r>
              <a:rPr lang="en-US" sz="3600" dirty="0" smtClean="0">
                <a:solidFill>
                  <a:srgbClr val="FFFF00"/>
                </a:solidFill>
              </a:rPr>
              <a:t>THE “LORD HAS A WORK </a:t>
            </a:r>
          </a:p>
          <a:p>
            <a:pPr algn="ctr"/>
            <a:r>
              <a:rPr lang="en-US" sz="3600" dirty="0" smtClean="0">
                <a:solidFill>
                  <a:srgbClr val="FFFF00"/>
                </a:solidFill>
              </a:rPr>
              <a:t>TO DO IN BABYLON (Earth)” </a:t>
            </a:r>
            <a:endParaRPr lang="en-US" sz="3600" dirty="0">
              <a:solidFill>
                <a:srgbClr val="FFFF00"/>
              </a:solidFill>
            </a:endParaRPr>
          </a:p>
        </p:txBody>
      </p:sp>
      <p:sp>
        <p:nvSpPr>
          <p:cNvPr id="2" name="Rectangle 1"/>
          <p:cNvSpPr/>
          <p:nvPr/>
        </p:nvSpPr>
        <p:spPr>
          <a:xfrm>
            <a:off x="273896" y="1395595"/>
            <a:ext cx="9541564" cy="3108543"/>
          </a:xfrm>
          <a:prstGeom prst="rect">
            <a:avLst/>
          </a:prstGeom>
        </p:spPr>
        <p:txBody>
          <a:bodyPr wrap="square">
            <a:spAutoFit/>
          </a:bodyPr>
          <a:lstStyle/>
          <a:p>
            <a:r>
              <a:rPr lang="en-US" sz="2800" b="1" dirty="0" smtClean="0">
                <a:solidFill>
                  <a:schemeClr val="bg1"/>
                </a:solidFill>
              </a:rPr>
              <a:t>“I </a:t>
            </a:r>
            <a:r>
              <a:rPr lang="en-US" sz="2800" b="1" dirty="0">
                <a:solidFill>
                  <a:schemeClr val="bg1"/>
                </a:solidFill>
              </a:rPr>
              <a:t>set a trap for you, O Babylon, and you were caught before you knew it; you were found and captured because you opposed </a:t>
            </a:r>
            <a:r>
              <a:rPr lang="en-US" sz="2400" dirty="0" smtClean="0">
                <a:solidFill>
                  <a:schemeClr val="bg1"/>
                </a:solidFill>
              </a:rPr>
              <a:t>(strive, contend) </a:t>
            </a:r>
            <a:r>
              <a:rPr lang="en-US" sz="2800" b="1" dirty="0" smtClean="0">
                <a:solidFill>
                  <a:schemeClr val="bg1"/>
                </a:solidFill>
              </a:rPr>
              <a:t>the </a:t>
            </a:r>
            <a:r>
              <a:rPr lang="en-US" sz="2800" b="1" dirty="0">
                <a:solidFill>
                  <a:schemeClr val="bg1"/>
                </a:solidFill>
              </a:rPr>
              <a:t>LORD. </a:t>
            </a:r>
            <a:r>
              <a:rPr lang="en-US" sz="2800" b="1" dirty="0" smtClean="0">
                <a:solidFill>
                  <a:schemeClr val="bg1"/>
                </a:solidFill>
              </a:rPr>
              <a:t>The </a:t>
            </a:r>
            <a:r>
              <a:rPr lang="en-US" sz="2800" b="1" dirty="0">
                <a:solidFill>
                  <a:schemeClr val="bg1"/>
                </a:solidFill>
              </a:rPr>
              <a:t>LORD has opened </a:t>
            </a:r>
            <a:r>
              <a:rPr lang="en-US" sz="2800" b="1" dirty="0" smtClean="0">
                <a:solidFill>
                  <a:schemeClr val="bg1"/>
                </a:solidFill>
              </a:rPr>
              <a:t>His </a:t>
            </a:r>
            <a:r>
              <a:rPr lang="en-US" sz="2800" b="1" dirty="0">
                <a:solidFill>
                  <a:schemeClr val="bg1"/>
                </a:solidFill>
              </a:rPr>
              <a:t>arsenal </a:t>
            </a:r>
            <a:r>
              <a:rPr lang="en-US" sz="2400" dirty="0" smtClean="0">
                <a:solidFill>
                  <a:schemeClr val="bg1"/>
                </a:solidFill>
              </a:rPr>
              <a:t>(storehouse) </a:t>
            </a:r>
            <a:r>
              <a:rPr lang="en-US" sz="2800" b="1" dirty="0" smtClean="0">
                <a:solidFill>
                  <a:schemeClr val="bg1"/>
                </a:solidFill>
              </a:rPr>
              <a:t>and </a:t>
            </a:r>
            <a:r>
              <a:rPr lang="en-US" sz="2800" b="1" dirty="0">
                <a:solidFill>
                  <a:schemeClr val="bg1"/>
                </a:solidFill>
              </a:rPr>
              <a:t>brought out the weapons </a:t>
            </a:r>
            <a:r>
              <a:rPr lang="en-US" sz="2400" dirty="0" smtClean="0">
                <a:solidFill>
                  <a:schemeClr val="bg1"/>
                </a:solidFill>
              </a:rPr>
              <a:t>(prepared vessels)</a:t>
            </a:r>
            <a:r>
              <a:rPr lang="en-US" sz="2800" b="1" dirty="0" smtClean="0">
                <a:solidFill>
                  <a:schemeClr val="bg1"/>
                </a:solidFill>
              </a:rPr>
              <a:t> of His indignation, </a:t>
            </a:r>
            <a:r>
              <a:rPr lang="en-US" sz="2800" b="1" dirty="0">
                <a:solidFill>
                  <a:schemeClr val="bg1"/>
                </a:solidFill>
              </a:rPr>
              <a:t>for the Sovereign LORD Almighty has work to do in the land of the Babylonians</a:t>
            </a:r>
            <a:r>
              <a:rPr lang="en-US" sz="2800" b="1" dirty="0" smtClean="0">
                <a:solidFill>
                  <a:schemeClr val="bg1"/>
                </a:solidFill>
              </a:rPr>
              <a:t>.” </a:t>
            </a:r>
            <a:r>
              <a:rPr lang="en-US" sz="2800" dirty="0">
                <a:solidFill>
                  <a:schemeClr val="bg1"/>
                </a:solidFill>
              </a:rPr>
              <a:t>Jeremiah 50:24-25 (</a:t>
            </a:r>
            <a:r>
              <a:rPr lang="en-US" sz="2800" dirty="0" err="1">
                <a:solidFill>
                  <a:schemeClr val="bg1"/>
                </a:solidFill>
              </a:rPr>
              <a:t>NIV</a:t>
            </a:r>
            <a:r>
              <a:rPr lang="en-US" sz="2800" dirty="0">
                <a:solidFill>
                  <a:schemeClr val="bg1"/>
                </a:solidFill>
              </a:rPr>
              <a:t>)</a:t>
            </a:r>
          </a:p>
        </p:txBody>
      </p:sp>
      <p:sp>
        <p:nvSpPr>
          <p:cNvPr id="3" name="Rectangle 2"/>
          <p:cNvSpPr/>
          <p:nvPr/>
        </p:nvSpPr>
        <p:spPr>
          <a:xfrm>
            <a:off x="414668" y="4719214"/>
            <a:ext cx="8889558" cy="1815882"/>
          </a:xfrm>
          <a:prstGeom prst="rect">
            <a:avLst/>
          </a:prstGeom>
        </p:spPr>
        <p:txBody>
          <a:bodyPr wrap="square">
            <a:spAutoFit/>
          </a:bodyPr>
          <a:lstStyle/>
          <a:p>
            <a:r>
              <a:rPr lang="en-US" sz="2800" dirty="0">
                <a:solidFill>
                  <a:srgbClr val="FFFF00"/>
                </a:solidFill>
              </a:rPr>
              <a:t> The </a:t>
            </a:r>
            <a:r>
              <a:rPr lang="en-US" sz="2800" cap="small" dirty="0">
                <a:solidFill>
                  <a:srgbClr val="FFFF00"/>
                </a:solidFill>
              </a:rPr>
              <a:t>LORD</a:t>
            </a:r>
            <a:r>
              <a:rPr lang="en-US" sz="2800" dirty="0">
                <a:solidFill>
                  <a:srgbClr val="FFFF00"/>
                </a:solidFill>
              </a:rPr>
              <a:t> shall open unto </a:t>
            </a:r>
            <a:r>
              <a:rPr lang="en-US" sz="2800" dirty="0" smtClean="0">
                <a:solidFill>
                  <a:srgbClr val="FFFF00"/>
                </a:solidFill>
              </a:rPr>
              <a:t>you His </a:t>
            </a:r>
            <a:r>
              <a:rPr lang="en-US" sz="2800" dirty="0">
                <a:solidFill>
                  <a:srgbClr val="FFFF00"/>
                </a:solidFill>
              </a:rPr>
              <a:t>good </a:t>
            </a:r>
            <a:r>
              <a:rPr lang="en-US" sz="2800" dirty="0" smtClean="0">
                <a:solidFill>
                  <a:srgbClr val="FFFF00"/>
                </a:solidFill>
              </a:rPr>
              <a:t>treasure (storehouse) the </a:t>
            </a:r>
            <a:r>
              <a:rPr lang="en-US" sz="2800" dirty="0">
                <a:solidFill>
                  <a:srgbClr val="FFFF00"/>
                </a:solidFill>
              </a:rPr>
              <a:t>heaven to give the rain unto </a:t>
            </a:r>
            <a:r>
              <a:rPr lang="en-US" sz="2800" dirty="0" smtClean="0">
                <a:solidFill>
                  <a:srgbClr val="FFFF00"/>
                </a:solidFill>
              </a:rPr>
              <a:t>your land </a:t>
            </a:r>
            <a:r>
              <a:rPr lang="en-US" sz="2800" dirty="0">
                <a:solidFill>
                  <a:srgbClr val="FFFF00"/>
                </a:solidFill>
              </a:rPr>
              <a:t>in </a:t>
            </a:r>
            <a:r>
              <a:rPr lang="en-US" sz="2800" dirty="0" smtClean="0">
                <a:solidFill>
                  <a:srgbClr val="FFFF00"/>
                </a:solidFill>
              </a:rPr>
              <a:t>His </a:t>
            </a:r>
            <a:r>
              <a:rPr lang="en-US" sz="2800" dirty="0">
                <a:solidFill>
                  <a:srgbClr val="FFFF00"/>
                </a:solidFill>
              </a:rPr>
              <a:t>season, and to bless all the work of </a:t>
            </a:r>
            <a:r>
              <a:rPr lang="en-US" sz="2800" dirty="0" smtClean="0">
                <a:solidFill>
                  <a:srgbClr val="FFFF00"/>
                </a:solidFill>
              </a:rPr>
              <a:t>your hand: </a:t>
            </a:r>
            <a:r>
              <a:rPr lang="en-US" sz="2800" b="1" dirty="0">
                <a:solidFill>
                  <a:srgbClr val="FFFF00"/>
                </a:solidFill>
              </a:rPr>
              <a:t>Deuteronomy 28:12 (</a:t>
            </a:r>
            <a:r>
              <a:rPr lang="en-US" sz="2800" b="1" dirty="0" err="1">
                <a:solidFill>
                  <a:srgbClr val="FFFF00"/>
                </a:solidFill>
              </a:rPr>
              <a:t>KJV</a:t>
            </a:r>
            <a:r>
              <a:rPr lang="en-US" sz="2800" b="1" dirty="0">
                <a:solidFill>
                  <a:srgbClr val="FFFF00"/>
                </a:solidFill>
              </a:rPr>
              <a:t>) </a:t>
            </a:r>
            <a:endParaRPr lang="en-US" sz="2800" dirty="0">
              <a:solidFill>
                <a:srgbClr val="FFFF00"/>
              </a:solidFill>
            </a:endParaRPr>
          </a:p>
        </p:txBody>
      </p:sp>
    </p:spTree>
    <p:extLst>
      <p:ext uri="{BB962C8B-B14F-4D97-AF65-F5344CB8AC3E}">
        <p14:creationId xmlns:p14="http://schemas.microsoft.com/office/powerpoint/2010/main" val="283272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outhern West Virginia Revival Rooted in Prayer"/>
          <p:cNvPicPr>
            <a:picLocks noChangeAspect="1" noChangeArrowheads="1"/>
          </p:cNvPicPr>
          <p:nvPr/>
        </p:nvPicPr>
        <p:blipFill rotWithShape="1">
          <a:blip r:embed="rId2">
            <a:extLst>
              <a:ext uri="{28A0092B-C50C-407E-A947-70E740481C1C}">
                <a14:useLocalDpi xmlns:a14="http://schemas.microsoft.com/office/drawing/2010/main" val="0"/>
              </a:ext>
            </a:extLst>
          </a:blip>
          <a:srcRect t="41319"/>
          <a:stretch/>
        </p:blipFill>
        <p:spPr bwMode="auto">
          <a:xfrm>
            <a:off x="398891" y="2869193"/>
            <a:ext cx="9281884" cy="36286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2652" y="108425"/>
            <a:ext cx="9654362" cy="584775"/>
          </a:xfrm>
          <a:prstGeom prst="rect">
            <a:avLst/>
          </a:prstGeom>
          <a:noFill/>
        </p:spPr>
        <p:txBody>
          <a:bodyPr wrap="square" rtlCol="0">
            <a:spAutoFit/>
          </a:bodyPr>
          <a:lstStyle/>
          <a:p>
            <a:pPr algn="ctr"/>
            <a:r>
              <a:rPr lang="en-US" sz="3200" b="1" dirty="0" smtClean="0">
                <a:solidFill>
                  <a:srgbClr val="FFFF00"/>
                </a:solidFill>
                <a:effectLst>
                  <a:outerShdw blurRad="38100" dist="38100" dir="2700000" algn="tl">
                    <a:srgbClr val="000000">
                      <a:alpha val="43137"/>
                    </a:srgbClr>
                  </a:outerShdw>
                </a:effectLst>
              </a:rPr>
              <a:t>So How Does God Set A Trap For Lost Souls? </a:t>
            </a:r>
            <a:endParaRPr lang="en-US" sz="3200" b="1" dirty="0">
              <a:solidFill>
                <a:srgbClr val="FFFF00"/>
              </a:solidFill>
              <a:effectLst>
                <a:outerShdw blurRad="38100" dist="38100" dir="2700000" algn="tl">
                  <a:srgbClr val="000000">
                    <a:alpha val="43137"/>
                  </a:srgbClr>
                </a:outerShdw>
              </a:effectLst>
            </a:endParaRPr>
          </a:p>
        </p:txBody>
      </p:sp>
      <p:sp>
        <p:nvSpPr>
          <p:cNvPr id="2" name="TextBox 1"/>
          <p:cNvSpPr txBox="1"/>
          <p:nvPr/>
        </p:nvSpPr>
        <p:spPr>
          <a:xfrm>
            <a:off x="87474" y="747432"/>
            <a:ext cx="8897510" cy="523220"/>
          </a:xfrm>
          <a:prstGeom prst="rect">
            <a:avLst/>
          </a:prstGeom>
          <a:noFill/>
        </p:spPr>
        <p:txBody>
          <a:bodyPr wrap="square" rtlCol="0">
            <a:spAutoFit/>
          </a:bodyPr>
          <a:lstStyle/>
          <a:p>
            <a:r>
              <a:rPr lang="en-US" sz="2800" dirty="0" smtClean="0">
                <a:solidFill>
                  <a:schemeClr val="bg1"/>
                </a:solidFill>
              </a:rPr>
              <a:t>He makes freewill dangerous without His leadership  </a:t>
            </a:r>
          </a:p>
        </p:txBody>
      </p:sp>
      <p:sp>
        <p:nvSpPr>
          <p:cNvPr id="4" name="TextBox 3"/>
          <p:cNvSpPr txBox="1"/>
          <p:nvPr/>
        </p:nvSpPr>
        <p:spPr>
          <a:xfrm>
            <a:off x="85492" y="1265649"/>
            <a:ext cx="9263270" cy="954107"/>
          </a:xfrm>
          <a:prstGeom prst="rect">
            <a:avLst/>
          </a:prstGeom>
          <a:noFill/>
        </p:spPr>
        <p:txBody>
          <a:bodyPr wrap="square" rtlCol="0">
            <a:spAutoFit/>
          </a:bodyPr>
          <a:lstStyle/>
          <a:p>
            <a:r>
              <a:rPr lang="en-US" sz="2800" dirty="0" smtClean="0">
                <a:solidFill>
                  <a:schemeClr val="bg1"/>
                </a:solidFill>
              </a:rPr>
              <a:t>He makes sin destructive because it cuts off righteous perspectives and protections </a:t>
            </a:r>
          </a:p>
        </p:txBody>
      </p:sp>
      <p:sp>
        <p:nvSpPr>
          <p:cNvPr id="5" name="TextBox 4"/>
          <p:cNvSpPr txBox="1"/>
          <p:nvPr/>
        </p:nvSpPr>
        <p:spPr>
          <a:xfrm>
            <a:off x="69590" y="2267462"/>
            <a:ext cx="9988810" cy="523220"/>
          </a:xfrm>
          <a:prstGeom prst="rect">
            <a:avLst/>
          </a:prstGeom>
          <a:noFill/>
        </p:spPr>
        <p:txBody>
          <a:bodyPr wrap="square" rtlCol="0">
            <a:spAutoFit/>
          </a:bodyPr>
          <a:lstStyle/>
          <a:p>
            <a:r>
              <a:rPr lang="en-US" sz="2800" dirty="0" smtClean="0">
                <a:solidFill>
                  <a:schemeClr val="bg1"/>
                </a:solidFill>
              </a:rPr>
              <a:t>He makes every other love “a mere shadow” compared to His.</a:t>
            </a:r>
          </a:p>
        </p:txBody>
      </p:sp>
      <p:sp>
        <p:nvSpPr>
          <p:cNvPr id="6" name="Rectangle 5"/>
          <p:cNvSpPr/>
          <p:nvPr/>
        </p:nvSpPr>
        <p:spPr>
          <a:xfrm>
            <a:off x="310100" y="2790682"/>
            <a:ext cx="9556913" cy="3785652"/>
          </a:xfrm>
          <a:prstGeom prst="rect">
            <a:avLst/>
          </a:prstGeom>
          <a:solidFill>
            <a:schemeClr val="tx1"/>
          </a:solidFill>
        </p:spPr>
        <p:txBody>
          <a:bodyPr wrap="square">
            <a:spAutoFit/>
          </a:bodyPr>
          <a:lstStyle/>
          <a:p>
            <a:r>
              <a:rPr lang="en-US" sz="2400" dirty="0">
                <a:solidFill>
                  <a:srgbClr val="FFFF00"/>
                </a:solidFill>
              </a:rPr>
              <a:t>“Prayer, plus desperation, have paved the way for this spiritual breakthrough, especially among the young people. “It’s a climatic time,” he said. </a:t>
            </a:r>
            <a:r>
              <a:rPr lang="en-US" sz="2400" b="1" u="sng" dirty="0">
                <a:solidFill>
                  <a:srgbClr val="FFFF00"/>
                </a:solidFill>
              </a:rPr>
              <a:t>“I think the many years of creating a spiritual vacuum inside of kids by not teaching them the true reality that there’s a (Creator and a) destiny in God </a:t>
            </a:r>
            <a:r>
              <a:rPr lang="en-US" sz="2400" b="1" u="sng" dirty="0" smtClean="0">
                <a:solidFill>
                  <a:srgbClr val="FFFF00"/>
                </a:solidFill>
              </a:rPr>
              <a:t>— has </a:t>
            </a:r>
            <a:r>
              <a:rPr lang="en-US" sz="2400" b="1" u="sng" dirty="0">
                <a:solidFill>
                  <a:srgbClr val="FFFF00"/>
                </a:solidFill>
              </a:rPr>
              <a:t>produced a vacuum on the inside </a:t>
            </a:r>
            <a:r>
              <a:rPr lang="en-US" sz="2400" b="1" u="sng" dirty="0" smtClean="0">
                <a:solidFill>
                  <a:srgbClr val="FFFF00"/>
                </a:solidFill>
              </a:rPr>
              <a:t>of these </a:t>
            </a:r>
            <a:r>
              <a:rPr lang="en-US" sz="2400" b="1" u="sng" dirty="0">
                <a:solidFill>
                  <a:srgbClr val="FFFF00"/>
                </a:solidFill>
              </a:rPr>
              <a:t>kids. </a:t>
            </a:r>
            <a:r>
              <a:rPr lang="en-US" sz="2400" dirty="0" smtClean="0">
                <a:solidFill>
                  <a:srgbClr val="FFFF00"/>
                </a:solidFill>
              </a:rPr>
              <a:t>I </a:t>
            </a:r>
            <a:r>
              <a:rPr lang="en-US" sz="2400" dirty="0">
                <a:solidFill>
                  <a:srgbClr val="FFFF00"/>
                </a:solidFill>
              </a:rPr>
              <a:t>think when they hear a message of hope it really speaks to them because they’re kind of hanging in a spiritual limbo,” he added. “And they press into it quickly </a:t>
            </a:r>
            <a:r>
              <a:rPr lang="en-US" sz="2400" dirty="0" smtClean="0">
                <a:solidFill>
                  <a:srgbClr val="FFFF00"/>
                </a:solidFill>
              </a:rPr>
              <a:t>because </a:t>
            </a:r>
            <a:r>
              <a:rPr lang="en-US" sz="2400" dirty="0">
                <a:solidFill>
                  <a:srgbClr val="FFFF00"/>
                </a:solidFill>
              </a:rPr>
              <a:t>they know that’s the truth.” Mitch Bias Church of God in </a:t>
            </a:r>
            <a:r>
              <a:rPr lang="en-US" sz="2400" dirty="0" smtClean="0">
                <a:solidFill>
                  <a:srgbClr val="FFFF00"/>
                </a:solidFill>
              </a:rPr>
              <a:t>Delbarton, WV   2016</a:t>
            </a:r>
            <a:endParaRPr lang="en-US" sz="2400" dirty="0">
              <a:solidFill>
                <a:srgbClr val="FFFF00"/>
              </a:solidFill>
            </a:endParaRPr>
          </a:p>
        </p:txBody>
      </p:sp>
    </p:spTree>
    <p:extLst>
      <p:ext uri="{BB962C8B-B14F-4D97-AF65-F5344CB8AC3E}">
        <p14:creationId xmlns:p14="http://schemas.microsoft.com/office/powerpoint/2010/main" val="303479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121" y="193159"/>
            <a:ext cx="9760688" cy="707886"/>
          </a:xfrm>
          <a:prstGeom prst="rect">
            <a:avLst/>
          </a:prstGeom>
          <a:noFill/>
        </p:spPr>
        <p:txBody>
          <a:bodyPr wrap="square" rtlCol="0">
            <a:spAutoFit/>
          </a:bodyPr>
          <a:lstStyle/>
          <a:p>
            <a:pPr algn="ctr"/>
            <a:r>
              <a:rPr lang="en-US" sz="4000" b="1" dirty="0" smtClean="0">
                <a:solidFill>
                  <a:srgbClr val="FFFF00"/>
                </a:solidFill>
                <a:effectLst>
                  <a:outerShdw blurRad="38100" dist="38100" dir="2700000" algn="tl">
                    <a:srgbClr val="000000">
                      <a:alpha val="43137"/>
                    </a:srgbClr>
                  </a:outerShdw>
                </a:effectLst>
              </a:rPr>
              <a:t>Jesus Is The Arsenal of Heaven</a:t>
            </a:r>
            <a:endParaRPr lang="en-US" sz="4000" b="1" dirty="0">
              <a:solidFill>
                <a:srgbClr val="FFFF00"/>
              </a:solidFill>
              <a:effectLst>
                <a:outerShdw blurRad="38100" dist="38100" dir="2700000" algn="tl">
                  <a:srgbClr val="000000">
                    <a:alpha val="43137"/>
                  </a:srgbClr>
                </a:outerShdw>
              </a:effectLst>
            </a:endParaRPr>
          </a:p>
        </p:txBody>
      </p:sp>
      <p:sp>
        <p:nvSpPr>
          <p:cNvPr id="4" name="Rectangle 3"/>
          <p:cNvSpPr/>
          <p:nvPr/>
        </p:nvSpPr>
        <p:spPr>
          <a:xfrm>
            <a:off x="389612" y="2683491"/>
            <a:ext cx="9271221" cy="3970318"/>
          </a:xfrm>
          <a:prstGeom prst="rect">
            <a:avLst/>
          </a:prstGeom>
        </p:spPr>
        <p:txBody>
          <a:bodyPr wrap="square">
            <a:spAutoFit/>
          </a:bodyPr>
          <a:lstStyle/>
          <a:p>
            <a:r>
              <a:rPr lang="en-US" sz="2800" dirty="0" smtClean="0">
                <a:solidFill>
                  <a:schemeClr val="bg1"/>
                </a:solidFill>
              </a:rPr>
              <a:t>When </a:t>
            </a:r>
            <a:r>
              <a:rPr lang="en-US" sz="2800" dirty="0">
                <a:solidFill>
                  <a:schemeClr val="bg1"/>
                </a:solidFill>
              </a:rPr>
              <a:t>you were dead in your sins and in the uncircumcision of your sinful nature, God made you alive with Christ. He forgave us all our sins, </a:t>
            </a:r>
            <a:r>
              <a:rPr lang="en-US" sz="2800" dirty="0" smtClean="0">
                <a:solidFill>
                  <a:schemeClr val="bg1"/>
                </a:solidFill>
              </a:rPr>
              <a:t>having </a:t>
            </a:r>
            <a:r>
              <a:rPr lang="en-US" sz="2800" dirty="0">
                <a:solidFill>
                  <a:schemeClr val="bg1"/>
                </a:solidFill>
              </a:rPr>
              <a:t>canceled the written code, with its regulations, that was against us and that stood opposed to us; </a:t>
            </a:r>
            <a:r>
              <a:rPr lang="en-US" sz="2800" dirty="0" smtClean="0">
                <a:solidFill>
                  <a:schemeClr val="bg1"/>
                </a:solidFill>
              </a:rPr>
              <a:t>He </a:t>
            </a:r>
            <a:r>
              <a:rPr lang="en-US" sz="2800" dirty="0">
                <a:solidFill>
                  <a:schemeClr val="bg1"/>
                </a:solidFill>
              </a:rPr>
              <a:t>took it away, nailing it to the cross. </a:t>
            </a:r>
            <a:r>
              <a:rPr lang="en-US" sz="2800" b="1" dirty="0" smtClean="0">
                <a:solidFill>
                  <a:srgbClr val="FFFF00"/>
                </a:solidFill>
              </a:rPr>
              <a:t>And </a:t>
            </a:r>
            <a:r>
              <a:rPr lang="en-US" sz="2800" b="1" dirty="0">
                <a:solidFill>
                  <a:srgbClr val="FFFF00"/>
                </a:solidFill>
              </a:rPr>
              <a:t>having disarmed the powers and authorities, </a:t>
            </a:r>
            <a:r>
              <a:rPr lang="en-US" sz="2800" b="1" dirty="0" smtClean="0">
                <a:solidFill>
                  <a:srgbClr val="FFFF00"/>
                </a:solidFill>
              </a:rPr>
              <a:t>He </a:t>
            </a:r>
            <a:r>
              <a:rPr lang="en-US" sz="2800" b="1" dirty="0">
                <a:solidFill>
                  <a:srgbClr val="FFFF00"/>
                </a:solidFill>
              </a:rPr>
              <a:t>made a public spectacle of them, triumphing over them by the cross</a:t>
            </a:r>
            <a:r>
              <a:rPr lang="en-US" sz="2800" dirty="0">
                <a:solidFill>
                  <a:schemeClr val="bg1"/>
                </a:solidFill>
              </a:rPr>
              <a:t>. </a:t>
            </a:r>
            <a:endParaRPr lang="en-US" sz="2800" dirty="0" smtClean="0">
              <a:solidFill>
                <a:schemeClr val="bg1"/>
              </a:solidFill>
            </a:endParaRPr>
          </a:p>
          <a:p>
            <a:r>
              <a:rPr lang="en-US" sz="2800" b="1" dirty="0" smtClean="0">
                <a:solidFill>
                  <a:schemeClr val="bg1"/>
                </a:solidFill>
              </a:rPr>
              <a:t>Colossians </a:t>
            </a:r>
            <a:r>
              <a:rPr lang="en-US" sz="2800" b="1" dirty="0">
                <a:solidFill>
                  <a:schemeClr val="bg1"/>
                </a:solidFill>
              </a:rPr>
              <a:t>2:13-15 (</a:t>
            </a:r>
            <a:r>
              <a:rPr lang="en-US" sz="2800" b="1" dirty="0" err="1">
                <a:solidFill>
                  <a:schemeClr val="bg1"/>
                </a:solidFill>
              </a:rPr>
              <a:t>NIV</a:t>
            </a:r>
            <a:r>
              <a:rPr lang="en-US" sz="2800" b="1" dirty="0">
                <a:solidFill>
                  <a:schemeClr val="bg1"/>
                </a:solidFill>
              </a:rPr>
              <a:t>) </a:t>
            </a:r>
            <a:endParaRPr lang="en-US" sz="2800" dirty="0">
              <a:solidFill>
                <a:schemeClr val="bg1"/>
              </a:solidFill>
            </a:endParaRPr>
          </a:p>
        </p:txBody>
      </p:sp>
      <p:pic>
        <p:nvPicPr>
          <p:cNvPr id="10242" name="Picture 2" descr="An Introduction to Christus Victor — Steem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5609" y="987245"/>
            <a:ext cx="2962275" cy="1543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1548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7464" y="141653"/>
            <a:ext cx="9970935" cy="1569660"/>
          </a:xfrm>
          <a:prstGeom prst="rect">
            <a:avLst/>
          </a:prstGeom>
        </p:spPr>
        <p:txBody>
          <a:bodyPr wrap="square">
            <a:spAutoFit/>
          </a:bodyPr>
          <a:lstStyle/>
          <a:p>
            <a:pPr algn="ctr"/>
            <a:r>
              <a:rPr lang="en-US" sz="3200" b="1" dirty="0" smtClean="0">
                <a:solidFill>
                  <a:srgbClr val="FFFF00"/>
                </a:solidFill>
              </a:rPr>
              <a:t>Scripture Works In Total Continuity </a:t>
            </a:r>
          </a:p>
          <a:p>
            <a:pPr algn="ctr"/>
            <a:r>
              <a:rPr lang="en-US" sz="3200" b="1" dirty="0" smtClean="0">
                <a:solidFill>
                  <a:srgbClr val="FFFF00"/>
                </a:solidFill>
              </a:rPr>
              <a:t>Yet, Sometimes The Unspoken or Inferred Part </a:t>
            </a:r>
          </a:p>
          <a:p>
            <a:pPr algn="ctr"/>
            <a:r>
              <a:rPr lang="en-US" sz="3200" b="1" dirty="0" smtClean="0">
                <a:solidFill>
                  <a:srgbClr val="FFFF00"/>
                </a:solidFill>
              </a:rPr>
              <a:t>Of The Word is A Very Powerful Part of The Text</a:t>
            </a:r>
            <a:endParaRPr lang="en-US" sz="3200" b="1" dirty="0">
              <a:solidFill>
                <a:srgbClr val="FFFF00"/>
              </a:solidFill>
            </a:endParaRPr>
          </a:p>
        </p:txBody>
      </p:sp>
      <p:sp>
        <p:nvSpPr>
          <p:cNvPr id="8" name="Rectangle 7"/>
          <p:cNvSpPr/>
          <p:nvPr/>
        </p:nvSpPr>
        <p:spPr>
          <a:xfrm>
            <a:off x="326003" y="2402792"/>
            <a:ext cx="9088341" cy="954107"/>
          </a:xfrm>
          <a:prstGeom prst="rect">
            <a:avLst/>
          </a:prstGeom>
        </p:spPr>
        <p:txBody>
          <a:bodyPr wrap="square">
            <a:spAutoFit/>
          </a:bodyPr>
          <a:lstStyle/>
          <a:p>
            <a:r>
              <a:rPr lang="en-US" sz="2800" dirty="0" smtClean="0">
                <a:solidFill>
                  <a:schemeClr val="bg1"/>
                </a:solidFill>
              </a:rPr>
              <a:t>Then He </a:t>
            </a:r>
            <a:r>
              <a:rPr lang="en-US" sz="2800" dirty="0">
                <a:solidFill>
                  <a:schemeClr val="bg1"/>
                </a:solidFill>
              </a:rPr>
              <a:t>said to him, "Rise and go; your faith </a:t>
            </a:r>
            <a:endParaRPr lang="en-US" sz="2800" dirty="0" smtClean="0">
              <a:solidFill>
                <a:schemeClr val="bg1"/>
              </a:solidFill>
            </a:endParaRPr>
          </a:p>
          <a:p>
            <a:r>
              <a:rPr lang="en-US" sz="2800" dirty="0" smtClean="0">
                <a:solidFill>
                  <a:schemeClr val="bg1"/>
                </a:solidFill>
              </a:rPr>
              <a:t>has </a:t>
            </a:r>
            <a:r>
              <a:rPr lang="en-US" sz="2800" dirty="0">
                <a:solidFill>
                  <a:schemeClr val="bg1"/>
                </a:solidFill>
              </a:rPr>
              <a:t>made you well." </a:t>
            </a:r>
            <a:r>
              <a:rPr lang="en-US" sz="2800" b="1" dirty="0">
                <a:solidFill>
                  <a:schemeClr val="bg1"/>
                </a:solidFill>
              </a:rPr>
              <a:t>Luke 17:19 (</a:t>
            </a:r>
            <a:r>
              <a:rPr lang="en-US" sz="2800" b="1" dirty="0" err="1">
                <a:solidFill>
                  <a:schemeClr val="bg1"/>
                </a:solidFill>
              </a:rPr>
              <a:t>NIV</a:t>
            </a:r>
            <a:r>
              <a:rPr lang="en-US" sz="2800" b="1" dirty="0" smtClean="0">
                <a:solidFill>
                  <a:schemeClr val="bg1"/>
                </a:solidFill>
              </a:rPr>
              <a:t>)</a:t>
            </a:r>
            <a:endParaRPr lang="en-US" sz="2800" dirty="0">
              <a:solidFill>
                <a:schemeClr val="bg1"/>
              </a:solidFill>
            </a:endParaRPr>
          </a:p>
        </p:txBody>
      </p:sp>
      <p:sp>
        <p:nvSpPr>
          <p:cNvPr id="9" name="TextBox 8"/>
          <p:cNvSpPr txBox="1"/>
          <p:nvPr/>
        </p:nvSpPr>
        <p:spPr>
          <a:xfrm>
            <a:off x="326003" y="1836751"/>
            <a:ext cx="4627660" cy="523220"/>
          </a:xfrm>
          <a:prstGeom prst="rect">
            <a:avLst/>
          </a:prstGeom>
          <a:noFill/>
        </p:spPr>
        <p:txBody>
          <a:bodyPr wrap="square" rtlCol="0">
            <a:spAutoFit/>
          </a:bodyPr>
          <a:lstStyle/>
          <a:p>
            <a:r>
              <a:rPr lang="en-US" sz="2800" b="1" dirty="0" smtClean="0">
                <a:solidFill>
                  <a:srgbClr val="FFFF00"/>
                </a:solidFill>
              </a:rPr>
              <a:t>Story of the Ten Lepers </a:t>
            </a:r>
          </a:p>
        </p:txBody>
      </p:sp>
      <p:sp>
        <p:nvSpPr>
          <p:cNvPr id="10" name="Rectangle 9"/>
          <p:cNvSpPr/>
          <p:nvPr/>
        </p:nvSpPr>
        <p:spPr>
          <a:xfrm>
            <a:off x="389617" y="3747051"/>
            <a:ext cx="8937266" cy="2677656"/>
          </a:xfrm>
          <a:prstGeom prst="rect">
            <a:avLst/>
          </a:prstGeom>
        </p:spPr>
        <p:txBody>
          <a:bodyPr wrap="square">
            <a:spAutoFit/>
          </a:bodyPr>
          <a:lstStyle/>
          <a:p>
            <a:r>
              <a:rPr lang="en-US" sz="2800" dirty="0" smtClean="0">
                <a:solidFill>
                  <a:schemeClr val="bg1"/>
                </a:solidFill>
              </a:rPr>
              <a:t>By </a:t>
            </a:r>
            <a:r>
              <a:rPr lang="en-US" sz="2800" dirty="0">
                <a:solidFill>
                  <a:schemeClr val="bg1"/>
                </a:solidFill>
              </a:rPr>
              <a:t>faith </a:t>
            </a:r>
            <a:r>
              <a:rPr lang="en-US" sz="2800" dirty="0">
                <a:solidFill>
                  <a:srgbClr val="FFFF00"/>
                </a:solidFill>
              </a:rPr>
              <a:t>in the name of Jesus</a:t>
            </a:r>
            <a:r>
              <a:rPr lang="en-US" sz="2800" dirty="0">
                <a:solidFill>
                  <a:schemeClr val="bg1"/>
                </a:solidFill>
              </a:rPr>
              <a:t>, this man whom you see and know was made strong. </a:t>
            </a:r>
            <a:r>
              <a:rPr lang="en-US" sz="2800" dirty="0">
                <a:solidFill>
                  <a:srgbClr val="FFFF00"/>
                </a:solidFill>
              </a:rPr>
              <a:t>It is Jesus' name and the faith that comes through </a:t>
            </a:r>
            <a:r>
              <a:rPr lang="en-US" sz="2800" dirty="0" smtClean="0">
                <a:solidFill>
                  <a:srgbClr val="FFFF00"/>
                </a:solidFill>
              </a:rPr>
              <a:t>Him </a:t>
            </a:r>
            <a:r>
              <a:rPr lang="en-US" sz="2800" dirty="0">
                <a:solidFill>
                  <a:schemeClr val="bg1"/>
                </a:solidFill>
              </a:rPr>
              <a:t>that has given this complete healing to him, as you can all see. </a:t>
            </a:r>
            <a:r>
              <a:rPr lang="en-US" sz="2800" b="1" dirty="0">
                <a:solidFill>
                  <a:schemeClr val="bg1"/>
                </a:solidFill>
              </a:rPr>
              <a:t>Acts 3:16 (</a:t>
            </a:r>
            <a:r>
              <a:rPr lang="en-US" sz="2800" b="1" dirty="0" err="1">
                <a:solidFill>
                  <a:schemeClr val="bg1"/>
                </a:solidFill>
              </a:rPr>
              <a:t>NIV</a:t>
            </a:r>
            <a:r>
              <a:rPr lang="en-US" sz="2800" b="1" dirty="0">
                <a:solidFill>
                  <a:schemeClr val="bg1"/>
                </a:solidFill>
              </a:rPr>
              <a:t>) </a:t>
            </a:r>
            <a:r>
              <a:rPr lang="en-US" sz="2800" dirty="0">
                <a:solidFill>
                  <a:schemeClr val="bg1"/>
                </a:solidFill>
              </a:rPr>
              <a:t/>
            </a:r>
            <a:br>
              <a:rPr lang="en-US" sz="2800" dirty="0">
                <a:solidFill>
                  <a:schemeClr val="bg1"/>
                </a:solidFill>
              </a:rPr>
            </a:br>
            <a:endParaRPr lang="en-US" sz="2800" dirty="0">
              <a:solidFill>
                <a:schemeClr val="bg1"/>
              </a:solidFill>
            </a:endParaRPr>
          </a:p>
        </p:txBody>
      </p:sp>
      <p:sp>
        <p:nvSpPr>
          <p:cNvPr id="11" name="TextBox 10"/>
          <p:cNvSpPr txBox="1"/>
          <p:nvPr/>
        </p:nvSpPr>
        <p:spPr>
          <a:xfrm>
            <a:off x="7521939" y="2394841"/>
            <a:ext cx="1677728" cy="523220"/>
          </a:xfrm>
          <a:prstGeom prst="rect">
            <a:avLst/>
          </a:prstGeom>
          <a:noFill/>
        </p:spPr>
        <p:txBody>
          <a:bodyPr wrap="square" rtlCol="0">
            <a:spAutoFit/>
          </a:bodyPr>
          <a:lstStyle/>
          <a:p>
            <a:r>
              <a:rPr lang="en-US" sz="2800" dirty="0" smtClean="0">
                <a:solidFill>
                  <a:srgbClr val="FFFF00"/>
                </a:solidFill>
              </a:rPr>
              <a:t>(In Me)</a:t>
            </a:r>
          </a:p>
        </p:txBody>
      </p:sp>
    </p:spTree>
    <p:extLst>
      <p:ext uri="{BB962C8B-B14F-4D97-AF65-F5344CB8AC3E}">
        <p14:creationId xmlns:p14="http://schemas.microsoft.com/office/powerpoint/2010/main" val="30598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theme/theme1.xml><?xml version="1.0" encoding="utf-8"?>
<a:theme xmlns:a="http://schemas.openxmlformats.org/drawingml/2006/main" name="Office Theme">
  <a:themeElements>
    <a:clrScheme name="Custom 24">
      <a:dk1>
        <a:sysClr val="windowText" lastClr="000000"/>
      </a:dk1>
      <a:lt1>
        <a:sysClr val="window" lastClr="FFFFFF"/>
      </a:lt1>
      <a:dk2>
        <a:srgbClr val="44546A"/>
      </a:dk2>
      <a:lt2>
        <a:srgbClr val="E7E6E6"/>
      </a:lt2>
      <a:accent1>
        <a:srgbClr val="7A1380"/>
      </a:accent1>
      <a:accent2>
        <a:srgbClr val="0C1A69"/>
      </a:accent2>
      <a:accent3>
        <a:srgbClr val="F4292E"/>
      </a:accent3>
      <a:accent4>
        <a:srgbClr val="FD49C1"/>
      </a:accent4>
      <a:accent5>
        <a:srgbClr val="15C7C7"/>
      </a:accent5>
      <a:accent6>
        <a:srgbClr val="02DCFA"/>
      </a:accent6>
      <a:hlink>
        <a:srgbClr val="0563C1"/>
      </a:hlink>
      <a:folHlink>
        <a:srgbClr val="954F72"/>
      </a:folHlink>
    </a:clrScheme>
    <a:fontScheme name="Custom 31">
      <a:majorFont>
        <a:latin typeface="Posterama Bold"/>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solidFill>
              <a:schemeClr val="bg1"/>
            </a:solidFill>
          </a:defRPr>
        </a:defPPr>
      </a:lstStyle>
    </a:txDef>
  </a:objectDefaults>
  <a:extraClrSchemeLst/>
  <a:extLst>
    <a:ext uri="{05A4C25C-085E-4340-85A3-A5531E510DB2}">
      <thm15:themeFamily xmlns="" xmlns:thm15="http://schemas.microsoft.com/office/thememl/2012/main" name="Tech Pitch Deck_TM33781529_Win32_JC_v3" id="{862F7C05-3205-4562-AA5F-868BCB6856F9}" vid="{97BBE2DD-0E32-4C1B-8BB2-0414672F3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2" ma:contentTypeDescription="Create a new document." ma:contentTypeScope="" ma:versionID="5a5774fd28510f591f3d0476b60c796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656ce980f6f53fc96333c5ee30c32b6"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58F013-9E4A-4975-A97B-33FEBC5FEE80}">
  <ds:schemaRefs>
    <ds:schemaRef ds:uri="71af3243-3dd4-4a8d-8c0d-dd76da1f02a5"/>
    <ds:schemaRef ds:uri="http://schemas.microsoft.com/office/2006/documentManagement/types"/>
    <ds:schemaRef ds:uri="http://www.w3.org/XML/1998/namespace"/>
    <ds:schemaRef ds:uri="http://schemas.microsoft.com/office/2006/metadata/properties"/>
    <ds:schemaRef ds:uri="16c05727-aa75-4e4a-9b5f-8a80a1165891"/>
    <ds:schemaRef ds:uri="http://schemas.microsoft.com/sharepoint/v3"/>
    <ds:schemaRef ds:uri="http://purl.org/dc/elements/1.1/"/>
    <ds:schemaRef ds:uri="230e9df3-be65-4c73-a93b-d1236ebd677e"/>
    <ds:schemaRef ds:uri="http://schemas.microsoft.com/office/infopath/2007/PartnerControls"/>
    <ds:schemaRef ds:uri="http://schemas.openxmlformats.org/package/2006/metadata/core-properties"/>
    <ds:schemaRef ds:uri="http://purl.org/dc/dcmitype/"/>
    <ds:schemaRef ds:uri="http://purl.org/dc/terms/"/>
  </ds:schemaRefs>
</ds:datastoreItem>
</file>

<file path=customXml/itemProps2.xml><?xml version="1.0" encoding="utf-8"?>
<ds:datastoreItem xmlns:ds="http://schemas.openxmlformats.org/officeDocument/2006/customXml" ds:itemID="{0C08EBEC-4760-45C2-B3A3-10A1EA3389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6D2D45-3944-4D77-9142-02FD272EF319}">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1654</Words>
  <Application>Microsoft Office PowerPoint</Application>
  <PresentationFormat>Custom</PresentationFormat>
  <Paragraphs>111</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2021-08-17T04:23:05Z</dcterms:created>
  <dcterms:modified xsi:type="dcterms:W3CDTF">2024-03-31T15:39:11Z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