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9"/>
  </p:notesMasterIdLst>
  <p:handoutMasterIdLst>
    <p:handoutMasterId r:id="rId40"/>
  </p:handoutMasterIdLst>
  <p:sldIdLst>
    <p:sldId id="256" r:id="rId5"/>
    <p:sldId id="371" r:id="rId6"/>
    <p:sldId id="385" r:id="rId7"/>
    <p:sldId id="347" r:id="rId8"/>
    <p:sldId id="383" r:id="rId9"/>
    <p:sldId id="353" r:id="rId10"/>
    <p:sldId id="352" r:id="rId11"/>
    <p:sldId id="354" r:id="rId12"/>
    <p:sldId id="387" r:id="rId13"/>
    <p:sldId id="359" r:id="rId14"/>
    <p:sldId id="382" r:id="rId15"/>
    <p:sldId id="386" r:id="rId16"/>
    <p:sldId id="355" r:id="rId17"/>
    <p:sldId id="379" r:id="rId18"/>
    <p:sldId id="377" r:id="rId19"/>
    <p:sldId id="378" r:id="rId20"/>
    <p:sldId id="364" r:id="rId21"/>
    <p:sldId id="343" r:id="rId22"/>
    <p:sldId id="366" r:id="rId23"/>
    <p:sldId id="309" r:id="rId24"/>
    <p:sldId id="375" r:id="rId25"/>
    <p:sldId id="376" r:id="rId26"/>
    <p:sldId id="380" r:id="rId27"/>
    <p:sldId id="373" r:id="rId28"/>
    <p:sldId id="365" r:id="rId29"/>
    <p:sldId id="357" r:id="rId30"/>
    <p:sldId id="360" r:id="rId31"/>
    <p:sldId id="361" r:id="rId32"/>
    <p:sldId id="362" r:id="rId33"/>
    <p:sldId id="367" r:id="rId34"/>
    <p:sldId id="368" r:id="rId35"/>
    <p:sldId id="369" r:id="rId36"/>
    <p:sldId id="370" r:id="rId37"/>
    <p:sldId id="384" r:id="rId38"/>
  </p:sldIdLst>
  <p:sldSz cx="100584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DC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3354" autoAdjust="0"/>
    <p:restoredTop sz="94641" autoAdjust="0"/>
  </p:normalViewPr>
  <p:slideViewPr>
    <p:cSldViewPr snapToGrid="0">
      <p:cViewPr>
        <p:scale>
          <a:sx n="60" d="100"/>
          <a:sy n="60" d="100"/>
        </p:scale>
        <p:origin x="-2754" y="-1020"/>
      </p:cViewPr>
      <p:guideLst>
        <p:guide orient="horz" pos="2160"/>
        <p:guide pos="3168"/>
      </p:guideLst>
    </p:cSldViewPr>
  </p:slideViewPr>
  <p:outlineViewPr>
    <p:cViewPr>
      <p:scale>
        <a:sx n="33" d="100"/>
        <a:sy n="33" d="100"/>
      </p:scale>
      <p:origin x="0" y="-21773"/>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7D1A5C42-4636-4A6A-9001-CA7CD97B08E7}"/>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xmlns="" id="{9CC57720-6EA2-4C0E-AB19-0A22BCDB8390}"/>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637D70DC-E6D5-4048-8AC5-67F4E92F0736}" type="datetimeFigureOut">
              <a:rPr lang="en-US" smtClean="0"/>
              <a:t>4/21/2024</a:t>
            </a:fld>
            <a:endParaRPr lang="en-US" dirty="0"/>
          </a:p>
        </p:txBody>
      </p:sp>
      <p:sp>
        <p:nvSpPr>
          <p:cNvPr id="4" name="Footer Placeholder 3">
            <a:extLst>
              <a:ext uri="{FF2B5EF4-FFF2-40B4-BE49-F238E27FC236}">
                <a16:creationId xmlns:a16="http://schemas.microsoft.com/office/drawing/2014/main" xmlns="" id="{E34AC616-D2D2-4742-9683-2A537932A103}"/>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xmlns="" id="{6A7EE012-E187-4EEE-9C2F-2125BF40862F}"/>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0481155F-8354-4019-9356-1A95703B072D}" type="slidenum">
              <a:rPr lang="en-US" smtClean="0"/>
              <a:t>‹#›</a:t>
            </a:fld>
            <a:endParaRPr lang="en-US" dirty="0"/>
          </a:p>
        </p:txBody>
      </p:sp>
    </p:spTree>
    <p:extLst>
      <p:ext uri="{BB962C8B-B14F-4D97-AF65-F5344CB8AC3E}">
        <p14:creationId xmlns:p14="http://schemas.microsoft.com/office/powerpoint/2010/main" val="2594605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A56C02F-3406-42DD-8956-B66C2D710E25}" type="datetimeFigureOut">
              <a:rPr lang="en-US" smtClean="0"/>
              <a:t>4/21/2024</a:t>
            </a:fld>
            <a:endParaRPr lang="en-US" dirty="0"/>
          </a:p>
        </p:txBody>
      </p:sp>
      <p:sp>
        <p:nvSpPr>
          <p:cNvPr id="4" name="Slide Image Placeholder 3"/>
          <p:cNvSpPr>
            <a:spLocks noGrp="1" noRot="1" noChangeAspect="1"/>
          </p:cNvSpPr>
          <p:nvPr>
            <p:ph type="sldImg" idx="2"/>
          </p:nvPr>
        </p:nvSpPr>
        <p:spPr>
          <a:xfrm>
            <a:off x="1281113" y="1200150"/>
            <a:ext cx="4752975"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071D96E-4CA2-485E-9EE5-CEB7143ACC3B}" type="slidenum">
              <a:rPr lang="en-US" smtClean="0"/>
              <a:t>‹#›</a:t>
            </a:fld>
            <a:endParaRPr lang="en-US" dirty="0"/>
          </a:p>
        </p:txBody>
      </p:sp>
    </p:spTree>
    <p:extLst>
      <p:ext uri="{BB962C8B-B14F-4D97-AF65-F5344CB8AC3E}">
        <p14:creationId xmlns:p14="http://schemas.microsoft.com/office/powerpoint/2010/main" val="351118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E7FFE5B-C2CA-473D-8FCA-B26579CCBAA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8" name="Picture Placeholder 7">
            <a:extLst>
              <a:ext uri="{FF2B5EF4-FFF2-40B4-BE49-F238E27FC236}">
                <a16:creationId xmlns:a16="http://schemas.microsoft.com/office/drawing/2014/main" xmlns="" id="{5FF4BA3E-4135-4F80-B1C8-C84CDF7C54AB}"/>
              </a:ext>
            </a:extLst>
          </p:cNvPr>
          <p:cNvSpPr>
            <a:spLocks noGrp="1"/>
          </p:cNvSpPr>
          <p:nvPr>
            <p:ph type="pic" sz="quarter" idx="13" hasCustomPrompt="1"/>
          </p:nvPr>
        </p:nvSpPr>
        <p:spPr>
          <a:xfrm flipH="1">
            <a:off x="620483" y="739305"/>
            <a:ext cx="5630654" cy="5379395"/>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xmlns="" id="{D5CAABB7-A562-4A3F-9DDF-2CE3D13726D1}"/>
              </a:ext>
            </a:extLst>
          </p:cNvPr>
          <p:cNvSpPr>
            <a:spLocks noGrp="1"/>
          </p:cNvSpPr>
          <p:nvPr>
            <p:ph type="title" hasCustomPrompt="1"/>
          </p:nvPr>
        </p:nvSpPr>
        <p:spPr>
          <a:xfrm>
            <a:off x="5216457" y="1663435"/>
            <a:ext cx="4841942"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dirty="0"/>
              <a:t>Click to add title</a:t>
            </a:r>
          </a:p>
        </p:txBody>
      </p:sp>
      <p:sp>
        <p:nvSpPr>
          <p:cNvPr id="14" name="Text Placeholder 17">
            <a:extLst>
              <a:ext uri="{FF2B5EF4-FFF2-40B4-BE49-F238E27FC236}">
                <a16:creationId xmlns:a16="http://schemas.microsoft.com/office/drawing/2014/main" xmlns="" id="{D15807FE-36E0-49EF-93A4-5B9AD83871B6}"/>
              </a:ext>
            </a:extLst>
          </p:cNvPr>
          <p:cNvSpPr>
            <a:spLocks noGrp="1"/>
          </p:cNvSpPr>
          <p:nvPr>
            <p:ph type="body" sz="quarter" idx="15" hasCustomPrompt="1"/>
          </p:nvPr>
        </p:nvSpPr>
        <p:spPr>
          <a:xfrm>
            <a:off x="5628282" y="2878248"/>
            <a:ext cx="4063280"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35235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E6D8EB4-0AAB-4C86-96ED-AB74FA56A67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10" name="Picture Placeholder 7">
            <a:extLst>
              <a:ext uri="{FF2B5EF4-FFF2-40B4-BE49-F238E27FC236}">
                <a16:creationId xmlns:a16="http://schemas.microsoft.com/office/drawing/2014/main" xmlns="" id="{5DEE423F-FC4A-461D-8AA7-F7C14B806664}"/>
              </a:ext>
            </a:extLst>
          </p:cNvPr>
          <p:cNvSpPr>
            <a:spLocks noGrp="1"/>
          </p:cNvSpPr>
          <p:nvPr>
            <p:ph type="pic" sz="quarter" idx="13" hasCustomPrompt="1"/>
          </p:nvPr>
        </p:nvSpPr>
        <p:spPr>
          <a:xfrm>
            <a:off x="1" y="0"/>
            <a:ext cx="4400930"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xmlns="" id="{A77D30EC-51F8-4EBE-9AC8-349D6E064E20}"/>
              </a:ext>
            </a:extLst>
          </p:cNvPr>
          <p:cNvSpPr>
            <a:spLocks noGrp="1"/>
          </p:cNvSpPr>
          <p:nvPr>
            <p:ph type="dt" sz="half" idx="10"/>
          </p:nvPr>
        </p:nvSpPr>
        <p:spPr/>
        <p:txBody>
          <a:bodyPr/>
          <a:lstStyle/>
          <a:p>
            <a:r>
              <a:rPr lang="en-US"/>
              <a:t>8/06/20XX</a:t>
            </a:r>
            <a:endParaRPr lang="en-US" dirty="0"/>
          </a:p>
        </p:txBody>
      </p:sp>
      <p:sp>
        <p:nvSpPr>
          <p:cNvPr id="14" name="Text Placeholder 10">
            <a:extLst>
              <a:ext uri="{FF2B5EF4-FFF2-40B4-BE49-F238E27FC236}">
                <a16:creationId xmlns:a16="http://schemas.microsoft.com/office/drawing/2014/main" xmlns="" id="{9EF7FC71-AF21-4CDA-8E86-E05EB4F1C442}"/>
              </a:ext>
            </a:extLst>
          </p:cNvPr>
          <p:cNvSpPr>
            <a:spLocks noGrp="1"/>
          </p:cNvSpPr>
          <p:nvPr>
            <p:ph type="body" sz="quarter" idx="18" hasCustomPrompt="1"/>
          </p:nvPr>
        </p:nvSpPr>
        <p:spPr>
          <a:xfrm>
            <a:off x="5241611" y="3260492"/>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$2B</a:t>
            </a:r>
          </a:p>
        </p:txBody>
      </p:sp>
      <p:sp>
        <p:nvSpPr>
          <p:cNvPr id="5" name="Footer Placeholder 4">
            <a:extLst>
              <a:ext uri="{FF2B5EF4-FFF2-40B4-BE49-F238E27FC236}">
                <a16:creationId xmlns:a16="http://schemas.microsoft.com/office/drawing/2014/main" xmlns="" id="{9FE21B81-6A13-47D5-AD62-B1B0E4868044}"/>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xmlns="" id="{E12BB476-8DFF-468F-B950-1F980EB4D5CD}"/>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6" name="Text Placeholder 10">
            <a:extLst>
              <a:ext uri="{FF2B5EF4-FFF2-40B4-BE49-F238E27FC236}">
                <a16:creationId xmlns:a16="http://schemas.microsoft.com/office/drawing/2014/main" xmlns="" id="{BF893A53-04CF-497B-9C3D-502C92BA0DAE}"/>
              </a:ext>
            </a:extLst>
          </p:cNvPr>
          <p:cNvSpPr>
            <a:spLocks noGrp="1"/>
          </p:cNvSpPr>
          <p:nvPr>
            <p:ph type="body" sz="quarter" idx="20" hasCustomPrompt="1"/>
          </p:nvPr>
        </p:nvSpPr>
        <p:spPr>
          <a:xfrm>
            <a:off x="5241610" y="4773463"/>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$1B</a:t>
            </a:r>
          </a:p>
        </p:txBody>
      </p:sp>
      <p:sp>
        <p:nvSpPr>
          <p:cNvPr id="11" name="Text Placeholder 10">
            <a:extLst>
              <a:ext uri="{FF2B5EF4-FFF2-40B4-BE49-F238E27FC236}">
                <a16:creationId xmlns:a16="http://schemas.microsoft.com/office/drawing/2014/main" xmlns="" id="{58BD5CDD-220E-41E0-82DD-820C0D834A48}"/>
              </a:ext>
            </a:extLst>
          </p:cNvPr>
          <p:cNvSpPr>
            <a:spLocks noGrp="1"/>
          </p:cNvSpPr>
          <p:nvPr>
            <p:ph type="body" sz="quarter" idx="27" hasCustomPrompt="1"/>
          </p:nvPr>
        </p:nvSpPr>
        <p:spPr>
          <a:xfrm>
            <a:off x="6449826" y="1609774"/>
            <a:ext cx="2776128" cy="1171533"/>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12" name="Text Placeholder 10">
            <a:extLst>
              <a:ext uri="{FF2B5EF4-FFF2-40B4-BE49-F238E27FC236}">
                <a16:creationId xmlns:a16="http://schemas.microsoft.com/office/drawing/2014/main" xmlns="" id="{253384AB-173D-4216-A221-BFA565FC127C}"/>
              </a:ext>
            </a:extLst>
          </p:cNvPr>
          <p:cNvSpPr>
            <a:spLocks noGrp="1"/>
          </p:cNvSpPr>
          <p:nvPr>
            <p:ph type="body" sz="quarter" idx="16" hasCustomPrompt="1"/>
          </p:nvPr>
        </p:nvSpPr>
        <p:spPr>
          <a:xfrm>
            <a:off x="5236584" y="1747520"/>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$3B</a:t>
            </a:r>
          </a:p>
        </p:txBody>
      </p:sp>
      <p:sp>
        <p:nvSpPr>
          <p:cNvPr id="20" name="Text Placeholder 10">
            <a:extLst>
              <a:ext uri="{FF2B5EF4-FFF2-40B4-BE49-F238E27FC236}">
                <a16:creationId xmlns:a16="http://schemas.microsoft.com/office/drawing/2014/main" xmlns="" id="{45638026-D669-4C2A-82A4-5F35D27DCA4D}"/>
              </a:ext>
            </a:extLst>
          </p:cNvPr>
          <p:cNvSpPr>
            <a:spLocks noGrp="1"/>
          </p:cNvSpPr>
          <p:nvPr>
            <p:ph type="body" sz="quarter" idx="28" hasCustomPrompt="1"/>
          </p:nvPr>
        </p:nvSpPr>
        <p:spPr>
          <a:xfrm>
            <a:off x="6449826" y="3129515"/>
            <a:ext cx="2776128"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xmlns="" id="{A19EAA97-D0F2-464B-8450-83BF202CECF3}"/>
              </a:ext>
            </a:extLst>
          </p:cNvPr>
          <p:cNvSpPr>
            <a:spLocks noGrp="1"/>
          </p:cNvSpPr>
          <p:nvPr>
            <p:ph type="body" sz="quarter" idx="29" hasCustomPrompt="1"/>
          </p:nvPr>
        </p:nvSpPr>
        <p:spPr>
          <a:xfrm>
            <a:off x="6449826" y="4648156"/>
            <a:ext cx="2776128"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xmlns="" id="{5DFF2174-FDCE-466A-8A4C-06AD6CAA4401}"/>
              </a:ext>
            </a:extLst>
          </p:cNvPr>
          <p:cNvSpPr>
            <a:spLocks noGrp="1"/>
          </p:cNvSpPr>
          <p:nvPr>
            <p:ph type="title" hasCustomPrompt="1"/>
          </p:nvPr>
        </p:nvSpPr>
        <p:spPr>
          <a:xfrm>
            <a:off x="5120789" y="746631"/>
            <a:ext cx="4277334" cy="466344"/>
          </a:xfrm>
        </p:spPr>
        <p:txBody>
          <a:bodyPr>
            <a:noAutofit/>
          </a:bodyPr>
          <a:lstStyle>
            <a:lvl1pPr>
              <a:lnSpc>
                <a:spcPct val="100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97232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bg>
      <p:bgPr>
        <a:solidFill>
          <a:schemeClr val="bg2">
            <a:lumMod val="10000"/>
          </a:schemeClr>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xmlns="" id="{9216DCA9-E871-422D-B12D-3E1C39ACD2ED}"/>
              </a:ext>
            </a:extLst>
          </p:cNvPr>
          <p:cNvSpPr>
            <a:spLocks noGrp="1"/>
          </p:cNvSpPr>
          <p:nvPr>
            <p:ph type="pic" sz="quarter" idx="28" hasCustomPrompt="1"/>
          </p:nvPr>
        </p:nvSpPr>
        <p:spPr>
          <a:xfrm rot="5400000" flipH="1">
            <a:off x="-2326768" y="2326769"/>
            <a:ext cx="6858002" cy="2204467"/>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xmlns="" id="{56754628-3BB3-414A-88E4-67B3809A62CD}"/>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a16="http://schemas.microsoft.com/office/drawing/2014/main" xmlns="" id="{33D99CEA-3489-476A-9C9D-ED977FE6EA3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xmlns="" id="{1DCD55B0-9BDF-49CC-B30F-96112214E7A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7" name="Text Placeholder 10">
            <a:extLst>
              <a:ext uri="{FF2B5EF4-FFF2-40B4-BE49-F238E27FC236}">
                <a16:creationId xmlns:a16="http://schemas.microsoft.com/office/drawing/2014/main" xmlns="" id="{F9CF3D99-4BB8-4944-A82E-385209DF3D61}"/>
              </a:ext>
            </a:extLst>
          </p:cNvPr>
          <p:cNvSpPr>
            <a:spLocks noGrp="1"/>
          </p:cNvSpPr>
          <p:nvPr>
            <p:ph type="body" sz="quarter" idx="27" hasCustomPrompt="1"/>
          </p:nvPr>
        </p:nvSpPr>
        <p:spPr>
          <a:xfrm>
            <a:off x="2319757" y="2881982"/>
            <a:ext cx="3279420"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xmlns="" id="{083CED13-2FB7-4DA4-87BD-B5AEF0C63104}"/>
              </a:ext>
            </a:extLst>
          </p:cNvPr>
          <p:cNvSpPr>
            <a:spLocks noGrp="1"/>
          </p:cNvSpPr>
          <p:nvPr>
            <p:ph type="body" sz="quarter" idx="16" hasCustomPrompt="1"/>
          </p:nvPr>
        </p:nvSpPr>
        <p:spPr>
          <a:xfrm>
            <a:off x="2319757" y="2502479"/>
            <a:ext cx="3279420"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19" name="Text Placeholder 10">
            <a:extLst>
              <a:ext uri="{FF2B5EF4-FFF2-40B4-BE49-F238E27FC236}">
                <a16:creationId xmlns:a16="http://schemas.microsoft.com/office/drawing/2014/main" xmlns="" id="{D240762F-003B-4B0E-A561-6734EA9AC853}"/>
              </a:ext>
            </a:extLst>
          </p:cNvPr>
          <p:cNvSpPr>
            <a:spLocks noGrp="1"/>
          </p:cNvSpPr>
          <p:nvPr>
            <p:ph type="body" sz="quarter" idx="17" hasCustomPrompt="1"/>
          </p:nvPr>
        </p:nvSpPr>
        <p:spPr>
          <a:xfrm>
            <a:off x="6087466" y="2881982"/>
            <a:ext cx="3048914"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20" name="Text Placeholder 10">
            <a:extLst>
              <a:ext uri="{FF2B5EF4-FFF2-40B4-BE49-F238E27FC236}">
                <a16:creationId xmlns:a16="http://schemas.microsoft.com/office/drawing/2014/main" xmlns="" id="{387E9583-831E-4863-9A96-3E583A98F28D}"/>
              </a:ext>
            </a:extLst>
          </p:cNvPr>
          <p:cNvSpPr>
            <a:spLocks noGrp="1"/>
          </p:cNvSpPr>
          <p:nvPr>
            <p:ph type="body" sz="quarter" idx="18" hasCustomPrompt="1"/>
          </p:nvPr>
        </p:nvSpPr>
        <p:spPr>
          <a:xfrm>
            <a:off x="6087466" y="2502479"/>
            <a:ext cx="3048914"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xmlns="" id="{E96F4071-8FD4-4FF1-BA06-DD4D780FE455}"/>
              </a:ext>
            </a:extLst>
          </p:cNvPr>
          <p:cNvSpPr>
            <a:spLocks noGrp="1"/>
          </p:cNvSpPr>
          <p:nvPr>
            <p:ph type="title" hasCustomPrompt="1"/>
          </p:nvPr>
        </p:nvSpPr>
        <p:spPr>
          <a:xfrm>
            <a:off x="2306727" y="1649421"/>
            <a:ext cx="4277334" cy="466344"/>
          </a:xfrm>
        </p:spPr>
        <p:txBody>
          <a:bodyPr>
            <a:noAutofit/>
          </a:bodyPr>
          <a:lstStyle>
            <a:lvl1pPr>
              <a:lnSpc>
                <a:spcPct val="100000"/>
              </a:lnSpc>
              <a:defRPr sz="2800">
                <a:ln w="19050">
                  <a:solidFill>
                    <a:schemeClr val="accent6"/>
                  </a:solidFill>
                </a:ln>
              </a:defRPr>
            </a:lvl1pPr>
          </a:lstStyle>
          <a:p>
            <a:r>
              <a:rPr lang="en-US" dirty="0"/>
              <a:t>Click to add title</a:t>
            </a:r>
          </a:p>
        </p:txBody>
      </p:sp>
    </p:spTree>
    <p:extLst>
      <p:ext uri="{BB962C8B-B14F-4D97-AF65-F5344CB8AC3E}">
        <p14:creationId xmlns:p14="http://schemas.microsoft.com/office/powerpoint/2010/main" val="3951320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954AA95-575B-4060-9443-53B34766449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22" name="Rectangle 21">
            <a:extLst>
              <a:ext uri="{FF2B5EF4-FFF2-40B4-BE49-F238E27FC236}">
                <a16:creationId xmlns:a16="http://schemas.microsoft.com/office/drawing/2014/main" xmlns="" id="{38BF2BB6-8F62-424E-B01D-F90A0DB7BFBB}"/>
              </a:ext>
              <a:ext uri="{C183D7F6-B498-43B3-948B-1728B52AA6E4}">
                <adec:decorative xmlns:adec="http://schemas.microsoft.com/office/drawing/2017/decorative" xmlns="" val="1"/>
              </a:ext>
            </a:extLst>
          </p:cNvPr>
          <p:cNvSpPr/>
          <p:nvPr userDrawn="1"/>
        </p:nvSpPr>
        <p:spPr>
          <a:xfrm>
            <a:off x="0" y="0"/>
            <a:ext cx="100584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xmlns="" id="{5822AF5C-69BC-4A87-8E5C-E473F6A73EEF}"/>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246AD827-24BF-4C7D-9F16-1E26E09A600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CDBEEF33-0303-4BF6-8C9A-08DE4CB645AE}"/>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8" name="Text Placeholder 14">
            <a:extLst>
              <a:ext uri="{FF2B5EF4-FFF2-40B4-BE49-F238E27FC236}">
                <a16:creationId xmlns:a16="http://schemas.microsoft.com/office/drawing/2014/main" xmlns="" id="{CC14BDE6-5903-4EFC-B3C7-B7B219402DAF}"/>
              </a:ext>
            </a:extLst>
          </p:cNvPr>
          <p:cNvSpPr>
            <a:spLocks noGrp="1"/>
          </p:cNvSpPr>
          <p:nvPr>
            <p:ph type="body" sz="quarter" idx="15" hasCustomPrompt="1"/>
          </p:nvPr>
        </p:nvSpPr>
        <p:spPr>
          <a:xfrm>
            <a:off x="4321217" y="1538275"/>
            <a:ext cx="1408247"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9" name="Text Placeholder 14">
            <a:extLst>
              <a:ext uri="{FF2B5EF4-FFF2-40B4-BE49-F238E27FC236}">
                <a16:creationId xmlns:a16="http://schemas.microsoft.com/office/drawing/2014/main" xmlns="" id="{E19954FA-533A-4FF9-88B2-102C833FBD40}"/>
              </a:ext>
            </a:extLst>
          </p:cNvPr>
          <p:cNvSpPr>
            <a:spLocks noGrp="1"/>
          </p:cNvSpPr>
          <p:nvPr>
            <p:ph type="body" sz="quarter" idx="17" hasCustomPrompt="1"/>
          </p:nvPr>
        </p:nvSpPr>
        <p:spPr>
          <a:xfrm>
            <a:off x="4321217" y="5407118"/>
            <a:ext cx="1408247"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0" name="Text Placeholder 14">
            <a:extLst>
              <a:ext uri="{FF2B5EF4-FFF2-40B4-BE49-F238E27FC236}">
                <a16:creationId xmlns:a16="http://schemas.microsoft.com/office/drawing/2014/main" xmlns="" id="{E29BB699-DB47-4A35-9B5B-63C7EFC22843}"/>
              </a:ext>
            </a:extLst>
          </p:cNvPr>
          <p:cNvSpPr>
            <a:spLocks noGrp="1"/>
          </p:cNvSpPr>
          <p:nvPr>
            <p:ph type="body" sz="quarter" idx="19" hasCustomPrompt="1"/>
          </p:nvPr>
        </p:nvSpPr>
        <p:spPr>
          <a:xfrm>
            <a:off x="6964363" y="3467157"/>
            <a:ext cx="1139062"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1" name="Text Placeholder 14">
            <a:extLst>
              <a:ext uri="{FF2B5EF4-FFF2-40B4-BE49-F238E27FC236}">
                <a16:creationId xmlns:a16="http://schemas.microsoft.com/office/drawing/2014/main" xmlns="" id="{4EFD147E-AEE9-40FA-96D5-7DBE76033490}"/>
              </a:ext>
            </a:extLst>
          </p:cNvPr>
          <p:cNvSpPr>
            <a:spLocks noGrp="1"/>
          </p:cNvSpPr>
          <p:nvPr>
            <p:ph type="body" sz="quarter" idx="20" hasCustomPrompt="1"/>
          </p:nvPr>
        </p:nvSpPr>
        <p:spPr>
          <a:xfrm>
            <a:off x="3089368" y="2307745"/>
            <a:ext cx="976123" cy="492025"/>
          </a:xfrm>
          <a:prstGeom prst="rect">
            <a:avLst/>
          </a:prstGeom>
        </p:spPr>
        <p:txBody>
          <a:bodyPr anchor="ctr"/>
          <a:lstStyle>
            <a:lvl1pPr marL="0" indent="0" algn="ctr">
              <a:lnSpc>
                <a:spcPct val="100000"/>
              </a:lnSpc>
              <a:buNone/>
              <a:defRPr sz="1200" cap="all" spc="200" baseline="0">
                <a:solidFill>
                  <a:schemeClr val="accent2">
                    <a:lumMod val="20000"/>
                    <a:lumOff val="80000"/>
                  </a:schemeClr>
                </a:solidFill>
                <a:latin typeface="+mj-lt"/>
              </a:defRPr>
            </a:lvl1pPr>
          </a:lstStyle>
          <a:p>
            <a:pPr lvl="0"/>
            <a:r>
              <a:rPr lang="en-US"/>
              <a:t>Click to add name</a:t>
            </a:r>
          </a:p>
        </p:txBody>
      </p:sp>
      <p:sp>
        <p:nvSpPr>
          <p:cNvPr id="12" name="Text Placeholder 14">
            <a:extLst>
              <a:ext uri="{FF2B5EF4-FFF2-40B4-BE49-F238E27FC236}">
                <a16:creationId xmlns:a16="http://schemas.microsoft.com/office/drawing/2014/main" xmlns="" id="{035518AB-0629-41B1-8670-DAE8C31C9998}"/>
              </a:ext>
            </a:extLst>
          </p:cNvPr>
          <p:cNvSpPr>
            <a:spLocks noGrp="1"/>
          </p:cNvSpPr>
          <p:nvPr>
            <p:ph type="body" sz="quarter" idx="21" hasCustomPrompt="1"/>
          </p:nvPr>
        </p:nvSpPr>
        <p:spPr>
          <a:xfrm>
            <a:off x="3449474" y="4420462"/>
            <a:ext cx="976123" cy="492025"/>
          </a:xfrm>
          <a:prstGeom prst="rect">
            <a:avLst/>
          </a:prstGeom>
        </p:spPr>
        <p:txBody>
          <a:bodyPr anchor="ctr"/>
          <a:lstStyle>
            <a:lvl1pPr marL="0" indent="0" algn="ctr">
              <a:lnSpc>
                <a:spcPct val="100000"/>
              </a:lnSpc>
              <a:buNone/>
              <a:defRPr sz="1200" cap="all" spc="200" baseline="0">
                <a:solidFill>
                  <a:schemeClr val="accent1">
                    <a:lumMod val="20000"/>
                    <a:lumOff val="80000"/>
                  </a:schemeClr>
                </a:solidFill>
                <a:latin typeface="+mj-lt"/>
              </a:defRPr>
            </a:lvl1pPr>
          </a:lstStyle>
          <a:p>
            <a:pPr lvl="0"/>
            <a:r>
              <a:rPr lang="en-US"/>
              <a:t>Click to add name</a:t>
            </a:r>
          </a:p>
        </p:txBody>
      </p:sp>
      <p:sp>
        <p:nvSpPr>
          <p:cNvPr id="13" name="Text Placeholder 14">
            <a:extLst>
              <a:ext uri="{FF2B5EF4-FFF2-40B4-BE49-F238E27FC236}">
                <a16:creationId xmlns:a16="http://schemas.microsoft.com/office/drawing/2014/main" xmlns="" id="{D84B55A2-EE63-46F3-80EA-C4F512388C1B}"/>
              </a:ext>
            </a:extLst>
          </p:cNvPr>
          <p:cNvSpPr>
            <a:spLocks noGrp="1"/>
          </p:cNvSpPr>
          <p:nvPr>
            <p:ph type="body" sz="quarter" idx="22" hasCustomPrompt="1"/>
          </p:nvPr>
        </p:nvSpPr>
        <p:spPr>
          <a:xfrm>
            <a:off x="2181055" y="4552192"/>
            <a:ext cx="976123" cy="492025"/>
          </a:xfrm>
          <a:prstGeom prst="rect">
            <a:avLst/>
          </a:prstGeom>
        </p:spPr>
        <p:txBody>
          <a:bodyPr anchor="ctr"/>
          <a:lstStyle>
            <a:lvl1pPr marL="0" indent="0" algn="ctr">
              <a:lnSpc>
                <a:spcPct val="100000"/>
              </a:lnSpc>
              <a:buNone/>
              <a:defRPr sz="1200" cap="all" spc="200" baseline="0">
                <a:solidFill>
                  <a:schemeClr val="accent6">
                    <a:lumMod val="40000"/>
                    <a:lumOff val="60000"/>
                  </a:schemeClr>
                </a:solidFill>
                <a:latin typeface="+mj-lt"/>
              </a:defRPr>
            </a:lvl1pPr>
          </a:lstStyle>
          <a:p>
            <a:pPr lvl="0"/>
            <a:r>
              <a:rPr lang="en-US"/>
              <a:t>Click to add name</a:t>
            </a:r>
          </a:p>
        </p:txBody>
      </p:sp>
      <p:sp>
        <p:nvSpPr>
          <p:cNvPr id="14" name="Text Placeholder 14">
            <a:extLst>
              <a:ext uri="{FF2B5EF4-FFF2-40B4-BE49-F238E27FC236}">
                <a16:creationId xmlns:a16="http://schemas.microsoft.com/office/drawing/2014/main" xmlns="" id="{EDED8D5C-7B18-4E79-B6B4-E59FAC3A83D5}"/>
              </a:ext>
            </a:extLst>
          </p:cNvPr>
          <p:cNvSpPr>
            <a:spLocks noGrp="1"/>
          </p:cNvSpPr>
          <p:nvPr>
            <p:ph type="body" sz="quarter" idx="23" hasCustomPrompt="1"/>
          </p:nvPr>
        </p:nvSpPr>
        <p:spPr>
          <a:xfrm>
            <a:off x="5280043" y="4120887"/>
            <a:ext cx="976123" cy="492025"/>
          </a:xfrm>
          <a:prstGeom prst="rect">
            <a:avLst/>
          </a:prstGeom>
        </p:spPr>
        <p:txBody>
          <a:bodyPr anchor="ctr"/>
          <a:lstStyle>
            <a:lvl1pPr marL="0" indent="0" algn="ctr">
              <a:lnSpc>
                <a:spcPct val="100000"/>
              </a:lnSpc>
              <a:buNone/>
              <a:defRPr sz="1200" cap="all" spc="200" baseline="0">
                <a:solidFill>
                  <a:schemeClr val="accent1">
                    <a:lumMod val="40000"/>
                    <a:lumOff val="60000"/>
                  </a:schemeClr>
                </a:solidFill>
                <a:latin typeface="+mj-lt"/>
              </a:defRPr>
            </a:lvl1pPr>
          </a:lstStyle>
          <a:p>
            <a:pPr lvl="0"/>
            <a:r>
              <a:rPr lang="en-US"/>
              <a:t>Click to add name</a:t>
            </a:r>
          </a:p>
        </p:txBody>
      </p:sp>
      <p:sp>
        <p:nvSpPr>
          <p:cNvPr id="15" name="Text Placeholder 14">
            <a:extLst>
              <a:ext uri="{FF2B5EF4-FFF2-40B4-BE49-F238E27FC236}">
                <a16:creationId xmlns:a16="http://schemas.microsoft.com/office/drawing/2014/main" xmlns="" id="{E8B6D903-1EAA-44AD-A3D8-6256873B7A22}"/>
              </a:ext>
            </a:extLst>
          </p:cNvPr>
          <p:cNvSpPr>
            <a:spLocks noGrp="1"/>
          </p:cNvSpPr>
          <p:nvPr>
            <p:ph type="body" sz="quarter" idx="25" hasCustomPrompt="1"/>
          </p:nvPr>
        </p:nvSpPr>
        <p:spPr>
          <a:xfrm>
            <a:off x="2099652" y="3467157"/>
            <a:ext cx="997543"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cxnSp>
        <p:nvCxnSpPr>
          <p:cNvPr id="16" name="Straight Connector 15">
            <a:extLst>
              <a:ext uri="{FF2B5EF4-FFF2-40B4-BE49-F238E27FC236}">
                <a16:creationId xmlns:a16="http://schemas.microsoft.com/office/drawing/2014/main" xmlns="" id="{8914974F-EEEB-4FDB-B605-14B6199844BA}"/>
              </a:ext>
            </a:extLst>
          </p:cNvPr>
          <p:cNvCxnSpPr>
            <a:cxnSpLocks/>
          </p:cNvCxnSpPr>
          <p:nvPr userDrawn="1"/>
        </p:nvCxnSpPr>
        <p:spPr>
          <a:xfrm>
            <a:off x="3100352" y="3713168"/>
            <a:ext cx="386401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4FCFFB4C-5408-479D-88E2-42F8897706C7}"/>
              </a:ext>
            </a:extLst>
          </p:cNvPr>
          <p:cNvCxnSpPr>
            <a:cxnSpLocks/>
          </p:cNvCxnSpPr>
          <p:nvPr userDrawn="1"/>
        </p:nvCxnSpPr>
        <p:spPr>
          <a:xfrm flipV="1">
            <a:off x="5025341" y="2030298"/>
            <a:ext cx="3859" cy="33768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14">
            <a:extLst>
              <a:ext uri="{FF2B5EF4-FFF2-40B4-BE49-F238E27FC236}">
                <a16:creationId xmlns:a16="http://schemas.microsoft.com/office/drawing/2014/main" xmlns="" id="{9D316786-C25C-4139-9C9E-B55FEA3C4AC0}"/>
              </a:ext>
            </a:extLst>
          </p:cNvPr>
          <p:cNvSpPr>
            <a:spLocks noGrp="1"/>
          </p:cNvSpPr>
          <p:nvPr>
            <p:ph type="body" sz="quarter" idx="26" hasCustomPrompt="1"/>
          </p:nvPr>
        </p:nvSpPr>
        <p:spPr>
          <a:xfrm>
            <a:off x="5572231" y="2067510"/>
            <a:ext cx="1408247"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xmlns="" id="{DC43FD24-D855-40FC-85C4-87ED3F64AA2C}"/>
              </a:ext>
            </a:extLst>
          </p:cNvPr>
          <p:cNvSpPr>
            <a:spLocks noGrp="1"/>
          </p:cNvSpPr>
          <p:nvPr>
            <p:ph type="body" sz="quarter" idx="24" hasCustomPrompt="1"/>
          </p:nvPr>
        </p:nvSpPr>
        <p:spPr>
          <a:xfrm>
            <a:off x="6485074" y="4820891"/>
            <a:ext cx="976123" cy="492025"/>
          </a:xfrm>
          <a:prstGeom prst="rect">
            <a:avLst/>
          </a:prstGeom>
        </p:spPr>
        <p:txBody>
          <a:bodyPr anchor="ctr"/>
          <a:lstStyle>
            <a:lvl1pPr marL="0" indent="0" algn="ctr">
              <a:lnSpc>
                <a:spcPct val="100000"/>
              </a:lnSpc>
              <a:buNone/>
              <a:defRPr sz="1200" cap="all" spc="200" baseline="0">
                <a:solidFill>
                  <a:schemeClr val="accent4"/>
                </a:solidFill>
                <a:latin typeface="+mj-lt"/>
              </a:defRPr>
            </a:lvl1pPr>
          </a:lstStyle>
          <a:p>
            <a:pPr lvl="0"/>
            <a:r>
              <a:rPr lang="en-US"/>
              <a:t>Click to add name</a:t>
            </a:r>
          </a:p>
        </p:txBody>
      </p:sp>
      <p:sp>
        <p:nvSpPr>
          <p:cNvPr id="2" name="Title 1">
            <a:extLst>
              <a:ext uri="{FF2B5EF4-FFF2-40B4-BE49-F238E27FC236}">
                <a16:creationId xmlns:a16="http://schemas.microsoft.com/office/drawing/2014/main" xmlns="" id="{2C07A013-A59B-4367-9832-ED55A6D25280}"/>
              </a:ext>
            </a:extLst>
          </p:cNvPr>
          <p:cNvSpPr>
            <a:spLocks noGrp="1"/>
          </p:cNvSpPr>
          <p:nvPr>
            <p:ph type="title" hasCustomPrompt="1"/>
          </p:nvPr>
        </p:nvSpPr>
        <p:spPr>
          <a:xfrm>
            <a:off x="655470" y="715939"/>
            <a:ext cx="4013301"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28588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D1F00DA-5D59-4EDE-BA9C-D312B3FBBAF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a16="http://schemas.microsoft.com/office/drawing/2014/main" xmlns="" id="{94C3578F-2A0F-4E30-AF4A-8F796929EE04}"/>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01F6CA51-E5DC-4FC3-92F6-D5EC783C0A8A}"/>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1A10E530-F1C5-4166-A95F-3F8D022CCD74}"/>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ext Placeholder 14">
            <a:extLst>
              <a:ext uri="{FF2B5EF4-FFF2-40B4-BE49-F238E27FC236}">
                <a16:creationId xmlns:a16="http://schemas.microsoft.com/office/drawing/2014/main" xmlns="" id="{191453D1-9488-4F30-8223-1CB500BDC2F1}"/>
              </a:ext>
            </a:extLst>
          </p:cNvPr>
          <p:cNvSpPr>
            <a:spLocks noGrp="1"/>
          </p:cNvSpPr>
          <p:nvPr>
            <p:ph type="body" sz="quarter" idx="19" hasCustomPrompt="1"/>
          </p:nvPr>
        </p:nvSpPr>
        <p:spPr>
          <a:xfrm>
            <a:off x="2023476" y="1592681"/>
            <a:ext cx="602750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12" name="Text Placeholder 14">
            <a:extLst>
              <a:ext uri="{FF2B5EF4-FFF2-40B4-BE49-F238E27FC236}">
                <a16:creationId xmlns:a16="http://schemas.microsoft.com/office/drawing/2014/main" xmlns="" id="{4882AD8A-D4BD-4E12-8458-AC021F93B15C}"/>
              </a:ext>
            </a:extLst>
          </p:cNvPr>
          <p:cNvSpPr>
            <a:spLocks noGrp="1"/>
          </p:cNvSpPr>
          <p:nvPr>
            <p:ph type="body" sz="quarter" idx="26" hasCustomPrompt="1"/>
          </p:nvPr>
        </p:nvSpPr>
        <p:spPr>
          <a:xfrm>
            <a:off x="1628301"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3" name="Text Placeholder 14">
            <a:extLst>
              <a:ext uri="{FF2B5EF4-FFF2-40B4-BE49-F238E27FC236}">
                <a16:creationId xmlns:a16="http://schemas.microsoft.com/office/drawing/2014/main" xmlns="" id="{3DF3AAFC-DA9A-4A72-BBF9-5A097BC5950E}"/>
              </a:ext>
            </a:extLst>
          </p:cNvPr>
          <p:cNvSpPr>
            <a:spLocks noGrp="1"/>
          </p:cNvSpPr>
          <p:nvPr>
            <p:ph type="body" sz="quarter" idx="27" hasCustomPrompt="1"/>
          </p:nvPr>
        </p:nvSpPr>
        <p:spPr>
          <a:xfrm>
            <a:off x="4292455"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4" name="Text Placeholder 14">
            <a:extLst>
              <a:ext uri="{FF2B5EF4-FFF2-40B4-BE49-F238E27FC236}">
                <a16:creationId xmlns:a16="http://schemas.microsoft.com/office/drawing/2014/main" xmlns="" id="{2FF48EEE-6AEC-4E37-AD5C-EEB74BA0CEDB}"/>
              </a:ext>
            </a:extLst>
          </p:cNvPr>
          <p:cNvSpPr>
            <a:spLocks noGrp="1"/>
          </p:cNvSpPr>
          <p:nvPr>
            <p:ph type="body" sz="quarter" idx="28" hasCustomPrompt="1"/>
          </p:nvPr>
        </p:nvSpPr>
        <p:spPr>
          <a:xfrm>
            <a:off x="6885988"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5" name="Text Placeholder 14">
            <a:extLst>
              <a:ext uri="{FF2B5EF4-FFF2-40B4-BE49-F238E27FC236}">
                <a16:creationId xmlns:a16="http://schemas.microsoft.com/office/drawing/2014/main" xmlns="" id="{32066EA2-51F1-4F13-8E1B-89600E879074}"/>
              </a:ext>
            </a:extLst>
          </p:cNvPr>
          <p:cNvSpPr>
            <a:spLocks noGrp="1"/>
          </p:cNvSpPr>
          <p:nvPr>
            <p:ph type="body" sz="quarter" idx="13" hasCustomPrompt="1"/>
          </p:nvPr>
        </p:nvSpPr>
        <p:spPr>
          <a:xfrm>
            <a:off x="1313149" y="4042388"/>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xmlns="" id="{F14EBD1B-595C-4A54-92C8-3C5427E15C45}"/>
              </a:ext>
            </a:extLst>
          </p:cNvPr>
          <p:cNvSpPr>
            <a:spLocks noGrp="1"/>
          </p:cNvSpPr>
          <p:nvPr>
            <p:ph type="body" sz="quarter" idx="29" hasCustomPrompt="1"/>
          </p:nvPr>
        </p:nvSpPr>
        <p:spPr>
          <a:xfrm>
            <a:off x="3977303" y="4042389"/>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xmlns="" id="{B64F77B9-03A9-4E3E-B656-D3C0FBE25AB5}"/>
              </a:ext>
            </a:extLst>
          </p:cNvPr>
          <p:cNvSpPr>
            <a:spLocks noGrp="1"/>
          </p:cNvSpPr>
          <p:nvPr>
            <p:ph type="body" sz="quarter" idx="30" hasCustomPrompt="1"/>
          </p:nvPr>
        </p:nvSpPr>
        <p:spPr>
          <a:xfrm>
            <a:off x="6570835" y="4042388"/>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xmlns="" id="{DFFECFB3-5650-476F-BB54-8A2A45F8AE7F}"/>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521985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3D91600-3E99-42F4-85C2-60F442CD5E7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22" name="Content Placeholder 8">
            <a:extLst>
              <a:ext uri="{FF2B5EF4-FFF2-40B4-BE49-F238E27FC236}">
                <a16:creationId xmlns:a16="http://schemas.microsoft.com/office/drawing/2014/main" xmlns="" id="{30B4BBA3-2E4B-4AF2-8A2B-92DD019631E8}"/>
              </a:ext>
            </a:extLst>
          </p:cNvPr>
          <p:cNvSpPr>
            <a:spLocks noGrp="1"/>
          </p:cNvSpPr>
          <p:nvPr>
            <p:ph sz="quarter" idx="39"/>
          </p:nvPr>
        </p:nvSpPr>
        <p:spPr>
          <a:xfrm>
            <a:off x="5169804" y="2782890"/>
            <a:ext cx="4118868"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4">
            <a:extLst>
              <a:ext uri="{FF2B5EF4-FFF2-40B4-BE49-F238E27FC236}">
                <a16:creationId xmlns:a16="http://schemas.microsoft.com/office/drawing/2014/main" xmlns="" id="{44460CAC-F6F8-43F8-93F5-188B790DEE63}"/>
              </a:ext>
            </a:extLst>
          </p:cNvPr>
          <p:cNvSpPr>
            <a:spLocks noGrp="1"/>
          </p:cNvSpPr>
          <p:nvPr>
            <p:ph type="body" sz="quarter" idx="19" hasCustomPrompt="1"/>
          </p:nvPr>
        </p:nvSpPr>
        <p:spPr>
          <a:xfrm>
            <a:off x="2023476" y="1592681"/>
            <a:ext cx="602750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3" name="Date Placeholder 2">
            <a:extLst>
              <a:ext uri="{FF2B5EF4-FFF2-40B4-BE49-F238E27FC236}">
                <a16:creationId xmlns:a16="http://schemas.microsoft.com/office/drawing/2014/main" xmlns="" id="{6968D310-58F4-4A10-A286-9B42AECFDD18}"/>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6C868E10-EEA7-4017-B7CA-17B5EB23C4EC}"/>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C2B014CA-8BED-467C-AC80-6DC5B3DDC405}"/>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78" name="Text Placeholder 14">
            <a:extLst>
              <a:ext uri="{FF2B5EF4-FFF2-40B4-BE49-F238E27FC236}">
                <a16:creationId xmlns:a16="http://schemas.microsoft.com/office/drawing/2014/main" xmlns="" id="{2C4E099A-EEE4-40B4-B9B5-32A5A981F951}"/>
              </a:ext>
            </a:extLst>
          </p:cNvPr>
          <p:cNvSpPr>
            <a:spLocks noGrp="1"/>
          </p:cNvSpPr>
          <p:nvPr>
            <p:ph type="body" sz="quarter" idx="36" hasCustomPrompt="1"/>
          </p:nvPr>
        </p:nvSpPr>
        <p:spPr>
          <a:xfrm>
            <a:off x="746964" y="2333979"/>
            <a:ext cx="4130794"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79" name="Text Placeholder 14">
            <a:extLst>
              <a:ext uri="{FF2B5EF4-FFF2-40B4-BE49-F238E27FC236}">
                <a16:creationId xmlns:a16="http://schemas.microsoft.com/office/drawing/2014/main" xmlns="" id="{51338F1A-6EF2-4AA5-9EE8-628C9D57C270}"/>
              </a:ext>
            </a:extLst>
          </p:cNvPr>
          <p:cNvSpPr>
            <a:spLocks noGrp="1"/>
          </p:cNvSpPr>
          <p:nvPr>
            <p:ph type="body" sz="quarter" idx="37" hasCustomPrompt="1"/>
          </p:nvPr>
        </p:nvSpPr>
        <p:spPr>
          <a:xfrm>
            <a:off x="5180645" y="2339783"/>
            <a:ext cx="4119347"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19" name="Title 1">
            <a:extLst>
              <a:ext uri="{FF2B5EF4-FFF2-40B4-BE49-F238E27FC236}">
                <a16:creationId xmlns:a16="http://schemas.microsoft.com/office/drawing/2014/main" xmlns="" id="{DF744EAD-73E9-49F3-9CA4-9A344EB625D9}"/>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
        <p:nvSpPr>
          <p:cNvPr id="9" name="Content Placeholder 8">
            <a:extLst>
              <a:ext uri="{FF2B5EF4-FFF2-40B4-BE49-F238E27FC236}">
                <a16:creationId xmlns:a16="http://schemas.microsoft.com/office/drawing/2014/main" xmlns="" id="{ACB4710E-545B-4940-B69A-359188335AD3}"/>
              </a:ext>
            </a:extLst>
          </p:cNvPr>
          <p:cNvSpPr>
            <a:spLocks noGrp="1"/>
          </p:cNvSpPr>
          <p:nvPr>
            <p:ph sz="quarter" idx="38"/>
          </p:nvPr>
        </p:nvSpPr>
        <p:spPr>
          <a:xfrm>
            <a:off x="758409" y="2782890"/>
            <a:ext cx="4118868"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270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9533791-52F7-40F6-B230-7BF6C505CCD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a16="http://schemas.microsoft.com/office/drawing/2014/main" xmlns="" id="{DE68A0C5-BEED-4BC5-ACD5-3F28EDE19EE3}"/>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B35EA781-4C22-4390-A03C-CA5DCCB7A2B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6FE694A4-07AC-48C4-A560-162C1F4ECD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6" name="Text Placeholder 14">
            <a:extLst>
              <a:ext uri="{FF2B5EF4-FFF2-40B4-BE49-F238E27FC236}">
                <a16:creationId xmlns:a16="http://schemas.microsoft.com/office/drawing/2014/main" xmlns="" id="{2A6B27A0-0449-46AE-A770-EBB281A1A953}"/>
              </a:ext>
            </a:extLst>
          </p:cNvPr>
          <p:cNvSpPr>
            <a:spLocks noGrp="1"/>
          </p:cNvSpPr>
          <p:nvPr>
            <p:ph type="body" sz="quarter" idx="17" hasCustomPrompt="1"/>
          </p:nvPr>
        </p:nvSpPr>
        <p:spPr>
          <a:xfrm>
            <a:off x="1412685"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xmlns="" id="{1E70DE9B-2CDE-44B6-9307-FC12D873CA40}"/>
              </a:ext>
            </a:extLst>
          </p:cNvPr>
          <p:cNvSpPr>
            <a:spLocks noGrp="1"/>
          </p:cNvSpPr>
          <p:nvPr>
            <p:ph type="body" sz="quarter" idx="18" hasCustomPrompt="1"/>
          </p:nvPr>
        </p:nvSpPr>
        <p:spPr>
          <a:xfrm>
            <a:off x="2063953"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xmlns="" id="{123B5183-98F9-43BF-BE37-2AE0A049EA8B}"/>
              </a:ext>
            </a:extLst>
          </p:cNvPr>
          <p:cNvSpPr>
            <a:spLocks noGrp="1"/>
          </p:cNvSpPr>
          <p:nvPr>
            <p:ph type="body" sz="quarter" idx="19" hasCustomPrompt="1"/>
          </p:nvPr>
        </p:nvSpPr>
        <p:spPr>
          <a:xfrm>
            <a:off x="2715220"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xmlns="" id="{49DAB7F1-F6E7-4F92-B252-D9B81196A3A9}"/>
              </a:ext>
            </a:extLst>
          </p:cNvPr>
          <p:cNvSpPr>
            <a:spLocks noGrp="1"/>
          </p:cNvSpPr>
          <p:nvPr>
            <p:ph type="body" sz="quarter" idx="20" hasCustomPrompt="1"/>
          </p:nvPr>
        </p:nvSpPr>
        <p:spPr>
          <a:xfrm>
            <a:off x="3366487"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xmlns="" id="{4037F0E4-C57B-4033-B973-C69A03D97024}"/>
              </a:ext>
            </a:extLst>
          </p:cNvPr>
          <p:cNvSpPr>
            <a:spLocks noGrp="1"/>
          </p:cNvSpPr>
          <p:nvPr>
            <p:ph type="body" sz="quarter" idx="21" hasCustomPrompt="1"/>
          </p:nvPr>
        </p:nvSpPr>
        <p:spPr>
          <a:xfrm>
            <a:off x="3968916" y="3170170"/>
            <a:ext cx="507631"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xmlns="" id="{85DAD742-736F-42D3-99FC-6046CF57A7A3}"/>
              </a:ext>
            </a:extLst>
          </p:cNvPr>
          <p:cNvSpPr>
            <a:spLocks noGrp="1"/>
          </p:cNvSpPr>
          <p:nvPr>
            <p:ph type="body" sz="quarter" idx="22" hasCustomPrompt="1"/>
          </p:nvPr>
        </p:nvSpPr>
        <p:spPr>
          <a:xfrm>
            <a:off x="4669022"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xmlns="" id="{53EC6732-F61D-431C-88C9-BAA5039B6BB6}"/>
              </a:ext>
            </a:extLst>
          </p:cNvPr>
          <p:cNvSpPr>
            <a:spLocks noGrp="1"/>
          </p:cNvSpPr>
          <p:nvPr>
            <p:ph type="body" sz="quarter" idx="23" hasCustomPrompt="1"/>
          </p:nvPr>
        </p:nvSpPr>
        <p:spPr>
          <a:xfrm>
            <a:off x="5320289"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xmlns="" id="{B8218F9A-C149-4D30-8437-B9D8C0DAF1D1}"/>
              </a:ext>
            </a:extLst>
          </p:cNvPr>
          <p:cNvSpPr>
            <a:spLocks noGrp="1"/>
          </p:cNvSpPr>
          <p:nvPr>
            <p:ph type="body" sz="quarter" idx="24" hasCustomPrompt="1"/>
          </p:nvPr>
        </p:nvSpPr>
        <p:spPr>
          <a:xfrm>
            <a:off x="5971557"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xmlns="" id="{BCA166BB-F293-4289-B0EB-57580EC9608B}"/>
              </a:ext>
            </a:extLst>
          </p:cNvPr>
          <p:cNvSpPr>
            <a:spLocks noGrp="1"/>
          </p:cNvSpPr>
          <p:nvPr>
            <p:ph type="body" sz="quarter" idx="25" hasCustomPrompt="1"/>
          </p:nvPr>
        </p:nvSpPr>
        <p:spPr>
          <a:xfrm>
            <a:off x="6622824"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xmlns="" id="{77397369-CCB5-450E-8FD1-46B3B54F6B89}"/>
              </a:ext>
            </a:extLst>
          </p:cNvPr>
          <p:cNvSpPr>
            <a:spLocks noGrp="1"/>
          </p:cNvSpPr>
          <p:nvPr>
            <p:ph type="body" sz="quarter" idx="26" hasCustomPrompt="1"/>
          </p:nvPr>
        </p:nvSpPr>
        <p:spPr>
          <a:xfrm>
            <a:off x="7274092"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xmlns="" id="{78252082-BCF2-4955-B695-35F48EF76FD9}"/>
              </a:ext>
            </a:extLst>
          </p:cNvPr>
          <p:cNvSpPr>
            <a:spLocks noGrp="1"/>
          </p:cNvSpPr>
          <p:nvPr>
            <p:ph type="body" sz="quarter" idx="27" hasCustomPrompt="1"/>
          </p:nvPr>
        </p:nvSpPr>
        <p:spPr>
          <a:xfrm>
            <a:off x="7925359"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xmlns="" id="{AF998D11-3FAA-4712-8C34-404C1BDCECBD}"/>
              </a:ext>
            </a:extLst>
          </p:cNvPr>
          <p:cNvSpPr>
            <a:spLocks noGrp="1"/>
          </p:cNvSpPr>
          <p:nvPr>
            <p:ph type="body" sz="quarter" idx="28" hasCustomPrompt="1"/>
          </p:nvPr>
        </p:nvSpPr>
        <p:spPr>
          <a:xfrm>
            <a:off x="8576623"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xmlns="" id="{2AA33C54-3898-452E-979F-F1B5853E737C}"/>
              </a:ext>
            </a:extLst>
          </p:cNvPr>
          <p:cNvSpPr>
            <a:spLocks noGrp="1"/>
          </p:cNvSpPr>
          <p:nvPr>
            <p:ph type="body" sz="quarter" idx="29" hasCustomPrompt="1"/>
          </p:nvPr>
        </p:nvSpPr>
        <p:spPr>
          <a:xfrm>
            <a:off x="1412685"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xmlns="" id="{0569AA0A-65D1-4456-9A14-327E6CE6DF6A}"/>
              </a:ext>
            </a:extLst>
          </p:cNvPr>
          <p:cNvSpPr>
            <a:spLocks noGrp="1"/>
          </p:cNvSpPr>
          <p:nvPr>
            <p:ph type="body" sz="quarter" idx="30" hasCustomPrompt="1"/>
          </p:nvPr>
        </p:nvSpPr>
        <p:spPr>
          <a:xfrm>
            <a:off x="2063953"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xmlns="" id="{028EB91C-9303-4EB3-886A-E5DA884A80FD}"/>
              </a:ext>
            </a:extLst>
          </p:cNvPr>
          <p:cNvSpPr>
            <a:spLocks noGrp="1"/>
          </p:cNvSpPr>
          <p:nvPr>
            <p:ph type="body" sz="quarter" idx="31" hasCustomPrompt="1"/>
          </p:nvPr>
        </p:nvSpPr>
        <p:spPr>
          <a:xfrm>
            <a:off x="2715220"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xmlns="" id="{4A47908B-3F69-4786-9C40-C12392133F05}"/>
              </a:ext>
            </a:extLst>
          </p:cNvPr>
          <p:cNvSpPr>
            <a:spLocks noGrp="1"/>
          </p:cNvSpPr>
          <p:nvPr>
            <p:ph type="body" sz="quarter" idx="32" hasCustomPrompt="1"/>
          </p:nvPr>
        </p:nvSpPr>
        <p:spPr>
          <a:xfrm>
            <a:off x="3366487"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xmlns="" id="{378EEBEC-FDBD-4D14-ADCA-4C72B269E993}"/>
              </a:ext>
            </a:extLst>
          </p:cNvPr>
          <p:cNvSpPr>
            <a:spLocks noGrp="1"/>
          </p:cNvSpPr>
          <p:nvPr>
            <p:ph type="body" sz="quarter" idx="33" hasCustomPrompt="1"/>
          </p:nvPr>
        </p:nvSpPr>
        <p:spPr>
          <a:xfrm>
            <a:off x="3968916" y="4871997"/>
            <a:ext cx="507631"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xmlns="" id="{044989A5-8040-43C0-BE05-6A79C3BE6378}"/>
              </a:ext>
            </a:extLst>
          </p:cNvPr>
          <p:cNvSpPr>
            <a:spLocks noGrp="1"/>
          </p:cNvSpPr>
          <p:nvPr>
            <p:ph type="body" sz="quarter" idx="34" hasCustomPrompt="1"/>
          </p:nvPr>
        </p:nvSpPr>
        <p:spPr>
          <a:xfrm>
            <a:off x="4669022"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xmlns="" id="{52581A3A-F479-4780-81BE-CCBCF398141A}"/>
              </a:ext>
            </a:extLst>
          </p:cNvPr>
          <p:cNvSpPr>
            <a:spLocks noGrp="1"/>
          </p:cNvSpPr>
          <p:nvPr>
            <p:ph type="body" sz="quarter" idx="35" hasCustomPrompt="1"/>
          </p:nvPr>
        </p:nvSpPr>
        <p:spPr>
          <a:xfrm>
            <a:off x="5320289"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xmlns="" id="{3D361DBA-153A-4846-BDA4-CC63FF94744D}"/>
              </a:ext>
            </a:extLst>
          </p:cNvPr>
          <p:cNvSpPr>
            <a:spLocks noGrp="1"/>
          </p:cNvSpPr>
          <p:nvPr>
            <p:ph type="body" sz="quarter" idx="36" hasCustomPrompt="1"/>
          </p:nvPr>
        </p:nvSpPr>
        <p:spPr>
          <a:xfrm>
            <a:off x="5971557"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xmlns="" id="{78FB324E-EE00-4CC5-9F81-5EF71F305031}"/>
              </a:ext>
            </a:extLst>
          </p:cNvPr>
          <p:cNvSpPr>
            <a:spLocks noGrp="1"/>
          </p:cNvSpPr>
          <p:nvPr>
            <p:ph type="body" sz="quarter" idx="37" hasCustomPrompt="1"/>
          </p:nvPr>
        </p:nvSpPr>
        <p:spPr>
          <a:xfrm>
            <a:off x="6622824"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xmlns="" id="{78AA454F-F92D-4844-92A6-A3FEDD88B302}"/>
              </a:ext>
            </a:extLst>
          </p:cNvPr>
          <p:cNvSpPr>
            <a:spLocks noGrp="1"/>
          </p:cNvSpPr>
          <p:nvPr>
            <p:ph type="body" sz="quarter" idx="38" hasCustomPrompt="1"/>
          </p:nvPr>
        </p:nvSpPr>
        <p:spPr>
          <a:xfrm>
            <a:off x="7274092"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xmlns="" id="{651BCA7B-5BF4-4A0F-95C1-2014315E80B1}"/>
              </a:ext>
            </a:extLst>
          </p:cNvPr>
          <p:cNvSpPr>
            <a:spLocks noGrp="1"/>
          </p:cNvSpPr>
          <p:nvPr>
            <p:ph type="body" sz="quarter" idx="39" hasCustomPrompt="1"/>
          </p:nvPr>
        </p:nvSpPr>
        <p:spPr>
          <a:xfrm>
            <a:off x="7925359"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xmlns="" id="{7E3F41F1-0E06-45ED-894F-7F38510C2728}"/>
              </a:ext>
            </a:extLst>
          </p:cNvPr>
          <p:cNvSpPr>
            <a:spLocks noGrp="1"/>
          </p:cNvSpPr>
          <p:nvPr>
            <p:ph type="body" sz="quarter" idx="40" hasCustomPrompt="1"/>
          </p:nvPr>
        </p:nvSpPr>
        <p:spPr>
          <a:xfrm>
            <a:off x="8576623"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52" name="Text Placeholder 14">
            <a:extLst>
              <a:ext uri="{FF2B5EF4-FFF2-40B4-BE49-F238E27FC236}">
                <a16:creationId xmlns:a16="http://schemas.microsoft.com/office/drawing/2014/main" xmlns="" id="{C02572F8-1812-49D5-B24A-088659DE9FC7}"/>
              </a:ext>
            </a:extLst>
          </p:cNvPr>
          <p:cNvSpPr>
            <a:spLocks noGrp="1"/>
          </p:cNvSpPr>
          <p:nvPr>
            <p:ph type="body" sz="quarter" idx="41" hasCustomPrompt="1"/>
          </p:nvPr>
        </p:nvSpPr>
        <p:spPr>
          <a:xfrm>
            <a:off x="539363" y="2763180"/>
            <a:ext cx="842326"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xmlns="" id="{453EA1A1-A67D-4132-9EA0-584E8FA796C3}"/>
              </a:ext>
            </a:extLst>
          </p:cNvPr>
          <p:cNvSpPr>
            <a:spLocks noGrp="1"/>
          </p:cNvSpPr>
          <p:nvPr>
            <p:ph type="body" sz="quarter" idx="42" hasCustomPrompt="1"/>
          </p:nvPr>
        </p:nvSpPr>
        <p:spPr>
          <a:xfrm>
            <a:off x="539363" y="4449967"/>
            <a:ext cx="842326"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4" name="Text Placeholder 14">
            <a:extLst>
              <a:ext uri="{FF2B5EF4-FFF2-40B4-BE49-F238E27FC236}">
                <a16:creationId xmlns:a16="http://schemas.microsoft.com/office/drawing/2014/main" xmlns="" id="{658BFCC4-C261-4874-8195-FDA3C5001E05}"/>
              </a:ext>
            </a:extLst>
          </p:cNvPr>
          <p:cNvSpPr>
            <a:spLocks noGrp="1"/>
          </p:cNvSpPr>
          <p:nvPr>
            <p:ph type="body" sz="quarter" idx="43" hasCustomPrompt="1"/>
          </p:nvPr>
        </p:nvSpPr>
        <p:spPr>
          <a:xfrm>
            <a:off x="1674228"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xmlns="" id="{158708C7-ABA0-43E5-BB89-A1B7B2C45233}"/>
              </a:ext>
            </a:extLst>
          </p:cNvPr>
          <p:cNvSpPr>
            <a:spLocks noGrp="1"/>
          </p:cNvSpPr>
          <p:nvPr>
            <p:ph type="body" sz="quarter" idx="44" hasCustomPrompt="1"/>
          </p:nvPr>
        </p:nvSpPr>
        <p:spPr>
          <a:xfrm>
            <a:off x="3628031"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xmlns="" id="{2AE59213-95B1-4597-AD8C-D55D96D561EA}"/>
              </a:ext>
            </a:extLst>
          </p:cNvPr>
          <p:cNvSpPr>
            <a:spLocks noGrp="1"/>
          </p:cNvSpPr>
          <p:nvPr>
            <p:ph type="body" sz="quarter" idx="45" hasCustomPrompt="1"/>
          </p:nvPr>
        </p:nvSpPr>
        <p:spPr>
          <a:xfrm>
            <a:off x="6884367"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xmlns="" id="{2B9A460E-592F-41EA-9F9C-8953AFAC2236}"/>
              </a:ext>
            </a:extLst>
          </p:cNvPr>
          <p:cNvSpPr>
            <a:spLocks noGrp="1"/>
          </p:cNvSpPr>
          <p:nvPr>
            <p:ph type="body" sz="quarter" idx="46" hasCustomPrompt="1"/>
          </p:nvPr>
        </p:nvSpPr>
        <p:spPr>
          <a:xfrm>
            <a:off x="1674228" y="3862599"/>
            <a:ext cx="1188072"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xmlns="" id="{3065B3A8-F99B-47E6-B517-D93AC0FC4501}"/>
              </a:ext>
            </a:extLst>
          </p:cNvPr>
          <p:cNvSpPr>
            <a:spLocks noGrp="1"/>
          </p:cNvSpPr>
          <p:nvPr>
            <p:ph type="body" sz="quarter" idx="47" hasCustomPrompt="1"/>
          </p:nvPr>
        </p:nvSpPr>
        <p:spPr>
          <a:xfrm>
            <a:off x="4930566" y="3862599"/>
            <a:ext cx="1188072" cy="549318"/>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9" name="Text Placeholder 14">
            <a:extLst>
              <a:ext uri="{FF2B5EF4-FFF2-40B4-BE49-F238E27FC236}">
                <a16:creationId xmlns:a16="http://schemas.microsoft.com/office/drawing/2014/main" xmlns="" id="{B2187073-BC0A-4137-A204-D35C44CD7F87}"/>
              </a:ext>
            </a:extLst>
          </p:cNvPr>
          <p:cNvSpPr>
            <a:spLocks noGrp="1"/>
          </p:cNvSpPr>
          <p:nvPr>
            <p:ph type="body" sz="quarter" idx="48" hasCustomPrompt="1"/>
          </p:nvPr>
        </p:nvSpPr>
        <p:spPr>
          <a:xfrm>
            <a:off x="8186902" y="3862599"/>
            <a:ext cx="1188072"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40" name="Title 1">
            <a:extLst>
              <a:ext uri="{FF2B5EF4-FFF2-40B4-BE49-F238E27FC236}">
                <a16:creationId xmlns:a16="http://schemas.microsoft.com/office/drawing/2014/main" xmlns="" id="{35F35AF6-FBA2-4CA2-8A1F-2C977E6C9754}"/>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155821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5C89BE0-E34D-48FA-8ED2-CA69BFBC4FB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13" name="Picture Placeholder 7">
            <a:extLst>
              <a:ext uri="{FF2B5EF4-FFF2-40B4-BE49-F238E27FC236}">
                <a16:creationId xmlns:a16="http://schemas.microsoft.com/office/drawing/2014/main" xmlns="" id="{AB20A778-FBFD-4ED2-8E9B-6645F59A4D16}"/>
              </a:ext>
            </a:extLst>
          </p:cNvPr>
          <p:cNvSpPr>
            <a:spLocks noGrp="1"/>
          </p:cNvSpPr>
          <p:nvPr>
            <p:ph type="pic" sz="quarter" idx="14" hasCustomPrompt="1"/>
          </p:nvPr>
        </p:nvSpPr>
        <p:spPr>
          <a:xfrm>
            <a:off x="5923279" y="0"/>
            <a:ext cx="4135121" cy="6867376"/>
          </a:xfrm>
        </p:spPr>
        <p:txBody>
          <a:bodyPr/>
          <a:lstStyle>
            <a:lvl1pPr marL="0" indent="0" algn="ctr">
              <a:buNone/>
              <a:defRPr>
                <a:solidFill>
                  <a:schemeClr val="bg1"/>
                </a:solidFill>
              </a:defRPr>
            </a:lvl1pPr>
          </a:lstStyle>
          <a:p>
            <a:r>
              <a:rPr lang="en-US" dirty="0"/>
              <a:t>Click to add photo</a:t>
            </a:r>
          </a:p>
        </p:txBody>
      </p:sp>
      <p:sp>
        <p:nvSpPr>
          <p:cNvPr id="8" name="Picture Placeholder 7">
            <a:extLst>
              <a:ext uri="{FF2B5EF4-FFF2-40B4-BE49-F238E27FC236}">
                <a16:creationId xmlns:a16="http://schemas.microsoft.com/office/drawing/2014/main" xmlns="" id="{3B12CF59-4802-4969-8645-8E2014DF0AB6}"/>
              </a:ext>
            </a:extLst>
          </p:cNvPr>
          <p:cNvSpPr>
            <a:spLocks noGrp="1"/>
          </p:cNvSpPr>
          <p:nvPr>
            <p:ph type="pic" sz="quarter" idx="13" hasCustomPrompt="1"/>
          </p:nvPr>
        </p:nvSpPr>
        <p:spPr>
          <a:xfrm>
            <a:off x="5923279" y="0"/>
            <a:ext cx="4135120" cy="6867376"/>
          </a:xfrm>
        </p:spPr>
        <p:txBody>
          <a:bodyPr/>
          <a:lstStyle>
            <a:lvl1pPr marL="0" indent="0" algn="ctr">
              <a:buNone/>
              <a:defRPr>
                <a:solidFill>
                  <a:schemeClr val="bg1"/>
                </a:solidFill>
              </a:defRPr>
            </a:lvl1pPr>
          </a:lstStyle>
          <a:p>
            <a:r>
              <a:rPr lang="en-US" dirty="0"/>
              <a:t>Click to add photo</a:t>
            </a:r>
          </a:p>
        </p:txBody>
      </p:sp>
      <p:sp>
        <p:nvSpPr>
          <p:cNvPr id="3" name="Date Placeholder 2">
            <a:extLst>
              <a:ext uri="{FF2B5EF4-FFF2-40B4-BE49-F238E27FC236}">
                <a16:creationId xmlns:a16="http://schemas.microsoft.com/office/drawing/2014/main" xmlns="" id="{523CB959-A5D6-4887-9B77-916F0EA10660}"/>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E8C0AFFF-66EA-44D7-828D-244A190B13B2}"/>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4D589006-A738-42A2-B328-34F70A778A8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a16="http://schemas.microsoft.com/office/drawing/2014/main" xmlns="" id="{473E75D8-7274-49D2-8CF2-0E990C29CCA7}"/>
              </a:ext>
            </a:extLst>
          </p:cNvPr>
          <p:cNvSpPr>
            <a:spLocks noGrp="1"/>
          </p:cNvSpPr>
          <p:nvPr>
            <p:ph type="title" hasCustomPrompt="1"/>
          </p:nvPr>
        </p:nvSpPr>
        <p:spPr>
          <a:xfrm>
            <a:off x="654844" y="715939"/>
            <a:ext cx="4013301" cy="365760"/>
          </a:xfrm>
        </p:spPr>
        <p:txBody>
          <a:bodyPr anchor="t">
            <a:noAutofit/>
          </a:bodyPr>
          <a:lstStyle>
            <a:lvl1pPr>
              <a:defRPr sz="2800">
                <a:ln w="19050">
                  <a:solidFill>
                    <a:schemeClr val="bg1"/>
                  </a:solidFill>
                </a:ln>
              </a:defRPr>
            </a:lvl1pPr>
          </a:lstStyle>
          <a:p>
            <a:r>
              <a:rPr lang="en-US" dirty="0"/>
              <a:t>Click to add title</a:t>
            </a:r>
          </a:p>
        </p:txBody>
      </p:sp>
      <p:sp>
        <p:nvSpPr>
          <p:cNvPr id="6" name="Content Placeholder 5">
            <a:extLst>
              <a:ext uri="{FF2B5EF4-FFF2-40B4-BE49-F238E27FC236}">
                <a16:creationId xmlns:a16="http://schemas.microsoft.com/office/drawing/2014/main" xmlns="" id="{28591683-9C5C-45D2-A241-FC48B66B50DB}"/>
              </a:ext>
            </a:extLst>
          </p:cNvPr>
          <p:cNvSpPr>
            <a:spLocks noGrp="1"/>
          </p:cNvSpPr>
          <p:nvPr>
            <p:ph sz="quarter" idx="15"/>
          </p:nvPr>
        </p:nvSpPr>
        <p:spPr>
          <a:xfrm>
            <a:off x="654844" y="1238250"/>
            <a:ext cx="4473474" cy="4590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09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39293AB-35CB-4344-A710-9C0BF396AEA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a16="http://schemas.microsoft.com/office/drawing/2014/main" xmlns="" id="{AE5B5434-FC37-4DD2-AA81-6499AA6FB24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E8DC474A-5DF9-4EA3-A273-CA3941061639}"/>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DF6B1742-3B51-4EFC-8A04-CD872DE4EC37}"/>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9" name="Rectangle 8">
            <a:extLst>
              <a:ext uri="{FF2B5EF4-FFF2-40B4-BE49-F238E27FC236}">
                <a16:creationId xmlns:a16="http://schemas.microsoft.com/office/drawing/2014/main" xmlns="" id="{425C06A4-0C2D-4746-83C3-410A9B469E89}"/>
              </a:ext>
            </a:extLst>
          </p:cNvPr>
          <p:cNvSpPr/>
          <p:nvPr userDrawn="1"/>
        </p:nvSpPr>
        <p:spPr>
          <a:xfrm>
            <a:off x="609925" y="739302"/>
            <a:ext cx="8838551" cy="537939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9">
            <a:extLst>
              <a:ext uri="{FF2B5EF4-FFF2-40B4-BE49-F238E27FC236}">
                <a16:creationId xmlns:a16="http://schemas.microsoft.com/office/drawing/2014/main" xmlns="" id="{890CF5DC-D21B-4DF3-8248-1F809124AD98}"/>
              </a:ext>
            </a:extLst>
          </p:cNvPr>
          <p:cNvSpPr>
            <a:spLocks noGrp="1"/>
          </p:cNvSpPr>
          <p:nvPr>
            <p:ph type="pic" sz="quarter" idx="15" hasCustomPrompt="1"/>
          </p:nvPr>
        </p:nvSpPr>
        <p:spPr>
          <a:xfrm>
            <a:off x="1488084" y="2804055"/>
            <a:ext cx="1227121" cy="149841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xmlns="" id="{BEE26967-C0C7-4310-90FC-F1914D2403E8}"/>
              </a:ext>
            </a:extLst>
          </p:cNvPr>
          <p:cNvSpPr>
            <a:spLocks noGrp="1"/>
          </p:cNvSpPr>
          <p:nvPr>
            <p:ph type="body" sz="quarter" idx="18" hasCustomPrompt="1"/>
          </p:nvPr>
        </p:nvSpPr>
        <p:spPr>
          <a:xfrm>
            <a:off x="1227798"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15" name="Text Placeholder 10">
            <a:extLst>
              <a:ext uri="{FF2B5EF4-FFF2-40B4-BE49-F238E27FC236}">
                <a16:creationId xmlns:a16="http://schemas.microsoft.com/office/drawing/2014/main" xmlns="" id="{3CA187B6-5AE8-4D11-8E79-63677F474D26}"/>
              </a:ext>
            </a:extLst>
          </p:cNvPr>
          <p:cNvSpPr>
            <a:spLocks noGrp="1"/>
          </p:cNvSpPr>
          <p:nvPr>
            <p:ph type="body" sz="quarter" idx="19" hasCustomPrompt="1"/>
          </p:nvPr>
        </p:nvSpPr>
        <p:spPr>
          <a:xfrm>
            <a:off x="1227798"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16" name="Picture Placeholder 9">
            <a:extLst>
              <a:ext uri="{FF2B5EF4-FFF2-40B4-BE49-F238E27FC236}">
                <a16:creationId xmlns:a16="http://schemas.microsoft.com/office/drawing/2014/main" xmlns="" id="{A72BAC04-D935-470E-B6B5-E9CCE70D11F4}"/>
              </a:ext>
            </a:extLst>
          </p:cNvPr>
          <p:cNvSpPr>
            <a:spLocks noGrp="1"/>
          </p:cNvSpPr>
          <p:nvPr>
            <p:ph type="pic" sz="quarter" idx="20" hasCustomPrompt="1"/>
          </p:nvPr>
        </p:nvSpPr>
        <p:spPr>
          <a:xfrm>
            <a:off x="3445168" y="2804055"/>
            <a:ext cx="1227121" cy="1498417"/>
          </a:xfrm>
          <a:prstGeom prst="rect">
            <a:avLst/>
          </a:prstGeom>
        </p:spPr>
        <p:txBody>
          <a:bodyPr/>
          <a:lstStyle>
            <a:lvl1pPr marL="0" indent="0" algn="ctr">
              <a:buNone/>
              <a:defRPr/>
            </a:lvl1pPr>
          </a:lstStyle>
          <a:p>
            <a:r>
              <a:rPr lang="en-US" dirty="0"/>
              <a:t>Click to add photo</a:t>
            </a:r>
          </a:p>
        </p:txBody>
      </p:sp>
      <p:sp>
        <p:nvSpPr>
          <p:cNvPr id="17" name="Picture Placeholder 9">
            <a:extLst>
              <a:ext uri="{FF2B5EF4-FFF2-40B4-BE49-F238E27FC236}">
                <a16:creationId xmlns:a16="http://schemas.microsoft.com/office/drawing/2014/main" xmlns="" id="{456256DC-B113-4559-8D0B-3F8B4A7CAB2B}"/>
              </a:ext>
            </a:extLst>
          </p:cNvPr>
          <p:cNvSpPr>
            <a:spLocks noGrp="1"/>
          </p:cNvSpPr>
          <p:nvPr>
            <p:ph type="pic" sz="quarter" idx="21" hasCustomPrompt="1"/>
          </p:nvPr>
        </p:nvSpPr>
        <p:spPr>
          <a:xfrm>
            <a:off x="5402253" y="2804055"/>
            <a:ext cx="1227121" cy="1498417"/>
          </a:xfrm>
          <a:prstGeom prst="rect">
            <a:avLst/>
          </a:prstGeom>
        </p:spPr>
        <p:txBody>
          <a:bodyPr/>
          <a:lstStyle>
            <a:lvl1pPr marL="0" indent="0" algn="ctr">
              <a:buNone/>
              <a:defRPr/>
            </a:lvl1pPr>
          </a:lstStyle>
          <a:p>
            <a:r>
              <a:rPr lang="en-US" dirty="0"/>
              <a:t>Click to add photo</a:t>
            </a:r>
          </a:p>
        </p:txBody>
      </p:sp>
      <p:sp>
        <p:nvSpPr>
          <p:cNvPr id="18" name="Picture Placeholder 9">
            <a:extLst>
              <a:ext uri="{FF2B5EF4-FFF2-40B4-BE49-F238E27FC236}">
                <a16:creationId xmlns:a16="http://schemas.microsoft.com/office/drawing/2014/main" xmlns="" id="{E60A063A-DD07-4E82-9217-A8AD06D7C94F}"/>
              </a:ext>
            </a:extLst>
          </p:cNvPr>
          <p:cNvSpPr>
            <a:spLocks noGrp="1"/>
          </p:cNvSpPr>
          <p:nvPr>
            <p:ph type="pic" sz="quarter" idx="22" hasCustomPrompt="1"/>
          </p:nvPr>
        </p:nvSpPr>
        <p:spPr>
          <a:xfrm>
            <a:off x="7359339" y="2804055"/>
            <a:ext cx="1227121" cy="1498417"/>
          </a:xfrm>
          <a:prstGeom prst="rect">
            <a:avLst/>
          </a:prstGeom>
        </p:spPr>
        <p:txBody>
          <a:bodyPr/>
          <a:lstStyle>
            <a:lvl1pPr marL="0" indent="0" algn="ctr">
              <a:buNone/>
              <a:defRPr/>
            </a:lvl1pPr>
          </a:lstStyle>
          <a:p>
            <a:r>
              <a:rPr lang="en-US" dirty="0"/>
              <a:t>Click to add photo</a:t>
            </a:r>
          </a:p>
        </p:txBody>
      </p:sp>
      <p:sp>
        <p:nvSpPr>
          <p:cNvPr id="19" name="Text Placeholder 10">
            <a:extLst>
              <a:ext uri="{FF2B5EF4-FFF2-40B4-BE49-F238E27FC236}">
                <a16:creationId xmlns:a16="http://schemas.microsoft.com/office/drawing/2014/main" xmlns="" id="{4194B9ED-C9B7-4850-B875-B179F9A6ADC4}"/>
              </a:ext>
            </a:extLst>
          </p:cNvPr>
          <p:cNvSpPr>
            <a:spLocks noGrp="1"/>
          </p:cNvSpPr>
          <p:nvPr>
            <p:ph type="body" sz="quarter" idx="23" hasCustomPrompt="1"/>
          </p:nvPr>
        </p:nvSpPr>
        <p:spPr>
          <a:xfrm>
            <a:off x="3184883"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0" name="Text Placeholder 10">
            <a:extLst>
              <a:ext uri="{FF2B5EF4-FFF2-40B4-BE49-F238E27FC236}">
                <a16:creationId xmlns:a16="http://schemas.microsoft.com/office/drawing/2014/main" xmlns="" id="{DBB00C57-7DE2-436D-8748-527515EE4A6A}"/>
              </a:ext>
            </a:extLst>
          </p:cNvPr>
          <p:cNvSpPr>
            <a:spLocks noGrp="1"/>
          </p:cNvSpPr>
          <p:nvPr>
            <p:ph type="body" sz="quarter" idx="24" hasCustomPrompt="1"/>
          </p:nvPr>
        </p:nvSpPr>
        <p:spPr>
          <a:xfrm>
            <a:off x="3184883"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1" name="Text Placeholder 10">
            <a:extLst>
              <a:ext uri="{FF2B5EF4-FFF2-40B4-BE49-F238E27FC236}">
                <a16:creationId xmlns:a16="http://schemas.microsoft.com/office/drawing/2014/main" xmlns="" id="{D6503F18-AEB2-4183-8F37-6BE4BBD66EE2}"/>
              </a:ext>
            </a:extLst>
          </p:cNvPr>
          <p:cNvSpPr>
            <a:spLocks noGrp="1"/>
          </p:cNvSpPr>
          <p:nvPr>
            <p:ph type="body" sz="quarter" idx="25" hasCustomPrompt="1"/>
          </p:nvPr>
        </p:nvSpPr>
        <p:spPr>
          <a:xfrm>
            <a:off x="5141967"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2" name="Text Placeholder 10">
            <a:extLst>
              <a:ext uri="{FF2B5EF4-FFF2-40B4-BE49-F238E27FC236}">
                <a16:creationId xmlns:a16="http://schemas.microsoft.com/office/drawing/2014/main" xmlns="" id="{D01AC31E-901A-4C34-A8AE-71C303E07F53}"/>
              </a:ext>
            </a:extLst>
          </p:cNvPr>
          <p:cNvSpPr>
            <a:spLocks noGrp="1"/>
          </p:cNvSpPr>
          <p:nvPr>
            <p:ph type="body" sz="quarter" idx="26" hasCustomPrompt="1"/>
          </p:nvPr>
        </p:nvSpPr>
        <p:spPr>
          <a:xfrm>
            <a:off x="5141967"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3" name="Text Placeholder 10">
            <a:extLst>
              <a:ext uri="{FF2B5EF4-FFF2-40B4-BE49-F238E27FC236}">
                <a16:creationId xmlns:a16="http://schemas.microsoft.com/office/drawing/2014/main" xmlns="" id="{F113CB6D-E397-418B-8738-D96E553ADD2F}"/>
              </a:ext>
            </a:extLst>
          </p:cNvPr>
          <p:cNvSpPr>
            <a:spLocks noGrp="1"/>
          </p:cNvSpPr>
          <p:nvPr>
            <p:ph type="body" sz="quarter" idx="27" hasCustomPrompt="1"/>
          </p:nvPr>
        </p:nvSpPr>
        <p:spPr>
          <a:xfrm>
            <a:off x="7099052" y="4570548"/>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4" name="Text Placeholder 10">
            <a:extLst>
              <a:ext uri="{FF2B5EF4-FFF2-40B4-BE49-F238E27FC236}">
                <a16:creationId xmlns:a16="http://schemas.microsoft.com/office/drawing/2014/main" xmlns="" id="{63EA5C1A-BB92-4C5E-BB99-A85B0B0FC499}"/>
              </a:ext>
            </a:extLst>
          </p:cNvPr>
          <p:cNvSpPr>
            <a:spLocks noGrp="1"/>
          </p:cNvSpPr>
          <p:nvPr>
            <p:ph type="body" sz="quarter" idx="28" hasCustomPrompt="1"/>
          </p:nvPr>
        </p:nvSpPr>
        <p:spPr>
          <a:xfrm>
            <a:off x="7099052" y="4886782"/>
            <a:ext cx="1747693"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6" name="Rectangle 25">
            <a:extLst>
              <a:ext uri="{FF2B5EF4-FFF2-40B4-BE49-F238E27FC236}">
                <a16:creationId xmlns:a16="http://schemas.microsoft.com/office/drawing/2014/main" xmlns="" id="{90E93D6C-0CD6-42A7-A2D2-C8582F7B353C}"/>
              </a:ext>
            </a:extLst>
          </p:cNvPr>
          <p:cNvSpPr/>
          <p:nvPr userDrawn="1"/>
        </p:nvSpPr>
        <p:spPr>
          <a:xfrm>
            <a:off x="1391217"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B7D0FDBA-5294-4730-92D6-440AA8DE35AE}"/>
              </a:ext>
            </a:extLst>
          </p:cNvPr>
          <p:cNvSpPr/>
          <p:nvPr userDrawn="1"/>
        </p:nvSpPr>
        <p:spPr>
          <a:xfrm>
            <a:off x="3348302"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E8E75564-AD04-4406-979E-AC0A8BE2AEFD}"/>
              </a:ext>
            </a:extLst>
          </p:cNvPr>
          <p:cNvSpPr/>
          <p:nvPr userDrawn="1"/>
        </p:nvSpPr>
        <p:spPr>
          <a:xfrm>
            <a:off x="5305386"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xmlns="" id="{0E7899F8-DBAB-4DCC-857C-94A3CF0FE542}"/>
              </a:ext>
            </a:extLst>
          </p:cNvPr>
          <p:cNvSpPr/>
          <p:nvPr userDrawn="1"/>
        </p:nvSpPr>
        <p:spPr>
          <a:xfrm>
            <a:off x="7262472"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B41C8F6-B68C-4B34-A1EC-848B6301BE02}"/>
              </a:ext>
            </a:extLst>
          </p:cNvPr>
          <p:cNvSpPr>
            <a:spLocks noGrp="1"/>
          </p:cNvSpPr>
          <p:nvPr>
            <p:ph type="title" hasCustomPrompt="1"/>
          </p:nvPr>
        </p:nvSpPr>
        <p:spPr>
          <a:xfrm>
            <a:off x="2023476" y="1566779"/>
            <a:ext cx="6011449"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71406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e Full Tea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6B7C369-B3B1-47DB-AFB5-4A2FA0A0469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a16="http://schemas.microsoft.com/office/drawing/2014/main" xmlns="" id="{26EDB6E9-4285-4C1C-9752-2D43D60780B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B52EDB06-237E-4E77-B217-FD0E19A4108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A0BACDA0-CD42-4B14-A524-FF6FF7E28A6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Rectangle 10">
            <a:extLst>
              <a:ext uri="{FF2B5EF4-FFF2-40B4-BE49-F238E27FC236}">
                <a16:creationId xmlns:a16="http://schemas.microsoft.com/office/drawing/2014/main" xmlns="" id="{C8C5DE79-8AB4-425F-A9CB-B17901806732}"/>
              </a:ext>
            </a:extLst>
          </p:cNvPr>
          <p:cNvSpPr/>
          <p:nvPr userDrawn="1"/>
        </p:nvSpPr>
        <p:spPr>
          <a:xfrm>
            <a:off x="609925" y="739302"/>
            <a:ext cx="8838551" cy="537939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0">
            <a:extLst>
              <a:ext uri="{FF2B5EF4-FFF2-40B4-BE49-F238E27FC236}">
                <a16:creationId xmlns:a16="http://schemas.microsoft.com/office/drawing/2014/main" xmlns="" id="{A8FDD580-B69C-4AF1-9C0C-1CF94ECEB278}"/>
              </a:ext>
            </a:extLst>
          </p:cNvPr>
          <p:cNvSpPr>
            <a:spLocks noGrp="1"/>
          </p:cNvSpPr>
          <p:nvPr>
            <p:ph type="body" sz="quarter" idx="18" hasCustomPrompt="1"/>
          </p:nvPr>
        </p:nvSpPr>
        <p:spPr>
          <a:xfrm>
            <a:off x="1170244"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2" name="Text Placeholder 10">
            <a:extLst>
              <a:ext uri="{FF2B5EF4-FFF2-40B4-BE49-F238E27FC236}">
                <a16:creationId xmlns:a16="http://schemas.microsoft.com/office/drawing/2014/main" xmlns="" id="{7A72E08F-5B05-415B-A503-4CED86D11FE1}"/>
              </a:ext>
            </a:extLst>
          </p:cNvPr>
          <p:cNvSpPr>
            <a:spLocks noGrp="1"/>
          </p:cNvSpPr>
          <p:nvPr>
            <p:ph type="body" sz="quarter" idx="19" hasCustomPrompt="1"/>
          </p:nvPr>
        </p:nvSpPr>
        <p:spPr>
          <a:xfrm>
            <a:off x="1170244"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6" name="Text Placeholder 10">
            <a:extLst>
              <a:ext uri="{FF2B5EF4-FFF2-40B4-BE49-F238E27FC236}">
                <a16:creationId xmlns:a16="http://schemas.microsoft.com/office/drawing/2014/main" xmlns="" id="{02D7BE41-1227-4D94-AC6E-F4D007491740}"/>
              </a:ext>
            </a:extLst>
          </p:cNvPr>
          <p:cNvSpPr>
            <a:spLocks noGrp="1"/>
          </p:cNvSpPr>
          <p:nvPr>
            <p:ph type="body" sz="quarter" idx="23" hasCustomPrompt="1"/>
          </p:nvPr>
        </p:nvSpPr>
        <p:spPr>
          <a:xfrm>
            <a:off x="3167188"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7" name="Text Placeholder 10">
            <a:extLst>
              <a:ext uri="{FF2B5EF4-FFF2-40B4-BE49-F238E27FC236}">
                <a16:creationId xmlns:a16="http://schemas.microsoft.com/office/drawing/2014/main" xmlns="" id="{C7E8138A-A795-4EF2-B1FF-1A36693A3593}"/>
              </a:ext>
            </a:extLst>
          </p:cNvPr>
          <p:cNvSpPr>
            <a:spLocks noGrp="1"/>
          </p:cNvSpPr>
          <p:nvPr>
            <p:ph type="body" sz="quarter" idx="24" hasCustomPrompt="1"/>
          </p:nvPr>
        </p:nvSpPr>
        <p:spPr>
          <a:xfrm>
            <a:off x="3167188"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8" name="Text Placeholder 10">
            <a:extLst>
              <a:ext uri="{FF2B5EF4-FFF2-40B4-BE49-F238E27FC236}">
                <a16:creationId xmlns:a16="http://schemas.microsoft.com/office/drawing/2014/main" xmlns="" id="{77F66B66-F2E4-439A-A7DF-A9A64B0DF7BB}"/>
              </a:ext>
            </a:extLst>
          </p:cNvPr>
          <p:cNvSpPr>
            <a:spLocks noGrp="1"/>
          </p:cNvSpPr>
          <p:nvPr>
            <p:ph type="body" sz="quarter" idx="25" hasCustomPrompt="1"/>
          </p:nvPr>
        </p:nvSpPr>
        <p:spPr>
          <a:xfrm>
            <a:off x="5164133"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9" name="Text Placeholder 10">
            <a:extLst>
              <a:ext uri="{FF2B5EF4-FFF2-40B4-BE49-F238E27FC236}">
                <a16:creationId xmlns:a16="http://schemas.microsoft.com/office/drawing/2014/main" xmlns="" id="{13CDFA66-0739-48E3-97B6-F63F13A0A838}"/>
              </a:ext>
            </a:extLst>
          </p:cNvPr>
          <p:cNvSpPr>
            <a:spLocks noGrp="1"/>
          </p:cNvSpPr>
          <p:nvPr>
            <p:ph type="body" sz="quarter" idx="26" hasCustomPrompt="1"/>
          </p:nvPr>
        </p:nvSpPr>
        <p:spPr>
          <a:xfrm>
            <a:off x="5164133"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40" name="Text Placeholder 10">
            <a:extLst>
              <a:ext uri="{FF2B5EF4-FFF2-40B4-BE49-F238E27FC236}">
                <a16:creationId xmlns:a16="http://schemas.microsoft.com/office/drawing/2014/main" xmlns="" id="{B4EE4B66-F80E-45BB-B2FE-CC11E1FBAF24}"/>
              </a:ext>
            </a:extLst>
          </p:cNvPr>
          <p:cNvSpPr>
            <a:spLocks noGrp="1"/>
          </p:cNvSpPr>
          <p:nvPr>
            <p:ph type="body" sz="quarter" idx="27" hasCustomPrompt="1"/>
          </p:nvPr>
        </p:nvSpPr>
        <p:spPr>
          <a:xfrm>
            <a:off x="7161078" y="5098601"/>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41" name="Text Placeholder 10">
            <a:extLst>
              <a:ext uri="{FF2B5EF4-FFF2-40B4-BE49-F238E27FC236}">
                <a16:creationId xmlns:a16="http://schemas.microsoft.com/office/drawing/2014/main" xmlns="" id="{51F734C1-F867-4FB6-A239-D99ED9E4C54D}"/>
              </a:ext>
            </a:extLst>
          </p:cNvPr>
          <p:cNvSpPr>
            <a:spLocks noGrp="1"/>
          </p:cNvSpPr>
          <p:nvPr>
            <p:ph type="body" sz="quarter" idx="28" hasCustomPrompt="1"/>
          </p:nvPr>
        </p:nvSpPr>
        <p:spPr>
          <a:xfrm>
            <a:off x="7161078" y="5414835"/>
            <a:ext cx="1747693"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2" name="Picture Placeholder 9">
            <a:extLst>
              <a:ext uri="{FF2B5EF4-FFF2-40B4-BE49-F238E27FC236}">
                <a16:creationId xmlns:a16="http://schemas.microsoft.com/office/drawing/2014/main" xmlns="" id="{11E88FD1-69BB-4254-81B8-7B383CE8D2D0}"/>
              </a:ext>
            </a:extLst>
          </p:cNvPr>
          <p:cNvSpPr>
            <a:spLocks noGrp="1"/>
          </p:cNvSpPr>
          <p:nvPr>
            <p:ph type="pic" sz="quarter" idx="29" hasCustomPrompt="1"/>
          </p:nvPr>
        </p:nvSpPr>
        <p:spPr>
          <a:xfrm>
            <a:off x="1651972" y="232725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63" name="Text Placeholder 10">
            <a:extLst>
              <a:ext uri="{FF2B5EF4-FFF2-40B4-BE49-F238E27FC236}">
                <a16:creationId xmlns:a16="http://schemas.microsoft.com/office/drawing/2014/main" xmlns="" id="{E6EBB7F2-ABDB-41F2-8A6B-93196276ABF5}"/>
              </a:ext>
            </a:extLst>
          </p:cNvPr>
          <p:cNvSpPr>
            <a:spLocks noGrp="1"/>
          </p:cNvSpPr>
          <p:nvPr>
            <p:ph type="body" sz="quarter" idx="30" hasCustomPrompt="1"/>
          </p:nvPr>
        </p:nvSpPr>
        <p:spPr>
          <a:xfrm>
            <a:off x="1170244"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4" name="Text Placeholder 10">
            <a:extLst>
              <a:ext uri="{FF2B5EF4-FFF2-40B4-BE49-F238E27FC236}">
                <a16:creationId xmlns:a16="http://schemas.microsoft.com/office/drawing/2014/main" xmlns="" id="{4D66759F-DBAD-46B4-929C-18F2FB541B00}"/>
              </a:ext>
            </a:extLst>
          </p:cNvPr>
          <p:cNvSpPr>
            <a:spLocks noGrp="1"/>
          </p:cNvSpPr>
          <p:nvPr>
            <p:ph type="body" sz="quarter" idx="31" hasCustomPrompt="1"/>
          </p:nvPr>
        </p:nvSpPr>
        <p:spPr>
          <a:xfrm>
            <a:off x="1170244"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8" name="Text Placeholder 10">
            <a:extLst>
              <a:ext uri="{FF2B5EF4-FFF2-40B4-BE49-F238E27FC236}">
                <a16:creationId xmlns:a16="http://schemas.microsoft.com/office/drawing/2014/main" xmlns="" id="{07D90C20-BFF7-4D04-AD95-1861DF74509F}"/>
              </a:ext>
            </a:extLst>
          </p:cNvPr>
          <p:cNvSpPr>
            <a:spLocks noGrp="1"/>
          </p:cNvSpPr>
          <p:nvPr>
            <p:ph type="body" sz="quarter" idx="35" hasCustomPrompt="1"/>
          </p:nvPr>
        </p:nvSpPr>
        <p:spPr>
          <a:xfrm>
            <a:off x="3167188"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9" name="Text Placeholder 10">
            <a:extLst>
              <a:ext uri="{FF2B5EF4-FFF2-40B4-BE49-F238E27FC236}">
                <a16:creationId xmlns:a16="http://schemas.microsoft.com/office/drawing/2014/main" xmlns="" id="{EF54F366-5FD7-4707-A0E3-FAFA53156C29}"/>
              </a:ext>
            </a:extLst>
          </p:cNvPr>
          <p:cNvSpPr>
            <a:spLocks noGrp="1"/>
          </p:cNvSpPr>
          <p:nvPr>
            <p:ph type="body" sz="quarter" idx="36" hasCustomPrompt="1"/>
          </p:nvPr>
        </p:nvSpPr>
        <p:spPr>
          <a:xfrm>
            <a:off x="3167188"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0" name="Text Placeholder 10">
            <a:extLst>
              <a:ext uri="{FF2B5EF4-FFF2-40B4-BE49-F238E27FC236}">
                <a16:creationId xmlns:a16="http://schemas.microsoft.com/office/drawing/2014/main" xmlns="" id="{A51158F4-509A-44E4-A601-2CD7AEDE7380}"/>
              </a:ext>
            </a:extLst>
          </p:cNvPr>
          <p:cNvSpPr>
            <a:spLocks noGrp="1"/>
          </p:cNvSpPr>
          <p:nvPr>
            <p:ph type="body" sz="quarter" idx="37" hasCustomPrompt="1"/>
          </p:nvPr>
        </p:nvSpPr>
        <p:spPr>
          <a:xfrm>
            <a:off x="5164133"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1" name="Text Placeholder 10">
            <a:extLst>
              <a:ext uri="{FF2B5EF4-FFF2-40B4-BE49-F238E27FC236}">
                <a16:creationId xmlns:a16="http://schemas.microsoft.com/office/drawing/2014/main" xmlns="" id="{DA9AC8DA-4C66-4D66-9075-59DC95E2AC33}"/>
              </a:ext>
            </a:extLst>
          </p:cNvPr>
          <p:cNvSpPr>
            <a:spLocks noGrp="1"/>
          </p:cNvSpPr>
          <p:nvPr>
            <p:ph type="body" sz="quarter" idx="38" hasCustomPrompt="1"/>
          </p:nvPr>
        </p:nvSpPr>
        <p:spPr>
          <a:xfrm>
            <a:off x="5164133"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2" name="Text Placeholder 10">
            <a:extLst>
              <a:ext uri="{FF2B5EF4-FFF2-40B4-BE49-F238E27FC236}">
                <a16:creationId xmlns:a16="http://schemas.microsoft.com/office/drawing/2014/main" xmlns="" id="{F3A598D9-D412-4C15-A31C-3A4842B32E1F}"/>
              </a:ext>
            </a:extLst>
          </p:cNvPr>
          <p:cNvSpPr>
            <a:spLocks noGrp="1"/>
          </p:cNvSpPr>
          <p:nvPr>
            <p:ph type="body" sz="quarter" idx="39" hasCustomPrompt="1"/>
          </p:nvPr>
        </p:nvSpPr>
        <p:spPr>
          <a:xfrm>
            <a:off x="7161078" y="3263612"/>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3" name="Text Placeholder 10">
            <a:extLst>
              <a:ext uri="{FF2B5EF4-FFF2-40B4-BE49-F238E27FC236}">
                <a16:creationId xmlns:a16="http://schemas.microsoft.com/office/drawing/2014/main" xmlns="" id="{14A0A9AD-40F7-4203-917C-8BFBF4FCF2C0}"/>
              </a:ext>
            </a:extLst>
          </p:cNvPr>
          <p:cNvSpPr>
            <a:spLocks noGrp="1"/>
          </p:cNvSpPr>
          <p:nvPr>
            <p:ph type="body" sz="quarter" idx="40" hasCustomPrompt="1"/>
          </p:nvPr>
        </p:nvSpPr>
        <p:spPr>
          <a:xfrm>
            <a:off x="7161078" y="3579847"/>
            <a:ext cx="1747693"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4" name="Rectangle 73">
            <a:extLst>
              <a:ext uri="{FF2B5EF4-FFF2-40B4-BE49-F238E27FC236}">
                <a16:creationId xmlns:a16="http://schemas.microsoft.com/office/drawing/2014/main" xmlns="" id="{129E220D-4268-4E0B-B292-D87F92DF6ED3}"/>
              </a:ext>
            </a:extLst>
          </p:cNvPr>
          <p:cNvSpPr/>
          <p:nvPr userDrawn="1"/>
        </p:nvSpPr>
        <p:spPr>
          <a:xfrm>
            <a:off x="1606342" y="227264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Picture Placeholder 9">
            <a:extLst>
              <a:ext uri="{FF2B5EF4-FFF2-40B4-BE49-F238E27FC236}">
                <a16:creationId xmlns:a16="http://schemas.microsoft.com/office/drawing/2014/main" xmlns="" id="{2DB6BDC2-D18B-4AF7-9B33-2FB86D67A64A}"/>
              </a:ext>
            </a:extLst>
          </p:cNvPr>
          <p:cNvSpPr>
            <a:spLocks noGrp="1"/>
          </p:cNvSpPr>
          <p:nvPr>
            <p:ph type="pic" sz="quarter" idx="41" hasCustomPrompt="1"/>
          </p:nvPr>
        </p:nvSpPr>
        <p:spPr>
          <a:xfrm>
            <a:off x="1651972" y="4154796"/>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79" name="Rectangle 78">
            <a:extLst>
              <a:ext uri="{FF2B5EF4-FFF2-40B4-BE49-F238E27FC236}">
                <a16:creationId xmlns:a16="http://schemas.microsoft.com/office/drawing/2014/main" xmlns="" id="{CB9D855A-B11D-44DC-BBE1-7BA68BD18E68}"/>
              </a:ext>
            </a:extLst>
          </p:cNvPr>
          <p:cNvSpPr/>
          <p:nvPr userDrawn="1"/>
        </p:nvSpPr>
        <p:spPr>
          <a:xfrm>
            <a:off x="1606342" y="4100189"/>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Picture Placeholder 9">
            <a:extLst>
              <a:ext uri="{FF2B5EF4-FFF2-40B4-BE49-F238E27FC236}">
                <a16:creationId xmlns:a16="http://schemas.microsoft.com/office/drawing/2014/main" xmlns="" id="{D12B69C6-4468-4017-A141-0864B9065E88}"/>
              </a:ext>
            </a:extLst>
          </p:cNvPr>
          <p:cNvSpPr>
            <a:spLocks noGrp="1"/>
          </p:cNvSpPr>
          <p:nvPr>
            <p:ph type="pic" sz="quarter" idx="42" hasCustomPrompt="1"/>
          </p:nvPr>
        </p:nvSpPr>
        <p:spPr>
          <a:xfrm>
            <a:off x="3648917" y="231923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1" name="Rectangle 80">
            <a:extLst>
              <a:ext uri="{FF2B5EF4-FFF2-40B4-BE49-F238E27FC236}">
                <a16:creationId xmlns:a16="http://schemas.microsoft.com/office/drawing/2014/main" xmlns="" id="{E874C203-B833-4D0D-9674-D25DFA3F9606}"/>
              </a:ext>
            </a:extLst>
          </p:cNvPr>
          <p:cNvSpPr/>
          <p:nvPr userDrawn="1"/>
        </p:nvSpPr>
        <p:spPr>
          <a:xfrm>
            <a:off x="3603287" y="226462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Picture Placeholder 9">
            <a:extLst>
              <a:ext uri="{FF2B5EF4-FFF2-40B4-BE49-F238E27FC236}">
                <a16:creationId xmlns:a16="http://schemas.microsoft.com/office/drawing/2014/main" xmlns="" id="{0B83E94D-7A2E-4F82-9F6F-414BB1EE1F9D}"/>
              </a:ext>
            </a:extLst>
          </p:cNvPr>
          <p:cNvSpPr>
            <a:spLocks noGrp="1"/>
          </p:cNvSpPr>
          <p:nvPr>
            <p:ph type="pic" sz="quarter" idx="43" hasCustomPrompt="1"/>
          </p:nvPr>
        </p:nvSpPr>
        <p:spPr>
          <a:xfrm>
            <a:off x="3648917" y="414677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3" name="Rectangle 82">
            <a:extLst>
              <a:ext uri="{FF2B5EF4-FFF2-40B4-BE49-F238E27FC236}">
                <a16:creationId xmlns:a16="http://schemas.microsoft.com/office/drawing/2014/main" xmlns="" id="{454DE692-CD53-4D36-9E21-EDBFA9779183}"/>
              </a:ext>
            </a:extLst>
          </p:cNvPr>
          <p:cNvSpPr/>
          <p:nvPr userDrawn="1"/>
        </p:nvSpPr>
        <p:spPr>
          <a:xfrm>
            <a:off x="3603287" y="409216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Picture Placeholder 9">
            <a:extLst>
              <a:ext uri="{FF2B5EF4-FFF2-40B4-BE49-F238E27FC236}">
                <a16:creationId xmlns:a16="http://schemas.microsoft.com/office/drawing/2014/main" xmlns="" id="{722A2533-C7FE-4FF8-88EA-CC5A72E587E0}"/>
              </a:ext>
            </a:extLst>
          </p:cNvPr>
          <p:cNvSpPr>
            <a:spLocks noGrp="1"/>
          </p:cNvSpPr>
          <p:nvPr>
            <p:ph type="pic" sz="quarter" idx="44" hasCustomPrompt="1"/>
          </p:nvPr>
        </p:nvSpPr>
        <p:spPr>
          <a:xfrm>
            <a:off x="5645861" y="232394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5" name="Rectangle 84">
            <a:extLst>
              <a:ext uri="{FF2B5EF4-FFF2-40B4-BE49-F238E27FC236}">
                <a16:creationId xmlns:a16="http://schemas.microsoft.com/office/drawing/2014/main" xmlns="" id="{60564730-564F-4992-974D-020B105689EE}"/>
              </a:ext>
            </a:extLst>
          </p:cNvPr>
          <p:cNvSpPr/>
          <p:nvPr userDrawn="1"/>
        </p:nvSpPr>
        <p:spPr>
          <a:xfrm>
            <a:off x="5600231" y="226933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Picture Placeholder 9">
            <a:extLst>
              <a:ext uri="{FF2B5EF4-FFF2-40B4-BE49-F238E27FC236}">
                <a16:creationId xmlns:a16="http://schemas.microsoft.com/office/drawing/2014/main" xmlns="" id="{3FF1C129-85E6-40AA-8026-14C47F0F038C}"/>
              </a:ext>
            </a:extLst>
          </p:cNvPr>
          <p:cNvSpPr>
            <a:spLocks noGrp="1"/>
          </p:cNvSpPr>
          <p:nvPr>
            <p:ph type="pic" sz="quarter" idx="45" hasCustomPrompt="1"/>
          </p:nvPr>
        </p:nvSpPr>
        <p:spPr>
          <a:xfrm>
            <a:off x="5645861" y="415148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7" name="Rectangle 86">
            <a:extLst>
              <a:ext uri="{FF2B5EF4-FFF2-40B4-BE49-F238E27FC236}">
                <a16:creationId xmlns:a16="http://schemas.microsoft.com/office/drawing/2014/main" xmlns="" id="{3E7D63A3-3C58-4F80-B353-C26650B97F55}"/>
              </a:ext>
            </a:extLst>
          </p:cNvPr>
          <p:cNvSpPr/>
          <p:nvPr userDrawn="1"/>
        </p:nvSpPr>
        <p:spPr>
          <a:xfrm>
            <a:off x="5600231" y="409687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Picture Placeholder 9">
            <a:extLst>
              <a:ext uri="{FF2B5EF4-FFF2-40B4-BE49-F238E27FC236}">
                <a16:creationId xmlns:a16="http://schemas.microsoft.com/office/drawing/2014/main" xmlns="" id="{C78943C0-07AD-428D-A010-64CDDC815654}"/>
              </a:ext>
            </a:extLst>
          </p:cNvPr>
          <p:cNvSpPr>
            <a:spLocks noGrp="1"/>
          </p:cNvSpPr>
          <p:nvPr>
            <p:ph type="pic" sz="quarter" idx="46" hasCustomPrompt="1"/>
          </p:nvPr>
        </p:nvSpPr>
        <p:spPr>
          <a:xfrm>
            <a:off x="7642806" y="2315923"/>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9" name="Rectangle 88">
            <a:extLst>
              <a:ext uri="{FF2B5EF4-FFF2-40B4-BE49-F238E27FC236}">
                <a16:creationId xmlns:a16="http://schemas.microsoft.com/office/drawing/2014/main" xmlns="" id="{44D0D2B8-EB2F-407A-A7DF-29BF878D0C97}"/>
              </a:ext>
            </a:extLst>
          </p:cNvPr>
          <p:cNvSpPr/>
          <p:nvPr userDrawn="1"/>
        </p:nvSpPr>
        <p:spPr>
          <a:xfrm>
            <a:off x="7597176" y="2261316"/>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Picture Placeholder 9">
            <a:extLst>
              <a:ext uri="{FF2B5EF4-FFF2-40B4-BE49-F238E27FC236}">
                <a16:creationId xmlns:a16="http://schemas.microsoft.com/office/drawing/2014/main" xmlns="" id="{9F5D0399-2186-4D0F-B2B6-FB29536013E2}"/>
              </a:ext>
            </a:extLst>
          </p:cNvPr>
          <p:cNvSpPr>
            <a:spLocks noGrp="1"/>
          </p:cNvSpPr>
          <p:nvPr>
            <p:ph type="pic" sz="quarter" idx="47" hasCustomPrompt="1"/>
          </p:nvPr>
        </p:nvSpPr>
        <p:spPr>
          <a:xfrm>
            <a:off x="7642806" y="414346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91" name="Rectangle 90">
            <a:extLst>
              <a:ext uri="{FF2B5EF4-FFF2-40B4-BE49-F238E27FC236}">
                <a16:creationId xmlns:a16="http://schemas.microsoft.com/office/drawing/2014/main" xmlns="" id="{A161A1AC-702C-4209-BE7C-E51F7434B5B5}"/>
              </a:ext>
            </a:extLst>
          </p:cNvPr>
          <p:cNvSpPr/>
          <p:nvPr userDrawn="1"/>
        </p:nvSpPr>
        <p:spPr>
          <a:xfrm>
            <a:off x="7597176" y="408885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1">
            <a:extLst>
              <a:ext uri="{FF2B5EF4-FFF2-40B4-BE49-F238E27FC236}">
                <a16:creationId xmlns:a16="http://schemas.microsoft.com/office/drawing/2014/main" xmlns="" id="{8ADA00ED-298B-444A-A7F5-508EDBA56FC5}"/>
              </a:ext>
            </a:extLst>
          </p:cNvPr>
          <p:cNvSpPr>
            <a:spLocks noGrp="1"/>
          </p:cNvSpPr>
          <p:nvPr>
            <p:ph type="title" hasCustomPrompt="1"/>
          </p:nvPr>
        </p:nvSpPr>
        <p:spPr>
          <a:xfrm>
            <a:off x="2023476" y="1187755"/>
            <a:ext cx="6011449"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9778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FBC2989-2CED-47FB-8D23-FF60F2561EA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a16="http://schemas.microsoft.com/office/drawing/2014/main" xmlns="" id="{BA429704-4AB7-47AB-8C1F-4C2E4C99A10E}"/>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B0348280-3106-454C-9D69-9BD1267B181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09426433-6916-408B-BE80-EB35C693077C}"/>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34" name="Rectangle 33">
            <a:extLst>
              <a:ext uri="{FF2B5EF4-FFF2-40B4-BE49-F238E27FC236}">
                <a16:creationId xmlns:a16="http://schemas.microsoft.com/office/drawing/2014/main" xmlns="" id="{137D1BF6-CA32-48D3-B8AE-5D5C621A7EB5}"/>
              </a:ext>
              <a:ext uri="{C183D7F6-B498-43B3-948B-1728B52AA6E4}">
                <adec:decorative xmlns:adec="http://schemas.microsoft.com/office/drawing/2017/decorative" xmlns="" val="1"/>
              </a:ext>
            </a:extLst>
          </p:cNvPr>
          <p:cNvSpPr/>
          <p:nvPr userDrawn="1"/>
        </p:nvSpPr>
        <p:spPr>
          <a:xfrm>
            <a:off x="0" y="0"/>
            <a:ext cx="100584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4">
            <a:extLst>
              <a:ext uri="{FF2B5EF4-FFF2-40B4-BE49-F238E27FC236}">
                <a16:creationId xmlns:a16="http://schemas.microsoft.com/office/drawing/2014/main" xmlns="" id="{F57E488F-AD89-4213-9093-5646DF323A25}"/>
              </a:ext>
            </a:extLst>
          </p:cNvPr>
          <p:cNvSpPr>
            <a:spLocks noGrp="1"/>
          </p:cNvSpPr>
          <p:nvPr>
            <p:ph type="body" sz="quarter" idx="13" hasCustomPrompt="1"/>
          </p:nvPr>
        </p:nvSpPr>
        <p:spPr>
          <a:xfrm>
            <a:off x="742922"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4"/>
                </a:solidFill>
                <a:latin typeface="+mj-lt"/>
              </a:defRPr>
            </a:lvl1pPr>
          </a:lstStyle>
          <a:p>
            <a:pPr lvl="0"/>
            <a:r>
              <a:rPr lang="en-US"/>
              <a:t>Click to add title</a:t>
            </a:r>
          </a:p>
        </p:txBody>
      </p:sp>
      <p:sp>
        <p:nvSpPr>
          <p:cNvPr id="20" name="Text Placeholder 14">
            <a:extLst>
              <a:ext uri="{FF2B5EF4-FFF2-40B4-BE49-F238E27FC236}">
                <a16:creationId xmlns:a16="http://schemas.microsoft.com/office/drawing/2014/main" xmlns="" id="{E31C9DEB-43A3-4514-9EB8-2CE147497B96}"/>
              </a:ext>
            </a:extLst>
          </p:cNvPr>
          <p:cNvSpPr>
            <a:spLocks noGrp="1"/>
          </p:cNvSpPr>
          <p:nvPr>
            <p:ph type="body" sz="quarter" idx="15" hasCustomPrompt="1"/>
          </p:nvPr>
        </p:nvSpPr>
        <p:spPr>
          <a:xfrm>
            <a:off x="742922"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xmlns="" id="{254EC399-E62D-401A-936C-2B26F8265F17}"/>
              </a:ext>
            </a:extLst>
          </p:cNvPr>
          <p:cNvSpPr>
            <a:spLocks noGrp="1"/>
          </p:cNvSpPr>
          <p:nvPr>
            <p:ph type="body" sz="quarter" idx="16" hasCustomPrompt="1"/>
          </p:nvPr>
        </p:nvSpPr>
        <p:spPr>
          <a:xfrm>
            <a:off x="2956833"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3">
                    <a:lumMod val="60000"/>
                    <a:lumOff val="40000"/>
                  </a:schemeClr>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xmlns="" id="{4F49DC18-7C09-4FFC-98BF-DC17FCE6223B}"/>
              </a:ext>
            </a:extLst>
          </p:cNvPr>
          <p:cNvSpPr>
            <a:spLocks noGrp="1"/>
          </p:cNvSpPr>
          <p:nvPr>
            <p:ph type="body" sz="quarter" idx="17" hasCustomPrompt="1"/>
          </p:nvPr>
        </p:nvSpPr>
        <p:spPr>
          <a:xfrm>
            <a:off x="2956833"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xmlns="" id="{9D21F281-5009-4E28-B34E-218C36B33ABD}"/>
              </a:ext>
            </a:extLst>
          </p:cNvPr>
          <p:cNvSpPr>
            <a:spLocks noGrp="1"/>
          </p:cNvSpPr>
          <p:nvPr>
            <p:ph type="body" sz="quarter" idx="18" hasCustomPrompt="1"/>
          </p:nvPr>
        </p:nvSpPr>
        <p:spPr>
          <a:xfrm>
            <a:off x="5170744"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xmlns="" id="{75C2A3FB-F206-4ED3-A8BF-712D66D52D29}"/>
              </a:ext>
            </a:extLst>
          </p:cNvPr>
          <p:cNvSpPr>
            <a:spLocks noGrp="1"/>
          </p:cNvSpPr>
          <p:nvPr>
            <p:ph type="body" sz="quarter" idx="19" hasCustomPrompt="1"/>
          </p:nvPr>
        </p:nvSpPr>
        <p:spPr>
          <a:xfrm>
            <a:off x="5170744"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xmlns="" id="{433D1544-1248-444D-B0AC-C5B22E1D2638}"/>
              </a:ext>
            </a:extLst>
          </p:cNvPr>
          <p:cNvSpPr>
            <a:spLocks noGrp="1"/>
          </p:cNvSpPr>
          <p:nvPr>
            <p:ph type="body" sz="quarter" idx="20" hasCustomPrompt="1"/>
          </p:nvPr>
        </p:nvSpPr>
        <p:spPr>
          <a:xfrm>
            <a:off x="7384653"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2">
                    <a:lumMod val="20000"/>
                    <a:lumOff val="80000"/>
                  </a:schemeClr>
                </a:solidFill>
                <a:latin typeface="+mj-lt"/>
              </a:defRPr>
            </a:lvl1pPr>
          </a:lstStyle>
          <a:p>
            <a:pPr lvl="0"/>
            <a:r>
              <a:rPr lang="en-US"/>
              <a:t>Click to add title</a:t>
            </a:r>
          </a:p>
        </p:txBody>
      </p:sp>
      <p:sp>
        <p:nvSpPr>
          <p:cNvPr id="26" name="Text Placeholder 14">
            <a:extLst>
              <a:ext uri="{FF2B5EF4-FFF2-40B4-BE49-F238E27FC236}">
                <a16:creationId xmlns:a16="http://schemas.microsoft.com/office/drawing/2014/main" xmlns="" id="{9F4FDF38-0969-49B5-BE15-AB7D41B68D28}"/>
              </a:ext>
            </a:extLst>
          </p:cNvPr>
          <p:cNvSpPr>
            <a:spLocks noGrp="1"/>
          </p:cNvSpPr>
          <p:nvPr>
            <p:ph type="body" sz="quarter" idx="21" hasCustomPrompt="1"/>
          </p:nvPr>
        </p:nvSpPr>
        <p:spPr>
          <a:xfrm>
            <a:off x="7384653"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7" name="Text Placeholder 10">
            <a:extLst>
              <a:ext uri="{FF2B5EF4-FFF2-40B4-BE49-F238E27FC236}">
                <a16:creationId xmlns:a16="http://schemas.microsoft.com/office/drawing/2014/main" xmlns="" id="{A749E3E6-EB0F-4108-9196-2A2DDD63E220}"/>
              </a:ext>
            </a:extLst>
          </p:cNvPr>
          <p:cNvSpPr>
            <a:spLocks noGrp="1"/>
          </p:cNvSpPr>
          <p:nvPr>
            <p:ph type="body" sz="quarter" idx="22" hasCustomPrompt="1"/>
          </p:nvPr>
        </p:nvSpPr>
        <p:spPr>
          <a:xfrm>
            <a:off x="1060751" y="2399173"/>
            <a:ext cx="1329811" cy="1151632"/>
          </a:xfrm>
          <a:prstGeom prst="rect">
            <a:avLst/>
          </a:prstGeom>
        </p:spPr>
        <p:txBody>
          <a:bodyPr anchor="ctr"/>
          <a:lstStyle>
            <a:lvl1pPr marL="0" indent="0" algn="ctr">
              <a:lnSpc>
                <a:spcPct val="80000"/>
              </a:lnSpc>
              <a:spcBef>
                <a:spcPts val="1000"/>
              </a:spcBef>
              <a:spcAft>
                <a:spcPts val="0"/>
              </a:spcAft>
              <a:buNone/>
              <a:defRPr sz="2800" cap="all" spc="100" baseline="0">
                <a:solidFill>
                  <a:schemeClr val="accent4"/>
                </a:solidFill>
                <a:latin typeface="+mj-lt"/>
              </a:defRPr>
            </a:lvl1pPr>
          </a:lstStyle>
          <a:p>
            <a:pPr lvl="0"/>
            <a:r>
              <a:rPr lang="en-US"/>
              <a:t>Add title</a:t>
            </a:r>
          </a:p>
        </p:txBody>
      </p:sp>
      <p:sp>
        <p:nvSpPr>
          <p:cNvPr id="28" name="Text Placeholder 10">
            <a:extLst>
              <a:ext uri="{FF2B5EF4-FFF2-40B4-BE49-F238E27FC236}">
                <a16:creationId xmlns:a16="http://schemas.microsoft.com/office/drawing/2014/main" xmlns="" id="{CA8E4A5D-4A2C-4FCA-9886-11A6692866A6}"/>
              </a:ext>
            </a:extLst>
          </p:cNvPr>
          <p:cNvSpPr>
            <a:spLocks noGrp="1"/>
          </p:cNvSpPr>
          <p:nvPr>
            <p:ph type="body" sz="quarter" idx="23" hasCustomPrompt="1"/>
          </p:nvPr>
        </p:nvSpPr>
        <p:spPr>
          <a:xfrm>
            <a:off x="5488572"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5"/>
                </a:solidFill>
                <a:latin typeface="+mj-lt"/>
              </a:defRPr>
            </a:lvl1pPr>
          </a:lstStyle>
          <a:p>
            <a:pPr lvl="0"/>
            <a:r>
              <a:rPr lang="en-US"/>
              <a:t>Add title</a:t>
            </a:r>
          </a:p>
        </p:txBody>
      </p:sp>
      <p:sp>
        <p:nvSpPr>
          <p:cNvPr id="29" name="Text Placeholder 10">
            <a:extLst>
              <a:ext uri="{FF2B5EF4-FFF2-40B4-BE49-F238E27FC236}">
                <a16:creationId xmlns:a16="http://schemas.microsoft.com/office/drawing/2014/main" xmlns="" id="{D12F1290-6B4C-49B8-BC26-3B433534C3F7}"/>
              </a:ext>
            </a:extLst>
          </p:cNvPr>
          <p:cNvSpPr>
            <a:spLocks noGrp="1"/>
          </p:cNvSpPr>
          <p:nvPr>
            <p:ph type="body" sz="quarter" idx="24" hasCustomPrompt="1"/>
          </p:nvPr>
        </p:nvSpPr>
        <p:spPr>
          <a:xfrm>
            <a:off x="7702482"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2">
                    <a:lumMod val="20000"/>
                    <a:lumOff val="80000"/>
                  </a:schemeClr>
                </a:solidFill>
                <a:latin typeface="+mj-lt"/>
              </a:defRPr>
            </a:lvl1pPr>
          </a:lstStyle>
          <a:p>
            <a:pPr lvl="0"/>
            <a:r>
              <a:rPr lang="en-US"/>
              <a:t>Add title</a:t>
            </a:r>
          </a:p>
        </p:txBody>
      </p:sp>
      <p:sp>
        <p:nvSpPr>
          <p:cNvPr id="30" name="Text Placeholder 10">
            <a:extLst>
              <a:ext uri="{FF2B5EF4-FFF2-40B4-BE49-F238E27FC236}">
                <a16:creationId xmlns:a16="http://schemas.microsoft.com/office/drawing/2014/main" xmlns="" id="{0E60E704-AD01-4048-8D70-3F4CA25DA632}"/>
              </a:ext>
            </a:extLst>
          </p:cNvPr>
          <p:cNvSpPr>
            <a:spLocks noGrp="1"/>
          </p:cNvSpPr>
          <p:nvPr>
            <p:ph type="body" sz="quarter" idx="25" hasCustomPrompt="1"/>
          </p:nvPr>
        </p:nvSpPr>
        <p:spPr>
          <a:xfrm>
            <a:off x="3274661"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3">
                    <a:lumMod val="60000"/>
                    <a:lumOff val="40000"/>
                  </a:schemeClr>
                </a:solidFill>
                <a:latin typeface="+mj-lt"/>
              </a:defRPr>
            </a:lvl1pPr>
          </a:lstStyle>
          <a:p>
            <a:pPr lvl="0"/>
            <a:r>
              <a:rPr lang="en-US"/>
              <a:t>Add title</a:t>
            </a:r>
          </a:p>
        </p:txBody>
      </p:sp>
      <p:sp>
        <p:nvSpPr>
          <p:cNvPr id="31" name="Title 1">
            <a:extLst>
              <a:ext uri="{FF2B5EF4-FFF2-40B4-BE49-F238E27FC236}">
                <a16:creationId xmlns:a16="http://schemas.microsoft.com/office/drawing/2014/main" xmlns="" id="{4CB251EF-EB2B-4D32-A321-FEC37EAB8D87}"/>
              </a:ext>
            </a:extLst>
          </p:cNvPr>
          <p:cNvSpPr>
            <a:spLocks noGrp="1"/>
          </p:cNvSpPr>
          <p:nvPr>
            <p:ph type="title" hasCustomPrompt="1"/>
          </p:nvPr>
        </p:nvSpPr>
        <p:spPr>
          <a:xfrm>
            <a:off x="654844" y="715939"/>
            <a:ext cx="4013301"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7917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99B8705-C027-4E12-892E-C32FF13296F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7" name="Picture Placeholder 7">
            <a:extLst>
              <a:ext uri="{FF2B5EF4-FFF2-40B4-BE49-F238E27FC236}">
                <a16:creationId xmlns:a16="http://schemas.microsoft.com/office/drawing/2014/main" xmlns="" id="{ED685DB5-FA77-4C19-88B8-5A8D733B42BC}"/>
              </a:ext>
            </a:extLst>
          </p:cNvPr>
          <p:cNvSpPr>
            <a:spLocks noGrp="1"/>
          </p:cNvSpPr>
          <p:nvPr>
            <p:ph type="pic" sz="quarter" idx="13" hasCustomPrompt="1"/>
          </p:nvPr>
        </p:nvSpPr>
        <p:spPr>
          <a:xfrm flipH="1">
            <a:off x="4135337" y="0"/>
            <a:ext cx="5936814"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xmlns="" id="{6346919B-FFF8-4FED-8A44-48A7E600EB60}"/>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a16="http://schemas.microsoft.com/office/drawing/2014/main" xmlns="" id="{C6DF28B0-8A34-4E86-9FE3-20BD880CD9C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xmlns="" id="{D4BE1CCB-96B6-4D9F-A932-D0EBDBD7DA4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 name="Title 2">
            <a:extLst>
              <a:ext uri="{FF2B5EF4-FFF2-40B4-BE49-F238E27FC236}">
                <a16:creationId xmlns:a16="http://schemas.microsoft.com/office/drawing/2014/main" xmlns="" id="{1F7CB735-9F66-41A8-8F1D-4B66FE1D1153}"/>
              </a:ext>
            </a:extLst>
          </p:cNvPr>
          <p:cNvSpPr>
            <a:spLocks noGrp="1"/>
          </p:cNvSpPr>
          <p:nvPr>
            <p:ph type="title" hasCustomPrompt="1"/>
          </p:nvPr>
        </p:nvSpPr>
        <p:spPr>
          <a:xfrm>
            <a:off x="-2" y="1672143"/>
            <a:ext cx="4966337" cy="3513714"/>
          </a:xfrm>
          <a:solidFill>
            <a:schemeClr val="accent6">
              <a:alpha val="80000"/>
            </a:schemeClr>
          </a:solidFill>
        </p:spPr>
        <p:txBody>
          <a:bodyPr lIns="676656" tIns="795528" anchor="t">
            <a:normAutofit/>
          </a:bodyPr>
          <a:lstStyle>
            <a:lvl1pPr>
              <a:defRPr sz="2800"/>
            </a:lvl1pPr>
          </a:lstStyle>
          <a:p>
            <a:r>
              <a:rPr lang="en-US" dirty="0"/>
              <a:t>Click to add title</a:t>
            </a:r>
          </a:p>
        </p:txBody>
      </p:sp>
      <p:sp>
        <p:nvSpPr>
          <p:cNvPr id="11" name="Text Placeholder 17">
            <a:extLst>
              <a:ext uri="{FF2B5EF4-FFF2-40B4-BE49-F238E27FC236}">
                <a16:creationId xmlns:a16="http://schemas.microsoft.com/office/drawing/2014/main" xmlns="" id="{4A51F916-D1A0-40B2-A894-1C597A7AAFBF}"/>
              </a:ext>
            </a:extLst>
          </p:cNvPr>
          <p:cNvSpPr>
            <a:spLocks noGrp="1"/>
          </p:cNvSpPr>
          <p:nvPr>
            <p:ph type="body" sz="quarter" idx="15" hasCustomPrompt="1"/>
          </p:nvPr>
        </p:nvSpPr>
        <p:spPr>
          <a:xfrm>
            <a:off x="490525" y="3007596"/>
            <a:ext cx="4001704" cy="1731145"/>
          </a:xfrm>
        </p:spPr>
        <p:txBody>
          <a:bodyPr>
            <a:noAutofit/>
          </a:bodyPr>
          <a:lstStyle>
            <a:lvl1pPr marL="0" indent="0" algn="l">
              <a:lnSpc>
                <a:spcPct val="125000"/>
              </a:lnSpc>
              <a:buNone/>
              <a:defRPr sz="1400" spc="100" baseline="0">
                <a:solidFill>
                  <a:schemeClr val="accent2"/>
                </a:solidFill>
              </a:defRPr>
            </a:lvl1pPr>
          </a:lstStyle>
          <a:p>
            <a:pPr lvl="0"/>
            <a:r>
              <a:rPr lang="en-US" dirty="0"/>
              <a:t>Click to add text</a:t>
            </a:r>
          </a:p>
        </p:txBody>
      </p:sp>
    </p:spTree>
    <p:extLst>
      <p:ext uri="{BB962C8B-B14F-4D97-AF65-F5344CB8AC3E}">
        <p14:creationId xmlns:p14="http://schemas.microsoft.com/office/powerpoint/2010/main" val="123619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xmlns="" id="{D2CF4D42-6C74-47FD-8195-943D55ADA87D}"/>
              </a:ext>
            </a:extLst>
          </p:cNvPr>
          <p:cNvSpPr>
            <a:spLocks noGrp="1"/>
          </p:cNvSpPr>
          <p:nvPr>
            <p:ph type="pic" sz="quarter" idx="13" hasCustomPrompt="1"/>
          </p:nvPr>
        </p:nvSpPr>
        <p:spPr>
          <a:xfrm>
            <a:off x="0" y="0"/>
            <a:ext cx="10058400" cy="6858000"/>
          </a:xfrm>
        </p:spPr>
        <p:txBody>
          <a:bodyPr/>
          <a:lstStyle>
            <a:lvl1pPr marL="0" indent="0" algn="ctr">
              <a:buNone/>
              <a:defRPr>
                <a:solidFill>
                  <a:schemeClr val="tx1"/>
                </a:solidFill>
              </a:defRPr>
            </a:lvl1pPr>
          </a:lstStyle>
          <a:p>
            <a:r>
              <a:rPr lang="en-US" dirty="0"/>
              <a:t>Click to add photo</a:t>
            </a:r>
          </a:p>
        </p:txBody>
      </p:sp>
      <p:sp>
        <p:nvSpPr>
          <p:cNvPr id="3" name="Date Placeholder 2">
            <a:extLst>
              <a:ext uri="{FF2B5EF4-FFF2-40B4-BE49-F238E27FC236}">
                <a16:creationId xmlns:a16="http://schemas.microsoft.com/office/drawing/2014/main" xmlns="" id="{59275658-2C01-4217-AE99-DF0FDFFE43C5}"/>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3F913D93-CECF-4647-8DC2-8F7DD04E742B}"/>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03C60507-1EAA-4632-9D67-1BD599F4F5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a16="http://schemas.microsoft.com/office/drawing/2014/main" xmlns="" id="{2754639B-AD71-425C-BF07-356C0F14C96B}"/>
              </a:ext>
            </a:extLst>
          </p:cNvPr>
          <p:cNvSpPr>
            <a:spLocks noGrp="1"/>
          </p:cNvSpPr>
          <p:nvPr>
            <p:ph type="title" hasCustomPrompt="1"/>
          </p:nvPr>
        </p:nvSpPr>
        <p:spPr>
          <a:xfrm>
            <a:off x="0" y="1353381"/>
            <a:ext cx="4638874" cy="4151236"/>
          </a:xfrm>
          <a:solidFill>
            <a:schemeClr val="accent3">
              <a:alpha val="90000"/>
            </a:schemeClr>
          </a:solidFill>
        </p:spPr>
        <p:txBody>
          <a:bodyPr vert="horz" lIns="649224" tIns="749808" rIns="91440" bIns="45720" rtlCol="0" anchor="t">
            <a:noAutofit/>
          </a:bodyPr>
          <a:lstStyle>
            <a:lvl1pPr>
              <a:defRPr lang="en-US" sz="2800">
                <a:ln w="19050">
                  <a:solidFill>
                    <a:schemeClr val="bg1"/>
                  </a:solidFill>
                </a:ln>
                <a:ea typeface="+mn-ea"/>
                <a:cs typeface="+mn-cs"/>
              </a:defRPr>
            </a:lvl1pPr>
          </a:lstStyle>
          <a:p>
            <a:pPr marL="0" lvl="0" indent="0">
              <a:spcBef>
                <a:spcPts val="0"/>
              </a:spcBef>
              <a:buFont typeface="Arial" panose="020B0604020202020204" pitchFamily="34" charset="0"/>
            </a:pPr>
            <a:r>
              <a:rPr lang="en-US" dirty="0"/>
              <a:t>Click to add title</a:t>
            </a:r>
          </a:p>
        </p:txBody>
      </p:sp>
      <p:sp>
        <p:nvSpPr>
          <p:cNvPr id="8" name="Text Placeholder 17">
            <a:extLst>
              <a:ext uri="{FF2B5EF4-FFF2-40B4-BE49-F238E27FC236}">
                <a16:creationId xmlns:a16="http://schemas.microsoft.com/office/drawing/2014/main" xmlns="" id="{64CF3C46-90B8-467D-9D50-086B9135701F}"/>
              </a:ext>
            </a:extLst>
          </p:cNvPr>
          <p:cNvSpPr>
            <a:spLocks noGrp="1"/>
          </p:cNvSpPr>
          <p:nvPr>
            <p:ph type="body" sz="quarter" idx="15" hasCustomPrompt="1"/>
          </p:nvPr>
        </p:nvSpPr>
        <p:spPr>
          <a:xfrm>
            <a:off x="476845" y="2689071"/>
            <a:ext cx="3767947" cy="2212496"/>
          </a:xfrm>
        </p:spPr>
        <p:txBody>
          <a:bodyPr>
            <a:noAutofit/>
          </a:bodyPr>
          <a:lstStyle>
            <a:lvl1pPr marL="0" indent="0" algn="l">
              <a:lnSpc>
                <a:spcPct val="125000"/>
              </a:lnSpc>
              <a:buNone/>
              <a:defRPr sz="1400" spc="100"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2171803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xmlns="" id="{10B86B2D-56E1-4FB2-8CC9-DBC6C0B6EB09}"/>
              </a:ext>
            </a:extLst>
          </p:cNvPr>
          <p:cNvSpPr>
            <a:spLocks noGrp="1"/>
          </p:cNvSpPr>
          <p:nvPr>
            <p:ph type="pic" sz="quarter" idx="13" hasCustomPrompt="1"/>
          </p:nvPr>
        </p:nvSpPr>
        <p:spPr>
          <a:xfrm flipH="1">
            <a:off x="0" y="0"/>
            <a:ext cx="6726555" cy="6858000"/>
          </a:xfrm>
        </p:spPr>
        <p:txBody>
          <a:bodyPr/>
          <a:lstStyle>
            <a:lvl1pPr marL="0" indent="0" algn="ctr">
              <a:buNone/>
              <a:defRPr>
                <a:solidFill>
                  <a:schemeClr val="bg1"/>
                </a:solidFill>
              </a:defRPr>
            </a:lvl1pPr>
          </a:lstStyle>
          <a:p>
            <a:r>
              <a:rPr lang="en-US" dirty="0"/>
              <a:t>Click to add photo</a:t>
            </a:r>
          </a:p>
        </p:txBody>
      </p:sp>
      <p:sp>
        <p:nvSpPr>
          <p:cNvPr id="8" name="Text Placeholder 17">
            <a:extLst>
              <a:ext uri="{FF2B5EF4-FFF2-40B4-BE49-F238E27FC236}">
                <a16:creationId xmlns:a16="http://schemas.microsoft.com/office/drawing/2014/main" xmlns="" id="{1D70C38F-1ABB-4C86-972A-E388226700C8}"/>
              </a:ext>
            </a:extLst>
          </p:cNvPr>
          <p:cNvSpPr>
            <a:spLocks noGrp="1"/>
          </p:cNvSpPr>
          <p:nvPr>
            <p:ph type="body" sz="quarter" idx="15" hasCustomPrompt="1"/>
          </p:nvPr>
        </p:nvSpPr>
        <p:spPr>
          <a:xfrm>
            <a:off x="6158718" y="2326705"/>
            <a:ext cx="3394539"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xmlns="" id="{319B0AE4-4C17-4975-A59C-4D9EFE584062}"/>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D5FC9023-3371-40C0-A618-BF8AA20FFE5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C8221E28-544B-4D00-A151-341F3D7EC99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2" name="Title 1">
            <a:extLst>
              <a:ext uri="{FF2B5EF4-FFF2-40B4-BE49-F238E27FC236}">
                <a16:creationId xmlns:a16="http://schemas.microsoft.com/office/drawing/2014/main" xmlns="" id="{0E907CF0-318A-401D-9F77-B63C65D2968E}"/>
              </a:ext>
            </a:extLst>
          </p:cNvPr>
          <p:cNvSpPr>
            <a:spLocks noGrp="1"/>
          </p:cNvSpPr>
          <p:nvPr>
            <p:ph type="title" hasCustomPrompt="1"/>
          </p:nvPr>
        </p:nvSpPr>
        <p:spPr>
          <a:xfrm>
            <a:off x="6148197" y="1728566"/>
            <a:ext cx="3405059" cy="724702"/>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19880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B95BA1F-6B83-4358-A202-FD15470976A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4" name="Date Placeholder 3">
            <a:extLst>
              <a:ext uri="{FF2B5EF4-FFF2-40B4-BE49-F238E27FC236}">
                <a16:creationId xmlns:a16="http://schemas.microsoft.com/office/drawing/2014/main" xmlns="" id="{A35C10F8-CB40-4BDD-AA21-7DDC300FE73E}"/>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a16="http://schemas.microsoft.com/office/drawing/2014/main" xmlns="" id="{434969F5-F9D0-4A38-8C6C-86005388F51D}"/>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xmlns="" id="{7CC33B3F-10CE-4363-805C-361CA49414B4}"/>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3" name="Picture Placeholder 7">
            <a:extLst>
              <a:ext uri="{FF2B5EF4-FFF2-40B4-BE49-F238E27FC236}">
                <a16:creationId xmlns:a16="http://schemas.microsoft.com/office/drawing/2014/main" xmlns="" id="{8EABAB15-C887-420D-92A1-24DBD62EE558}"/>
              </a:ext>
            </a:extLst>
          </p:cNvPr>
          <p:cNvSpPr>
            <a:spLocks noGrp="1"/>
          </p:cNvSpPr>
          <p:nvPr>
            <p:ph type="pic" sz="quarter" idx="13" hasCustomPrompt="1"/>
          </p:nvPr>
        </p:nvSpPr>
        <p:spPr>
          <a:xfrm flipH="1">
            <a:off x="0" y="729926"/>
            <a:ext cx="2954655" cy="5388772"/>
          </a:xfrm>
        </p:spPr>
        <p:txBody>
          <a:bodyPr/>
          <a:lstStyle>
            <a:lvl1pPr marL="0" indent="0" algn="ctr">
              <a:buNone/>
              <a:defRPr>
                <a:solidFill>
                  <a:schemeClr val="bg1"/>
                </a:solidFill>
              </a:defRPr>
            </a:lvl1pPr>
          </a:lstStyle>
          <a:p>
            <a:r>
              <a:rPr lang="en-US" dirty="0"/>
              <a:t>Click to add photo</a:t>
            </a:r>
          </a:p>
        </p:txBody>
      </p:sp>
      <p:sp>
        <p:nvSpPr>
          <p:cNvPr id="16" name="Text Placeholder 14">
            <a:extLst>
              <a:ext uri="{FF2B5EF4-FFF2-40B4-BE49-F238E27FC236}">
                <a16:creationId xmlns:a16="http://schemas.microsoft.com/office/drawing/2014/main" xmlns="" id="{F7E8EA93-3F05-4D28-8B15-91D6789458B4}"/>
              </a:ext>
            </a:extLst>
          </p:cNvPr>
          <p:cNvSpPr>
            <a:spLocks noGrp="1"/>
          </p:cNvSpPr>
          <p:nvPr>
            <p:ph type="body" sz="quarter" idx="16" hasCustomPrompt="1"/>
          </p:nvPr>
        </p:nvSpPr>
        <p:spPr>
          <a:xfrm>
            <a:off x="5565843"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dirty="0"/>
              <a:t>Click to add title</a:t>
            </a:r>
          </a:p>
        </p:txBody>
      </p:sp>
      <p:sp>
        <p:nvSpPr>
          <p:cNvPr id="17" name="Text Placeholder 14">
            <a:extLst>
              <a:ext uri="{FF2B5EF4-FFF2-40B4-BE49-F238E27FC236}">
                <a16:creationId xmlns:a16="http://schemas.microsoft.com/office/drawing/2014/main" xmlns="" id="{B4EBCE5D-8795-44C7-8196-051689C6FE2A}"/>
              </a:ext>
            </a:extLst>
          </p:cNvPr>
          <p:cNvSpPr>
            <a:spLocks noGrp="1"/>
          </p:cNvSpPr>
          <p:nvPr>
            <p:ph type="body" sz="quarter" idx="17" hasCustomPrompt="1"/>
          </p:nvPr>
        </p:nvSpPr>
        <p:spPr>
          <a:xfrm>
            <a:off x="5565843"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xmlns="" id="{195044F5-86E3-4A1C-B3C8-6E3422E5B418}"/>
              </a:ext>
            </a:extLst>
          </p:cNvPr>
          <p:cNvSpPr>
            <a:spLocks noGrp="1"/>
          </p:cNvSpPr>
          <p:nvPr>
            <p:ph type="body" sz="quarter" idx="18" hasCustomPrompt="1"/>
          </p:nvPr>
        </p:nvSpPr>
        <p:spPr>
          <a:xfrm>
            <a:off x="3354053"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19" name="Text Placeholder 14">
            <a:extLst>
              <a:ext uri="{FF2B5EF4-FFF2-40B4-BE49-F238E27FC236}">
                <a16:creationId xmlns:a16="http://schemas.microsoft.com/office/drawing/2014/main" xmlns="" id="{4C9BA1BF-0690-4DB5-9BBC-31D1948D82A8}"/>
              </a:ext>
            </a:extLst>
          </p:cNvPr>
          <p:cNvSpPr>
            <a:spLocks noGrp="1"/>
          </p:cNvSpPr>
          <p:nvPr>
            <p:ph type="body" sz="quarter" idx="19" hasCustomPrompt="1"/>
          </p:nvPr>
        </p:nvSpPr>
        <p:spPr>
          <a:xfrm>
            <a:off x="5565843" y="4443159"/>
            <a:ext cx="1889229" cy="146324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0" name="Text Placeholder 14">
            <a:extLst>
              <a:ext uri="{FF2B5EF4-FFF2-40B4-BE49-F238E27FC236}">
                <a16:creationId xmlns:a16="http://schemas.microsoft.com/office/drawing/2014/main" xmlns="" id="{0D187952-9422-42DE-B163-B764E0D09925}"/>
              </a:ext>
            </a:extLst>
          </p:cNvPr>
          <p:cNvSpPr>
            <a:spLocks noGrp="1"/>
          </p:cNvSpPr>
          <p:nvPr>
            <p:ph type="body" sz="quarter" idx="20" hasCustomPrompt="1"/>
          </p:nvPr>
        </p:nvSpPr>
        <p:spPr>
          <a:xfrm>
            <a:off x="3354054" y="4451211"/>
            <a:ext cx="1889227" cy="1457161"/>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xmlns="" id="{54291470-2EE9-46D8-8083-E4523DCE52BB}"/>
              </a:ext>
            </a:extLst>
          </p:cNvPr>
          <p:cNvSpPr>
            <a:spLocks noGrp="1"/>
          </p:cNvSpPr>
          <p:nvPr>
            <p:ph type="body" sz="quarter" idx="22" hasCustomPrompt="1"/>
          </p:nvPr>
        </p:nvSpPr>
        <p:spPr>
          <a:xfrm>
            <a:off x="3354052"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xmlns="" id="{17B8E7E2-50C1-429D-A8C5-C098CDADCF3F}"/>
              </a:ext>
            </a:extLst>
          </p:cNvPr>
          <p:cNvSpPr>
            <a:spLocks noGrp="1"/>
          </p:cNvSpPr>
          <p:nvPr>
            <p:ph type="body" sz="quarter" idx="23" hasCustomPrompt="1"/>
          </p:nvPr>
        </p:nvSpPr>
        <p:spPr>
          <a:xfrm>
            <a:off x="5565843" y="4118848"/>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xmlns="" id="{09DB38C9-BBE5-4212-87C2-D9B34A470753}"/>
              </a:ext>
            </a:extLst>
          </p:cNvPr>
          <p:cNvSpPr>
            <a:spLocks noGrp="1"/>
          </p:cNvSpPr>
          <p:nvPr>
            <p:ph type="body" sz="quarter" idx="24" hasCustomPrompt="1"/>
          </p:nvPr>
        </p:nvSpPr>
        <p:spPr>
          <a:xfrm>
            <a:off x="3354053" y="4118848"/>
            <a:ext cx="1889227"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xmlns="" id="{EA61E342-2B6C-4379-A3B3-8D1B338F656B}"/>
              </a:ext>
            </a:extLst>
          </p:cNvPr>
          <p:cNvSpPr>
            <a:spLocks noGrp="1"/>
          </p:cNvSpPr>
          <p:nvPr>
            <p:ph type="body" sz="quarter" idx="25" hasCustomPrompt="1"/>
          </p:nvPr>
        </p:nvSpPr>
        <p:spPr>
          <a:xfrm>
            <a:off x="7769776"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5" name="Text Placeholder 14">
            <a:extLst>
              <a:ext uri="{FF2B5EF4-FFF2-40B4-BE49-F238E27FC236}">
                <a16:creationId xmlns:a16="http://schemas.microsoft.com/office/drawing/2014/main" xmlns="" id="{4F39B769-D212-4C11-B6CB-0423DD10599D}"/>
              </a:ext>
            </a:extLst>
          </p:cNvPr>
          <p:cNvSpPr>
            <a:spLocks noGrp="1"/>
          </p:cNvSpPr>
          <p:nvPr>
            <p:ph type="body" sz="quarter" idx="26" hasCustomPrompt="1"/>
          </p:nvPr>
        </p:nvSpPr>
        <p:spPr>
          <a:xfrm>
            <a:off x="7769776"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xmlns="" id="{7C47FF8E-011E-46E6-9F4D-DAD4830958DB}"/>
              </a:ext>
            </a:extLst>
          </p:cNvPr>
          <p:cNvSpPr>
            <a:spLocks noGrp="1"/>
          </p:cNvSpPr>
          <p:nvPr>
            <p:ph type="title" hasCustomPrompt="1"/>
          </p:nvPr>
        </p:nvSpPr>
        <p:spPr>
          <a:xfrm>
            <a:off x="3354050" y="1185284"/>
            <a:ext cx="6012835" cy="469490"/>
          </a:xfrm>
        </p:spPr>
        <p:txBody>
          <a:bodyPr anchor="t">
            <a:norm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057735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A781AFB-2572-4954-B05E-84CDE1D8831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5" name="Date Placeholder 4">
            <a:extLst>
              <a:ext uri="{FF2B5EF4-FFF2-40B4-BE49-F238E27FC236}">
                <a16:creationId xmlns:a16="http://schemas.microsoft.com/office/drawing/2014/main" xmlns="" id="{0E750850-5ECD-4AA5-8EF0-70C6EA291EF3}"/>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a16="http://schemas.microsoft.com/office/drawing/2014/main" xmlns="" id="{126B04CF-8972-48CE-B427-B542AF911BB4}"/>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xmlns="" id="{F9864ACC-F262-4128-BC17-FCB29BEF076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2" name="Text Placeholder 14">
            <a:extLst>
              <a:ext uri="{FF2B5EF4-FFF2-40B4-BE49-F238E27FC236}">
                <a16:creationId xmlns:a16="http://schemas.microsoft.com/office/drawing/2014/main" xmlns="" id="{717CFF16-7992-46DD-8151-F55B0300570B}"/>
              </a:ext>
            </a:extLst>
          </p:cNvPr>
          <p:cNvSpPr>
            <a:spLocks noGrp="1"/>
          </p:cNvSpPr>
          <p:nvPr>
            <p:ph type="body" sz="quarter" idx="16" hasCustomPrompt="1"/>
          </p:nvPr>
        </p:nvSpPr>
        <p:spPr>
          <a:xfrm>
            <a:off x="7018037" y="1335195"/>
            <a:ext cx="235874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3" name="Text Placeholder 14">
            <a:extLst>
              <a:ext uri="{FF2B5EF4-FFF2-40B4-BE49-F238E27FC236}">
                <a16:creationId xmlns:a16="http://schemas.microsoft.com/office/drawing/2014/main" xmlns="" id="{EBADC1C2-D36B-4AFE-8824-DE6D0FB51384}"/>
              </a:ext>
            </a:extLst>
          </p:cNvPr>
          <p:cNvSpPr>
            <a:spLocks noGrp="1"/>
          </p:cNvSpPr>
          <p:nvPr>
            <p:ph type="body" sz="quarter" idx="13" hasCustomPrompt="1"/>
          </p:nvPr>
        </p:nvSpPr>
        <p:spPr>
          <a:xfrm>
            <a:off x="7018037" y="1639824"/>
            <a:ext cx="2358749" cy="147531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4" name="Text Placeholder 14">
            <a:extLst>
              <a:ext uri="{FF2B5EF4-FFF2-40B4-BE49-F238E27FC236}">
                <a16:creationId xmlns:a16="http://schemas.microsoft.com/office/drawing/2014/main" xmlns="" id="{F1632658-DE5C-4EA2-83DE-AB456D9D76ED}"/>
              </a:ext>
            </a:extLst>
          </p:cNvPr>
          <p:cNvSpPr>
            <a:spLocks noGrp="1"/>
          </p:cNvSpPr>
          <p:nvPr>
            <p:ph type="body" sz="quarter" idx="17" hasCustomPrompt="1"/>
          </p:nvPr>
        </p:nvSpPr>
        <p:spPr>
          <a:xfrm>
            <a:off x="4263030" y="1639822"/>
            <a:ext cx="2358750" cy="1517776"/>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5" name="Text Placeholder 14">
            <a:extLst>
              <a:ext uri="{FF2B5EF4-FFF2-40B4-BE49-F238E27FC236}">
                <a16:creationId xmlns:a16="http://schemas.microsoft.com/office/drawing/2014/main" xmlns="" id="{76A6D61C-C33C-46D5-B2C5-6C6A7C143A97}"/>
              </a:ext>
            </a:extLst>
          </p:cNvPr>
          <p:cNvSpPr>
            <a:spLocks noGrp="1"/>
          </p:cNvSpPr>
          <p:nvPr>
            <p:ph type="body" sz="quarter" idx="18" hasCustomPrompt="1"/>
          </p:nvPr>
        </p:nvSpPr>
        <p:spPr>
          <a:xfrm>
            <a:off x="7018037" y="3837269"/>
            <a:ext cx="2358749" cy="153331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xmlns="" id="{0A4E6A96-585A-4265-900D-17D98121F544}"/>
              </a:ext>
            </a:extLst>
          </p:cNvPr>
          <p:cNvSpPr>
            <a:spLocks noGrp="1"/>
          </p:cNvSpPr>
          <p:nvPr>
            <p:ph type="body" sz="quarter" idx="19" hasCustomPrompt="1"/>
          </p:nvPr>
        </p:nvSpPr>
        <p:spPr>
          <a:xfrm>
            <a:off x="4263031" y="3845321"/>
            <a:ext cx="2358748" cy="152693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xmlns="" id="{28B8437C-1550-4581-911A-98BEA151A4AD}"/>
              </a:ext>
            </a:extLst>
          </p:cNvPr>
          <p:cNvSpPr>
            <a:spLocks noGrp="1"/>
          </p:cNvSpPr>
          <p:nvPr>
            <p:ph type="body" sz="quarter" idx="22" hasCustomPrompt="1"/>
          </p:nvPr>
        </p:nvSpPr>
        <p:spPr>
          <a:xfrm>
            <a:off x="4263030" y="1335195"/>
            <a:ext cx="235875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8" name="Text Placeholder 14">
            <a:extLst>
              <a:ext uri="{FF2B5EF4-FFF2-40B4-BE49-F238E27FC236}">
                <a16:creationId xmlns:a16="http://schemas.microsoft.com/office/drawing/2014/main" xmlns="" id="{04DF1AD6-E51A-4D19-A9C8-CCAFE9E9B2A0}"/>
              </a:ext>
            </a:extLst>
          </p:cNvPr>
          <p:cNvSpPr>
            <a:spLocks noGrp="1"/>
          </p:cNvSpPr>
          <p:nvPr>
            <p:ph type="body" sz="quarter" idx="23" hasCustomPrompt="1"/>
          </p:nvPr>
        </p:nvSpPr>
        <p:spPr>
          <a:xfrm>
            <a:off x="7018037" y="3532640"/>
            <a:ext cx="235874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9" name="Text Placeholder 14">
            <a:extLst>
              <a:ext uri="{FF2B5EF4-FFF2-40B4-BE49-F238E27FC236}">
                <a16:creationId xmlns:a16="http://schemas.microsoft.com/office/drawing/2014/main" xmlns="" id="{A3656830-2B4C-4F48-8EBD-F8C80C353FC4}"/>
              </a:ext>
            </a:extLst>
          </p:cNvPr>
          <p:cNvSpPr>
            <a:spLocks noGrp="1"/>
          </p:cNvSpPr>
          <p:nvPr>
            <p:ph type="body" sz="quarter" idx="24" hasCustomPrompt="1"/>
          </p:nvPr>
        </p:nvSpPr>
        <p:spPr>
          <a:xfrm>
            <a:off x="4263031" y="3532640"/>
            <a:ext cx="2358748"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xmlns="" id="{923D6999-ED11-424C-91FD-1ECD0CB9D272}"/>
              </a:ext>
            </a:extLst>
          </p:cNvPr>
          <p:cNvSpPr>
            <a:spLocks noGrp="1"/>
          </p:cNvSpPr>
          <p:nvPr>
            <p:ph type="title" hasCustomPrompt="1"/>
          </p:nvPr>
        </p:nvSpPr>
        <p:spPr>
          <a:xfrm>
            <a:off x="1142047" y="2768600"/>
            <a:ext cx="2439368" cy="1129164"/>
          </a:xfrm>
        </p:spPr>
        <p:txBody>
          <a:bodyPr anchor="t">
            <a:normAutofit/>
          </a:bodyPr>
          <a:lstStyle>
            <a:lvl1pP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49148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A0CE26C-A8CF-4DC0-9913-86FF0ED8762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7" name="Date Placeholder 6">
            <a:extLst>
              <a:ext uri="{FF2B5EF4-FFF2-40B4-BE49-F238E27FC236}">
                <a16:creationId xmlns:a16="http://schemas.microsoft.com/office/drawing/2014/main" xmlns="" id="{15DD4FC6-591F-4220-A331-724C4FE41E93}"/>
              </a:ext>
            </a:extLst>
          </p:cNvPr>
          <p:cNvSpPr>
            <a:spLocks noGrp="1"/>
          </p:cNvSpPr>
          <p:nvPr>
            <p:ph type="dt" sz="half" idx="10"/>
          </p:nvPr>
        </p:nvSpPr>
        <p:spPr/>
        <p:txBody>
          <a:bodyPr/>
          <a:lstStyle/>
          <a:p>
            <a:r>
              <a:rPr lang="en-US"/>
              <a:t>8/06/20XX</a:t>
            </a:r>
            <a:endParaRPr lang="en-US" dirty="0"/>
          </a:p>
        </p:txBody>
      </p:sp>
      <p:sp>
        <p:nvSpPr>
          <p:cNvPr id="8" name="Footer Placeholder 7">
            <a:extLst>
              <a:ext uri="{FF2B5EF4-FFF2-40B4-BE49-F238E27FC236}">
                <a16:creationId xmlns:a16="http://schemas.microsoft.com/office/drawing/2014/main" xmlns="" id="{A1506146-DCCA-4419-9FC3-7F33AEABA41D}"/>
              </a:ext>
            </a:extLst>
          </p:cNvPr>
          <p:cNvSpPr>
            <a:spLocks noGrp="1"/>
          </p:cNvSpPr>
          <p:nvPr>
            <p:ph type="ftr" sz="quarter" idx="11"/>
          </p:nvPr>
        </p:nvSpPr>
        <p:spPr/>
        <p:txBody>
          <a:bodyPr/>
          <a:lstStyle/>
          <a:p>
            <a:r>
              <a:rPr lang="en-US" dirty="0"/>
              <a:t>PITCH DECK</a:t>
            </a:r>
          </a:p>
        </p:txBody>
      </p:sp>
      <p:sp>
        <p:nvSpPr>
          <p:cNvPr id="9" name="Slide Number Placeholder 8">
            <a:extLst>
              <a:ext uri="{FF2B5EF4-FFF2-40B4-BE49-F238E27FC236}">
                <a16:creationId xmlns:a16="http://schemas.microsoft.com/office/drawing/2014/main" xmlns="" id="{4BDEDAF2-5575-4164-9610-7906C2033591}"/>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5" name="Text Placeholder 14">
            <a:extLst>
              <a:ext uri="{FF2B5EF4-FFF2-40B4-BE49-F238E27FC236}">
                <a16:creationId xmlns:a16="http://schemas.microsoft.com/office/drawing/2014/main" xmlns="" id="{0C598512-93DF-4C00-A3BC-4CFF184217A6}"/>
              </a:ext>
            </a:extLst>
          </p:cNvPr>
          <p:cNvSpPr>
            <a:spLocks noGrp="1"/>
          </p:cNvSpPr>
          <p:nvPr>
            <p:ph type="body" sz="quarter" idx="27" hasCustomPrompt="1"/>
          </p:nvPr>
        </p:nvSpPr>
        <p:spPr>
          <a:xfrm>
            <a:off x="511899" y="3639417"/>
            <a:ext cx="1966606"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36" name="Text Placeholder 14">
            <a:extLst>
              <a:ext uri="{FF2B5EF4-FFF2-40B4-BE49-F238E27FC236}">
                <a16:creationId xmlns:a16="http://schemas.microsoft.com/office/drawing/2014/main" xmlns="" id="{9AFC7B8A-881F-4E97-91D4-F41DFA6D8F8E}"/>
              </a:ext>
            </a:extLst>
          </p:cNvPr>
          <p:cNvSpPr>
            <a:spLocks noGrp="1"/>
          </p:cNvSpPr>
          <p:nvPr>
            <p:ph type="body" sz="quarter" idx="28" hasCustomPrompt="1"/>
          </p:nvPr>
        </p:nvSpPr>
        <p:spPr>
          <a:xfrm>
            <a:off x="511899" y="3965868"/>
            <a:ext cx="1966606"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xmlns="" id="{77B10018-89A9-49C8-8DCE-621EF9328C63}"/>
              </a:ext>
            </a:extLst>
          </p:cNvPr>
          <p:cNvSpPr>
            <a:spLocks noGrp="1"/>
          </p:cNvSpPr>
          <p:nvPr>
            <p:ph type="body" sz="quarter" idx="15" hasCustomPrompt="1"/>
          </p:nvPr>
        </p:nvSpPr>
        <p:spPr>
          <a:xfrm>
            <a:off x="2870160" y="3969556"/>
            <a:ext cx="1966606"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xmlns="" id="{342C0572-2FB8-4C18-AD74-75A165321342}"/>
              </a:ext>
            </a:extLst>
          </p:cNvPr>
          <p:cNvSpPr>
            <a:spLocks noGrp="1"/>
          </p:cNvSpPr>
          <p:nvPr>
            <p:ph type="body" sz="quarter" idx="17" hasCustomPrompt="1"/>
          </p:nvPr>
        </p:nvSpPr>
        <p:spPr>
          <a:xfrm>
            <a:off x="5228419" y="3953424"/>
            <a:ext cx="1966607"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xmlns="" id="{3495EE04-F172-4AD4-8FE7-4A03B1CE4F82}"/>
              </a:ext>
            </a:extLst>
          </p:cNvPr>
          <p:cNvSpPr>
            <a:spLocks noGrp="1"/>
          </p:cNvSpPr>
          <p:nvPr>
            <p:ph type="body" sz="quarter" idx="19" hasCustomPrompt="1"/>
          </p:nvPr>
        </p:nvSpPr>
        <p:spPr>
          <a:xfrm>
            <a:off x="7580468" y="3953424"/>
            <a:ext cx="1966607"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40" name="Text Placeholder 14">
            <a:extLst>
              <a:ext uri="{FF2B5EF4-FFF2-40B4-BE49-F238E27FC236}">
                <a16:creationId xmlns:a16="http://schemas.microsoft.com/office/drawing/2014/main" xmlns="" id="{F23ABA12-4A7C-42A2-9A8E-9E7F1A2BB230}"/>
              </a:ext>
            </a:extLst>
          </p:cNvPr>
          <p:cNvSpPr>
            <a:spLocks noGrp="1"/>
          </p:cNvSpPr>
          <p:nvPr>
            <p:ph type="body" sz="quarter" idx="29" hasCustomPrompt="1"/>
          </p:nvPr>
        </p:nvSpPr>
        <p:spPr>
          <a:xfrm>
            <a:off x="2821091" y="3639417"/>
            <a:ext cx="2064743"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1" name="Text Placeholder 14">
            <a:extLst>
              <a:ext uri="{FF2B5EF4-FFF2-40B4-BE49-F238E27FC236}">
                <a16:creationId xmlns:a16="http://schemas.microsoft.com/office/drawing/2014/main" xmlns="" id="{1E11CB21-11BD-400A-BC43-71A9AFA9282B}"/>
              </a:ext>
            </a:extLst>
          </p:cNvPr>
          <p:cNvSpPr>
            <a:spLocks noGrp="1"/>
          </p:cNvSpPr>
          <p:nvPr>
            <p:ph type="body" sz="quarter" idx="30" hasCustomPrompt="1"/>
          </p:nvPr>
        </p:nvSpPr>
        <p:spPr>
          <a:xfrm>
            <a:off x="5228419" y="3639417"/>
            <a:ext cx="1966607"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2" name="Text Placeholder 14">
            <a:extLst>
              <a:ext uri="{FF2B5EF4-FFF2-40B4-BE49-F238E27FC236}">
                <a16:creationId xmlns:a16="http://schemas.microsoft.com/office/drawing/2014/main" xmlns="" id="{02DE0CA8-2A1F-49D8-B9B6-BF353B9808C6}"/>
              </a:ext>
            </a:extLst>
          </p:cNvPr>
          <p:cNvSpPr>
            <a:spLocks noGrp="1"/>
          </p:cNvSpPr>
          <p:nvPr>
            <p:ph type="body" sz="quarter" idx="31" hasCustomPrompt="1"/>
          </p:nvPr>
        </p:nvSpPr>
        <p:spPr>
          <a:xfrm>
            <a:off x="7580468" y="3639417"/>
            <a:ext cx="1966607"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2" name="Title 1">
            <a:extLst>
              <a:ext uri="{FF2B5EF4-FFF2-40B4-BE49-F238E27FC236}">
                <a16:creationId xmlns:a16="http://schemas.microsoft.com/office/drawing/2014/main" xmlns="" id="{D55D3DD0-ED40-47C1-B841-046E1D918B22}"/>
              </a:ext>
            </a:extLst>
          </p:cNvPr>
          <p:cNvSpPr>
            <a:spLocks noGrp="1"/>
          </p:cNvSpPr>
          <p:nvPr>
            <p:ph type="title" hasCustomPrompt="1"/>
          </p:nvPr>
        </p:nvSpPr>
        <p:spPr>
          <a:xfrm>
            <a:off x="2023476" y="1581913"/>
            <a:ext cx="6011450" cy="634323"/>
          </a:xfrm>
        </p:spPr>
        <p:txBody>
          <a:bodyPr>
            <a:normAutofit/>
          </a:bodyPr>
          <a:lstStyle>
            <a:lvl1pPr algn="ctr">
              <a:lnSpc>
                <a:spcPct val="125000"/>
              </a:lnSpc>
              <a:defRPr sz="2800">
                <a:ln w="19050">
                  <a:solidFill>
                    <a:schemeClr val="bg1"/>
                  </a:solidFill>
                </a:ln>
              </a:defRPr>
            </a:lvl1pPr>
          </a:lstStyle>
          <a:p>
            <a:r>
              <a:rPr lang="en-US" dirty="0"/>
              <a:t>Click to add title</a:t>
            </a:r>
          </a:p>
        </p:txBody>
      </p:sp>
      <p:sp>
        <p:nvSpPr>
          <p:cNvPr id="4" name="Picture Placeholder 3">
            <a:extLst>
              <a:ext uri="{FF2B5EF4-FFF2-40B4-BE49-F238E27FC236}">
                <a16:creationId xmlns:a16="http://schemas.microsoft.com/office/drawing/2014/main" xmlns="" id="{23C97099-E767-429A-80C6-731FB9D295F4}"/>
              </a:ext>
            </a:extLst>
          </p:cNvPr>
          <p:cNvSpPr>
            <a:spLocks noGrp="1"/>
          </p:cNvSpPr>
          <p:nvPr>
            <p:ph type="pic" sz="quarter" idx="32"/>
          </p:nvPr>
        </p:nvSpPr>
        <p:spPr>
          <a:xfrm>
            <a:off x="1246256"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2" name="Picture Placeholder 3">
            <a:extLst>
              <a:ext uri="{FF2B5EF4-FFF2-40B4-BE49-F238E27FC236}">
                <a16:creationId xmlns:a16="http://schemas.microsoft.com/office/drawing/2014/main" xmlns="" id="{E2E22B87-E0E3-4234-B4FA-C9FC97DEDCB3}"/>
              </a:ext>
            </a:extLst>
          </p:cNvPr>
          <p:cNvSpPr>
            <a:spLocks noGrp="1"/>
          </p:cNvSpPr>
          <p:nvPr>
            <p:ph type="pic" sz="quarter" idx="33"/>
          </p:nvPr>
        </p:nvSpPr>
        <p:spPr>
          <a:xfrm>
            <a:off x="3604516"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4" name="Picture Placeholder 3">
            <a:extLst>
              <a:ext uri="{FF2B5EF4-FFF2-40B4-BE49-F238E27FC236}">
                <a16:creationId xmlns:a16="http://schemas.microsoft.com/office/drawing/2014/main" xmlns="" id="{8EF1B794-5E10-4558-B229-0D8F5895CCAE}"/>
              </a:ext>
            </a:extLst>
          </p:cNvPr>
          <p:cNvSpPr>
            <a:spLocks noGrp="1"/>
          </p:cNvSpPr>
          <p:nvPr>
            <p:ph type="pic" sz="quarter" idx="34"/>
          </p:nvPr>
        </p:nvSpPr>
        <p:spPr>
          <a:xfrm>
            <a:off x="5962777"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5" name="Picture Placeholder 3">
            <a:extLst>
              <a:ext uri="{FF2B5EF4-FFF2-40B4-BE49-F238E27FC236}">
                <a16:creationId xmlns:a16="http://schemas.microsoft.com/office/drawing/2014/main" xmlns="" id="{5ECB6791-2C34-417D-9AB9-03C9A8BBDF91}"/>
              </a:ext>
            </a:extLst>
          </p:cNvPr>
          <p:cNvSpPr>
            <a:spLocks noGrp="1"/>
          </p:cNvSpPr>
          <p:nvPr>
            <p:ph type="pic" sz="quarter" idx="35"/>
          </p:nvPr>
        </p:nvSpPr>
        <p:spPr>
          <a:xfrm>
            <a:off x="8314824" y="2847098"/>
            <a:ext cx="497891" cy="603504"/>
          </a:xfrm>
        </p:spPr>
        <p:txBody>
          <a:bodyPr anchor="ctr">
            <a:normAutofit/>
          </a:bodyPr>
          <a:lstStyle>
            <a:lvl1pPr marL="0" indent="0" algn="ctr">
              <a:buNone/>
              <a:defRPr sz="900">
                <a:solidFill>
                  <a:schemeClr val="bg1"/>
                </a:solidFill>
              </a:defRPr>
            </a:lvl1pPr>
          </a:lstStyle>
          <a:p>
            <a:endParaRPr lang="en-US" dirty="0"/>
          </a:p>
        </p:txBody>
      </p:sp>
    </p:spTree>
    <p:extLst>
      <p:ext uri="{BB962C8B-B14F-4D97-AF65-F5344CB8AC3E}">
        <p14:creationId xmlns:p14="http://schemas.microsoft.com/office/powerpoint/2010/main" val="344519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7C8E50C-1C7A-4E62-B38F-3E12A174C85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7" name="Picture Placeholder 7">
            <a:extLst>
              <a:ext uri="{FF2B5EF4-FFF2-40B4-BE49-F238E27FC236}">
                <a16:creationId xmlns:a16="http://schemas.microsoft.com/office/drawing/2014/main" xmlns="" id="{7AF7405C-6DF9-4409-85F0-8C1DCCC0AC61}"/>
              </a:ext>
            </a:extLst>
          </p:cNvPr>
          <p:cNvSpPr>
            <a:spLocks noGrp="1"/>
          </p:cNvSpPr>
          <p:nvPr>
            <p:ph type="pic" sz="quarter" idx="13" hasCustomPrompt="1"/>
          </p:nvPr>
        </p:nvSpPr>
        <p:spPr>
          <a:xfrm>
            <a:off x="513620" y="729926"/>
            <a:ext cx="5326889" cy="5388772"/>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xmlns="" id="{4C883B71-4A78-4B93-97F2-F54D7DC10020}"/>
              </a:ext>
            </a:extLst>
          </p:cNvPr>
          <p:cNvSpPr>
            <a:spLocks noGrp="1"/>
          </p:cNvSpPr>
          <p:nvPr>
            <p:ph type="title" hasCustomPrompt="1"/>
          </p:nvPr>
        </p:nvSpPr>
        <p:spPr>
          <a:xfrm>
            <a:off x="5335856" y="1881922"/>
            <a:ext cx="4743090" cy="3084630"/>
          </a:xfrm>
          <a:solidFill>
            <a:schemeClr val="bg2">
              <a:alpha val="93000"/>
            </a:schemeClr>
          </a:solidFill>
        </p:spPr>
        <p:txBody>
          <a:bodyPr lIns="694944" tIns="713232" anchor="t">
            <a:normAutofit/>
          </a:bodyPr>
          <a:lstStyle>
            <a:lvl1pPr algn="l">
              <a:lnSpc>
                <a:spcPct val="100000"/>
              </a:lnSpc>
              <a:defRPr sz="2800"/>
            </a:lvl1pPr>
          </a:lstStyle>
          <a:p>
            <a:r>
              <a:rPr lang="en-US" dirty="0"/>
              <a:t>Click to add title</a:t>
            </a:r>
          </a:p>
        </p:txBody>
      </p:sp>
      <p:sp>
        <p:nvSpPr>
          <p:cNvPr id="9" name="Text Placeholder 17">
            <a:extLst>
              <a:ext uri="{FF2B5EF4-FFF2-40B4-BE49-F238E27FC236}">
                <a16:creationId xmlns:a16="http://schemas.microsoft.com/office/drawing/2014/main" xmlns="" id="{83F286D7-A050-456B-BDD3-3FFAA21A8099}"/>
              </a:ext>
            </a:extLst>
          </p:cNvPr>
          <p:cNvSpPr>
            <a:spLocks noGrp="1"/>
          </p:cNvSpPr>
          <p:nvPr>
            <p:ph type="body" sz="quarter" idx="15" hasCustomPrompt="1"/>
          </p:nvPr>
        </p:nvSpPr>
        <p:spPr>
          <a:xfrm>
            <a:off x="5840509" y="3201410"/>
            <a:ext cx="3807049" cy="1291638"/>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
        <p:nvSpPr>
          <p:cNvPr id="3" name="Date Placeholder 2">
            <a:extLst>
              <a:ext uri="{FF2B5EF4-FFF2-40B4-BE49-F238E27FC236}">
                <a16:creationId xmlns:a16="http://schemas.microsoft.com/office/drawing/2014/main" xmlns="" id="{4A927E28-2C60-4D18-8BB3-DC9627E13C59}"/>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4290EE45-541D-483E-A0B8-5997A2F98DA3}"/>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504E100B-E96A-45D4-9553-51CF2CBA55DD}"/>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177012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xmlns="" id="{E757B982-FF4B-4902-B808-FC325983FD9C}"/>
              </a:ext>
            </a:extLst>
          </p:cNvPr>
          <p:cNvSpPr>
            <a:spLocks noGrp="1"/>
          </p:cNvSpPr>
          <p:nvPr>
            <p:ph type="pic" sz="quarter" idx="13" hasCustomPrompt="1"/>
          </p:nvPr>
        </p:nvSpPr>
        <p:spPr>
          <a:xfrm flipH="1">
            <a:off x="0" y="0"/>
            <a:ext cx="10058400" cy="6858000"/>
          </a:xfrm>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a16="http://schemas.microsoft.com/office/drawing/2014/main" xmlns="" id="{4D7337BF-9564-499D-91CE-9DDD9C969339}"/>
              </a:ext>
            </a:extLst>
          </p:cNvPr>
          <p:cNvSpPr>
            <a:spLocks noGrp="1"/>
          </p:cNvSpPr>
          <p:nvPr>
            <p:ph type="title" hasCustomPrompt="1"/>
          </p:nvPr>
        </p:nvSpPr>
        <p:spPr>
          <a:xfrm>
            <a:off x="1157764" y="1371601"/>
            <a:ext cx="7742873" cy="985791"/>
          </a:xfrm>
        </p:spPr>
        <p:txBody>
          <a:bodyPr>
            <a:noAutofit/>
          </a:bodyPr>
          <a:lstStyle>
            <a:lvl1pPr algn="ctr">
              <a:defRPr sz="54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2790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2684757-E21D-414B-B627-1E0D15F89CA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11" name="Picture Placeholder 7">
            <a:extLst>
              <a:ext uri="{FF2B5EF4-FFF2-40B4-BE49-F238E27FC236}">
                <a16:creationId xmlns:a16="http://schemas.microsoft.com/office/drawing/2014/main" xmlns="" id="{927250C7-CB58-468C-B8BB-17DB85D4F242}"/>
              </a:ext>
            </a:extLst>
          </p:cNvPr>
          <p:cNvSpPr>
            <a:spLocks noGrp="1"/>
          </p:cNvSpPr>
          <p:nvPr>
            <p:ph type="pic" sz="quarter" idx="13" hasCustomPrompt="1"/>
          </p:nvPr>
        </p:nvSpPr>
        <p:spPr>
          <a:xfrm>
            <a:off x="4134684" y="0"/>
            <a:ext cx="5937467" cy="6867376"/>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xmlns="" id="{376BB3F6-84AB-40BA-9D7D-7C1E13C0E159}"/>
              </a:ext>
            </a:extLst>
          </p:cNvPr>
          <p:cNvSpPr>
            <a:spLocks noGrp="1"/>
          </p:cNvSpPr>
          <p:nvPr>
            <p:ph type="title" hasCustomPrompt="1"/>
          </p:nvPr>
        </p:nvSpPr>
        <p:spPr>
          <a:xfrm>
            <a:off x="0" y="1036629"/>
            <a:ext cx="4955857" cy="4784742"/>
          </a:xfrm>
          <a:solidFill>
            <a:schemeClr val="accent6">
              <a:alpha val="80000"/>
            </a:schemeClr>
          </a:solidFill>
        </p:spPr>
        <p:txBody>
          <a:bodyPr lIns="822960" tIns="640080" anchor="t">
            <a:normAutofit/>
          </a:bodyPr>
          <a:lstStyle>
            <a:lvl1pPr algn="l">
              <a:lnSpc>
                <a:spcPct val="100000"/>
              </a:lnSpc>
              <a:defRPr sz="2800"/>
            </a:lvl1pPr>
          </a:lstStyle>
          <a:p>
            <a:r>
              <a:rPr lang="en-US" dirty="0"/>
              <a:t>Click to add title</a:t>
            </a:r>
          </a:p>
        </p:txBody>
      </p:sp>
      <p:sp>
        <p:nvSpPr>
          <p:cNvPr id="16" name="Text Placeholder 14">
            <a:extLst>
              <a:ext uri="{FF2B5EF4-FFF2-40B4-BE49-F238E27FC236}">
                <a16:creationId xmlns:a16="http://schemas.microsoft.com/office/drawing/2014/main" xmlns="" id="{6A7AB969-4D8E-41B0-A403-6D1D41CD5167}"/>
              </a:ext>
            </a:extLst>
          </p:cNvPr>
          <p:cNvSpPr>
            <a:spLocks noGrp="1"/>
          </p:cNvSpPr>
          <p:nvPr>
            <p:ph type="body" sz="quarter" idx="22" hasCustomPrompt="1"/>
          </p:nvPr>
        </p:nvSpPr>
        <p:spPr>
          <a:xfrm>
            <a:off x="601438" y="2368508"/>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15" name="Text Placeholder 14">
            <a:extLst>
              <a:ext uri="{FF2B5EF4-FFF2-40B4-BE49-F238E27FC236}">
                <a16:creationId xmlns:a16="http://schemas.microsoft.com/office/drawing/2014/main" xmlns="" id="{08F82904-47D8-4EB9-A697-8ED11274C40F}"/>
              </a:ext>
            </a:extLst>
          </p:cNvPr>
          <p:cNvSpPr>
            <a:spLocks noGrp="1"/>
          </p:cNvSpPr>
          <p:nvPr>
            <p:ph type="body" sz="quarter" idx="18" hasCustomPrompt="1"/>
          </p:nvPr>
        </p:nvSpPr>
        <p:spPr>
          <a:xfrm>
            <a:off x="601439" y="2605042"/>
            <a:ext cx="393610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xmlns="" id="{44501739-C457-4C98-A458-5B3639CFB821}"/>
              </a:ext>
            </a:extLst>
          </p:cNvPr>
          <p:cNvSpPr>
            <a:spLocks noGrp="1"/>
          </p:cNvSpPr>
          <p:nvPr>
            <p:ph type="body" sz="quarter" idx="24" hasCustomPrompt="1"/>
          </p:nvPr>
        </p:nvSpPr>
        <p:spPr>
          <a:xfrm>
            <a:off x="601438" y="3544631"/>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1" name="Text Placeholder 14">
            <a:extLst>
              <a:ext uri="{FF2B5EF4-FFF2-40B4-BE49-F238E27FC236}">
                <a16:creationId xmlns:a16="http://schemas.microsoft.com/office/drawing/2014/main" xmlns="" id="{503766A8-C36E-4337-9DB4-358A28B74319}"/>
              </a:ext>
            </a:extLst>
          </p:cNvPr>
          <p:cNvSpPr>
            <a:spLocks noGrp="1"/>
          </p:cNvSpPr>
          <p:nvPr>
            <p:ph type="body" sz="quarter" idx="23" hasCustomPrompt="1"/>
          </p:nvPr>
        </p:nvSpPr>
        <p:spPr>
          <a:xfrm>
            <a:off x="601439" y="3781163"/>
            <a:ext cx="393610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xmlns="" id="{5F947925-2465-45AC-9A1E-7153477BBEEC}"/>
              </a:ext>
            </a:extLst>
          </p:cNvPr>
          <p:cNvSpPr>
            <a:spLocks noGrp="1"/>
          </p:cNvSpPr>
          <p:nvPr>
            <p:ph type="body" sz="quarter" idx="26" hasCustomPrompt="1"/>
          </p:nvPr>
        </p:nvSpPr>
        <p:spPr>
          <a:xfrm>
            <a:off x="601438" y="4739241"/>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xmlns="" id="{6FC86B0E-A85D-444A-BC2A-B7A5FF1D48D5}"/>
              </a:ext>
            </a:extLst>
          </p:cNvPr>
          <p:cNvSpPr>
            <a:spLocks noGrp="1"/>
          </p:cNvSpPr>
          <p:nvPr>
            <p:ph type="body" sz="quarter" idx="25" hasCustomPrompt="1"/>
          </p:nvPr>
        </p:nvSpPr>
        <p:spPr>
          <a:xfrm>
            <a:off x="601439" y="4975775"/>
            <a:ext cx="3936100" cy="546815"/>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5" name="Date Placeholder 4">
            <a:extLst>
              <a:ext uri="{FF2B5EF4-FFF2-40B4-BE49-F238E27FC236}">
                <a16:creationId xmlns:a16="http://schemas.microsoft.com/office/drawing/2014/main" xmlns="" id="{BBA930A0-A89C-48EB-A039-375BDA735BBF}"/>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a16="http://schemas.microsoft.com/office/drawing/2014/main" xmlns="" id="{A02A2494-B27D-418F-9D5E-8DE4FFB491B3}"/>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xmlns="" id="{04B0DC46-AFFB-4CCA-B5AE-7028C4E26619}"/>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233196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927D588-C832-4149-9B9F-D817459D8B7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5" name="Date Placeholder 4">
            <a:extLst>
              <a:ext uri="{FF2B5EF4-FFF2-40B4-BE49-F238E27FC236}">
                <a16:creationId xmlns:a16="http://schemas.microsoft.com/office/drawing/2014/main" xmlns="" id="{A410CE2C-509A-4C33-AB34-6F278F1171B9}"/>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a16="http://schemas.microsoft.com/office/drawing/2014/main" xmlns="" id="{78F06B8C-060C-4139-B354-239A56BB3422}"/>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xmlns="" id="{957BE7C0-2680-40FD-88E4-27D6E7775DF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0" name="Text Placeholder 14">
            <a:extLst>
              <a:ext uri="{FF2B5EF4-FFF2-40B4-BE49-F238E27FC236}">
                <a16:creationId xmlns:a16="http://schemas.microsoft.com/office/drawing/2014/main" xmlns="" id="{01941F94-25C7-46EC-89FE-B12B54F77CFA}"/>
              </a:ext>
            </a:extLst>
          </p:cNvPr>
          <p:cNvSpPr>
            <a:spLocks noGrp="1"/>
          </p:cNvSpPr>
          <p:nvPr>
            <p:ph type="body" sz="quarter" idx="20" hasCustomPrompt="1"/>
          </p:nvPr>
        </p:nvSpPr>
        <p:spPr>
          <a:xfrm>
            <a:off x="673263" y="4076965"/>
            <a:ext cx="2504602"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1" name="Text Placeholder 10">
            <a:extLst>
              <a:ext uri="{FF2B5EF4-FFF2-40B4-BE49-F238E27FC236}">
                <a16:creationId xmlns:a16="http://schemas.microsoft.com/office/drawing/2014/main" xmlns="" id="{1DE2747E-A71B-4917-8960-56D4F927D8C5}"/>
              </a:ext>
            </a:extLst>
          </p:cNvPr>
          <p:cNvSpPr>
            <a:spLocks noGrp="1"/>
          </p:cNvSpPr>
          <p:nvPr>
            <p:ph type="body" sz="quarter" idx="14" hasCustomPrompt="1"/>
          </p:nvPr>
        </p:nvSpPr>
        <p:spPr>
          <a:xfrm>
            <a:off x="990882"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2" name="Text Placeholder 14">
            <a:extLst>
              <a:ext uri="{FF2B5EF4-FFF2-40B4-BE49-F238E27FC236}">
                <a16:creationId xmlns:a16="http://schemas.microsoft.com/office/drawing/2014/main" xmlns="" id="{B3830FC7-44D5-48CD-AA84-4E262F2EB8C8}"/>
              </a:ext>
            </a:extLst>
          </p:cNvPr>
          <p:cNvSpPr>
            <a:spLocks noGrp="1"/>
          </p:cNvSpPr>
          <p:nvPr>
            <p:ph type="body" sz="quarter" idx="21" hasCustomPrompt="1"/>
          </p:nvPr>
        </p:nvSpPr>
        <p:spPr>
          <a:xfrm>
            <a:off x="3868947" y="4076965"/>
            <a:ext cx="250460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3" name="Text Placeholder 14">
            <a:extLst>
              <a:ext uri="{FF2B5EF4-FFF2-40B4-BE49-F238E27FC236}">
                <a16:creationId xmlns:a16="http://schemas.microsoft.com/office/drawing/2014/main" xmlns="" id="{51F423C9-E1B4-4BD9-98A5-9397C32447D9}"/>
              </a:ext>
            </a:extLst>
          </p:cNvPr>
          <p:cNvSpPr>
            <a:spLocks noGrp="1"/>
          </p:cNvSpPr>
          <p:nvPr>
            <p:ph type="body" sz="quarter" idx="23" hasCustomPrompt="1"/>
          </p:nvPr>
        </p:nvSpPr>
        <p:spPr>
          <a:xfrm>
            <a:off x="7064630" y="4076965"/>
            <a:ext cx="2494603"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cxnSp>
        <p:nvCxnSpPr>
          <p:cNvPr id="14" name="Straight Connector 13">
            <a:extLst>
              <a:ext uri="{FF2B5EF4-FFF2-40B4-BE49-F238E27FC236}">
                <a16:creationId xmlns:a16="http://schemas.microsoft.com/office/drawing/2014/main" xmlns="" id="{A0DF3CDE-1C08-4B0C-8DC3-9FCBBD3E61D4}"/>
              </a:ext>
            </a:extLst>
          </p:cNvPr>
          <p:cNvCxnSpPr>
            <a:cxnSpLocks/>
          </p:cNvCxnSpPr>
          <p:nvPr userDrawn="1"/>
        </p:nvCxnSpPr>
        <p:spPr>
          <a:xfrm>
            <a:off x="686824"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xmlns="" id="{C026C956-C6C4-4010-889F-B8D762036464}"/>
              </a:ext>
            </a:extLst>
          </p:cNvPr>
          <p:cNvSpPr>
            <a:spLocks noGrp="1"/>
          </p:cNvSpPr>
          <p:nvPr>
            <p:ph type="body" sz="quarter" idx="24" hasCustomPrompt="1"/>
          </p:nvPr>
        </p:nvSpPr>
        <p:spPr>
          <a:xfrm>
            <a:off x="4185493"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6" name="Text Placeholder 10">
            <a:extLst>
              <a:ext uri="{FF2B5EF4-FFF2-40B4-BE49-F238E27FC236}">
                <a16:creationId xmlns:a16="http://schemas.microsoft.com/office/drawing/2014/main" xmlns="" id="{A4D363AD-B16F-46C4-9856-EA9EAC699EF7}"/>
              </a:ext>
            </a:extLst>
          </p:cNvPr>
          <p:cNvSpPr>
            <a:spLocks noGrp="1"/>
          </p:cNvSpPr>
          <p:nvPr>
            <p:ph type="body" sz="quarter" idx="25" hasCustomPrompt="1"/>
          </p:nvPr>
        </p:nvSpPr>
        <p:spPr>
          <a:xfrm>
            <a:off x="7375644"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dirty="0"/>
              <a:t>Add title</a:t>
            </a:r>
          </a:p>
        </p:txBody>
      </p:sp>
      <p:cxnSp>
        <p:nvCxnSpPr>
          <p:cNvPr id="26" name="Straight Connector 25">
            <a:extLst>
              <a:ext uri="{FF2B5EF4-FFF2-40B4-BE49-F238E27FC236}">
                <a16:creationId xmlns:a16="http://schemas.microsoft.com/office/drawing/2014/main" xmlns="" id="{D6E9BAEE-70B0-4F15-B6B7-D5AE0227618F}"/>
              </a:ext>
            </a:extLst>
          </p:cNvPr>
          <p:cNvCxnSpPr>
            <a:cxnSpLocks/>
          </p:cNvCxnSpPr>
          <p:nvPr userDrawn="1"/>
        </p:nvCxnSpPr>
        <p:spPr>
          <a:xfrm>
            <a:off x="3876971"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8F0848BB-EF65-4D43-AC18-9C4F4749CA6D}"/>
              </a:ext>
            </a:extLst>
          </p:cNvPr>
          <p:cNvCxnSpPr>
            <a:cxnSpLocks/>
          </p:cNvCxnSpPr>
          <p:nvPr userDrawn="1"/>
        </p:nvCxnSpPr>
        <p:spPr>
          <a:xfrm>
            <a:off x="7067121"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C7CA7F01-3F2D-4396-A7D4-3D21C56D7FCC}"/>
              </a:ext>
            </a:extLst>
          </p:cNvPr>
          <p:cNvSpPr>
            <a:spLocks noGrp="1"/>
          </p:cNvSpPr>
          <p:nvPr>
            <p:ph type="title" hasCustomPrompt="1"/>
          </p:nvPr>
        </p:nvSpPr>
        <p:spPr>
          <a:xfrm>
            <a:off x="601439" y="1643321"/>
            <a:ext cx="4006723" cy="466344"/>
          </a:xfrm>
        </p:spPr>
        <p:txBody>
          <a:bodyPr>
            <a:no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92045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930B4CC-1CD5-414E-92CD-721B331F6F0F}"/>
              </a:ext>
            </a:extLst>
          </p:cNvPr>
          <p:cNvSpPr>
            <a:spLocks noGrp="1"/>
          </p:cNvSpPr>
          <p:nvPr>
            <p:ph type="title"/>
          </p:nvPr>
        </p:nvSpPr>
        <p:spPr>
          <a:xfrm>
            <a:off x="691515" y="365127"/>
            <a:ext cx="86753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2A47427-FA4C-4262-9C2A-A640B569D453}"/>
              </a:ext>
            </a:extLst>
          </p:cNvPr>
          <p:cNvSpPr>
            <a:spLocks noGrp="1"/>
          </p:cNvSpPr>
          <p:nvPr>
            <p:ph type="body" idx="1"/>
          </p:nvPr>
        </p:nvSpPr>
        <p:spPr>
          <a:xfrm>
            <a:off x="691515" y="1825625"/>
            <a:ext cx="86753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FE89D4-4BDC-4CC9-959B-0D2E0BEB8976}"/>
              </a:ext>
            </a:extLst>
          </p:cNvPr>
          <p:cNvSpPr>
            <a:spLocks noGrp="1"/>
          </p:cNvSpPr>
          <p:nvPr>
            <p:ph type="dt" sz="half" idx="2"/>
          </p:nvPr>
        </p:nvSpPr>
        <p:spPr>
          <a:xfrm>
            <a:off x="691515" y="6356352"/>
            <a:ext cx="2263140" cy="365125"/>
          </a:xfrm>
          <a:prstGeom prst="rect">
            <a:avLst/>
          </a:prstGeom>
        </p:spPr>
        <p:txBody>
          <a:bodyPr vert="horz" lIns="91440" tIns="45720" rIns="91440" bIns="45720" rtlCol="0" anchor="ctr"/>
          <a:lstStyle>
            <a:lvl1pPr algn="l">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a:t>8/06/20XX</a:t>
            </a:r>
            <a:endParaRPr lang="en-US" dirty="0"/>
          </a:p>
        </p:txBody>
      </p:sp>
      <p:sp>
        <p:nvSpPr>
          <p:cNvPr id="5" name="Footer Placeholder 4">
            <a:extLst>
              <a:ext uri="{FF2B5EF4-FFF2-40B4-BE49-F238E27FC236}">
                <a16:creationId xmlns:a16="http://schemas.microsoft.com/office/drawing/2014/main" xmlns="" id="{FE1285D2-5742-46C4-A6B1-B07CC6823A30}"/>
              </a:ext>
            </a:extLst>
          </p:cNvPr>
          <p:cNvSpPr>
            <a:spLocks noGrp="1"/>
          </p:cNvSpPr>
          <p:nvPr>
            <p:ph type="ftr" sz="quarter" idx="3"/>
          </p:nvPr>
        </p:nvSpPr>
        <p:spPr>
          <a:xfrm>
            <a:off x="3331845" y="6356352"/>
            <a:ext cx="3394710" cy="365125"/>
          </a:xfrm>
          <a:prstGeom prst="rect">
            <a:avLst/>
          </a:prstGeom>
        </p:spPr>
        <p:txBody>
          <a:bodyPr vert="horz" lIns="91440" tIns="45720" rIns="91440" bIns="45720" rtlCol="0" anchor="ctr"/>
          <a:lstStyle>
            <a:lvl1pPr algn="ct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PITCH DECK</a:t>
            </a:r>
          </a:p>
        </p:txBody>
      </p:sp>
      <p:sp>
        <p:nvSpPr>
          <p:cNvPr id="6" name="Slide Number Placeholder 5">
            <a:extLst>
              <a:ext uri="{FF2B5EF4-FFF2-40B4-BE49-F238E27FC236}">
                <a16:creationId xmlns:a16="http://schemas.microsoft.com/office/drawing/2014/main" xmlns="" id="{03D7CF20-6E1A-4F87-A039-3C59B25DA427}"/>
              </a:ext>
            </a:extLst>
          </p:cNvPr>
          <p:cNvSpPr>
            <a:spLocks noGrp="1"/>
          </p:cNvSpPr>
          <p:nvPr>
            <p:ph type="sldNum" sz="quarter" idx="4"/>
          </p:nvPr>
        </p:nvSpPr>
        <p:spPr>
          <a:xfrm>
            <a:off x="7103745" y="6356352"/>
            <a:ext cx="2263140" cy="365125"/>
          </a:xfrm>
          <a:prstGeom prst="rect">
            <a:avLst/>
          </a:prstGeom>
        </p:spPr>
        <p:txBody>
          <a:bodyPr vert="horz" lIns="91440" tIns="45720" rIns="91440" bIns="45720" rtlCol="0" anchor="ctr"/>
          <a:lstStyle>
            <a:lvl1pPr algn="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fld id="{A402E4C0-AD5E-4E8C-9F21-7CCE474BDCEB}" type="slidenum">
              <a:rPr lang="en-US" smtClean="0"/>
              <a:pPr/>
              <a:t>‹#›</a:t>
            </a:fld>
            <a:endParaRPr lang="en-US" dirty="0"/>
          </a:p>
        </p:txBody>
      </p:sp>
    </p:spTree>
    <p:extLst>
      <p:ext uri="{BB962C8B-B14F-4D97-AF65-F5344CB8AC3E}">
        <p14:creationId xmlns:p14="http://schemas.microsoft.com/office/powerpoint/2010/main" val="3634822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hdr="0" dt="0"/>
  <p:txStyles>
    <p:titleStyle>
      <a:lvl1pPr algn="l" defTabSz="914400" rtl="0" eaLnBrk="1" latinLnBrk="0" hangingPunct="1">
        <a:lnSpc>
          <a:spcPct val="80000"/>
        </a:lnSpc>
        <a:spcBef>
          <a:spcPct val="0"/>
        </a:spcBef>
        <a:buNone/>
        <a:defRPr sz="4400" kern="1200" cap="all" spc="400" baseline="0">
          <a:ln w="19050">
            <a:solidFill>
              <a:schemeClr val="accent2"/>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325796"/>
            <a:ext cx="10058399" cy="1261884"/>
          </a:xfrm>
          <a:prstGeom prst="rect">
            <a:avLst/>
          </a:prstGeom>
          <a:noFill/>
        </p:spPr>
        <p:txBody>
          <a:bodyPr wrap="square" rtlCol="0">
            <a:spAutoFit/>
          </a:bodyPr>
          <a:lstStyle/>
          <a:p>
            <a:pPr algn="ctr"/>
            <a:r>
              <a:rPr lang="en-US" sz="4000" b="1" dirty="0" smtClean="0">
                <a:solidFill>
                  <a:schemeClr val="bg1"/>
                </a:solidFill>
              </a:rPr>
              <a:t>Our Spiritual Diet Is Strategic</a:t>
            </a:r>
          </a:p>
          <a:p>
            <a:pPr algn="ctr"/>
            <a:r>
              <a:rPr lang="en-US" sz="3600" dirty="0" smtClean="0">
                <a:solidFill>
                  <a:schemeClr val="accent6"/>
                </a:solidFill>
              </a:rPr>
              <a:t>“Being Partakers Of Our Heavenly Inheritance”  </a:t>
            </a:r>
            <a:endParaRPr lang="en-US" sz="3600" dirty="0">
              <a:solidFill>
                <a:schemeClr val="accent6"/>
              </a:solidFill>
            </a:endParaRPr>
          </a:p>
        </p:txBody>
      </p:sp>
      <p:sp>
        <p:nvSpPr>
          <p:cNvPr id="4" name="TextBox 3"/>
          <p:cNvSpPr txBox="1"/>
          <p:nvPr/>
        </p:nvSpPr>
        <p:spPr>
          <a:xfrm>
            <a:off x="31804" y="5510820"/>
            <a:ext cx="9915277" cy="1200329"/>
          </a:xfrm>
          <a:prstGeom prst="rect">
            <a:avLst/>
          </a:prstGeom>
          <a:noFill/>
        </p:spPr>
        <p:txBody>
          <a:bodyPr wrap="square" rtlCol="0">
            <a:spAutoFit/>
          </a:bodyPr>
          <a:lstStyle/>
          <a:p>
            <a:pPr algn="ctr"/>
            <a:r>
              <a:rPr lang="en-US" sz="4000" dirty="0" smtClean="0">
                <a:solidFill>
                  <a:srgbClr val="FFFF00"/>
                </a:solidFill>
              </a:rPr>
              <a:t>LifeGate Sermon</a:t>
            </a:r>
          </a:p>
          <a:p>
            <a:pPr algn="ctr"/>
            <a:r>
              <a:rPr lang="en-US" sz="3200" dirty="0" smtClean="0">
                <a:solidFill>
                  <a:schemeClr val="bg1"/>
                </a:solidFill>
              </a:rPr>
              <a:t>April 21, 2024</a:t>
            </a:r>
            <a:endParaRPr lang="en-US" sz="3200" dirty="0">
              <a:solidFill>
                <a:schemeClr val="bg1"/>
              </a:solidFill>
            </a:endParaRPr>
          </a:p>
        </p:txBody>
      </p:sp>
      <p:pic>
        <p:nvPicPr>
          <p:cNvPr id="9218" name="Picture 2" descr="Spiritual Food – Spirit Warrior Mini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1410" y="366408"/>
            <a:ext cx="3891639" cy="389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836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piritual Food – Spirit Warrior Mini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5583" y="946436"/>
            <a:ext cx="2082592" cy="20825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2653" y="946436"/>
            <a:ext cx="7261573" cy="1200329"/>
          </a:xfrm>
          <a:prstGeom prst="rect">
            <a:avLst/>
          </a:prstGeom>
          <a:noFill/>
        </p:spPr>
        <p:txBody>
          <a:bodyPr wrap="square" rtlCol="0">
            <a:spAutoFit/>
          </a:bodyPr>
          <a:lstStyle/>
          <a:p>
            <a:r>
              <a:rPr lang="en-US" sz="2400" b="1" dirty="0" smtClean="0">
                <a:solidFill>
                  <a:srgbClr val="FFFF00"/>
                </a:solidFill>
              </a:rPr>
              <a:t>Milk</a:t>
            </a:r>
            <a:r>
              <a:rPr lang="en-US" sz="2400" dirty="0" smtClean="0">
                <a:solidFill>
                  <a:schemeClr val="bg1"/>
                </a:solidFill>
              </a:rPr>
              <a:t> – The basics of the Gospel and the Love of God and the Word of God to build us up and strengthen us – not very heavy.</a:t>
            </a:r>
          </a:p>
        </p:txBody>
      </p:sp>
      <p:sp>
        <p:nvSpPr>
          <p:cNvPr id="9" name="TextBox 8"/>
          <p:cNvSpPr txBox="1"/>
          <p:nvPr/>
        </p:nvSpPr>
        <p:spPr>
          <a:xfrm>
            <a:off x="212652" y="2238569"/>
            <a:ext cx="7261574" cy="1200329"/>
          </a:xfrm>
          <a:prstGeom prst="rect">
            <a:avLst/>
          </a:prstGeom>
          <a:noFill/>
        </p:spPr>
        <p:txBody>
          <a:bodyPr wrap="square" rtlCol="0">
            <a:spAutoFit/>
          </a:bodyPr>
          <a:lstStyle/>
          <a:p>
            <a:r>
              <a:rPr lang="en-US" sz="2400" b="1" dirty="0" smtClean="0">
                <a:solidFill>
                  <a:srgbClr val="FFFF00"/>
                </a:solidFill>
              </a:rPr>
              <a:t>Bread</a:t>
            </a:r>
            <a:r>
              <a:rPr lang="en-US" sz="2400" dirty="0" smtClean="0">
                <a:solidFill>
                  <a:schemeClr val="bg1"/>
                </a:solidFill>
              </a:rPr>
              <a:t> – Higher levels of the spiritual growth being filled with the Holy Spirit – devotion and purity, accountability - exercising the gifts of the Spirit .</a:t>
            </a:r>
          </a:p>
        </p:txBody>
      </p:sp>
      <p:sp>
        <p:nvSpPr>
          <p:cNvPr id="10" name="TextBox 9"/>
          <p:cNvSpPr txBox="1"/>
          <p:nvPr/>
        </p:nvSpPr>
        <p:spPr>
          <a:xfrm>
            <a:off x="143123" y="3458879"/>
            <a:ext cx="9723891" cy="1938992"/>
          </a:xfrm>
          <a:prstGeom prst="rect">
            <a:avLst/>
          </a:prstGeom>
          <a:noFill/>
        </p:spPr>
        <p:txBody>
          <a:bodyPr wrap="square" rtlCol="0">
            <a:spAutoFit/>
          </a:bodyPr>
          <a:lstStyle/>
          <a:p>
            <a:r>
              <a:rPr lang="en-US" sz="2400" b="1" dirty="0" smtClean="0">
                <a:solidFill>
                  <a:srgbClr val="FFFF00"/>
                </a:solidFill>
              </a:rPr>
              <a:t>Meat</a:t>
            </a:r>
            <a:r>
              <a:rPr lang="en-US" sz="2400" dirty="0" smtClean="0">
                <a:solidFill>
                  <a:schemeClr val="bg1"/>
                </a:solidFill>
              </a:rPr>
              <a:t> – </a:t>
            </a:r>
            <a:r>
              <a:rPr lang="en-US" sz="2400" b="1" dirty="0" smtClean="0">
                <a:solidFill>
                  <a:schemeClr val="accent6">
                    <a:lumMod val="40000"/>
                    <a:lumOff val="60000"/>
                  </a:schemeClr>
                </a:solidFill>
              </a:rPr>
              <a:t>Excellencies of Jesus as The “Juicy Steak/ Roast Chicken” of righteous SPIRITUAL NOURISHMENT </a:t>
            </a:r>
            <a:r>
              <a:rPr lang="en-US" sz="2400" dirty="0" smtClean="0">
                <a:solidFill>
                  <a:schemeClr val="bg1"/>
                </a:solidFill>
              </a:rPr>
              <a:t>that feeds us at the DEEPEST LEVEL – also the deeper understandings of the promises concerning the teachings of the LAST DAYS and spiritual warfare and DELIVERANCE and the sovereignty of God. </a:t>
            </a:r>
          </a:p>
        </p:txBody>
      </p:sp>
      <p:sp>
        <p:nvSpPr>
          <p:cNvPr id="11" name="TextBox 10"/>
          <p:cNvSpPr txBox="1"/>
          <p:nvPr/>
        </p:nvSpPr>
        <p:spPr>
          <a:xfrm>
            <a:off x="212652" y="199472"/>
            <a:ext cx="9654362" cy="615553"/>
          </a:xfrm>
          <a:prstGeom prst="rect">
            <a:avLst/>
          </a:prstGeom>
          <a:noFill/>
        </p:spPr>
        <p:txBody>
          <a:bodyPr wrap="square" rtlCol="0">
            <a:spAutoFit/>
          </a:bodyPr>
          <a:lstStyle/>
          <a:p>
            <a:pPr algn="ctr"/>
            <a:r>
              <a:rPr lang="en-US" sz="3400" b="1" dirty="0" smtClean="0">
                <a:solidFill>
                  <a:srgbClr val="FFFF00"/>
                </a:solidFill>
                <a:effectLst>
                  <a:outerShdw blurRad="38100" dist="38100" dir="2700000" algn="tl">
                    <a:srgbClr val="000000">
                      <a:alpha val="43137"/>
                    </a:srgbClr>
                  </a:outerShdw>
                </a:effectLst>
              </a:rPr>
              <a:t>Every Believer Needs A Healthy Spiritual Diet </a:t>
            </a:r>
          </a:p>
        </p:txBody>
      </p:sp>
      <p:sp>
        <p:nvSpPr>
          <p:cNvPr id="12" name="TextBox 11"/>
          <p:cNvSpPr txBox="1"/>
          <p:nvPr/>
        </p:nvSpPr>
        <p:spPr>
          <a:xfrm>
            <a:off x="39757" y="5334263"/>
            <a:ext cx="10137913" cy="1569660"/>
          </a:xfrm>
          <a:prstGeom prst="rect">
            <a:avLst/>
          </a:prstGeom>
          <a:noFill/>
        </p:spPr>
        <p:txBody>
          <a:bodyPr wrap="square" rtlCol="0">
            <a:spAutoFit/>
          </a:bodyPr>
          <a:lstStyle/>
          <a:p>
            <a:r>
              <a:rPr lang="en-US" sz="2400" b="1" dirty="0" smtClean="0">
                <a:solidFill>
                  <a:srgbClr val="FFFF00"/>
                </a:solidFill>
              </a:rPr>
              <a:t>Liver and Kale and Artichokes</a:t>
            </a:r>
            <a:r>
              <a:rPr lang="en-US" sz="2400" dirty="0" smtClean="0">
                <a:solidFill>
                  <a:schemeClr val="bg1"/>
                </a:solidFill>
              </a:rPr>
              <a:t> – The heavier truths and STRATEGIC PROMISES that equip us to fight back against TYRANNY and Anti-Christ Agendas and to carry the burdens in a LIFE-GIVING way – so as not to GROW WEARY IN WELL-DOING. </a:t>
            </a:r>
          </a:p>
        </p:txBody>
      </p:sp>
    </p:spTree>
    <p:extLst>
      <p:ext uri="{BB962C8B-B14F-4D97-AF65-F5344CB8AC3E}">
        <p14:creationId xmlns:p14="http://schemas.microsoft.com/office/powerpoint/2010/main" val="325695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8402" y="162209"/>
            <a:ext cx="9654362"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Spiritual Food Pyramid </a:t>
            </a:r>
            <a:endParaRPr lang="en-US" sz="3600" b="1" dirty="0">
              <a:solidFill>
                <a:srgbClr val="FFFF00"/>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7423" y="1098571"/>
            <a:ext cx="5449118" cy="5236333"/>
          </a:xfrm>
          <a:prstGeom prst="rect">
            <a:avLst/>
          </a:prstGeom>
        </p:spPr>
      </p:pic>
      <p:pic>
        <p:nvPicPr>
          <p:cNvPr id="12290" name="Picture 2" descr="Symbols of the Holy Spirit | Loyola Press"/>
          <p:cNvPicPr>
            <a:picLocks noChangeAspect="1" noChangeArrowheads="1"/>
          </p:cNvPicPr>
          <p:nvPr/>
        </p:nvPicPr>
        <p:blipFill rotWithShape="1">
          <a:blip r:embed="rId3">
            <a:extLst>
              <a:ext uri="{28A0092B-C50C-407E-A947-70E740481C1C}">
                <a14:useLocalDpi xmlns:a14="http://schemas.microsoft.com/office/drawing/2010/main" val="0"/>
              </a:ext>
            </a:extLst>
          </a:blip>
          <a:srcRect l="24108" r="24937"/>
          <a:stretch/>
        </p:blipFill>
        <p:spPr bwMode="auto">
          <a:xfrm>
            <a:off x="2747516" y="5143504"/>
            <a:ext cx="606694" cy="6221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ymbols of the Holy Spirit | Loyola Press"/>
          <p:cNvPicPr>
            <a:picLocks noChangeAspect="1" noChangeArrowheads="1"/>
          </p:cNvPicPr>
          <p:nvPr/>
        </p:nvPicPr>
        <p:blipFill rotWithShape="1">
          <a:blip r:embed="rId3">
            <a:extLst>
              <a:ext uri="{28A0092B-C50C-407E-A947-70E740481C1C}">
                <a14:useLocalDpi xmlns:a14="http://schemas.microsoft.com/office/drawing/2010/main" val="0"/>
              </a:ext>
            </a:extLst>
          </a:blip>
          <a:srcRect l="24108" r="24937"/>
          <a:stretch/>
        </p:blipFill>
        <p:spPr bwMode="auto">
          <a:xfrm>
            <a:off x="3730866" y="5137246"/>
            <a:ext cx="606694" cy="6221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ymbols of the Holy Spirit | Loyola Press"/>
          <p:cNvPicPr>
            <a:picLocks noChangeAspect="1" noChangeArrowheads="1"/>
          </p:cNvPicPr>
          <p:nvPr/>
        </p:nvPicPr>
        <p:blipFill rotWithShape="1">
          <a:blip r:embed="rId3">
            <a:extLst>
              <a:ext uri="{28A0092B-C50C-407E-A947-70E740481C1C}">
                <a14:useLocalDpi xmlns:a14="http://schemas.microsoft.com/office/drawing/2010/main" val="0"/>
              </a:ext>
            </a:extLst>
          </a:blip>
          <a:srcRect l="24108" r="24937"/>
          <a:stretch/>
        </p:blipFill>
        <p:spPr bwMode="auto">
          <a:xfrm>
            <a:off x="4942342" y="5143504"/>
            <a:ext cx="606694" cy="6221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ymbols of the Holy Spirit | Loyola Press"/>
          <p:cNvPicPr>
            <a:picLocks noChangeAspect="1" noChangeArrowheads="1"/>
          </p:cNvPicPr>
          <p:nvPr/>
        </p:nvPicPr>
        <p:blipFill rotWithShape="1">
          <a:blip r:embed="rId3">
            <a:extLst>
              <a:ext uri="{28A0092B-C50C-407E-A947-70E740481C1C}">
                <a14:useLocalDpi xmlns:a14="http://schemas.microsoft.com/office/drawing/2010/main" val="0"/>
              </a:ext>
            </a:extLst>
          </a:blip>
          <a:srcRect l="24108" r="24937"/>
          <a:stretch/>
        </p:blipFill>
        <p:spPr bwMode="auto">
          <a:xfrm>
            <a:off x="5649308" y="5121893"/>
            <a:ext cx="606694" cy="6221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22116" y="5232893"/>
            <a:ext cx="2942860" cy="400110"/>
          </a:xfrm>
          <a:prstGeom prst="rect">
            <a:avLst/>
          </a:prstGeom>
          <a:noFill/>
        </p:spPr>
        <p:txBody>
          <a:bodyPr wrap="square" rtlCol="0">
            <a:spAutoFit/>
          </a:bodyPr>
          <a:lstStyle/>
          <a:p>
            <a:pPr algn="ctr"/>
            <a:r>
              <a:rPr lang="en-US" sz="2000" b="1" dirty="0" smtClean="0"/>
              <a:t>Fillings Of The Spirit</a:t>
            </a:r>
          </a:p>
        </p:txBody>
      </p:sp>
      <p:pic>
        <p:nvPicPr>
          <p:cNvPr id="12292" name="Picture 4" descr="10,700+ Bible Text Stock Illustrations, Royalty-Free Vector Graphics &amp; Clip  Art - iStock | Old bible t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7162" y="4555397"/>
            <a:ext cx="881665" cy="4552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10,700+ Bible Text Stock Illustrations, Royalty-Free Vector Graphics &amp; Clip  Art - iStock | Old bible t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5782" y="4555397"/>
            <a:ext cx="881665" cy="4552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10,700+ Bible Text Stock Illustrations, Royalty-Free Vector Graphics &amp; Clip  Art - iStock | Old bible t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7" y="4555396"/>
            <a:ext cx="881665" cy="4552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009795" y="4563471"/>
            <a:ext cx="2942860" cy="400110"/>
          </a:xfrm>
          <a:prstGeom prst="rect">
            <a:avLst/>
          </a:prstGeom>
          <a:noFill/>
        </p:spPr>
        <p:txBody>
          <a:bodyPr wrap="square" rtlCol="0">
            <a:spAutoFit/>
          </a:bodyPr>
          <a:lstStyle/>
          <a:p>
            <a:pPr algn="ctr"/>
            <a:r>
              <a:rPr lang="en-US" sz="2000" b="1" dirty="0" smtClean="0"/>
              <a:t>Soaking In The Word</a:t>
            </a:r>
          </a:p>
        </p:txBody>
      </p:sp>
      <p:sp>
        <p:nvSpPr>
          <p:cNvPr id="4" name="TextBox 3"/>
          <p:cNvSpPr txBox="1"/>
          <p:nvPr/>
        </p:nvSpPr>
        <p:spPr>
          <a:xfrm>
            <a:off x="6256002" y="4390126"/>
            <a:ext cx="1019499" cy="646331"/>
          </a:xfrm>
          <a:prstGeom prst="rect">
            <a:avLst/>
          </a:prstGeom>
          <a:noFill/>
        </p:spPr>
        <p:txBody>
          <a:bodyPr wrap="square" rtlCol="0">
            <a:spAutoFit/>
          </a:bodyPr>
          <a:lstStyle/>
          <a:p>
            <a:r>
              <a:rPr lang="en-US" dirty="0" smtClean="0"/>
              <a:t>Bread of Life </a:t>
            </a:r>
          </a:p>
        </p:txBody>
      </p:sp>
      <p:sp>
        <p:nvSpPr>
          <p:cNvPr id="14" name="TextBox 13"/>
          <p:cNvSpPr txBox="1"/>
          <p:nvPr/>
        </p:nvSpPr>
        <p:spPr>
          <a:xfrm>
            <a:off x="4452927" y="2817093"/>
            <a:ext cx="1019499" cy="646331"/>
          </a:xfrm>
          <a:prstGeom prst="rect">
            <a:avLst/>
          </a:prstGeom>
          <a:noFill/>
        </p:spPr>
        <p:txBody>
          <a:bodyPr wrap="square" rtlCol="0">
            <a:spAutoFit/>
          </a:bodyPr>
          <a:lstStyle/>
          <a:p>
            <a:r>
              <a:rPr lang="en-US" sz="1200" dirty="0" smtClean="0"/>
              <a:t>Deeper</a:t>
            </a:r>
          </a:p>
          <a:p>
            <a:r>
              <a:rPr lang="en-US" sz="1200" dirty="0" smtClean="0"/>
              <a:t>Revelation Of Jesus</a:t>
            </a:r>
          </a:p>
        </p:txBody>
      </p:sp>
      <p:sp>
        <p:nvSpPr>
          <p:cNvPr id="15" name="TextBox 14"/>
          <p:cNvSpPr txBox="1"/>
          <p:nvPr/>
        </p:nvSpPr>
        <p:spPr>
          <a:xfrm>
            <a:off x="3882293" y="1926105"/>
            <a:ext cx="1211272" cy="769441"/>
          </a:xfrm>
          <a:prstGeom prst="rect">
            <a:avLst/>
          </a:prstGeom>
          <a:noFill/>
        </p:spPr>
        <p:txBody>
          <a:bodyPr wrap="square" rtlCol="0">
            <a:spAutoFit/>
          </a:bodyPr>
          <a:lstStyle/>
          <a:p>
            <a:pPr algn="ctr"/>
            <a:r>
              <a:rPr lang="en-US" sz="1100" dirty="0" smtClean="0"/>
              <a:t>Heavy necessary </a:t>
            </a:r>
          </a:p>
          <a:p>
            <a:pPr algn="ctr"/>
            <a:r>
              <a:rPr lang="en-US" sz="1100" dirty="0" smtClean="0"/>
              <a:t>truths to stand in the battle </a:t>
            </a:r>
          </a:p>
        </p:txBody>
      </p:sp>
      <p:sp>
        <p:nvSpPr>
          <p:cNvPr id="16" name="TextBox 15"/>
          <p:cNvSpPr txBox="1"/>
          <p:nvPr/>
        </p:nvSpPr>
        <p:spPr>
          <a:xfrm>
            <a:off x="4517216" y="3666886"/>
            <a:ext cx="1435439" cy="646331"/>
          </a:xfrm>
          <a:prstGeom prst="rect">
            <a:avLst/>
          </a:prstGeom>
          <a:noFill/>
        </p:spPr>
        <p:txBody>
          <a:bodyPr wrap="square" rtlCol="0">
            <a:spAutoFit/>
          </a:bodyPr>
          <a:lstStyle/>
          <a:p>
            <a:r>
              <a:rPr lang="en-US" dirty="0" smtClean="0"/>
              <a:t>Gospel repentance</a:t>
            </a:r>
          </a:p>
        </p:txBody>
      </p:sp>
      <p:sp>
        <p:nvSpPr>
          <p:cNvPr id="17" name="TextBox 16"/>
          <p:cNvSpPr txBox="1"/>
          <p:nvPr/>
        </p:nvSpPr>
        <p:spPr>
          <a:xfrm>
            <a:off x="3268037" y="3714719"/>
            <a:ext cx="1228543" cy="646331"/>
          </a:xfrm>
          <a:prstGeom prst="rect">
            <a:avLst/>
          </a:prstGeom>
          <a:noFill/>
        </p:spPr>
        <p:txBody>
          <a:bodyPr wrap="square" rtlCol="0">
            <a:spAutoFit/>
          </a:bodyPr>
          <a:lstStyle/>
          <a:p>
            <a:r>
              <a:rPr lang="en-US" dirty="0" smtClean="0"/>
              <a:t>Fruits of The Spirit</a:t>
            </a:r>
          </a:p>
        </p:txBody>
      </p:sp>
      <p:sp>
        <p:nvSpPr>
          <p:cNvPr id="18" name="TextBox 17"/>
          <p:cNvSpPr txBox="1"/>
          <p:nvPr/>
        </p:nvSpPr>
        <p:spPr>
          <a:xfrm>
            <a:off x="7468428" y="1513079"/>
            <a:ext cx="2480790" cy="3170099"/>
          </a:xfrm>
          <a:prstGeom prst="rect">
            <a:avLst/>
          </a:prstGeom>
          <a:noFill/>
        </p:spPr>
        <p:txBody>
          <a:bodyPr wrap="square" rtlCol="0">
            <a:spAutoFit/>
          </a:bodyPr>
          <a:lstStyle/>
          <a:p>
            <a:r>
              <a:rPr lang="en-US" sz="2000" b="1" dirty="0">
                <a:solidFill>
                  <a:schemeClr val="bg1"/>
                </a:solidFill>
              </a:rPr>
              <a:t>Yea doubtless, and I count all things but loss </a:t>
            </a:r>
            <a:r>
              <a:rPr lang="en-US" sz="2000" b="1" dirty="0">
                <a:solidFill>
                  <a:srgbClr val="FFFF00"/>
                </a:solidFill>
              </a:rPr>
              <a:t>for the excellency of the knowledge of (surpassing greatness of knowing) Christ Jesus my </a:t>
            </a:r>
            <a:r>
              <a:rPr lang="en-US" sz="2000" b="1" dirty="0" smtClean="0">
                <a:solidFill>
                  <a:srgbClr val="FFFF00"/>
                </a:solidFill>
              </a:rPr>
              <a:t>Lord </a:t>
            </a:r>
            <a:r>
              <a:rPr lang="en-US" sz="2000" b="1" dirty="0" smtClean="0">
                <a:solidFill>
                  <a:schemeClr val="bg1"/>
                </a:solidFill>
              </a:rPr>
              <a:t>Philippians 3:8</a:t>
            </a:r>
            <a:endParaRPr lang="en-US" sz="2000" dirty="0" smtClean="0">
              <a:solidFill>
                <a:schemeClr val="bg1"/>
              </a:solidFill>
            </a:endParaRPr>
          </a:p>
        </p:txBody>
      </p:sp>
      <p:cxnSp>
        <p:nvCxnSpPr>
          <p:cNvPr id="10" name="Straight Connector 9"/>
          <p:cNvCxnSpPr/>
          <p:nvPr/>
        </p:nvCxnSpPr>
        <p:spPr>
          <a:xfrm>
            <a:off x="4481225" y="3322977"/>
            <a:ext cx="0" cy="84107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232669" y="3597613"/>
            <a:ext cx="497112"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507795" y="2719458"/>
            <a:ext cx="1019499" cy="830997"/>
          </a:xfrm>
          <a:prstGeom prst="rect">
            <a:avLst/>
          </a:prstGeom>
          <a:noFill/>
        </p:spPr>
        <p:txBody>
          <a:bodyPr wrap="square" rtlCol="0">
            <a:spAutoFit/>
          </a:bodyPr>
          <a:lstStyle/>
          <a:p>
            <a:pPr algn="r"/>
            <a:r>
              <a:rPr lang="en-US" sz="1200" dirty="0" smtClean="0"/>
              <a:t>Spiritual</a:t>
            </a:r>
          </a:p>
          <a:p>
            <a:pPr algn="r"/>
            <a:r>
              <a:rPr lang="en-US" sz="1200" dirty="0" smtClean="0"/>
              <a:t>Warfare</a:t>
            </a:r>
          </a:p>
          <a:p>
            <a:pPr algn="r"/>
            <a:r>
              <a:rPr lang="en-US" sz="1200" dirty="0" smtClean="0"/>
              <a:t>Deliverance</a:t>
            </a:r>
          </a:p>
          <a:p>
            <a:pPr algn="r"/>
            <a:r>
              <a:rPr lang="en-US" sz="1200" dirty="0" smtClean="0"/>
              <a:t>Holiness</a:t>
            </a:r>
          </a:p>
        </p:txBody>
      </p:sp>
      <p:sp>
        <p:nvSpPr>
          <p:cNvPr id="25" name="TextBox 24"/>
          <p:cNvSpPr txBox="1"/>
          <p:nvPr/>
        </p:nvSpPr>
        <p:spPr>
          <a:xfrm>
            <a:off x="2361063" y="5867972"/>
            <a:ext cx="4339988" cy="369332"/>
          </a:xfrm>
          <a:prstGeom prst="rect">
            <a:avLst/>
          </a:prstGeom>
          <a:noFill/>
        </p:spPr>
        <p:txBody>
          <a:bodyPr wrap="square" rtlCol="0">
            <a:spAutoFit/>
          </a:bodyPr>
          <a:lstStyle/>
          <a:p>
            <a:r>
              <a:rPr lang="en-US" dirty="0" smtClean="0"/>
              <a:t>Be Filled With the Holy Spirit Eph. 5:18 </a:t>
            </a:r>
          </a:p>
        </p:txBody>
      </p:sp>
      <p:sp>
        <p:nvSpPr>
          <p:cNvPr id="26" name="TextBox 25"/>
          <p:cNvSpPr txBox="1"/>
          <p:nvPr/>
        </p:nvSpPr>
        <p:spPr>
          <a:xfrm>
            <a:off x="5821835" y="3597613"/>
            <a:ext cx="1379668" cy="646331"/>
          </a:xfrm>
          <a:prstGeom prst="rect">
            <a:avLst/>
          </a:prstGeom>
          <a:noFill/>
        </p:spPr>
        <p:txBody>
          <a:bodyPr wrap="square" rtlCol="0">
            <a:spAutoFit/>
          </a:bodyPr>
          <a:lstStyle/>
          <a:p>
            <a:r>
              <a:rPr lang="en-US" dirty="0" smtClean="0"/>
              <a:t>Fruits and</a:t>
            </a:r>
          </a:p>
          <a:p>
            <a:r>
              <a:rPr lang="en-US" dirty="0" smtClean="0"/>
              <a:t>Vegetables  </a:t>
            </a:r>
          </a:p>
        </p:txBody>
      </p:sp>
      <p:sp>
        <p:nvSpPr>
          <p:cNvPr id="27" name="TextBox 26"/>
          <p:cNvSpPr txBox="1"/>
          <p:nvPr/>
        </p:nvSpPr>
        <p:spPr>
          <a:xfrm>
            <a:off x="5596614" y="2831528"/>
            <a:ext cx="1019499" cy="369332"/>
          </a:xfrm>
          <a:prstGeom prst="rect">
            <a:avLst/>
          </a:prstGeom>
          <a:noFill/>
        </p:spPr>
        <p:txBody>
          <a:bodyPr wrap="square" rtlCol="0">
            <a:spAutoFit/>
          </a:bodyPr>
          <a:lstStyle/>
          <a:p>
            <a:r>
              <a:rPr lang="en-US" dirty="0" smtClean="0"/>
              <a:t>Meat </a:t>
            </a:r>
          </a:p>
        </p:txBody>
      </p:sp>
      <p:sp>
        <p:nvSpPr>
          <p:cNvPr id="28" name="TextBox 27"/>
          <p:cNvSpPr txBox="1"/>
          <p:nvPr/>
        </p:nvSpPr>
        <p:spPr>
          <a:xfrm>
            <a:off x="5017948" y="1673432"/>
            <a:ext cx="1019499" cy="646331"/>
          </a:xfrm>
          <a:prstGeom prst="rect">
            <a:avLst/>
          </a:prstGeom>
          <a:noFill/>
        </p:spPr>
        <p:txBody>
          <a:bodyPr wrap="square" rtlCol="0">
            <a:spAutoFit/>
          </a:bodyPr>
          <a:lstStyle/>
          <a:p>
            <a:r>
              <a:rPr lang="en-US" dirty="0" smtClean="0"/>
              <a:t>Power</a:t>
            </a:r>
          </a:p>
          <a:p>
            <a:r>
              <a:rPr lang="en-US" dirty="0" smtClean="0"/>
              <a:t>Foods</a:t>
            </a:r>
          </a:p>
        </p:txBody>
      </p:sp>
    </p:spTree>
    <p:extLst>
      <p:ext uri="{BB962C8B-B14F-4D97-AF65-F5344CB8AC3E}">
        <p14:creationId xmlns:p14="http://schemas.microsoft.com/office/powerpoint/2010/main" val="40868307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6477" y="1754232"/>
            <a:ext cx="9737678" cy="2308324"/>
          </a:xfrm>
          <a:prstGeom prst="rect">
            <a:avLst/>
          </a:prstGeom>
        </p:spPr>
        <p:txBody>
          <a:bodyPr wrap="square">
            <a:spAutoFit/>
          </a:bodyPr>
          <a:lstStyle/>
          <a:p>
            <a:pPr>
              <a:defRPr/>
            </a:pPr>
            <a:r>
              <a:rPr lang="en-US" altLang="en-US" sz="2400" b="1" dirty="0">
                <a:solidFill>
                  <a:schemeClr val="bg1"/>
                </a:solidFill>
                <a:effectLst>
                  <a:outerShdw blurRad="38100" dist="38100" dir="2700000" algn="tl">
                    <a:srgbClr val="000000"/>
                  </a:outerShdw>
                </a:effectLst>
              </a:rPr>
              <a:t>"</a:t>
            </a:r>
            <a:r>
              <a:rPr lang="en-US" altLang="en-US" sz="2400" b="1" dirty="0">
                <a:solidFill>
                  <a:srgbClr val="FFFF66"/>
                </a:solidFill>
                <a:effectLst>
                  <a:outerShdw blurRad="38100" dist="38100" dir="2700000" algn="tl">
                    <a:srgbClr val="000000"/>
                  </a:outerShdw>
                </a:effectLst>
              </a:rPr>
              <a:t>Our method of proclaiming salvation is this:</a:t>
            </a:r>
            <a:r>
              <a:rPr lang="en-US" altLang="en-US" sz="2400" b="1" dirty="0">
                <a:solidFill>
                  <a:schemeClr val="bg1"/>
                </a:solidFill>
                <a:effectLst>
                  <a:outerShdw blurRad="38100" dist="38100" dir="2700000" algn="tl">
                    <a:srgbClr val="000000"/>
                  </a:outerShdw>
                </a:effectLst>
              </a:rPr>
              <a:t> to point out to every heart the loving Lamb, who died for us, and although He was the Son of God, offered Himself for our sins ... by preaching His innocent blood, and His love unto death, even the death on the cross, never, either in discourse or in argument, to digress </a:t>
            </a:r>
            <a:r>
              <a:rPr lang="en-US" altLang="en-US" sz="2400" b="1" dirty="0" smtClean="0">
                <a:solidFill>
                  <a:schemeClr val="bg1"/>
                </a:solidFill>
                <a:effectLst>
                  <a:outerShdw blurRad="38100" dist="38100" dir="2700000" algn="tl">
                    <a:srgbClr val="000000"/>
                  </a:outerShdw>
                </a:effectLst>
              </a:rPr>
              <a:t>for more than fifteen </a:t>
            </a:r>
            <a:r>
              <a:rPr lang="en-US" altLang="en-US" sz="2400" b="1" dirty="0">
                <a:solidFill>
                  <a:schemeClr val="bg1"/>
                </a:solidFill>
                <a:effectLst>
                  <a:outerShdw blurRad="38100" dist="38100" dir="2700000" algn="tl">
                    <a:srgbClr val="000000"/>
                  </a:outerShdw>
                </a:effectLst>
              </a:rPr>
              <a:t>minutes from the loving Lamb:</a:t>
            </a:r>
          </a:p>
        </p:txBody>
      </p:sp>
      <p:sp>
        <p:nvSpPr>
          <p:cNvPr id="8" name="Rectangle 7"/>
          <p:cNvSpPr/>
          <p:nvPr/>
        </p:nvSpPr>
        <p:spPr>
          <a:xfrm>
            <a:off x="269988" y="4272861"/>
            <a:ext cx="9470656" cy="2308324"/>
          </a:xfrm>
          <a:prstGeom prst="rect">
            <a:avLst/>
          </a:prstGeom>
        </p:spPr>
        <p:txBody>
          <a:bodyPr wrap="square">
            <a:spAutoFit/>
          </a:bodyPr>
          <a:lstStyle/>
          <a:p>
            <a:pPr>
              <a:defRPr/>
            </a:pPr>
            <a:r>
              <a:rPr lang="en-US" altLang="en-US" sz="2400" b="1" dirty="0">
                <a:solidFill>
                  <a:schemeClr val="bg1"/>
                </a:solidFill>
                <a:effectLst>
                  <a:outerShdw blurRad="38100" dist="38100" dir="2700000" algn="tl">
                    <a:srgbClr val="000000"/>
                  </a:outerShdw>
                </a:effectLst>
              </a:rPr>
              <a:t>To name no virtue except in Jesus, to preach no commandment except faith in Him; no pardon except that He atoned for us; no sanctification but the privilege to sin no more; no other happiness but to be near Him and know Him and do His pleasure</a:t>
            </a:r>
            <a:r>
              <a:rPr lang="en-US" altLang="en-US" sz="2400" b="1" dirty="0" smtClean="0">
                <a:solidFill>
                  <a:schemeClr val="bg1"/>
                </a:solidFill>
                <a:effectLst>
                  <a:outerShdw blurRad="38100" dist="38100" dir="2700000" algn="tl">
                    <a:srgbClr val="000000"/>
                  </a:outerShdw>
                </a:effectLst>
              </a:rPr>
              <a:t>; </a:t>
            </a:r>
            <a:r>
              <a:rPr lang="en-US" altLang="en-US" sz="2400" b="1" dirty="0">
                <a:solidFill>
                  <a:schemeClr val="bg1"/>
                </a:solidFill>
                <a:effectLst>
                  <a:outerShdw blurRad="38100" dist="38100" dir="2700000" algn="tl">
                    <a:srgbClr val="000000"/>
                  </a:outerShdw>
                </a:effectLst>
              </a:rPr>
              <a:t>no calamity but to displease Him; no other life but in Him." </a:t>
            </a:r>
            <a:r>
              <a:rPr lang="en-US" altLang="en-US" sz="2400" b="1" dirty="0" smtClean="0">
                <a:solidFill>
                  <a:schemeClr val="bg1"/>
                </a:solidFill>
                <a:effectLst>
                  <a:outerShdw blurRad="38100" dist="38100" dir="2700000" algn="tl">
                    <a:srgbClr val="000000"/>
                  </a:outerShdw>
                </a:effectLst>
              </a:rPr>
              <a:t>- </a:t>
            </a:r>
            <a:r>
              <a:rPr lang="en-US" altLang="en-US" sz="2400" b="1" dirty="0">
                <a:solidFill>
                  <a:srgbClr val="FFFF00"/>
                </a:solidFill>
                <a:effectLst>
                  <a:outerShdw blurRad="38100" dist="38100" dir="2700000" algn="tl">
                    <a:srgbClr val="000000"/>
                  </a:outerShdw>
                </a:effectLst>
              </a:rPr>
              <a:t>Count Zinzendorf</a:t>
            </a:r>
          </a:p>
        </p:txBody>
      </p:sp>
      <p:pic>
        <p:nvPicPr>
          <p:cNvPr id="23554" name="Picture 2" descr="Nikolaus Ludwig von Zinzendo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5502" y="99391"/>
            <a:ext cx="1142337" cy="17135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65824" y="309813"/>
            <a:ext cx="9654362"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Count Nicholas Zinzendorf</a:t>
            </a:r>
            <a:endParaRPr lang="en-US"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731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38539" y="2896336"/>
            <a:ext cx="9501809" cy="3539430"/>
          </a:xfrm>
          <a:prstGeom prst="rect">
            <a:avLst/>
          </a:prstGeom>
        </p:spPr>
        <p:txBody>
          <a:bodyPr wrap="square">
            <a:spAutoFit/>
          </a:bodyPr>
          <a:lstStyle/>
          <a:p>
            <a:r>
              <a:rPr lang="en-US" sz="2800" dirty="0">
                <a:solidFill>
                  <a:schemeClr val="bg1"/>
                </a:solidFill>
              </a:rPr>
              <a:t>During the days of Jesus' life on earth, </a:t>
            </a:r>
            <a:r>
              <a:rPr lang="en-US" sz="2800" b="1" dirty="0">
                <a:solidFill>
                  <a:schemeClr val="bg1"/>
                </a:solidFill>
              </a:rPr>
              <a:t>He offered up prayers and petitions with loud cries and tears to the One who could save Him from death, and He was heard because of His reverent submission.</a:t>
            </a:r>
            <a:r>
              <a:rPr lang="en-US" sz="2800" dirty="0">
                <a:solidFill>
                  <a:schemeClr val="bg1"/>
                </a:solidFill>
              </a:rPr>
              <a:t> 8  Although </a:t>
            </a:r>
            <a:r>
              <a:rPr lang="en-US" sz="2800" dirty="0" smtClean="0">
                <a:solidFill>
                  <a:schemeClr val="bg1"/>
                </a:solidFill>
              </a:rPr>
              <a:t>He </a:t>
            </a:r>
            <a:r>
              <a:rPr lang="en-US" sz="2800" dirty="0">
                <a:solidFill>
                  <a:schemeClr val="bg1"/>
                </a:solidFill>
              </a:rPr>
              <a:t>was a (SINLESS) son, He learned obedience from what He suffered </a:t>
            </a:r>
            <a:r>
              <a:rPr lang="en-US" sz="2800" dirty="0" smtClean="0">
                <a:solidFill>
                  <a:schemeClr val="bg1"/>
                </a:solidFill>
              </a:rPr>
              <a:t>and</a:t>
            </a:r>
            <a:r>
              <a:rPr lang="en-US" sz="2800" dirty="0">
                <a:solidFill>
                  <a:schemeClr val="bg1"/>
                </a:solidFill>
              </a:rPr>
              <a:t>, once made perfect, </a:t>
            </a:r>
            <a:r>
              <a:rPr lang="en-US" sz="2800" b="1" dirty="0">
                <a:solidFill>
                  <a:srgbClr val="FFFF00"/>
                </a:solidFill>
              </a:rPr>
              <a:t>He became the source </a:t>
            </a:r>
            <a:r>
              <a:rPr lang="en-US" sz="2800" b="1" dirty="0" smtClean="0">
                <a:solidFill>
                  <a:srgbClr val="FFFF00"/>
                </a:solidFill>
              </a:rPr>
              <a:t>(Author – Cause) of </a:t>
            </a:r>
            <a:r>
              <a:rPr lang="en-US" sz="2800" b="1" dirty="0">
                <a:solidFill>
                  <a:srgbClr val="FFFF00"/>
                </a:solidFill>
              </a:rPr>
              <a:t>eternal salvation for all who obey Him </a:t>
            </a:r>
            <a:r>
              <a:rPr lang="en-US" sz="2800" dirty="0" smtClean="0">
                <a:solidFill>
                  <a:schemeClr val="bg1"/>
                </a:solidFill>
              </a:rPr>
              <a:t>(Hebrews </a:t>
            </a:r>
            <a:r>
              <a:rPr lang="en-US" sz="2800" dirty="0">
                <a:solidFill>
                  <a:schemeClr val="bg1"/>
                </a:solidFill>
              </a:rPr>
              <a:t>5:7-9 (NIV)</a:t>
            </a:r>
          </a:p>
        </p:txBody>
      </p:sp>
      <p:pic>
        <p:nvPicPr>
          <p:cNvPr id="6146" name="Picture 2" descr="Pan-Seared Steak with Garlic Bu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4268" y="400548"/>
            <a:ext cx="3080606" cy="231045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52016" y="403539"/>
            <a:ext cx="4727310" cy="2246769"/>
          </a:xfrm>
          <a:prstGeom prst="rect">
            <a:avLst/>
          </a:prstGeom>
        </p:spPr>
        <p:txBody>
          <a:bodyPr wrap="square">
            <a:spAutoFit/>
          </a:bodyPr>
          <a:lstStyle/>
          <a:p>
            <a:r>
              <a:rPr lang="en-US" sz="2800" b="1" dirty="0">
                <a:solidFill>
                  <a:srgbClr val="FFFF00"/>
                </a:solidFill>
              </a:rPr>
              <a:t>The “Juicy Steak/ Roast Chicken” </a:t>
            </a:r>
            <a:r>
              <a:rPr lang="en-US" sz="2800" b="1" dirty="0" smtClean="0">
                <a:solidFill>
                  <a:srgbClr val="FFFF00"/>
                </a:solidFill>
              </a:rPr>
              <a:t>of Jesus Christ</a:t>
            </a:r>
          </a:p>
          <a:p>
            <a:r>
              <a:rPr lang="en-US" sz="2800" b="1" dirty="0" smtClean="0">
                <a:solidFill>
                  <a:schemeClr val="bg1"/>
                </a:solidFill>
              </a:rPr>
              <a:t>-  A Revelation That Will Nourish Your Heart and Soul. </a:t>
            </a:r>
            <a:endParaRPr lang="en-US" sz="2800" dirty="0">
              <a:solidFill>
                <a:schemeClr val="bg1"/>
              </a:solidFill>
            </a:endParaRPr>
          </a:p>
        </p:txBody>
      </p:sp>
    </p:spTree>
    <p:extLst>
      <p:ext uri="{BB962C8B-B14F-4D97-AF65-F5344CB8AC3E}">
        <p14:creationId xmlns:p14="http://schemas.microsoft.com/office/powerpoint/2010/main" val="33635220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1193" y="161871"/>
            <a:ext cx="9403308" cy="6370975"/>
          </a:xfrm>
          <a:prstGeom prst="rect">
            <a:avLst/>
          </a:prstGeom>
        </p:spPr>
        <p:txBody>
          <a:bodyPr wrap="square">
            <a:spAutoFit/>
          </a:bodyPr>
          <a:lstStyle/>
          <a:p>
            <a:r>
              <a:rPr lang="en-US" sz="2400" dirty="0">
                <a:solidFill>
                  <a:schemeClr val="bg1"/>
                </a:solidFill>
              </a:rPr>
              <a:t>THE GLORY OF JESUS IS THAT HE WAS A COEQUAL WITH THE FATHER FOR ALL ETERNITY AND THEY CAME UP WITH THIS EXPERIMENT TO MAKE PEOPLE IN THEIR IMAGE – THEY WERE AWARE OF THE CONSEQUENCES – THEY STILL WENT </a:t>
            </a:r>
            <a:r>
              <a:rPr lang="en-US" sz="2400" dirty="0" smtClean="0">
                <a:solidFill>
                  <a:schemeClr val="bg1"/>
                </a:solidFill>
              </a:rPr>
              <a:t>THROUGH WITH IT – KNOWING THE COST.</a:t>
            </a:r>
            <a:endParaRPr lang="en-US" sz="2400" dirty="0">
              <a:solidFill>
                <a:schemeClr val="bg1"/>
              </a:solidFill>
            </a:endParaRPr>
          </a:p>
          <a:p>
            <a:r>
              <a:rPr lang="en-US" sz="2400" dirty="0">
                <a:solidFill>
                  <a:schemeClr val="bg1"/>
                </a:solidFill>
              </a:rPr>
              <a:t> </a:t>
            </a:r>
          </a:p>
          <a:p>
            <a:r>
              <a:rPr lang="en-US" sz="2400" dirty="0" smtClean="0">
                <a:solidFill>
                  <a:schemeClr val="bg1"/>
                </a:solidFill>
              </a:rPr>
              <a:t>TO DO THIS - JESUS </a:t>
            </a:r>
            <a:r>
              <a:rPr lang="en-US" sz="2400" dirty="0">
                <a:solidFill>
                  <a:schemeClr val="bg1"/>
                </a:solidFill>
              </a:rPr>
              <a:t>WALKED AWAY FROM HIS FULL DIVINITY IN TOTALITY AND BECAME A MAN – </a:t>
            </a:r>
            <a:r>
              <a:rPr lang="en-US" sz="2400" b="1" dirty="0">
                <a:solidFill>
                  <a:srgbClr val="FFFF00"/>
                </a:solidFill>
              </a:rPr>
              <a:t>AND IN THAT SEASON HE HAD TO PRAY TO </a:t>
            </a:r>
            <a:r>
              <a:rPr lang="en-US" sz="2400" b="1" dirty="0" smtClean="0">
                <a:solidFill>
                  <a:srgbClr val="FFFF00"/>
                </a:solidFill>
              </a:rPr>
              <a:t>THE FATHER </a:t>
            </a:r>
            <a:r>
              <a:rPr lang="en-US" sz="2400" b="1" dirty="0">
                <a:solidFill>
                  <a:srgbClr val="FFFF00"/>
                </a:solidFill>
              </a:rPr>
              <a:t>JUST LIKE WE NEED TO</a:t>
            </a:r>
            <a:r>
              <a:rPr lang="en-US" sz="2400" dirty="0">
                <a:solidFill>
                  <a:schemeClr val="bg1"/>
                </a:solidFill>
              </a:rPr>
              <a:t>. HE WAS DEPENDENT ON THE FATHER FOR </a:t>
            </a:r>
            <a:r>
              <a:rPr lang="en-US" sz="2400" dirty="0" smtClean="0">
                <a:solidFill>
                  <a:schemeClr val="bg1"/>
                </a:solidFill>
              </a:rPr>
              <a:t>EVERYTHING. </a:t>
            </a:r>
            <a:endParaRPr lang="en-US" sz="2400" dirty="0">
              <a:solidFill>
                <a:schemeClr val="bg1"/>
              </a:solidFill>
            </a:endParaRPr>
          </a:p>
          <a:p>
            <a:r>
              <a:rPr lang="en-US" sz="2400" dirty="0">
                <a:solidFill>
                  <a:schemeClr val="bg1"/>
                </a:solidFill>
              </a:rPr>
              <a:t> </a:t>
            </a:r>
          </a:p>
          <a:p>
            <a:r>
              <a:rPr lang="en-US" sz="2400" dirty="0">
                <a:solidFill>
                  <a:schemeClr val="bg1"/>
                </a:solidFill>
              </a:rPr>
              <a:t>WHEN IN ETERNITY BEFORE THIS SEASON OF HIS EXISTENCE – HE ALWAYS INTERACTED WITH THE FATHER IN A CO-EQUAL FELLOWSHIP. </a:t>
            </a:r>
            <a:r>
              <a:rPr lang="en-US" sz="2400" dirty="0" smtClean="0">
                <a:solidFill>
                  <a:schemeClr val="bg1"/>
                </a:solidFill>
              </a:rPr>
              <a:t>NOW ON HIS EARTHLY MISSION </a:t>
            </a:r>
            <a:r>
              <a:rPr lang="en-US" sz="2400" dirty="0">
                <a:solidFill>
                  <a:schemeClr val="bg1"/>
                </a:solidFill>
              </a:rPr>
              <a:t>HE WAS IN A SUBMITTED FELLOWSHIP – BEING UNITED BUT NOT </a:t>
            </a:r>
            <a:r>
              <a:rPr lang="en-US" sz="2400" dirty="0" smtClean="0">
                <a:solidFill>
                  <a:schemeClr val="bg1"/>
                </a:solidFill>
              </a:rPr>
              <a:t>FULLY EQUAL – UNTIL HE FINISHED THE WORK AND ROSE AGAIN TO BE SEATED AGAIN AS A CO-EQUAL.</a:t>
            </a:r>
            <a:endParaRPr lang="en-US" sz="2400" dirty="0">
              <a:solidFill>
                <a:schemeClr val="bg1"/>
              </a:solidFill>
            </a:endParaRPr>
          </a:p>
        </p:txBody>
      </p:sp>
    </p:spTree>
    <p:extLst>
      <p:ext uri="{BB962C8B-B14F-4D97-AF65-F5344CB8AC3E}">
        <p14:creationId xmlns:p14="http://schemas.microsoft.com/office/powerpoint/2010/main" val="149939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685800" y="762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The Power of Our Inheritance of the Saints </a:t>
            </a:r>
            <a:endParaRPr lang="en-US" sz="3200" b="1" kern="0" dirty="0">
              <a:solidFill>
                <a:srgbClr val="FFFF00"/>
              </a:solidFill>
              <a:effectLst>
                <a:outerShdw blurRad="38100" dist="38100" dir="2700000" algn="tl">
                  <a:srgbClr val="000000">
                    <a:alpha val="43137"/>
                  </a:srgbClr>
                </a:outerShdw>
              </a:effectLst>
            </a:endParaRPr>
          </a:p>
        </p:txBody>
      </p:sp>
      <p:sp>
        <p:nvSpPr>
          <p:cNvPr id="8" name="Rectangle 7"/>
          <p:cNvSpPr/>
          <p:nvPr/>
        </p:nvSpPr>
        <p:spPr>
          <a:xfrm>
            <a:off x="571500" y="1295400"/>
            <a:ext cx="8839200" cy="6063198"/>
          </a:xfrm>
          <a:prstGeom prst="rect">
            <a:avLst/>
          </a:prstGeom>
        </p:spPr>
        <p:txBody>
          <a:bodyPr wrap="square">
            <a:spAutoFit/>
          </a:bodyPr>
          <a:lstStyle/>
          <a:p>
            <a:r>
              <a:rPr lang="en-US" sz="2800" dirty="0" smtClean="0">
                <a:solidFill>
                  <a:schemeClr val="bg1"/>
                </a:solidFill>
              </a:rPr>
              <a:t> </a:t>
            </a:r>
            <a:r>
              <a:rPr lang="en-US" sz="2800" dirty="0">
                <a:solidFill>
                  <a:schemeClr val="bg1"/>
                </a:solidFill>
              </a:rPr>
              <a:t>And we pray this in order that you may live a life worthy of the Lord and may please Him in every way: bearing fruit in every good work, growing in the knowledge of God, 11  being strengthened with all power according to His glorious might so that you may have great endurance and patience, and joyfully 12  giving thanks to the Father, </a:t>
            </a:r>
            <a:r>
              <a:rPr lang="en-US" sz="3600" b="1" dirty="0">
                <a:solidFill>
                  <a:srgbClr val="FFFF00"/>
                </a:solidFill>
              </a:rPr>
              <a:t>who has </a:t>
            </a:r>
            <a:r>
              <a:rPr lang="en-US" sz="3600" b="1" u="sng" dirty="0">
                <a:solidFill>
                  <a:srgbClr val="FFFF00"/>
                </a:solidFill>
              </a:rPr>
              <a:t>qualified</a:t>
            </a:r>
            <a:r>
              <a:rPr lang="en-US" sz="3600" b="1" dirty="0">
                <a:solidFill>
                  <a:srgbClr val="FFFF00"/>
                </a:solidFill>
              </a:rPr>
              <a:t>  </a:t>
            </a:r>
            <a:r>
              <a:rPr lang="en-US" sz="3600" b="1" dirty="0" smtClean="0">
                <a:solidFill>
                  <a:srgbClr val="FFFF00"/>
                </a:solidFill>
              </a:rPr>
              <a:t>you </a:t>
            </a:r>
            <a:r>
              <a:rPr lang="en-US" sz="3600" b="1" dirty="0">
                <a:solidFill>
                  <a:srgbClr val="FFFF00"/>
                </a:solidFill>
              </a:rPr>
              <a:t>to share </a:t>
            </a:r>
            <a:r>
              <a:rPr lang="en-US" sz="3600" b="1" dirty="0" smtClean="0">
                <a:solidFill>
                  <a:srgbClr val="FFFF00"/>
                </a:solidFill>
              </a:rPr>
              <a:t>(partake) in </a:t>
            </a:r>
            <a:r>
              <a:rPr lang="en-US" sz="3600" b="1" dirty="0">
                <a:solidFill>
                  <a:srgbClr val="FFFF00"/>
                </a:solidFill>
              </a:rPr>
              <a:t>the inheritance </a:t>
            </a:r>
            <a:r>
              <a:rPr lang="en-US" sz="2800" dirty="0">
                <a:solidFill>
                  <a:schemeClr val="bg1"/>
                </a:solidFill>
              </a:rPr>
              <a:t>of the saints in the kingdom of light. 13  For He has rescued us from the dominion of darkness and brought us into the kingdom of the Son He loves, 14  in Whom we have redemption, the forgiveness of sins. </a:t>
            </a:r>
            <a:r>
              <a:rPr lang="en-US" sz="1800" dirty="0">
                <a:solidFill>
                  <a:schemeClr val="bg1"/>
                </a:solidFill>
              </a:rPr>
              <a:t>Colossians </a:t>
            </a:r>
            <a:r>
              <a:rPr lang="en-US" sz="1800" dirty="0" smtClean="0">
                <a:solidFill>
                  <a:schemeClr val="bg1"/>
                </a:solidFill>
              </a:rPr>
              <a:t>1:10-14</a:t>
            </a:r>
            <a:endParaRPr lang="en-US" sz="2800" dirty="0">
              <a:solidFill>
                <a:schemeClr val="bg1"/>
              </a:solidFill>
            </a:endParaRPr>
          </a:p>
        </p:txBody>
      </p:sp>
    </p:spTree>
    <p:extLst>
      <p:ext uri="{BB962C8B-B14F-4D97-AF65-F5344CB8AC3E}">
        <p14:creationId xmlns:p14="http://schemas.microsoft.com/office/powerpoint/2010/main" val="30090677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00" y="1768019"/>
            <a:ext cx="8399721" cy="4870564"/>
          </a:xfrm>
          <a:prstGeom prst="rect">
            <a:avLst/>
          </a:prstGeom>
        </p:spPr>
        <p:txBody>
          <a:bodyPr wrap="square">
            <a:spAutoFit/>
          </a:bodyPr>
          <a:lstStyle/>
          <a:p>
            <a:pPr algn="l"/>
            <a:r>
              <a:rPr lang="en-US" sz="3000" dirty="0" smtClean="0">
                <a:solidFill>
                  <a:schemeClr val="bg1"/>
                </a:solidFill>
              </a:rPr>
              <a:t>(</a:t>
            </a:r>
            <a:r>
              <a:rPr lang="en-US" sz="3000" dirty="0" smtClean="0"/>
              <a:t> </a:t>
            </a:r>
            <a:r>
              <a:rPr lang="en-US" sz="3000" dirty="0" smtClean="0">
                <a:solidFill>
                  <a:srgbClr val="FFFF00"/>
                </a:solidFill>
              </a:rPr>
              <a:t>GREEK</a:t>
            </a:r>
            <a:r>
              <a:rPr lang="en-US" sz="3000" dirty="0" smtClean="0"/>
              <a:t> </a:t>
            </a:r>
            <a:r>
              <a:rPr lang="en-US" sz="3000" dirty="0" smtClean="0">
                <a:solidFill>
                  <a:schemeClr val="bg1"/>
                </a:solidFill>
              </a:rPr>
              <a:t>– Hick an- AH-</a:t>
            </a:r>
            <a:r>
              <a:rPr lang="en-US" sz="3000" dirty="0" err="1" smtClean="0">
                <a:solidFill>
                  <a:schemeClr val="bg1"/>
                </a:solidFill>
              </a:rPr>
              <a:t>oe</a:t>
            </a:r>
            <a:r>
              <a:rPr lang="en-US" sz="3000" dirty="0" smtClean="0">
                <a:solidFill>
                  <a:schemeClr val="bg1"/>
                </a:solidFill>
              </a:rPr>
              <a:t> – To </a:t>
            </a:r>
            <a:r>
              <a:rPr lang="en-US" sz="3000" dirty="0">
                <a:solidFill>
                  <a:schemeClr val="bg1"/>
                </a:solidFill>
              </a:rPr>
              <a:t>make </a:t>
            </a:r>
            <a:r>
              <a:rPr lang="en-US" sz="3000" dirty="0" smtClean="0">
                <a:solidFill>
                  <a:schemeClr val="bg1"/>
                </a:solidFill>
              </a:rPr>
              <a:t>fit or able</a:t>
            </a:r>
            <a:r>
              <a:rPr lang="en-US" sz="3000" dirty="0">
                <a:solidFill>
                  <a:schemeClr val="bg1"/>
                </a:solidFill>
              </a:rPr>
              <a:t>) </a:t>
            </a:r>
            <a:endParaRPr lang="en-US" sz="3000" dirty="0" smtClean="0">
              <a:solidFill>
                <a:schemeClr val="bg1"/>
              </a:solidFill>
            </a:endParaRPr>
          </a:p>
          <a:p>
            <a:pPr algn="l"/>
            <a:endParaRPr lang="en-US" sz="1050" dirty="0" smtClean="0">
              <a:solidFill>
                <a:schemeClr val="bg1"/>
              </a:solidFill>
            </a:endParaRPr>
          </a:p>
          <a:p>
            <a:pPr marL="342900" indent="-342900" algn="l">
              <a:buFont typeface="Arial" panose="020B0604020202020204" pitchFamily="34" charset="0"/>
              <a:buChar char="•"/>
            </a:pPr>
            <a:r>
              <a:rPr lang="en-US" sz="3000" b="1" dirty="0" smtClean="0">
                <a:solidFill>
                  <a:srgbClr val="FFFF00"/>
                </a:solidFill>
              </a:rPr>
              <a:t>Opened </a:t>
            </a:r>
            <a:r>
              <a:rPr lang="en-US" sz="3000" b="1" dirty="0">
                <a:solidFill>
                  <a:srgbClr val="FFFF00"/>
                </a:solidFill>
              </a:rPr>
              <a:t>the door </a:t>
            </a:r>
            <a:r>
              <a:rPr lang="en-US" dirty="0" smtClean="0">
                <a:solidFill>
                  <a:schemeClr val="bg1"/>
                </a:solidFill>
              </a:rPr>
              <a:t>(through Jesus) </a:t>
            </a:r>
            <a:r>
              <a:rPr lang="en-US" sz="3000" dirty="0" smtClean="0">
                <a:solidFill>
                  <a:schemeClr val="bg1"/>
                </a:solidFill>
              </a:rPr>
              <a:t>to </a:t>
            </a:r>
            <a:r>
              <a:rPr lang="en-US" sz="3000" dirty="0">
                <a:solidFill>
                  <a:schemeClr val="bg1"/>
                </a:solidFill>
              </a:rPr>
              <a:t>partake of that which was previously </a:t>
            </a:r>
            <a:r>
              <a:rPr lang="en-US" sz="3000" dirty="0" smtClean="0">
                <a:solidFill>
                  <a:schemeClr val="bg1"/>
                </a:solidFill>
              </a:rPr>
              <a:t>inaccessible. </a:t>
            </a:r>
          </a:p>
          <a:p>
            <a:pPr marL="342900" indent="-342900" algn="l">
              <a:buFont typeface="Arial" panose="020B0604020202020204" pitchFamily="34" charset="0"/>
              <a:buChar char="•"/>
            </a:pPr>
            <a:r>
              <a:rPr lang="en-US" sz="3000" b="1" dirty="0">
                <a:solidFill>
                  <a:srgbClr val="FFFF00"/>
                </a:solidFill>
              </a:rPr>
              <a:t>Making you judicially CLEARED </a:t>
            </a:r>
            <a:r>
              <a:rPr lang="en-US" sz="3000" dirty="0">
                <a:solidFill>
                  <a:schemeClr val="bg1"/>
                </a:solidFill>
              </a:rPr>
              <a:t>to receive God’s undeserving blessings and hungry to appropriate their functioning realty.</a:t>
            </a:r>
          </a:p>
          <a:p>
            <a:pPr marL="342900" indent="-342900" algn="l">
              <a:buFont typeface="Arial" panose="020B0604020202020204" pitchFamily="34" charset="0"/>
              <a:buChar char="•"/>
            </a:pPr>
            <a:r>
              <a:rPr lang="en-US" sz="3000" b="1" dirty="0" smtClean="0">
                <a:solidFill>
                  <a:srgbClr val="FFFF00"/>
                </a:solidFill>
              </a:rPr>
              <a:t>Rendered </a:t>
            </a:r>
            <a:r>
              <a:rPr lang="en-US" sz="3000" b="1" dirty="0">
                <a:solidFill>
                  <a:srgbClr val="FFFF00"/>
                </a:solidFill>
              </a:rPr>
              <a:t>you willing  </a:t>
            </a:r>
            <a:r>
              <a:rPr lang="en-US" sz="3000" dirty="0">
                <a:solidFill>
                  <a:schemeClr val="bg1"/>
                </a:solidFill>
              </a:rPr>
              <a:t>to receive it by </a:t>
            </a:r>
            <a:r>
              <a:rPr lang="en-US" sz="3000" dirty="0" smtClean="0">
                <a:solidFill>
                  <a:schemeClr val="bg1"/>
                </a:solidFill>
              </a:rPr>
              <a:t>faith.</a:t>
            </a:r>
          </a:p>
          <a:p>
            <a:pPr marL="342900" indent="-342900" algn="l">
              <a:buFont typeface="Arial" panose="020B0604020202020204" pitchFamily="34" charset="0"/>
              <a:buChar char="•"/>
            </a:pPr>
            <a:r>
              <a:rPr lang="en-US" sz="3000" b="1" dirty="0" smtClean="0">
                <a:solidFill>
                  <a:srgbClr val="FFFF00"/>
                </a:solidFill>
              </a:rPr>
              <a:t>Literally </a:t>
            </a:r>
            <a:r>
              <a:rPr lang="en-US" sz="3000" b="1" dirty="0">
                <a:solidFill>
                  <a:srgbClr val="FFFF00"/>
                </a:solidFill>
              </a:rPr>
              <a:t>enabled you to take hold of </a:t>
            </a:r>
            <a:r>
              <a:rPr lang="en-US" sz="3000" dirty="0">
                <a:solidFill>
                  <a:schemeClr val="bg1"/>
                </a:solidFill>
              </a:rPr>
              <a:t>His offered </a:t>
            </a:r>
            <a:r>
              <a:rPr lang="en-US" sz="3000" dirty="0" smtClean="0">
                <a:solidFill>
                  <a:schemeClr val="bg1"/>
                </a:solidFill>
              </a:rPr>
              <a:t>salvation. (moving you to exercise love and faith and repentance)</a:t>
            </a:r>
          </a:p>
        </p:txBody>
      </p:sp>
      <p:sp>
        <p:nvSpPr>
          <p:cNvPr id="8" name="Title 1"/>
          <p:cNvSpPr txBox="1">
            <a:spLocks/>
          </p:cNvSpPr>
          <p:nvPr/>
        </p:nvSpPr>
        <p:spPr bwMode="auto">
          <a:xfrm>
            <a:off x="228600" y="0"/>
            <a:ext cx="8610600" cy="1524000"/>
          </a:xfrm>
          <a:prstGeom prst="rect">
            <a:avLst/>
          </a:prstGeom>
          <a:solidFill>
            <a:schemeClr val="accent1">
              <a:alpha val="83000"/>
            </a:schemeClr>
          </a:solidFill>
          <a:ln>
            <a:noFill/>
          </a:ln>
          <a:effectLs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What Does It Mean To Be </a:t>
            </a:r>
            <a:r>
              <a:rPr lang="en-US" sz="4800" b="1" kern="0" dirty="0" smtClean="0">
                <a:solidFill>
                  <a:srgbClr val="FFFF00"/>
                </a:solidFill>
                <a:effectLst>
                  <a:outerShdw blurRad="38100" dist="38100" dir="2700000" algn="tl">
                    <a:srgbClr val="000000">
                      <a:alpha val="43137"/>
                    </a:srgbClr>
                  </a:outerShdw>
                </a:effectLst>
              </a:rPr>
              <a:t>Qualified </a:t>
            </a:r>
            <a:r>
              <a:rPr lang="en-US" sz="3600" b="1" kern="0" dirty="0" smtClean="0">
                <a:solidFill>
                  <a:srgbClr val="FFFF00"/>
                </a:solidFill>
                <a:effectLst>
                  <a:outerShdw blurRad="38100" dist="38100" dir="2700000" algn="tl">
                    <a:srgbClr val="000000">
                      <a:alpha val="43137"/>
                    </a:srgbClr>
                  </a:outerShdw>
                </a:effectLst>
              </a:rPr>
              <a:t>to share in the Inheritance of the Saints?</a:t>
            </a:r>
            <a:endParaRPr lang="en-US" sz="36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077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143825464"/>
              </p:ext>
            </p:extLst>
          </p:nvPr>
        </p:nvGraphicFramePr>
        <p:xfrm>
          <a:off x="188990" y="2881173"/>
          <a:ext cx="9660833" cy="3779520"/>
        </p:xfrm>
        <a:graphic>
          <a:graphicData uri="http://schemas.openxmlformats.org/drawingml/2006/table">
            <a:tbl>
              <a:tblPr firstRow="1" firstCol="1" bandRow="1">
                <a:tableStyleId>{5C22544A-7EE6-4342-B048-85BDC9FD1C3A}</a:tableStyleId>
              </a:tblPr>
              <a:tblGrid>
                <a:gridCol w="7341696"/>
                <a:gridCol w="2319137"/>
              </a:tblGrid>
              <a:tr h="0">
                <a:tc>
                  <a:txBody>
                    <a:bodyPr/>
                    <a:lstStyle/>
                    <a:p>
                      <a:pPr marL="0" marR="0">
                        <a:spcBef>
                          <a:spcPts val="0"/>
                        </a:spcBef>
                        <a:spcAft>
                          <a:spcPts val="0"/>
                        </a:spcAft>
                      </a:pPr>
                      <a:r>
                        <a:rPr lang="en-US" sz="3200" dirty="0">
                          <a:effectLst/>
                        </a:rPr>
                        <a:t>Partakers of:</a:t>
                      </a:r>
                      <a:endParaRPr lang="en-US" sz="2800" dirty="0">
                        <a:effectLst/>
                        <a:latin typeface="Arial"/>
                        <a:ea typeface="Calibri"/>
                      </a:endParaRPr>
                    </a:p>
                  </a:txBody>
                  <a:tcPr marL="68580" marR="68580" marT="0" marB="0"/>
                </a:tc>
                <a:tc>
                  <a:txBody>
                    <a:bodyPr/>
                    <a:lstStyle/>
                    <a:p>
                      <a:pPr marL="0" marR="0">
                        <a:spcBef>
                          <a:spcPts val="0"/>
                        </a:spcBef>
                        <a:spcAft>
                          <a:spcPts val="0"/>
                        </a:spcAft>
                      </a:pPr>
                      <a:r>
                        <a:rPr lang="en-US" sz="3200">
                          <a:effectLst/>
                        </a:rPr>
                        <a:t>Verse </a:t>
                      </a:r>
                      <a:endParaRPr lang="en-US" sz="2800">
                        <a:effectLst/>
                        <a:latin typeface="Arial"/>
                        <a:ea typeface="Calibri"/>
                      </a:endParaRPr>
                    </a:p>
                  </a:txBody>
                  <a:tcPr marL="68580" marR="68580" marT="0" marB="0"/>
                </a:tc>
              </a:tr>
              <a:tr h="0">
                <a:tc>
                  <a:txBody>
                    <a:bodyPr/>
                    <a:lstStyle/>
                    <a:p>
                      <a:pPr marL="0" marR="0">
                        <a:spcBef>
                          <a:spcPts val="0"/>
                        </a:spcBef>
                        <a:spcAft>
                          <a:spcPts val="0"/>
                        </a:spcAft>
                      </a:pPr>
                      <a:r>
                        <a:rPr lang="en-US" sz="2400" dirty="0" smtClean="0">
                          <a:effectLst/>
                        </a:rPr>
                        <a:t>We </a:t>
                      </a:r>
                      <a:r>
                        <a:rPr lang="en-US" sz="2400" dirty="0">
                          <a:effectLst/>
                        </a:rPr>
                        <a:t>are</a:t>
                      </a:r>
                      <a:r>
                        <a:rPr lang="en-US" sz="2400" dirty="0">
                          <a:solidFill>
                            <a:schemeClr val="bg1"/>
                          </a:solidFill>
                          <a:effectLst/>
                        </a:rPr>
                        <a:t> made </a:t>
                      </a:r>
                      <a:r>
                        <a:rPr lang="en-US" sz="2400" dirty="0">
                          <a:solidFill>
                            <a:srgbClr val="FFFF00"/>
                          </a:solidFill>
                          <a:effectLst/>
                        </a:rPr>
                        <a:t>partakers of </a:t>
                      </a:r>
                      <a:r>
                        <a:rPr lang="en-US" sz="2400" dirty="0" smtClean="0">
                          <a:solidFill>
                            <a:srgbClr val="FFFF00"/>
                          </a:solidFill>
                          <a:effectLst/>
                        </a:rPr>
                        <a:t>Christ</a:t>
                      </a:r>
                      <a:endParaRPr lang="en-US" sz="2800" dirty="0">
                        <a:solidFill>
                          <a:srgbClr val="FFFF00"/>
                        </a:solidFill>
                        <a:effectLst/>
                        <a:latin typeface="Arial"/>
                        <a:ea typeface="Calibri"/>
                      </a:endParaRPr>
                    </a:p>
                  </a:txBody>
                  <a:tcPr marL="68580" marR="68580" marT="0" marB="0"/>
                </a:tc>
                <a:tc>
                  <a:txBody>
                    <a:bodyPr/>
                    <a:lstStyle/>
                    <a:p>
                      <a:pPr marL="0" marR="0">
                        <a:spcBef>
                          <a:spcPts val="0"/>
                        </a:spcBef>
                        <a:spcAft>
                          <a:spcPts val="0"/>
                        </a:spcAft>
                      </a:pPr>
                      <a:r>
                        <a:rPr lang="en-US" sz="2400">
                          <a:effectLst/>
                        </a:rPr>
                        <a:t>Hebrews 3:14</a:t>
                      </a:r>
                      <a:endParaRPr lang="en-US" sz="2800">
                        <a:effectLst/>
                        <a:latin typeface="Arial"/>
                        <a:ea typeface="Calibri"/>
                      </a:endParaRPr>
                    </a:p>
                  </a:txBody>
                  <a:tcPr marL="68580" marR="68580" marT="0" marB="0"/>
                </a:tc>
              </a:tr>
              <a:tr h="0">
                <a:tc>
                  <a:txBody>
                    <a:bodyPr/>
                    <a:lstStyle/>
                    <a:p>
                      <a:pPr marL="0" marR="0">
                        <a:spcBef>
                          <a:spcPts val="0"/>
                        </a:spcBef>
                        <a:spcAft>
                          <a:spcPts val="0"/>
                        </a:spcAft>
                      </a:pPr>
                      <a:r>
                        <a:rPr lang="en-US" sz="2400" dirty="0">
                          <a:effectLst/>
                        </a:rPr>
                        <a:t>You all are </a:t>
                      </a:r>
                      <a:r>
                        <a:rPr lang="en-US" sz="2400" dirty="0">
                          <a:solidFill>
                            <a:srgbClr val="FFFF00"/>
                          </a:solidFill>
                          <a:effectLst/>
                        </a:rPr>
                        <a:t>partakers of grace </a:t>
                      </a:r>
                      <a:endParaRPr lang="en-US" sz="2800" dirty="0">
                        <a:solidFill>
                          <a:srgbClr val="FFFF00"/>
                        </a:solidFill>
                        <a:effectLst/>
                        <a:latin typeface="Arial"/>
                        <a:ea typeface="Calibri"/>
                      </a:endParaRPr>
                    </a:p>
                  </a:txBody>
                  <a:tcPr marL="68580" marR="68580" marT="0" marB="0"/>
                </a:tc>
                <a:tc>
                  <a:txBody>
                    <a:bodyPr/>
                    <a:lstStyle/>
                    <a:p>
                      <a:pPr marL="0" marR="0">
                        <a:spcBef>
                          <a:spcPts val="0"/>
                        </a:spcBef>
                        <a:spcAft>
                          <a:spcPts val="0"/>
                        </a:spcAft>
                      </a:pPr>
                      <a:r>
                        <a:rPr lang="en-US" sz="2400">
                          <a:effectLst/>
                        </a:rPr>
                        <a:t>Philippians 1:7</a:t>
                      </a:r>
                      <a:endParaRPr lang="en-US" sz="2800">
                        <a:effectLst/>
                        <a:latin typeface="Arial"/>
                        <a:ea typeface="Calibri"/>
                      </a:endParaRPr>
                    </a:p>
                  </a:txBody>
                  <a:tcPr marL="68580" marR="68580" marT="0" marB="0"/>
                </a:tc>
              </a:tr>
              <a:tr h="0">
                <a:tc>
                  <a:txBody>
                    <a:bodyPr/>
                    <a:lstStyle/>
                    <a:p>
                      <a:pPr marL="0" marR="0">
                        <a:spcBef>
                          <a:spcPts val="0"/>
                        </a:spcBef>
                        <a:spcAft>
                          <a:spcPts val="0"/>
                        </a:spcAft>
                      </a:pPr>
                      <a:r>
                        <a:rPr lang="en-US" sz="2400" dirty="0" smtClean="0">
                          <a:effectLst/>
                        </a:rPr>
                        <a:t>You are </a:t>
                      </a:r>
                      <a:r>
                        <a:rPr lang="en-US" sz="2400" dirty="0" smtClean="0">
                          <a:solidFill>
                            <a:srgbClr val="FFFF00"/>
                          </a:solidFill>
                          <a:effectLst/>
                        </a:rPr>
                        <a:t>partakers </a:t>
                      </a:r>
                      <a:r>
                        <a:rPr lang="en-US" sz="2400" dirty="0">
                          <a:solidFill>
                            <a:srgbClr val="FFFF00"/>
                          </a:solidFill>
                          <a:effectLst/>
                        </a:rPr>
                        <a:t>of the heavenly calling</a:t>
                      </a:r>
                      <a:endParaRPr lang="en-US" sz="2800" dirty="0">
                        <a:solidFill>
                          <a:srgbClr val="FFFF00"/>
                        </a:solidFill>
                        <a:effectLst/>
                        <a:latin typeface="Arial"/>
                        <a:ea typeface="Calibri"/>
                      </a:endParaRPr>
                    </a:p>
                  </a:txBody>
                  <a:tcPr marL="68580" marR="68580" marT="0" marB="0"/>
                </a:tc>
                <a:tc>
                  <a:txBody>
                    <a:bodyPr/>
                    <a:lstStyle/>
                    <a:p>
                      <a:pPr marL="0" marR="0">
                        <a:spcBef>
                          <a:spcPts val="0"/>
                        </a:spcBef>
                        <a:spcAft>
                          <a:spcPts val="0"/>
                        </a:spcAft>
                      </a:pPr>
                      <a:r>
                        <a:rPr lang="en-US" sz="2400">
                          <a:effectLst/>
                        </a:rPr>
                        <a:t>Hebrews 3:1</a:t>
                      </a:r>
                      <a:endParaRPr lang="en-US" sz="2800">
                        <a:effectLst/>
                        <a:latin typeface="Arial"/>
                        <a:ea typeface="Calibri"/>
                      </a:endParaRPr>
                    </a:p>
                  </a:txBody>
                  <a:tcPr marL="68580" marR="68580" marT="0" marB="0"/>
                </a:tc>
              </a:tr>
              <a:tr h="0">
                <a:tc>
                  <a:txBody>
                    <a:bodyPr/>
                    <a:lstStyle/>
                    <a:p>
                      <a:pPr marL="0" marR="0">
                        <a:spcBef>
                          <a:spcPts val="0"/>
                        </a:spcBef>
                        <a:spcAft>
                          <a:spcPts val="0"/>
                        </a:spcAft>
                      </a:pPr>
                      <a:r>
                        <a:rPr lang="en-US" sz="2400" dirty="0" smtClean="0">
                          <a:solidFill>
                            <a:srgbClr val="FFFF00"/>
                          </a:solidFill>
                          <a:effectLst/>
                        </a:rPr>
                        <a:t>Partakers </a:t>
                      </a:r>
                      <a:r>
                        <a:rPr lang="en-US" sz="2400" dirty="0">
                          <a:solidFill>
                            <a:srgbClr val="FFFF00"/>
                          </a:solidFill>
                          <a:effectLst/>
                        </a:rPr>
                        <a:t>of </a:t>
                      </a:r>
                      <a:r>
                        <a:rPr lang="en-US" sz="2400" dirty="0" smtClean="0">
                          <a:solidFill>
                            <a:srgbClr val="FFFF00"/>
                          </a:solidFill>
                          <a:effectLst/>
                        </a:rPr>
                        <a:t>His </a:t>
                      </a:r>
                      <a:r>
                        <a:rPr lang="en-US" sz="2400" dirty="0">
                          <a:solidFill>
                            <a:srgbClr val="FFFF00"/>
                          </a:solidFill>
                          <a:effectLst/>
                        </a:rPr>
                        <a:t>promise in Christ</a:t>
                      </a:r>
                      <a:r>
                        <a:rPr lang="en-US" sz="2400" dirty="0">
                          <a:effectLst/>
                        </a:rPr>
                        <a:t> by the </a:t>
                      </a:r>
                      <a:r>
                        <a:rPr lang="en-US" sz="2400" dirty="0" smtClean="0">
                          <a:effectLst/>
                        </a:rPr>
                        <a:t>Gospel</a:t>
                      </a:r>
                      <a:endParaRPr lang="en-US" sz="2800" dirty="0">
                        <a:effectLst/>
                        <a:latin typeface="Arial"/>
                        <a:ea typeface="Calibri"/>
                      </a:endParaRPr>
                    </a:p>
                  </a:txBody>
                  <a:tcPr marL="68580" marR="68580" marT="0" marB="0"/>
                </a:tc>
                <a:tc>
                  <a:txBody>
                    <a:bodyPr/>
                    <a:lstStyle/>
                    <a:p>
                      <a:pPr marL="0" marR="0">
                        <a:spcBef>
                          <a:spcPts val="0"/>
                        </a:spcBef>
                        <a:spcAft>
                          <a:spcPts val="0"/>
                        </a:spcAft>
                      </a:pPr>
                      <a:r>
                        <a:rPr lang="en-US" sz="2400">
                          <a:effectLst/>
                        </a:rPr>
                        <a:t>Ephesians 3:6</a:t>
                      </a:r>
                      <a:endParaRPr lang="en-US" sz="2800">
                        <a:effectLst/>
                        <a:latin typeface="Arial"/>
                        <a:ea typeface="Calibri"/>
                      </a:endParaRPr>
                    </a:p>
                  </a:txBody>
                  <a:tcPr marL="68580" marR="68580" marT="0" marB="0"/>
                </a:tc>
              </a:tr>
              <a:tr h="0">
                <a:tc>
                  <a:txBody>
                    <a:bodyPr/>
                    <a:lstStyle/>
                    <a:p>
                      <a:pPr marL="0" marR="0">
                        <a:spcBef>
                          <a:spcPts val="0"/>
                        </a:spcBef>
                        <a:spcAft>
                          <a:spcPts val="0"/>
                        </a:spcAft>
                      </a:pPr>
                      <a:r>
                        <a:rPr lang="en-US" sz="2400" dirty="0" smtClean="0">
                          <a:solidFill>
                            <a:srgbClr val="FFFF00"/>
                          </a:solidFill>
                          <a:effectLst/>
                        </a:rPr>
                        <a:t>Partakers </a:t>
                      </a:r>
                      <a:r>
                        <a:rPr lang="en-US" sz="2400" dirty="0">
                          <a:solidFill>
                            <a:srgbClr val="FFFF00"/>
                          </a:solidFill>
                          <a:effectLst/>
                        </a:rPr>
                        <a:t>of the inheritance of the saints</a:t>
                      </a:r>
                      <a:endParaRPr lang="en-US" sz="2800" dirty="0">
                        <a:solidFill>
                          <a:srgbClr val="FFFF00"/>
                        </a:solidFill>
                        <a:effectLst/>
                        <a:latin typeface="Arial"/>
                        <a:ea typeface="Calibri"/>
                      </a:endParaRPr>
                    </a:p>
                  </a:txBody>
                  <a:tcPr marL="68580" marR="68580" marT="0" marB="0"/>
                </a:tc>
                <a:tc>
                  <a:txBody>
                    <a:bodyPr/>
                    <a:lstStyle/>
                    <a:p>
                      <a:pPr marL="0" marR="0">
                        <a:spcBef>
                          <a:spcPts val="0"/>
                        </a:spcBef>
                        <a:spcAft>
                          <a:spcPts val="0"/>
                        </a:spcAft>
                      </a:pPr>
                      <a:r>
                        <a:rPr lang="en-US" sz="2400">
                          <a:effectLst/>
                        </a:rPr>
                        <a:t>Colossians 1:12</a:t>
                      </a:r>
                      <a:endParaRPr lang="en-US" sz="2800">
                        <a:effectLst/>
                        <a:latin typeface="Arial"/>
                        <a:ea typeface="Calibri"/>
                      </a:endParaRPr>
                    </a:p>
                  </a:txBody>
                  <a:tcPr marL="68580" marR="68580" marT="0" marB="0"/>
                </a:tc>
              </a:tr>
              <a:tr h="0">
                <a:tc>
                  <a:txBody>
                    <a:bodyPr/>
                    <a:lstStyle/>
                    <a:p>
                      <a:pPr marL="0" marR="0">
                        <a:spcBef>
                          <a:spcPts val="0"/>
                        </a:spcBef>
                        <a:spcAft>
                          <a:spcPts val="0"/>
                        </a:spcAft>
                      </a:pPr>
                      <a:r>
                        <a:rPr lang="en-US" sz="2400" dirty="0">
                          <a:solidFill>
                            <a:srgbClr val="FFFF00"/>
                          </a:solidFill>
                          <a:effectLst/>
                        </a:rPr>
                        <a:t>Partakers of the Holy Spirit </a:t>
                      </a:r>
                      <a:endParaRPr lang="en-US" sz="2800" dirty="0">
                        <a:solidFill>
                          <a:srgbClr val="FFFF00"/>
                        </a:solidFill>
                        <a:effectLst/>
                        <a:latin typeface="Arial"/>
                        <a:ea typeface="Calibri"/>
                      </a:endParaRPr>
                    </a:p>
                  </a:txBody>
                  <a:tcPr marL="68580" marR="68580" marT="0" marB="0"/>
                </a:tc>
                <a:tc>
                  <a:txBody>
                    <a:bodyPr/>
                    <a:lstStyle/>
                    <a:p>
                      <a:pPr marL="0" marR="0">
                        <a:spcBef>
                          <a:spcPts val="0"/>
                        </a:spcBef>
                        <a:spcAft>
                          <a:spcPts val="0"/>
                        </a:spcAft>
                      </a:pPr>
                      <a:r>
                        <a:rPr lang="en-US" sz="2400">
                          <a:effectLst/>
                        </a:rPr>
                        <a:t>Hebrews 6:4</a:t>
                      </a:r>
                      <a:endParaRPr lang="en-US" sz="2800">
                        <a:effectLst/>
                        <a:latin typeface="Arial"/>
                        <a:ea typeface="Calibri"/>
                      </a:endParaRPr>
                    </a:p>
                  </a:txBody>
                  <a:tcPr marL="68580" marR="68580" marT="0" marB="0"/>
                </a:tc>
              </a:tr>
              <a:tr h="0">
                <a:tc>
                  <a:txBody>
                    <a:bodyPr/>
                    <a:lstStyle/>
                    <a:p>
                      <a:pPr marL="0" marR="0">
                        <a:spcBef>
                          <a:spcPts val="0"/>
                        </a:spcBef>
                        <a:spcAft>
                          <a:spcPts val="0"/>
                        </a:spcAft>
                      </a:pPr>
                      <a:r>
                        <a:rPr lang="en-US" sz="2400" dirty="0" smtClean="0">
                          <a:effectLst/>
                        </a:rPr>
                        <a:t>You </a:t>
                      </a:r>
                      <a:r>
                        <a:rPr lang="en-US" sz="2400" dirty="0">
                          <a:effectLst/>
                        </a:rPr>
                        <a:t>are </a:t>
                      </a:r>
                      <a:r>
                        <a:rPr lang="en-US" sz="2400" dirty="0">
                          <a:solidFill>
                            <a:srgbClr val="FFFF00"/>
                          </a:solidFill>
                          <a:effectLst/>
                        </a:rPr>
                        <a:t>partakers of Christ's sufferings</a:t>
                      </a:r>
                      <a:endParaRPr lang="en-US" sz="2800" dirty="0">
                        <a:solidFill>
                          <a:srgbClr val="FFFF00"/>
                        </a:solidFill>
                        <a:effectLst/>
                        <a:latin typeface="Arial"/>
                        <a:ea typeface="Calibri"/>
                      </a:endParaRPr>
                    </a:p>
                  </a:txBody>
                  <a:tcPr marL="68580" marR="68580" marT="0" marB="0"/>
                </a:tc>
                <a:tc>
                  <a:txBody>
                    <a:bodyPr/>
                    <a:lstStyle/>
                    <a:p>
                      <a:pPr marL="0" marR="0">
                        <a:spcBef>
                          <a:spcPts val="0"/>
                        </a:spcBef>
                        <a:spcAft>
                          <a:spcPts val="0"/>
                        </a:spcAft>
                      </a:pPr>
                      <a:r>
                        <a:rPr lang="en-US" sz="2400">
                          <a:effectLst/>
                        </a:rPr>
                        <a:t>1 Peter 4:13</a:t>
                      </a:r>
                      <a:endParaRPr lang="en-US" sz="2800">
                        <a:effectLst/>
                        <a:latin typeface="Arial"/>
                        <a:ea typeface="Calibri"/>
                      </a:endParaRPr>
                    </a:p>
                  </a:txBody>
                  <a:tcPr marL="68580" marR="68580" marT="0" marB="0"/>
                </a:tc>
              </a:tr>
              <a:tr h="0">
                <a:tc>
                  <a:txBody>
                    <a:bodyPr/>
                    <a:lstStyle/>
                    <a:p>
                      <a:pPr marL="0" marR="0">
                        <a:spcBef>
                          <a:spcPts val="0"/>
                        </a:spcBef>
                        <a:spcAft>
                          <a:spcPts val="0"/>
                        </a:spcAft>
                      </a:pPr>
                      <a:r>
                        <a:rPr lang="en-US" sz="2400" dirty="0" smtClean="0">
                          <a:effectLst/>
                        </a:rPr>
                        <a:t>That </a:t>
                      </a:r>
                      <a:r>
                        <a:rPr lang="en-US" sz="2400" dirty="0">
                          <a:effectLst/>
                        </a:rPr>
                        <a:t>we might be </a:t>
                      </a:r>
                      <a:r>
                        <a:rPr lang="en-US" sz="2400" dirty="0">
                          <a:solidFill>
                            <a:srgbClr val="FFFF00"/>
                          </a:solidFill>
                          <a:effectLst/>
                        </a:rPr>
                        <a:t>partakers of </a:t>
                      </a:r>
                      <a:r>
                        <a:rPr lang="en-US" sz="2400" dirty="0" smtClean="0">
                          <a:solidFill>
                            <a:srgbClr val="FFFF00"/>
                          </a:solidFill>
                          <a:effectLst/>
                        </a:rPr>
                        <a:t>His holiness</a:t>
                      </a:r>
                      <a:endParaRPr lang="en-US" sz="2800" dirty="0">
                        <a:effectLst/>
                        <a:latin typeface="Arial"/>
                        <a:ea typeface="Calibri"/>
                      </a:endParaRPr>
                    </a:p>
                  </a:txBody>
                  <a:tcPr marL="68580" marR="68580" marT="0" marB="0"/>
                </a:tc>
                <a:tc>
                  <a:txBody>
                    <a:bodyPr/>
                    <a:lstStyle/>
                    <a:p>
                      <a:pPr marL="0" marR="0">
                        <a:spcBef>
                          <a:spcPts val="0"/>
                        </a:spcBef>
                        <a:spcAft>
                          <a:spcPts val="0"/>
                        </a:spcAft>
                      </a:pPr>
                      <a:r>
                        <a:rPr lang="en-US" sz="2400" dirty="0">
                          <a:effectLst/>
                        </a:rPr>
                        <a:t>Hebrews 12:10</a:t>
                      </a:r>
                      <a:endParaRPr lang="en-US" sz="2800" dirty="0">
                        <a:effectLst/>
                        <a:latin typeface="Arial"/>
                        <a:ea typeface="Calibri"/>
                      </a:endParaRPr>
                    </a:p>
                  </a:txBody>
                  <a:tcPr marL="68580" marR="68580" marT="0" marB="0"/>
                </a:tc>
              </a:tr>
              <a:tr h="0">
                <a:tc>
                  <a:txBody>
                    <a:bodyPr/>
                    <a:lstStyle/>
                    <a:p>
                      <a:pPr marL="0" marR="0">
                        <a:spcBef>
                          <a:spcPts val="0"/>
                        </a:spcBef>
                        <a:spcAft>
                          <a:spcPts val="0"/>
                        </a:spcAft>
                      </a:pPr>
                      <a:r>
                        <a:rPr lang="en-US" sz="2000" b="1" kern="1200" dirty="0" smtClean="0">
                          <a:solidFill>
                            <a:schemeClr val="lt1"/>
                          </a:solidFill>
                          <a:effectLst/>
                          <a:latin typeface="+mn-lt"/>
                          <a:ea typeface="+mn-ea"/>
                          <a:cs typeface="+mn-cs"/>
                        </a:rPr>
                        <a:t>By These You might be </a:t>
                      </a:r>
                      <a:r>
                        <a:rPr lang="en-US" sz="2000" b="1" kern="1200" dirty="0" smtClean="0">
                          <a:solidFill>
                            <a:srgbClr val="FFFF00"/>
                          </a:solidFill>
                          <a:effectLst/>
                          <a:latin typeface="+mn-lt"/>
                          <a:ea typeface="+mn-ea"/>
                          <a:cs typeface="+mn-cs"/>
                        </a:rPr>
                        <a:t>partakers of the divine nature</a:t>
                      </a:r>
                      <a:endParaRPr lang="en-US" sz="3200" dirty="0">
                        <a:solidFill>
                          <a:srgbClr val="FFFF00"/>
                        </a:solidFill>
                        <a:effectLst/>
                        <a:latin typeface="Arial"/>
                        <a:ea typeface="Calibri"/>
                      </a:endParaRPr>
                    </a:p>
                  </a:txBody>
                  <a:tcPr marL="68580" marR="68580" marT="0" marB="0"/>
                </a:tc>
                <a:tc>
                  <a:txBody>
                    <a:bodyPr/>
                    <a:lstStyle/>
                    <a:p>
                      <a:pPr marL="0" marR="0">
                        <a:spcBef>
                          <a:spcPts val="0"/>
                        </a:spcBef>
                        <a:spcAft>
                          <a:spcPts val="0"/>
                        </a:spcAft>
                      </a:pPr>
                      <a:r>
                        <a:rPr lang="en-US" sz="2400" dirty="0" smtClean="0">
                          <a:effectLst/>
                          <a:latin typeface="Arial"/>
                          <a:ea typeface="Calibri"/>
                        </a:rPr>
                        <a:t>2</a:t>
                      </a:r>
                      <a:r>
                        <a:rPr lang="en-US" sz="2400" baseline="0" dirty="0" smtClean="0">
                          <a:effectLst/>
                          <a:latin typeface="Arial"/>
                          <a:ea typeface="Calibri"/>
                        </a:rPr>
                        <a:t> Peter 1:4</a:t>
                      </a:r>
                      <a:endParaRPr lang="en-US" sz="2400" dirty="0">
                        <a:effectLst/>
                        <a:latin typeface="Arial"/>
                        <a:ea typeface="Calibri"/>
                      </a:endParaRPr>
                    </a:p>
                  </a:txBody>
                  <a:tcPr marL="68580" marR="68580" marT="0" marB="0"/>
                </a:tc>
              </a:tr>
            </a:tbl>
          </a:graphicData>
        </a:graphic>
      </p:graphicFrame>
      <p:sp>
        <p:nvSpPr>
          <p:cNvPr id="8" name="Rectangle 7"/>
          <p:cNvSpPr/>
          <p:nvPr/>
        </p:nvSpPr>
        <p:spPr>
          <a:xfrm>
            <a:off x="79513" y="30339"/>
            <a:ext cx="9970935" cy="1077218"/>
          </a:xfrm>
          <a:prstGeom prst="rect">
            <a:avLst/>
          </a:prstGeom>
        </p:spPr>
        <p:txBody>
          <a:bodyPr wrap="square">
            <a:spAutoFit/>
          </a:bodyPr>
          <a:lstStyle/>
          <a:p>
            <a:pPr algn="ctr"/>
            <a:r>
              <a:rPr lang="en-US" sz="3200" b="1" dirty="0" smtClean="0">
                <a:solidFill>
                  <a:srgbClr val="FFFF00"/>
                </a:solidFill>
              </a:rPr>
              <a:t>Very Powerful Word Revelation </a:t>
            </a:r>
          </a:p>
          <a:p>
            <a:pPr algn="ctr"/>
            <a:r>
              <a:rPr lang="en-US" sz="3200" b="1" dirty="0" smtClean="0">
                <a:solidFill>
                  <a:srgbClr val="FFFF00"/>
                </a:solidFill>
              </a:rPr>
              <a:t>In The New Testament</a:t>
            </a:r>
            <a:endParaRPr lang="en-US" sz="3200" b="1" dirty="0">
              <a:solidFill>
                <a:srgbClr val="FFFF00"/>
              </a:solidFill>
            </a:endParaRPr>
          </a:p>
        </p:txBody>
      </p:sp>
      <p:sp>
        <p:nvSpPr>
          <p:cNvPr id="9" name="Rectangle 8"/>
          <p:cNvSpPr/>
          <p:nvPr/>
        </p:nvSpPr>
        <p:spPr>
          <a:xfrm>
            <a:off x="624476" y="1192897"/>
            <a:ext cx="8678549" cy="1569660"/>
          </a:xfrm>
          <a:prstGeom prst="rect">
            <a:avLst/>
          </a:prstGeom>
        </p:spPr>
        <p:txBody>
          <a:bodyPr wrap="square">
            <a:spAutoFit/>
          </a:bodyPr>
          <a:lstStyle/>
          <a:p>
            <a:r>
              <a:rPr lang="en-US" sz="2400" b="1" dirty="0" smtClean="0">
                <a:solidFill>
                  <a:srgbClr val="FFFF00"/>
                </a:solidFill>
              </a:rPr>
              <a:t>PARTAKER </a:t>
            </a:r>
            <a:r>
              <a:rPr lang="en-US" sz="2400" dirty="0" smtClean="0">
                <a:solidFill>
                  <a:schemeClr val="bg1"/>
                </a:solidFill>
              </a:rPr>
              <a:t>– 1/ Co-participant – 2/ A </a:t>
            </a:r>
            <a:r>
              <a:rPr lang="en-US" sz="2400" dirty="0">
                <a:solidFill>
                  <a:schemeClr val="bg1"/>
                </a:solidFill>
              </a:rPr>
              <a:t>portion or share in  - a participation  - </a:t>
            </a:r>
            <a:r>
              <a:rPr lang="en-US" sz="2400" dirty="0" smtClean="0">
                <a:solidFill>
                  <a:schemeClr val="bg1"/>
                </a:solidFill>
              </a:rPr>
              <a:t>3/ to </a:t>
            </a:r>
            <a:r>
              <a:rPr lang="en-US" sz="2400" dirty="0">
                <a:solidFill>
                  <a:schemeClr val="bg1"/>
                </a:solidFill>
              </a:rPr>
              <a:t>accept – </a:t>
            </a:r>
            <a:r>
              <a:rPr lang="en-US" sz="2400" dirty="0" smtClean="0">
                <a:solidFill>
                  <a:schemeClr val="bg1"/>
                </a:solidFill>
              </a:rPr>
              <a:t>eat (nourish) </a:t>
            </a:r>
            <a:r>
              <a:rPr lang="en-US" sz="2400" dirty="0">
                <a:solidFill>
                  <a:schemeClr val="bg1"/>
                </a:solidFill>
              </a:rPr>
              <a:t>– receive  - </a:t>
            </a:r>
            <a:r>
              <a:rPr lang="en-US" sz="2400" dirty="0" smtClean="0">
                <a:solidFill>
                  <a:schemeClr val="bg1"/>
                </a:solidFill>
              </a:rPr>
              <a:t>4/ one </a:t>
            </a:r>
            <a:r>
              <a:rPr lang="en-US" sz="2400" dirty="0">
                <a:solidFill>
                  <a:schemeClr val="bg1"/>
                </a:solidFill>
              </a:rPr>
              <a:t>who shares – associates – partners </a:t>
            </a:r>
            <a:r>
              <a:rPr lang="en-US" sz="2400" dirty="0" smtClean="0">
                <a:solidFill>
                  <a:schemeClr val="bg1"/>
                </a:solidFill>
              </a:rPr>
              <a:t> </a:t>
            </a:r>
            <a:r>
              <a:rPr lang="en-US" sz="2400" dirty="0">
                <a:solidFill>
                  <a:schemeClr val="bg1"/>
                </a:solidFill>
              </a:rPr>
              <a:t>- 5/ A sharer – companion – partner – fellowship </a:t>
            </a:r>
          </a:p>
        </p:txBody>
      </p:sp>
    </p:spTree>
    <p:extLst>
      <p:ext uri="{BB962C8B-B14F-4D97-AF65-F5344CB8AC3E}">
        <p14:creationId xmlns:p14="http://schemas.microsoft.com/office/powerpoint/2010/main" val="250508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72204" y="58597"/>
            <a:ext cx="7164125" cy="646331"/>
          </a:xfrm>
          <a:prstGeom prst="rect">
            <a:avLst/>
          </a:prstGeom>
          <a:noFill/>
        </p:spPr>
        <p:txBody>
          <a:bodyPr wrap="square" rtlCol="0">
            <a:spAutoFit/>
          </a:bodyPr>
          <a:lstStyle/>
          <a:p>
            <a:pPr algn="ctr"/>
            <a:r>
              <a:rPr lang="en-US" sz="3600" dirty="0" smtClean="0">
                <a:solidFill>
                  <a:srgbClr val="FFFF00"/>
                </a:solidFill>
              </a:rPr>
              <a:t>Let’s Pull This All Together </a:t>
            </a:r>
            <a:endParaRPr lang="en-US" sz="3600" dirty="0">
              <a:solidFill>
                <a:srgbClr val="FFFF00"/>
              </a:solidFill>
            </a:endParaRPr>
          </a:p>
        </p:txBody>
      </p:sp>
      <p:sp>
        <p:nvSpPr>
          <p:cNvPr id="3" name="Rectangle 2"/>
          <p:cNvSpPr/>
          <p:nvPr/>
        </p:nvSpPr>
        <p:spPr>
          <a:xfrm>
            <a:off x="461175" y="1028343"/>
            <a:ext cx="9223513" cy="5693866"/>
          </a:xfrm>
          <a:prstGeom prst="rect">
            <a:avLst/>
          </a:prstGeom>
        </p:spPr>
        <p:txBody>
          <a:bodyPr wrap="square">
            <a:spAutoFit/>
          </a:bodyPr>
          <a:lstStyle/>
          <a:p>
            <a:pPr marL="514350" indent="-514350">
              <a:buFont typeface="+mj-lt"/>
              <a:buAutoNum type="arabicPeriod"/>
            </a:pPr>
            <a:r>
              <a:rPr lang="en-US" sz="2600" dirty="0" smtClean="0">
                <a:solidFill>
                  <a:schemeClr val="bg1"/>
                </a:solidFill>
              </a:rPr>
              <a:t>Your SPIRITUAL NOURISHMENT is critical – every generation either matures or stagnates according to how they feed on Christ THE BREAD OF HEAVEN.</a:t>
            </a:r>
          </a:p>
          <a:p>
            <a:pPr marL="514350" indent="-514350">
              <a:buFont typeface="+mj-lt"/>
              <a:buAutoNum type="arabicPeriod"/>
            </a:pPr>
            <a:r>
              <a:rPr lang="en-US" sz="2600" dirty="0" smtClean="0">
                <a:solidFill>
                  <a:schemeClr val="bg1"/>
                </a:solidFill>
              </a:rPr>
              <a:t>Don’t be lazy and eat  FAST FOOD from other’s only – LEARN TO FEED ON CHRIST YOURSELF – you will be healthier.</a:t>
            </a:r>
            <a:endParaRPr lang="en-US" sz="2600" dirty="0">
              <a:solidFill>
                <a:schemeClr val="bg1"/>
              </a:solidFill>
            </a:endParaRPr>
          </a:p>
          <a:p>
            <a:pPr marL="514350" indent="-514350">
              <a:buFont typeface="+mj-lt"/>
              <a:buAutoNum type="arabicPeriod"/>
            </a:pPr>
            <a:r>
              <a:rPr lang="en-US" sz="2600" dirty="0">
                <a:solidFill>
                  <a:schemeClr val="bg1"/>
                </a:solidFill>
              </a:rPr>
              <a:t>Pray for the unfulfilled and unrealized promises of God to be RELEASED in this </a:t>
            </a:r>
            <a:r>
              <a:rPr lang="en-US" sz="2600" dirty="0" smtClean="0">
                <a:solidFill>
                  <a:schemeClr val="bg1"/>
                </a:solidFill>
              </a:rPr>
              <a:t>hour YOU ARE A PARTAKER OF HIS GRACE, KINGDOM, AND DIVINE NATURE. </a:t>
            </a:r>
            <a:endParaRPr lang="en-US" sz="2600" dirty="0">
              <a:solidFill>
                <a:schemeClr val="bg1"/>
              </a:solidFill>
            </a:endParaRPr>
          </a:p>
          <a:p>
            <a:pPr marL="514350" indent="-514350">
              <a:buFont typeface="+mj-lt"/>
              <a:buAutoNum type="arabicPeriod"/>
            </a:pPr>
            <a:r>
              <a:rPr lang="en-US" sz="2600" dirty="0" smtClean="0">
                <a:solidFill>
                  <a:schemeClr val="bg1"/>
                </a:solidFill>
              </a:rPr>
              <a:t>BE CAREFUL NOT TO OVERDO THE POWER FOODS of heavy things going on in the world. You can become overburdened as a willing WATCHMAN ON THE WALL – Get your juicy steak of the REVELATION OF JESUS to grow up into Him the HEAD OF THE CHURCH. </a:t>
            </a:r>
            <a:endParaRPr lang="en-US" sz="2600" dirty="0">
              <a:solidFill>
                <a:schemeClr val="bg1"/>
              </a:solidFill>
            </a:endParaRPr>
          </a:p>
        </p:txBody>
      </p:sp>
    </p:spTree>
    <p:extLst>
      <p:ext uri="{BB962C8B-B14F-4D97-AF65-F5344CB8AC3E}">
        <p14:creationId xmlns:p14="http://schemas.microsoft.com/office/powerpoint/2010/main" val="261679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8437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Our Eternal Life | Today's Lifel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962106" y="23629"/>
            <a:ext cx="10058400" cy="523220"/>
          </a:xfrm>
          <a:prstGeom prst="rect">
            <a:avLst/>
          </a:prstGeom>
          <a:noFill/>
        </p:spPr>
        <p:txBody>
          <a:bodyPr wrap="square" rtlCol="0">
            <a:spAutoFit/>
          </a:bodyPr>
          <a:lstStyle/>
          <a:p>
            <a:pPr algn="ctr"/>
            <a:r>
              <a:rPr lang="en-US" sz="2800" b="1" dirty="0" smtClean="0">
                <a:solidFill>
                  <a:srgbClr val="FFFF00"/>
                </a:solidFill>
              </a:rPr>
              <a:t>Powerful Answers To Prayer</a:t>
            </a:r>
          </a:p>
        </p:txBody>
      </p:sp>
      <p:pic>
        <p:nvPicPr>
          <p:cNvPr id="4098" name="Picture 2" descr="Baltimore clipper | Definition &amp; Facts | Britann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864" y="2202511"/>
            <a:ext cx="4507071" cy="33634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hat if the Golden Age of Piracy was in the modern era? - Quora"/>
          <p:cNvPicPr>
            <a:picLocks noChangeAspect="1" noChangeArrowheads="1"/>
          </p:cNvPicPr>
          <p:nvPr/>
        </p:nvPicPr>
        <p:blipFill rotWithShape="1">
          <a:blip r:embed="rId3">
            <a:extLst>
              <a:ext uri="{28A0092B-C50C-407E-A947-70E740481C1C}">
                <a14:useLocalDpi xmlns:a14="http://schemas.microsoft.com/office/drawing/2010/main" val="0"/>
              </a:ext>
            </a:extLst>
          </a:blip>
          <a:srcRect r="39665"/>
          <a:stretch/>
        </p:blipFill>
        <p:spPr bwMode="auto">
          <a:xfrm>
            <a:off x="155574" y="1494845"/>
            <a:ext cx="5370583" cy="44945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0375" y="5955527"/>
            <a:ext cx="4731827" cy="830997"/>
          </a:xfrm>
          <a:prstGeom prst="rect">
            <a:avLst/>
          </a:prstGeom>
          <a:noFill/>
        </p:spPr>
        <p:txBody>
          <a:bodyPr wrap="square" rtlCol="0">
            <a:spAutoFit/>
          </a:bodyPr>
          <a:lstStyle/>
          <a:p>
            <a:pPr algn="ctr"/>
            <a:r>
              <a:rPr lang="en-US" sz="2400" dirty="0" smtClean="0">
                <a:solidFill>
                  <a:schemeClr val="bg1"/>
                </a:solidFill>
              </a:rPr>
              <a:t>Saved by Invisible Forces Fighting for The Moravians </a:t>
            </a:r>
          </a:p>
        </p:txBody>
      </p:sp>
      <p:pic>
        <p:nvPicPr>
          <p:cNvPr id="4102" name="Picture 6" descr="Washington Allston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4066" y="1171168"/>
            <a:ext cx="3692497" cy="43817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55438" y="5653377"/>
            <a:ext cx="3732613" cy="1200329"/>
          </a:xfrm>
          <a:prstGeom prst="rect">
            <a:avLst/>
          </a:prstGeom>
          <a:noFill/>
        </p:spPr>
        <p:txBody>
          <a:bodyPr wrap="square" rtlCol="0">
            <a:spAutoFit/>
          </a:bodyPr>
          <a:lstStyle/>
          <a:p>
            <a:r>
              <a:rPr lang="en-US" dirty="0" smtClean="0">
                <a:solidFill>
                  <a:schemeClr val="bg1"/>
                </a:solidFill>
              </a:rPr>
              <a:t>Washington Allston  English Artist</a:t>
            </a:r>
          </a:p>
          <a:p>
            <a:r>
              <a:rPr lang="en-US" dirty="0" smtClean="0">
                <a:solidFill>
                  <a:schemeClr val="bg1"/>
                </a:solidFill>
              </a:rPr>
              <a:t>Painted Angel </a:t>
            </a:r>
            <a:r>
              <a:rPr lang="en-US" dirty="0">
                <a:solidFill>
                  <a:schemeClr val="bg1"/>
                </a:solidFill>
              </a:rPr>
              <a:t>Uriel," which had won the prize at the exhibition of the Royal Academy.</a:t>
            </a:r>
            <a:endParaRPr lang="en-US" dirty="0" smtClean="0">
              <a:solidFill>
                <a:schemeClr val="bg1"/>
              </a:solidFill>
            </a:endParaRPr>
          </a:p>
        </p:txBody>
      </p:sp>
      <p:sp>
        <p:nvSpPr>
          <p:cNvPr id="7" name="TextBox 6"/>
          <p:cNvSpPr txBox="1"/>
          <p:nvPr/>
        </p:nvSpPr>
        <p:spPr>
          <a:xfrm>
            <a:off x="-87462" y="620202"/>
            <a:ext cx="4893420" cy="830997"/>
          </a:xfrm>
          <a:prstGeom prst="rect">
            <a:avLst/>
          </a:prstGeom>
          <a:noFill/>
        </p:spPr>
        <p:txBody>
          <a:bodyPr wrap="square" rtlCol="0">
            <a:spAutoFit/>
          </a:bodyPr>
          <a:lstStyle/>
          <a:p>
            <a:pPr algn="ctr"/>
            <a:r>
              <a:rPr lang="en-US" sz="2400" dirty="0" smtClean="0">
                <a:solidFill>
                  <a:schemeClr val="bg1"/>
                </a:solidFill>
              </a:rPr>
              <a:t>On a Ship Britannia Going </a:t>
            </a:r>
          </a:p>
          <a:p>
            <a:pPr algn="ctr"/>
            <a:r>
              <a:rPr lang="en-US" sz="2400" dirty="0" smtClean="0">
                <a:solidFill>
                  <a:schemeClr val="bg1"/>
                </a:solidFill>
              </a:rPr>
              <a:t>To St. Thomas  In 1814</a:t>
            </a:r>
          </a:p>
        </p:txBody>
      </p:sp>
      <p:pic>
        <p:nvPicPr>
          <p:cNvPr id="15362" name="Picture 2" descr="We love beautiful classic Boats &amp; tall ships - Classic Sailing"/>
          <p:cNvPicPr>
            <a:picLocks noChangeAspect="1" noChangeArrowheads="1"/>
          </p:cNvPicPr>
          <p:nvPr/>
        </p:nvPicPr>
        <p:blipFill rotWithShape="1">
          <a:blip r:embed="rId5">
            <a:extLst>
              <a:ext uri="{28A0092B-C50C-407E-A947-70E740481C1C}">
                <a14:useLocalDpi xmlns:a14="http://schemas.microsoft.com/office/drawing/2010/main" val="0"/>
              </a:ext>
            </a:extLst>
          </a:blip>
          <a:srcRect l="19804" r="15234"/>
          <a:stretch/>
        </p:blipFill>
        <p:spPr bwMode="auto">
          <a:xfrm>
            <a:off x="155575" y="1524419"/>
            <a:ext cx="5453656" cy="44311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p:nvPr/>
        </p:nvPicPr>
        <p:blipFill>
          <a:blip r:embed="rId6">
            <a:extLst>
              <a:ext uri="{28A0092B-C50C-407E-A947-70E740481C1C}">
                <a14:useLocalDpi xmlns:a14="http://schemas.microsoft.com/office/drawing/2010/main" val="0"/>
              </a:ext>
            </a:extLst>
          </a:blip>
          <a:srcRect/>
          <a:stretch>
            <a:fillRect/>
          </a:stretch>
        </p:blipFill>
        <p:spPr bwMode="auto">
          <a:xfrm>
            <a:off x="6055438" y="1232451"/>
            <a:ext cx="3748523" cy="5001371"/>
          </a:xfrm>
          <a:prstGeom prst="rect">
            <a:avLst/>
          </a:prstGeom>
          <a:noFill/>
        </p:spPr>
      </p:pic>
      <p:sp>
        <p:nvSpPr>
          <p:cNvPr id="8" name="TextBox 7"/>
          <p:cNvSpPr txBox="1"/>
          <p:nvPr/>
        </p:nvSpPr>
        <p:spPr>
          <a:xfrm>
            <a:off x="4333461" y="540464"/>
            <a:ext cx="5470501" cy="707886"/>
          </a:xfrm>
          <a:prstGeom prst="rect">
            <a:avLst/>
          </a:prstGeom>
          <a:noFill/>
        </p:spPr>
        <p:txBody>
          <a:bodyPr wrap="square" rtlCol="0">
            <a:spAutoFit/>
          </a:bodyPr>
          <a:lstStyle/>
          <a:p>
            <a:r>
              <a:rPr lang="en-US" sz="2000" dirty="0" smtClean="0">
                <a:solidFill>
                  <a:schemeClr val="bg1"/>
                </a:solidFill>
              </a:rPr>
              <a:t>Book in 1882 Called “</a:t>
            </a:r>
            <a:r>
              <a:rPr lang="en-US" sz="2000" dirty="0" err="1" smtClean="0">
                <a:solidFill>
                  <a:schemeClr val="bg1"/>
                </a:solidFill>
              </a:rPr>
              <a:t>Ebenezers</a:t>
            </a:r>
            <a:r>
              <a:rPr lang="en-US" sz="2000" dirty="0" smtClean="0">
                <a:solidFill>
                  <a:schemeClr val="bg1"/>
                </a:solidFill>
              </a:rPr>
              <a:t> – </a:t>
            </a:r>
          </a:p>
          <a:p>
            <a:r>
              <a:rPr lang="en-US" sz="2000" dirty="0" smtClean="0">
                <a:solidFill>
                  <a:schemeClr val="bg1"/>
                </a:solidFill>
              </a:rPr>
              <a:t>Record of Prevailing Prayer”</a:t>
            </a:r>
          </a:p>
        </p:txBody>
      </p:sp>
    </p:spTree>
    <p:extLst>
      <p:ext uri="{BB962C8B-B14F-4D97-AF65-F5344CB8AC3E}">
        <p14:creationId xmlns:p14="http://schemas.microsoft.com/office/powerpoint/2010/main" val="268737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3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2652" y="203808"/>
            <a:ext cx="9654362" cy="923330"/>
          </a:xfrm>
          <a:prstGeom prst="rect">
            <a:avLst/>
          </a:prstGeom>
          <a:noFill/>
        </p:spPr>
        <p:txBody>
          <a:bodyPr wrap="square" rtlCol="0">
            <a:spAutoFit/>
          </a:bodyPr>
          <a:lstStyle/>
          <a:p>
            <a:pPr algn="ctr"/>
            <a:r>
              <a:rPr lang="en-US" sz="5400" b="1" dirty="0" smtClean="0">
                <a:solidFill>
                  <a:srgbClr val="FFFF00"/>
                </a:solidFill>
                <a:effectLst>
                  <a:outerShdw blurRad="38100" dist="38100" dir="2700000" algn="tl">
                    <a:srgbClr val="000000">
                      <a:alpha val="43137"/>
                    </a:srgbClr>
                  </a:outerShdw>
                </a:effectLst>
              </a:rPr>
              <a:t>APPLICATION </a:t>
            </a:r>
            <a:endParaRPr lang="en-US" sz="5400" b="1" dirty="0">
              <a:solidFill>
                <a:srgbClr val="FFFF00"/>
              </a:solidFill>
              <a:effectLst>
                <a:outerShdw blurRad="38100" dist="38100" dir="2700000" algn="tl">
                  <a:srgbClr val="000000">
                    <a:alpha val="43137"/>
                  </a:srgbClr>
                </a:outerShdw>
              </a:effectLst>
            </a:endParaRPr>
          </a:p>
        </p:txBody>
      </p:sp>
      <p:sp>
        <p:nvSpPr>
          <p:cNvPr id="6" name="Rectangle 5"/>
          <p:cNvSpPr/>
          <p:nvPr/>
        </p:nvSpPr>
        <p:spPr>
          <a:xfrm>
            <a:off x="278296" y="1365812"/>
            <a:ext cx="9588718" cy="5262979"/>
          </a:xfrm>
          <a:prstGeom prst="rect">
            <a:avLst/>
          </a:prstGeom>
        </p:spPr>
        <p:txBody>
          <a:bodyPr wrap="square">
            <a:spAutoFit/>
          </a:bodyPr>
          <a:lstStyle/>
          <a:p>
            <a:pPr marL="514350" indent="-514350">
              <a:buFont typeface="+mj-lt"/>
              <a:buAutoNum type="arabicPeriod"/>
            </a:pPr>
            <a:r>
              <a:rPr lang="en-US" sz="2800" dirty="0" smtClean="0">
                <a:solidFill>
                  <a:schemeClr val="bg1"/>
                </a:solidFill>
              </a:rPr>
              <a:t>The ARK of the Covenant is with you – It’s Jesus – It’s the Holy Spirit – It’s the Glory of Your Heavenly Father – </a:t>
            </a:r>
            <a:r>
              <a:rPr lang="en-US" sz="2800" dirty="0" smtClean="0">
                <a:solidFill>
                  <a:srgbClr val="FFFF00"/>
                </a:solidFill>
              </a:rPr>
              <a:t>(YOUR WHOLE HOUSEHOLD IS BLESSED) </a:t>
            </a:r>
            <a:r>
              <a:rPr lang="en-US" sz="2800" dirty="0" smtClean="0">
                <a:solidFill>
                  <a:schemeClr val="bg1"/>
                </a:solidFill>
              </a:rPr>
              <a:t>let Him motivate you to bring all into the Storehouse – So that He can throw open the floodgates of Heaven and bless your household. (Malachi 3:10)</a:t>
            </a:r>
          </a:p>
          <a:p>
            <a:pPr marL="514350" indent="-514350">
              <a:buFont typeface="+mj-lt"/>
              <a:buAutoNum type="arabicPeriod"/>
            </a:pPr>
            <a:r>
              <a:rPr lang="en-US" sz="2800" dirty="0" smtClean="0">
                <a:solidFill>
                  <a:schemeClr val="bg1"/>
                </a:solidFill>
              </a:rPr>
              <a:t>Pray for the unfulfilled and unrealized promises of God to be RELEASED in this hour. </a:t>
            </a:r>
          </a:p>
          <a:p>
            <a:pPr marL="514350" indent="-514350">
              <a:buFont typeface="+mj-lt"/>
              <a:buAutoNum type="arabicPeriod"/>
            </a:pPr>
            <a:r>
              <a:rPr lang="en-US" sz="2800" dirty="0" smtClean="0">
                <a:solidFill>
                  <a:schemeClr val="bg1"/>
                </a:solidFill>
              </a:rPr>
              <a:t>NEVER CEASE PUTTING YOUR FAITH IN ACTION AND PRAYING - STAND AND DECREEING HIS RESURRECTION POWER OVER YOUR LIFE – YOUR FAMILY – YOUR CHURCH – YOUR NATION</a:t>
            </a:r>
          </a:p>
        </p:txBody>
      </p:sp>
    </p:spTree>
    <p:extLst>
      <p:ext uri="{BB962C8B-B14F-4D97-AF65-F5344CB8AC3E}">
        <p14:creationId xmlns:p14="http://schemas.microsoft.com/office/powerpoint/2010/main" val="17929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4668" y="38168"/>
            <a:ext cx="8941981" cy="646331"/>
          </a:xfrm>
          <a:prstGeom prst="rect">
            <a:avLst/>
          </a:prstGeom>
        </p:spPr>
        <p:txBody>
          <a:bodyPr wrap="square">
            <a:spAutoFit/>
          </a:bodyPr>
          <a:lstStyle/>
          <a:p>
            <a:pPr algn="ctr"/>
            <a:r>
              <a:rPr lang="en-US" sz="3600" dirty="0" smtClean="0">
                <a:solidFill>
                  <a:srgbClr val="FFFF00"/>
                </a:solidFill>
              </a:rPr>
              <a:t>Grace Brings Life </a:t>
            </a:r>
            <a:endParaRPr lang="en-US" sz="3600" dirty="0">
              <a:solidFill>
                <a:srgbClr val="FFFF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44512100"/>
              </p:ext>
            </p:extLst>
          </p:nvPr>
        </p:nvGraphicFramePr>
        <p:xfrm>
          <a:off x="243116" y="755837"/>
          <a:ext cx="9660834" cy="2987040"/>
        </p:xfrm>
        <a:graphic>
          <a:graphicData uri="http://schemas.openxmlformats.org/drawingml/2006/table">
            <a:tbl>
              <a:tblPr firstRow="1" firstCol="1" bandRow="1">
                <a:tableStyleId>{5C22544A-7EE6-4342-B048-85BDC9FD1C3A}</a:tableStyleId>
              </a:tblPr>
              <a:tblGrid>
                <a:gridCol w="1892410"/>
                <a:gridCol w="3522868"/>
                <a:gridCol w="4245556"/>
              </a:tblGrid>
              <a:tr h="0">
                <a:tc>
                  <a:txBody>
                    <a:bodyPr/>
                    <a:lstStyle/>
                    <a:p>
                      <a:pPr marL="0" marR="0">
                        <a:spcBef>
                          <a:spcPts val="0"/>
                        </a:spcBef>
                        <a:spcAft>
                          <a:spcPts val="0"/>
                        </a:spcAft>
                      </a:pPr>
                      <a:r>
                        <a:rPr lang="en-US" sz="2800" dirty="0">
                          <a:effectLst/>
                        </a:rPr>
                        <a:t>Source</a:t>
                      </a:r>
                      <a:endParaRPr lang="en-US" sz="2800" dirty="0">
                        <a:effectLst/>
                        <a:latin typeface="Arial"/>
                        <a:ea typeface="Calibri"/>
                      </a:endParaRPr>
                    </a:p>
                  </a:txBody>
                  <a:tcPr marL="68580" marR="68580" marT="0" marB="0"/>
                </a:tc>
                <a:tc>
                  <a:txBody>
                    <a:bodyPr/>
                    <a:lstStyle/>
                    <a:p>
                      <a:pPr marL="0" marR="0">
                        <a:spcBef>
                          <a:spcPts val="0"/>
                        </a:spcBef>
                        <a:spcAft>
                          <a:spcPts val="0"/>
                        </a:spcAft>
                      </a:pPr>
                      <a:r>
                        <a:rPr lang="en-US" sz="2800" dirty="0">
                          <a:effectLst/>
                        </a:rPr>
                        <a:t>God/ Grace</a:t>
                      </a:r>
                      <a:endParaRPr lang="en-US" sz="2800" dirty="0">
                        <a:effectLst/>
                        <a:latin typeface="Arial"/>
                        <a:ea typeface="Calibri"/>
                      </a:endParaRPr>
                    </a:p>
                  </a:txBody>
                  <a:tcPr marL="68580" marR="68580" marT="0" marB="0"/>
                </a:tc>
                <a:tc>
                  <a:txBody>
                    <a:bodyPr/>
                    <a:lstStyle/>
                    <a:p>
                      <a:pPr marL="0" marR="0">
                        <a:spcBef>
                          <a:spcPts val="0"/>
                        </a:spcBef>
                        <a:spcAft>
                          <a:spcPts val="0"/>
                        </a:spcAft>
                      </a:pPr>
                      <a:r>
                        <a:rPr lang="en-US" sz="2800" dirty="0" smtClean="0">
                          <a:effectLst/>
                        </a:rPr>
                        <a:t>Self/ Flesh</a:t>
                      </a:r>
                      <a:r>
                        <a:rPr lang="en-US" sz="2800" dirty="0">
                          <a:effectLst/>
                        </a:rPr>
                        <a:t>/ </a:t>
                      </a:r>
                      <a:r>
                        <a:rPr lang="en-US" sz="2800" dirty="0" smtClean="0">
                          <a:effectLst/>
                        </a:rPr>
                        <a:t>Enemy</a:t>
                      </a:r>
                      <a:endParaRPr lang="en-US" sz="2800" dirty="0">
                        <a:effectLst/>
                        <a:latin typeface="Arial"/>
                        <a:ea typeface="Calibri"/>
                      </a:endParaRPr>
                    </a:p>
                  </a:txBody>
                  <a:tcPr marL="68580" marR="68580" marT="0" marB="0"/>
                </a:tc>
              </a:tr>
              <a:tr h="0">
                <a:tc>
                  <a:txBody>
                    <a:bodyPr/>
                    <a:lstStyle/>
                    <a:p>
                      <a:pPr marL="0" marR="0">
                        <a:spcBef>
                          <a:spcPts val="0"/>
                        </a:spcBef>
                        <a:spcAft>
                          <a:spcPts val="0"/>
                        </a:spcAft>
                      </a:pPr>
                      <a:r>
                        <a:rPr lang="en-US" sz="2800">
                          <a:effectLst/>
                        </a:rPr>
                        <a:t>Seed</a:t>
                      </a:r>
                      <a:endParaRPr lang="en-US" sz="2800">
                        <a:effectLst/>
                        <a:latin typeface="Arial"/>
                        <a:ea typeface="Calibri"/>
                      </a:endParaRPr>
                    </a:p>
                  </a:txBody>
                  <a:tcPr marL="68580" marR="68580" marT="0" marB="0"/>
                </a:tc>
                <a:tc>
                  <a:txBody>
                    <a:bodyPr/>
                    <a:lstStyle/>
                    <a:p>
                      <a:pPr marL="0" marR="0">
                        <a:spcBef>
                          <a:spcPts val="0"/>
                        </a:spcBef>
                        <a:spcAft>
                          <a:spcPts val="0"/>
                        </a:spcAft>
                      </a:pPr>
                      <a:r>
                        <a:rPr lang="en-US" sz="2800" dirty="0">
                          <a:effectLst/>
                        </a:rPr>
                        <a:t>Faith/ </a:t>
                      </a:r>
                      <a:r>
                        <a:rPr lang="en-US" sz="2800" dirty="0" smtClean="0">
                          <a:effectLst/>
                        </a:rPr>
                        <a:t>Love/ Purpose</a:t>
                      </a:r>
                      <a:endParaRPr lang="en-US" sz="2800" dirty="0">
                        <a:effectLst/>
                        <a:latin typeface="Arial"/>
                        <a:ea typeface="Calibri"/>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effectLst/>
                        </a:rPr>
                        <a:t>Fear/ Lust/</a:t>
                      </a:r>
                      <a:r>
                        <a:rPr lang="en-US" sz="2800" baseline="0" dirty="0" smtClean="0">
                          <a:effectLst/>
                        </a:rPr>
                        <a:t> </a:t>
                      </a:r>
                      <a:r>
                        <a:rPr lang="en-US" sz="2800" dirty="0" smtClean="0">
                          <a:effectLst/>
                        </a:rPr>
                        <a:t>Pleasure</a:t>
                      </a:r>
                      <a:endParaRPr lang="en-US" sz="2800" dirty="0">
                        <a:effectLst/>
                        <a:latin typeface="Arial"/>
                        <a:ea typeface="Calibri"/>
                      </a:endParaRPr>
                    </a:p>
                  </a:txBody>
                  <a:tcPr marL="68580" marR="68580" marT="0" marB="0"/>
                </a:tc>
              </a:tr>
              <a:tr h="0">
                <a:tc>
                  <a:txBody>
                    <a:bodyPr/>
                    <a:lstStyle/>
                    <a:p>
                      <a:pPr marL="0" marR="0">
                        <a:spcBef>
                          <a:spcPts val="0"/>
                        </a:spcBef>
                        <a:spcAft>
                          <a:spcPts val="0"/>
                        </a:spcAft>
                      </a:pPr>
                      <a:r>
                        <a:rPr lang="en-US" sz="2800">
                          <a:effectLst/>
                        </a:rPr>
                        <a:t>Condition</a:t>
                      </a:r>
                      <a:endParaRPr lang="en-US" sz="2800">
                        <a:effectLst/>
                        <a:latin typeface="Arial"/>
                        <a:ea typeface="Calibri"/>
                      </a:endParaRPr>
                    </a:p>
                  </a:txBody>
                  <a:tcPr marL="68580" marR="68580" marT="0" marB="0"/>
                </a:tc>
                <a:tc>
                  <a:txBody>
                    <a:bodyPr/>
                    <a:lstStyle/>
                    <a:p>
                      <a:pPr marL="0" marR="0">
                        <a:spcBef>
                          <a:spcPts val="0"/>
                        </a:spcBef>
                        <a:spcAft>
                          <a:spcPts val="0"/>
                        </a:spcAft>
                      </a:pPr>
                      <a:r>
                        <a:rPr lang="en-US" sz="2800" dirty="0">
                          <a:effectLst/>
                        </a:rPr>
                        <a:t>Turn to </a:t>
                      </a:r>
                      <a:r>
                        <a:rPr lang="en-US" sz="2800" dirty="0" smtClean="0">
                          <a:effectLst/>
                        </a:rPr>
                        <a:t>God/ Surrender/ Trust </a:t>
                      </a:r>
                      <a:endParaRPr lang="en-US" sz="2800" dirty="0">
                        <a:effectLst/>
                        <a:latin typeface="Arial"/>
                        <a:ea typeface="Calibri"/>
                      </a:endParaRPr>
                    </a:p>
                  </a:txBody>
                  <a:tcPr marL="68580" marR="68580" marT="0" marB="0"/>
                </a:tc>
                <a:tc>
                  <a:txBody>
                    <a:bodyPr/>
                    <a:lstStyle/>
                    <a:p>
                      <a:pPr marL="0" marR="0">
                        <a:spcBef>
                          <a:spcPts val="0"/>
                        </a:spcBef>
                        <a:spcAft>
                          <a:spcPts val="0"/>
                        </a:spcAft>
                      </a:pPr>
                      <a:r>
                        <a:rPr lang="en-US" sz="2800" dirty="0">
                          <a:effectLst/>
                        </a:rPr>
                        <a:t>Reject Truth/ love </a:t>
                      </a:r>
                      <a:r>
                        <a:rPr lang="en-US" sz="2800" dirty="0" smtClean="0">
                          <a:effectLst/>
                        </a:rPr>
                        <a:t>Self/ Disobey/ Doubt</a:t>
                      </a:r>
                      <a:endParaRPr lang="en-US" sz="2800" dirty="0">
                        <a:effectLst/>
                        <a:latin typeface="Arial"/>
                        <a:ea typeface="Calibri"/>
                      </a:endParaRPr>
                    </a:p>
                  </a:txBody>
                  <a:tcPr marL="68580" marR="68580" marT="0" marB="0"/>
                </a:tc>
              </a:tr>
              <a:tr h="0">
                <a:tc>
                  <a:txBody>
                    <a:bodyPr/>
                    <a:lstStyle/>
                    <a:p>
                      <a:pPr marL="0" marR="0">
                        <a:spcBef>
                          <a:spcPts val="0"/>
                        </a:spcBef>
                        <a:spcAft>
                          <a:spcPts val="0"/>
                        </a:spcAft>
                      </a:pPr>
                      <a:r>
                        <a:rPr lang="en-US" sz="2800" dirty="0" smtClean="0">
                          <a:effectLst/>
                        </a:rPr>
                        <a:t>Outcome/Birth</a:t>
                      </a:r>
                      <a:endParaRPr lang="en-US" sz="2800" dirty="0">
                        <a:effectLst/>
                        <a:latin typeface="Arial"/>
                        <a:ea typeface="Calibri"/>
                      </a:endParaRPr>
                    </a:p>
                  </a:txBody>
                  <a:tcPr marL="68580" marR="68580" marT="0" marB="0"/>
                </a:tc>
                <a:tc>
                  <a:txBody>
                    <a:bodyPr/>
                    <a:lstStyle/>
                    <a:p>
                      <a:pPr marL="0" marR="0">
                        <a:spcBef>
                          <a:spcPts val="0"/>
                        </a:spcBef>
                        <a:spcAft>
                          <a:spcPts val="0"/>
                        </a:spcAft>
                      </a:pPr>
                      <a:r>
                        <a:rPr lang="en-US" sz="2800" dirty="0">
                          <a:effectLst/>
                        </a:rPr>
                        <a:t>Salvation/ </a:t>
                      </a:r>
                      <a:r>
                        <a:rPr lang="en-US" sz="2800" dirty="0" smtClean="0">
                          <a:effectLst/>
                        </a:rPr>
                        <a:t>revival/ Ultimate meaning </a:t>
                      </a:r>
                      <a:endParaRPr lang="en-US" sz="2800" dirty="0">
                        <a:effectLst/>
                        <a:latin typeface="Arial"/>
                        <a:ea typeface="Calibri"/>
                      </a:endParaRPr>
                    </a:p>
                  </a:txBody>
                  <a:tcPr marL="68580" marR="68580" marT="0" marB="0"/>
                </a:tc>
                <a:tc>
                  <a:txBody>
                    <a:bodyPr/>
                    <a:lstStyle/>
                    <a:p>
                      <a:pPr marL="0" marR="0">
                        <a:spcBef>
                          <a:spcPts val="0"/>
                        </a:spcBef>
                        <a:spcAft>
                          <a:spcPts val="0"/>
                        </a:spcAft>
                      </a:pPr>
                      <a:r>
                        <a:rPr lang="en-US" sz="2800" dirty="0">
                          <a:effectLst/>
                        </a:rPr>
                        <a:t>Discontent/ hardness of </a:t>
                      </a:r>
                      <a:r>
                        <a:rPr lang="en-US" sz="2800" dirty="0" smtClean="0">
                          <a:effectLst/>
                        </a:rPr>
                        <a:t>heart/ void and empty</a:t>
                      </a:r>
                      <a:endParaRPr lang="en-US" sz="2800" dirty="0">
                        <a:effectLst/>
                        <a:latin typeface="Arial"/>
                        <a:ea typeface="Calibri"/>
                      </a:endParaRPr>
                    </a:p>
                  </a:txBody>
                  <a:tcPr marL="68580" marR="68580" marT="0" marB="0"/>
                </a:tc>
              </a:tr>
              <a:tr h="0">
                <a:tc>
                  <a:txBody>
                    <a:bodyPr/>
                    <a:lstStyle/>
                    <a:p>
                      <a:pPr marL="0" marR="0">
                        <a:spcBef>
                          <a:spcPts val="0"/>
                        </a:spcBef>
                        <a:spcAft>
                          <a:spcPts val="0"/>
                        </a:spcAft>
                      </a:pPr>
                      <a:r>
                        <a:rPr lang="en-US" sz="2800">
                          <a:effectLst/>
                        </a:rPr>
                        <a:t>Fruit</a:t>
                      </a:r>
                      <a:endParaRPr lang="en-US" sz="2800">
                        <a:effectLst/>
                        <a:latin typeface="Arial"/>
                        <a:ea typeface="Calibri"/>
                      </a:endParaRPr>
                    </a:p>
                  </a:txBody>
                  <a:tcPr marL="68580" marR="68580" marT="0" marB="0"/>
                </a:tc>
                <a:tc>
                  <a:txBody>
                    <a:bodyPr/>
                    <a:lstStyle/>
                    <a:p>
                      <a:pPr marL="0" marR="0">
                        <a:spcBef>
                          <a:spcPts val="0"/>
                        </a:spcBef>
                        <a:spcAft>
                          <a:spcPts val="0"/>
                        </a:spcAft>
                      </a:pPr>
                      <a:r>
                        <a:rPr lang="en-US" sz="2800" dirty="0">
                          <a:effectLst/>
                        </a:rPr>
                        <a:t>Blessings</a:t>
                      </a:r>
                      <a:endParaRPr lang="en-US" sz="2800" dirty="0">
                        <a:effectLst/>
                        <a:latin typeface="Arial"/>
                        <a:ea typeface="Calibri"/>
                      </a:endParaRPr>
                    </a:p>
                  </a:txBody>
                  <a:tcPr marL="68580" marR="68580" marT="0" marB="0"/>
                </a:tc>
                <a:tc>
                  <a:txBody>
                    <a:bodyPr/>
                    <a:lstStyle/>
                    <a:p>
                      <a:pPr marL="0" marR="0">
                        <a:spcBef>
                          <a:spcPts val="0"/>
                        </a:spcBef>
                        <a:spcAft>
                          <a:spcPts val="0"/>
                        </a:spcAft>
                      </a:pPr>
                      <a:r>
                        <a:rPr lang="en-US" sz="2800" dirty="0">
                          <a:effectLst/>
                        </a:rPr>
                        <a:t>Curses </a:t>
                      </a:r>
                      <a:endParaRPr lang="en-US" sz="2800" dirty="0">
                        <a:effectLst/>
                        <a:latin typeface="Arial"/>
                        <a:ea typeface="Calibri"/>
                      </a:endParaRPr>
                    </a:p>
                  </a:txBody>
                  <a:tcPr marL="68580" marR="68580" marT="0" marB="0"/>
                </a:tc>
              </a:tr>
            </a:tbl>
          </a:graphicData>
        </a:graphic>
      </p:graphicFrame>
      <p:sp>
        <p:nvSpPr>
          <p:cNvPr id="5" name="Rectangle 1"/>
          <p:cNvSpPr>
            <a:spLocks noChangeArrowheads="1"/>
          </p:cNvSpPr>
          <p:nvPr/>
        </p:nvSpPr>
        <p:spPr bwMode="auto">
          <a:xfrm>
            <a:off x="1622425" y="2935288"/>
            <a:ext cx="1005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5"/>
          <p:cNvSpPr/>
          <p:nvPr/>
        </p:nvSpPr>
        <p:spPr>
          <a:xfrm>
            <a:off x="382863" y="4094938"/>
            <a:ext cx="9381340" cy="2308324"/>
          </a:xfrm>
          <a:prstGeom prst="rect">
            <a:avLst/>
          </a:prstGeom>
        </p:spPr>
        <p:txBody>
          <a:bodyPr wrap="square">
            <a:spAutoFit/>
          </a:bodyPr>
          <a:lstStyle/>
          <a:p>
            <a:r>
              <a:rPr lang="en-US" sz="2400" dirty="0" smtClean="0">
                <a:solidFill>
                  <a:schemeClr val="bg1"/>
                </a:solidFill>
              </a:rPr>
              <a:t>This </a:t>
            </a:r>
            <a:r>
              <a:rPr lang="en-US" sz="2400" dirty="0">
                <a:solidFill>
                  <a:schemeClr val="bg1"/>
                </a:solidFill>
              </a:rPr>
              <a:t>day I call heaven and earth as witnesses against you that I have </a:t>
            </a:r>
            <a:r>
              <a:rPr lang="en-US" sz="2400" b="1" dirty="0">
                <a:solidFill>
                  <a:srgbClr val="FFFF00"/>
                </a:solidFill>
              </a:rPr>
              <a:t>set before you life and death, blessings and curses</a:t>
            </a:r>
            <a:r>
              <a:rPr lang="en-US" sz="2400" dirty="0">
                <a:solidFill>
                  <a:schemeClr val="bg1"/>
                </a:solidFill>
              </a:rPr>
              <a:t>. Now choose life, so that you and your children may live </a:t>
            </a:r>
            <a:r>
              <a:rPr lang="en-US" sz="2400" baseline="30000" dirty="0">
                <a:solidFill>
                  <a:schemeClr val="bg1"/>
                </a:solidFill>
              </a:rPr>
              <a:t>20 </a:t>
            </a:r>
            <a:r>
              <a:rPr lang="en-US" sz="2400" dirty="0">
                <a:solidFill>
                  <a:schemeClr val="bg1"/>
                </a:solidFill>
              </a:rPr>
              <a:t> and that you may love the </a:t>
            </a:r>
            <a:r>
              <a:rPr lang="en-US" sz="2400" cap="small" dirty="0">
                <a:solidFill>
                  <a:schemeClr val="bg1"/>
                </a:solidFill>
              </a:rPr>
              <a:t>LORD</a:t>
            </a:r>
            <a:r>
              <a:rPr lang="en-US" sz="2400" dirty="0">
                <a:solidFill>
                  <a:schemeClr val="bg1"/>
                </a:solidFill>
              </a:rPr>
              <a:t> your God, listen to </a:t>
            </a:r>
            <a:r>
              <a:rPr lang="en-US" sz="2400" dirty="0" smtClean="0">
                <a:solidFill>
                  <a:schemeClr val="bg1"/>
                </a:solidFill>
              </a:rPr>
              <a:t>His </a:t>
            </a:r>
            <a:r>
              <a:rPr lang="en-US" sz="2400" dirty="0">
                <a:solidFill>
                  <a:schemeClr val="bg1"/>
                </a:solidFill>
              </a:rPr>
              <a:t>voice, and hold fast to </a:t>
            </a:r>
            <a:r>
              <a:rPr lang="en-US" sz="2400" dirty="0" smtClean="0">
                <a:solidFill>
                  <a:schemeClr val="bg1"/>
                </a:solidFill>
              </a:rPr>
              <a:t>Him</a:t>
            </a:r>
            <a:r>
              <a:rPr lang="en-US" sz="2400" dirty="0">
                <a:solidFill>
                  <a:schemeClr val="bg1"/>
                </a:solidFill>
              </a:rPr>
              <a:t>. For the </a:t>
            </a:r>
            <a:r>
              <a:rPr lang="en-US" sz="2400" cap="small" dirty="0">
                <a:solidFill>
                  <a:schemeClr val="bg1"/>
                </a:solidFill>
              </a:rPr>
              <a:t>LORD</a:t>
            </a:r>
            <a:r>
              <a:rPr lang="en-US" sz="2400" dirty="0">
                <a:solidFill>
                  <a:schemeClr val="bg1"/>
                </a:solidFill>
              </a:rPr>
              <a:t> is your life, and </a:t>
            </a:r>
            <a:r>
              <a:rPr lang="en-US" sz="2400" dirty="0" smtClean="0">
                <a:solidFill>
                  <a:schemeClr val="bg1"/>
                </a:solidFill>
              </a:rPr>
              <a:t>He </a:t>
            </a:r>
            <a:r>
              <a:rPr lang="en-US" sz="2400" dirty="0">
                <a:solidFill>
                  <a:schemeClr val="bg1"/>
                </a:solidFill>
              </a:rPr>
              <a:t>will give you many years in the land </a:t>
            </a:r>
            <a:r>
              <a:rPr lang="en-US" sz="2400" dirty="0" smtClean="0">
                <a:solidFill>
                  <a:schemeClr val="bg1"/>
                </a:solidFill>
              </a:rPr>
              <a:t>- </a:t>
            </a:r>
            <a:r>
              <a:rPr lang="en-US" sz="2400" b="1" dirty="0">
                <a:solidFill>
                  <a:schemeClr val="bg1"/>
                </a:solidFill>
              </a:rPr>
              <a:t>Deuteronomy 30:19-20 (NIV) </a:t>
            </a:r>
            <a:endParaRPr lang="en-US" sz="2400" dirty="0">
              <a:solidFill>
                <a:schemeClr val="bg1"/>
              </a:solidFill>
            </a:endParaRPr>
          </a:p>
        </p:txBody>
      </p:sp>
    </p:spTree>
    <p:extLst>
      <p:ext uri="{BB962C8B-B14F-4D97-AF65-F5344CB8AC3E}">
        <p14:creationId xmlns:p14="http://schemas.microsoft.com/office/powerpoint/2010/main" val="21963828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7464" y="141653"/>
            <a:ext cx="9970935" cy="1077218"/>
          </a:xfrm>
          <a:prstGeom prst="rect">
            <a:avLst/>
          </a:prstGeom>
        </p:spPr>
        <p:txBody>
          <a:bodyPr wrap="square">
            <a:spAutoFit/>
          </a:bodyPr>
          <a:lstStyle/>
          <a:p>
            <a:pPr algn="ctr"/>
            <a:r>
              <a:rPr lang="en-US" sz="3200" b="1" dirty="0" smtClean="0">
                <a:solidFill>
                  <a:srgbClr val="FFFF00"/>
                </a:solidFill>
              </a:rPr>
              <a:t>David Wrote Psalm 68 For The</a:t>
            </a:r>
          </a:p>
          <a:p>
            <a:pPr algn="ctr"/>
            <a:r>
              <a:rPr lang="en-US" sz="3200" b="1" dirty="0" smtClean="0">
                <a:solidFill>
                  <a:srgbClr val="FFFF00"/>
                </a:solidFill>
              </a:rPr>
              <a:t>Bringing Up of the Ark Into Jerusalem </a:t>
            </a:r>
            <a:endParaRPr lang="en-US" sz="3200" b="1" dirty="0">
              <a:solidFill>
                <a:srgbClr val="FFFF00"/>
              </a:solidFill>
            </a:endParaRPr>
          </a:p>
        </p:txBody>
      </p:sp>
      <p:sp>
        <p:nvSpPr>
          <p:cNvPr id="2" name="Rectangle 1"/>
          <p:cNvSpPr/>
          <p:nvPr/>
        </p:nvSpPr>
        <p:spPr>
          <a:xfrm>
            <a:off x="477078" y="1997839"/>
            <a:ext cx="8778239" cy="3539430"/>
          </a:xfrm>
          <a:prstGeom prst="rect">
            <a:avLst/>
          </a:prstGeom>
        </p:spPr>
        <p:txBody>
          <a:bodyPr wrap="square">
            <a:spAutoFit/>
          </a:bodyPr>
          <a:lstStyle/>
          <a:p>
            <a:r>
              <a:rPr lang="en-US" sz="2800" dirty="0" smtClean="0">
                <a:solidFill>
                  <a:schemeClr val="bg1"/>
                </a:solidFill>
              </a:rPr>
              <a:t>The </a:t>
            </a:r>
            <a:r>
              <a:rPr lang="en-US" sz="2800" dirty="0">
                <a:solidFill>
                  <a:schemeClr val="bg1"/>
                </a:solidFill>
              </a:rPr>
              <a:t>stone </a:t>
            </a:r>
            <a:r>
              <a:rPr lang="en-US" sz="2800" dirty="0" smtClean="0">
                <a:solidFill>
                  <a:schemeClr val="bg1"/>
                </a:solidFill>
              </a:rPr>
              <a:t>(JESUS) </a:t>
            </a:r>
            <a:r>
              <a:rPr lang="en-US" sz="2800" i="1" dirty="0" smtClean="0">
                <a:solidFill>
                  <a:schemeClr val="bg1"/>
                </a:solidFill>
              </a:rPr>
              <a:t>which</a:t>
            </a:r>
            <a:r>
              <a:rPr lang="en-US" sz="2800" dirty="0" smtClean="0">
                <a:solidFill>
                  <a:schemeClr val="bg1"/>
                </a:solidFill>
              </a:rPr>
              <a:t> </a:t>
            </a:r>
            <a:r>
              <a:rPr lang="en-US" sz="2800" dirty="0">
                <a:solidFill>
                  <a:schemeClr val="bg1"/>
                </a:solidFill>
              </a:rPr>
              <a:t>the builders refused is become the head </a:t>
            </a:r>
            <a:r>
              <a:rPr lang="en-US" sz="2800" i="1" dirty="0">
                <a:solidFill>
                  <a:schemeClr val="bg1"/>
                </a:solidFill>
              </a:rPr>
              <a:t>stone</a:t>
            </a:r>
            <a:r>
              <a:rPr lang="en-US" sz="2800" dirty="0">
                <a:solidFill>
                  <a:schemeClr val="bg1"/>
                </a:solidFill>
              </a:rPr>
              <a:t> of the corner. </a:t>
            </a:r>
            <a:r>
              <a:rPr lang="en-US" sz="2800" baseline="30000" dirty="0">
                <a:solidFill>
                  <a:schemeClr val="bg1"/>
                </a:solidFill>
              </a:rPr>
              <a:t>23 </a:t>
            </a:r>
            <a:r>
              <a:rPr lang="en-US" sz="2800" dirty="0">
                <a:solidFill>
                  <a:schemeClr val="bg1"/>
                </a:solidFill>
              </a:rPr>
              <a:t> This is the </a:t>
            </a:r>
            <a:r>
              <a:rPr lang="en-US" sz="2800" cap="small" dirty="0">
                <a:solidFill>
                  <a:schemeClr val="bg1"/>
                </a:solidFill>
              </a:rPr>
              <a:t>LORD</a:t>
            </a:r>
            <a:r>
              <a:rPr lang="en-US" sz="2800" dirty="0">
                <a:solidFill>
                  <a:schemeClr val="bg1"/>
                </a:solidFill>
              </a:rPr>
              <a:t>'S doing; it </a:t>
            </a:r>
            <a:r>
              <a:rPr lang="en-US" sz="2800" i="1" dirty="0">
                <a:solidFill>
                  <a:schemeClr val="bg1"/>
                </a:solidFill>
              </a:rPr>
              <a:t>is</a:t>
            </a:r>
            <a:r>
              <a:rPr lang="en-US" sz="2800" dirty="0">
                <a:solidFill>
                  <a:schemeClr val="bg1"/>
                </a:solidFill>
              </a:rPr>
              <a:t> </a:t>
            </a:r>
            <a:r>
              <a:rPr lang="en-US" sz="2800" dirty="0" smtClean="0">
                <a:solidFill>
                  <a:schemeClr val="bg1"/>
                </a:solidFill>
              </a:rPr>
              <a:t>marvelous </a:t>
            </a:r>
            <a:r>
              <a:rPr lang="en-US" sz="2800" dirty="0">
                <a:solidFill>
                  <a:schemeClr val="bg1"/>
                </a:solidFill>
              </a:rPr>
              <a:t>in our eyes. </a:t>
            </a:r>
            <a:r>
              <a:rPr lang="en-US" sz="2800" baseline="30000" dirty="0">
                <a:solidFill>
                  <a:schemeClr val="bg1"/>
                </a:solidFill>
              </a:rPr>
              <a:t>24 </a:t>
            </a:r>
            <a:r>
              <a:rPr lang="en-US" sz="2800" dirty="0">
                <a:solidFill>
                  <a:schemeClr val="bg1"/>
                </a:solidFill>
              </a:rPr>
              <a:t> This </a:t>
            </a:r>
            <a:r>
              <a:rPr lang="en-US" sz="2800" i="1" dirty="0">
                <a:solidFill>
                  <a:schemeClr val="bg1"/>
                </a:solidFill>
              </a:rPr>
              <a:t>is</a:t>
            </a:r>
            <a:r>
              <a:rPr lang="en-US" sz="2800" dirty="0">
                <a:solidFill>
                  <a:schemeClr val="bg1"/>
                </a:solidFill>
              </a:rPr>
              <a:t> the day </a:t>
            </a:r>
            <a:r>
              <a:rPr lang="en-US" sz="2800" i="1" dirty="0">
                <a:solidFill>
                  <a:schemeClr val="bg1"/>
                </a:solidFill>
              </a:rPr>
              <a:t>which</a:t>
            </a:r>
            <a:r>
              <a:rPr lang="en-US" sz="2800" dirty="0">
                <a:solidFill>
                  <a:schemeClr val="bg1"/>
                </a:solidFill>
              </a:rPr>
              <a:t> the </a:t>
            </a:r>
            <a:r>
              <a:rPr lang="en-US" sz="2800" cap="small" dirty="0">
                <a:solidFill>
                  <a:schemeClr val="bg1"/>
                </a:solidFill>
              </a:rPr>
              <a:t>LORD</a:t>
            </a:r>
            <a:r>
              <a:rPr lang="en-US" sz="2800" dirty="0">
                <a:solidFill>
                  <a:schemeClr val="bg1"/>
                </a:solidFill>
              </a:rPr>
              <a:t> hath made; we will rejoice and be glad in it. </a:t>
            </a:r>
            <a:r>
              <a:rPr lang="en-US" sz="2800" baseline="30000" dirty="0">
                <a:solidFill>
                  <a:schemeClr val="bg1"/>
                </a:solidFill>
              </a:rPr>
              <a:t>25 </a:t>
            </a:r>
            <a:r>
              <a:rPr lang="en-US" sz="2800" dirty="0">
                <a:solidFill>
                  <a:schemeClr val="bg1"/>
                </a:solidFill>
              </a:rPr>
              <a:t> </a:t>
            </a:r>
            <a:r>
              <a:rPr lang="en-US" sz="2800" b="1" dirty="0">
                <a:solidFill>
                  <a:srgbClr val="FFFF00"/>
                </a:solidFill>
              </a:rPr>
              <a:t>Save now, I beseech thee, O </a:t>
            </a:r>
            <a:r>
              <a:rPr lang="en-US" sz="2800" b="1" cap="small" dirty="0">
                <a:solidFill>
                  <a:srgbClr val="FFFF00"/>
                </a:solidFill>
              </a:rPr>
              <a:t>LORD</a:t>
            </a:r>
            <a:r>
              <a:rPr lang="en-US" sz="2800" b="1" dirty="0">
                <a:solidFill>
                  <a:srgbClr val="FFFF00"/>
                </a:solidFill>
              </a:rPr>
              <a:t>: O </a:t>
            </a:r>
            <a:r>
              <a:rPr lang="en-US" sz="2800" b="1" cap="small" dirty="0">
                <a:solidFill>
                  <a:srgbClr val="FFFF00"/>
                </a:solidFill>
              </a:rPr>
              <a:t>LORD</a:t>
            </a:r>
            <a:r>
              <a:rPr lang="en-US" sz="2800" b="1" dirty="0">
                <a:solidFill>
                  <a:srgbClr val="FFFF00"/>
                </a:solidFill>
              </a:rPr>
              <a:t>, I beseech thee, send now prosperity</a:t>
            </a:r>
            <a:r>
              <a:rPr lang="en-US" sz="2800" dirty="0">
                <a:solidFill>
                  <a:schemeClr val="bg1"/>
                </a:solidFill>
              </a:rPr>
              <a:t>. </a:t>
            </a:r>
            <a:r>
              <a:rPr lang="en-US" sz="2800" baseline="30000" dirty="0">
                <a:solidFill>
                  <a:schemeClr val="bg1"/>
                </a:solidFill>
              </a:rPr>
              <a:t>26 </a:t>
            </a:r>
            <a:r>
              <a:rPr lang="en-US" sz="2800" dirty="0">
                <a:solidFill>
                  <a:schemeClr val="bg1"/>
                </a:solidFill>
              </a:rPr>
              <a:t> Blessed </a:t>
            </a:r>
            <a:r>
              <a:rPr lang="en-US" sz="2800" i="1" dirty="0">
                <a:solidFill>
                  <a:schemeClr val="bg1"/>
                </a:solidFill>
              </a:rPr>
              <a:t>be</a:t>
            </a:r>
            <a:r>
              <a:rPr lang="en-US" sz="2800" dirty="0">
                <a:solidFill>
                  <a:schemeClr val="bg1"/>
                </a:solidFill>
              </a:rPr>
              <a:t> </a:t>
            </a:r>
            <a:r>
              <a:rPr lang="en-US" sz="2800" dirty="0" smtClean="0">
                <a:solidFill>
                  <a:schemeClr val="bg1"/>
                </a:solidFill>
              </a:rPr>
              <a:t>he(JESUS) </a:t>
            </a:r>
            <a:r>
              <a:rPr lang="en-US" sz="2800" dirty="0">
                <a:solidFill>
                  <a:schemeClr val="bg1"/>
                </a:solidFill>
              </a:rPr>
              <a:t>that cometh in the name of the </a:t>
            </a:r>
            <a:r>
              <a:rPr lang="en-US" sz="2800" cap="small" dirty="0">
                <a:solidFill>
                  <a:schemeClr val="bg1"/>
                </a:solidFill>
              </a:rPr>
              <a:t>LORD</a:t>
            </a:r>
            <a:r>
              <a:rPr lang="en-US" sz="2800" dirty="0" smtClean="0">
                <a:solidFill>
                  <a:schemeClr val="bg1"/>
                </a:solidFill>
              </a:rPr>
              <a:t>: </a:t>
            </a:r>
            <a:r>
              <a:rPr lang="en-US" sz="2800" b="1" dirty="0">
                <a:solidFill>
                  <a:schemeClr val="bg1"/>
                </a:solidFill>
              </a:rPr>
              <a:t>Psalm 118:22-26 (KJV) </a:t>
            </a:r>
            <a:endParaRPr lang="en-US" sz="2800" dirty="0">
              <a:solidFill>
                <a:schemeClr val="bg1"/>
              </a:solidFill>
            </a:endParaRPr>
          </a:p>
        </p:txBody>
      </p:sp>
    </p:spTree>
    <p:extLst>
      <p:ext uri="{BB962C8B-B14F-4D97-AF65-F5344CB8AC3E}">
        <p14:creationId xmlns:p14="http://schemas.microsoft.com/office/powerpoint/2010/main" val="12707686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658" y="3834589"/>
            <a:ext cx="9231465" cy="2785378"/>
          </a:xfrm>
          <a:prstGeom prst="rect">
            <a:avLst/>
          </a:prstGeom>
        </p:spPr>
        <p:txBody>
          <a:bodyPr wrap="square">
            <a:spAutoFit/>
          </a:bodyPr>
          <a:lstStyle/>
          <a:p>
            <a:r>
              <a:rPr lang="en-US" sz="2500" dirty="0" smtClean="0">
                <a:solidFill>
                  <a:schemeClr val="bg1"/>
                </a:solidFill>
              </a:rPr>
              <a:t>At </a:t>
            </a:r>
            <a:r>
              <a:rPr lang="en-US" sz="2500" dirty="0">
                <a:solidFill>
                  <a:schemeClr val="bg1"/>
                </a:solidFill>
              </a:rPr>
              <a:t>that time many will turn away from the faith and will betray and hate each other, </a:t>
            </a:r>
            <a:r>
              <a:rPr lang="en-US" sz="2500" baseline="30000" dirty="0">
                <a:solidFill>
                  <a:schemeClr val="bg1"/>
                </a:solidFill>
              </a:rPr>
              <a:t>11 </a:t>
            </a:r>
            <a:r>
              <a:rPr lang="en-US" sz="2500" dirty="0">
                <a:solidFill>
                  <a:schemeClr val="bg1"/>
                </a:solidFill>
              </a:rPr>
              <a:t> and many false prophets will appear and deceive many people. </a:t>
            </a:r>
            <a:r>
              <a:rPr lang="en-US" sz="2500" baseline="30000" dirty="0">
                <a:solidFill>
                  <a:schemeClr val="bg1"/>
                </a:solidFill>
              </a:rPr>
              <a:t>12 </a:t>
            </a:r>
            <a:r>
              <a:rPr lang="en-US" sz="2500" dirty="0">
                <a:solidFill>
                  <a:schemeClr val="bg1"/>
                </a:solidFill>
              </a:rPr>
              <a:t> Because of the increase of wickedness, the love of most will grow cold, </a:t>
            </a:r>
            <a:r>
              <a:rPr lang="en-US" sz="2500" baseline="30000" dirty="0">
                <a:solidFill>
                  <a:schemeClr val="bg1"/>
                </a:solidFill>
              </a:rPr>
              <a:t>13 </a:t>
            </a:r>
            <a:r>
              <a:rPr lang="en-US" sz="2500" dirty="0">
                <a:solidFill>
                  <a:schemeClr val="bg1"/>
                </a:solidFill>
              </a:rPr>
              <a:t> but he who stands firm to the end will be saved. </a:t>
            </a:r>
            <a:r>
              <a:rPr lang="en-US" sz="2500" baseline="30000" dirty="0">
                <a:solidFill>
                  <a:schemeClr val="bg1"/>
                </a:solidFill>
              </a:rPr>
              <a:t>14 </a:t>
            </a:r>
            <a:r>
              <a:rPr lang="en-US" sz="2500" dirty="0">
                <a:solidFill>
                  <a:schemeClr val="bg1"/>
                </a:solidFill>
              </a:rPr>
              <a:t> </a:t>
            </a:r>
            <a:r>
              <a:rPr lang="en-US" sz="2500" b="1" dirty="0">
                <a:solidFill>
                  <a:srgbClr val="FFFF00"/>
                </a:solidFill>
              </a:rPr>
              <a:t>And this gospel of the kingdom will be preached in the whole world as a testimony to all nations</a:t>
            </a:r>
            <a:r>
              <a:rPr lang="en-US" sz="2500" dirty="0">
                <a:solidFill>
                  <a:schemeClr val="bg1"/>
                </a:solidFill>
              </a:rPr>
              <a:t>, and then the end will come. </a:t>
            </a:r>
            <a:r>
              <a:rPr lang="en-US" sz="2500" b="1" dirty="0">
                <a:solidFill>
                  <a:schemeClr val="bg1"/>
                </a:solidFill>
              </a:rPr>
              <a:t>Matthew </a:t>
            </a:r>
            <a:r>
              <a:rPr lang="en-US" sz="2500" b="1" dirty="0" smtClean="0">
                <a:solidFill>
                  <a:schemeClr val="bg1"/>
                </a:solidFill>
              </a:rPr>
              <a:t>24:10-14</a:t>
            </a:r>
            <a:endParaRPr lang="en-US" sz="2500" dirty="0">
              <a:solidFill>
                <a:schemeClr val="bg1"/>
              </a:solidFill>
            </a:endParaRPr>
          </a:p>
        </p:txBody>
      </p:sp>
      <p:sp>
        <p:nvSpPr>
          <p:cNvPr id="8" name="TextBox 7"/>
          <p:cNvSpPr txBox="1"/>
          <p:nvPr/>
        </p:nvSpPr>
        <p:spPr>
          <a:xfrm>
            <a:off x="151074" y="342168"/>
            <a:ext cx="5351230" cy="3046988"/>
          </a:xfrm>
          <a:prstGeom prst="rect">
            <a:avLst/>
          </a:prstGeom>
          <a:noFill/>
        </p:spPr>
        <p:txBody>
          <a:bodyPr wrap="square" rtlCol="0">
            <a:spAutoFit/>
          </a:bodyPr>
          <a:lstStyle/>
          <a:p>
            <a:r>
              <a:rPr lang="en-US" sz="3200" dirty="0" smtClean="0">
                <a:solidFill>
                  <a:srgbClr val="FFFF00"/>
                </a:solidFill>
              </a:rPr>
              <a:t>Pray That On Our Watch –</a:t>
            </a:r>
          </a:p>
          <a:p>
            <a:r>
              <a:rPr lang="en-US" sz="3200" dirty="0" smtClean="0">
                <a:solidFill>
                  <a:srgbClr val="FFFF00"/>
                </a:solidFill>
              </a:rPr>
              <a:t>In Our Families and Churches – In Our Region We Would be a Bubble of Glory  Against the Retrograde of Faith </a:t>
            </a:r>
            <a:endParaRPr lang="en-US" sz="3200" dirty="0">
              <a:solidFill>
                <a:srgbClr val="FFFF00"/>
              </a:solidFill>
            </a:endParaRPr>
          </a:p>
        </p:txBody>
      </p:sp>
      <p:pic>
        <p:nvPicPr>
          <p:cNvPr id="10242" name="Picture 2" descr="What's the Science Behind Bubbles?"/>
          <p:cNvPicPr>
            <a:picLocks noChangeAspect="1" noChangeArrowheads="1"/>
          </p:cNvPicPr>
          <p:nvPr/>
        </p:nvPicPr>
        <p:blipFill rotWithShape="1">
          <a:blip r:embed="rId2">
            <a:extLst>
              <a:ext uri="{28A0092B-C50C-407E-A947-70E740481C1C}">
                <a14:useLocalDpi xmlns:a14="http://schemas.microsoft.com/office/drawing/2010/main" val="0"/>
              </a:ext>
            </a:extLst>
          </a:blip>
          <a:srcRect l="13072" r="9692"/>
          <a:stretch/>
        </p:blipFill>
        <p:spPr bwMode="auto">
          <a:xfrm>
            <a:off x="5756744" y="264717"/>
            <a:ext cx="3986064" cy="344059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Understanding GRACE (Meaning &amp; Definition) Explained | What is GRACE?  Define What does GRACE mean? - YouTube"/>
          <p:cNvPicPr>
            <a:picLocks noChangeAspect="1" noChangeArrowheads="1"/>
          </p:cNvPicPr>
          <p:nvPr/>
        </p:nvPicPr>
        <p:blipFill rotWithShape="1">
          <a:blip r:embed="rId3">
            <a:extLst>
              <a:ext uri="{28A0092B-C50C-407E-A947-70E740481C1C}">
                <a14:useLocalDpi xmlns:a14="http://schemas.microsoft.com/office/drawing/2010/main" val="0"/>
              </a:ext>
            </a:extLst>
          </a:blip>
          <a:srcRect l="9355" t="11130" r="9189" b="41999"/>
          <a:stretch/>
        </p:blipFill>
        <p:spPr bwMode="auto">
          <a:xfrm>
            <a:off x="6679096" y="2289351"/>
            <a:ext cx="1876508" cy="60736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246" name="Picture 6" descr="Revival | Restoring the Wells"/>
          <p:cNvPicPr>
            <a:picLocks noChangeAspect="1" noChangeArrowheads="1"/>
          </p:cNvPicPr>
          <p:nvPr/>
        </p:nvPicPr>
        <p:blipFill rotWithShape="1">
          <a:blip r:embed="rId4">
            <a:extLst>
              <a:ext uri="{28A0092B-C50C-407E-A947-70E740481C1C}">
                <a14:useLocalDpi xmlns:a14="http://schemas.microsoft.com/office/drawing/2010/main" val="0"/>
              </a:ext>
            </a:extLst>
          </a:blip>
          <a:srcRect l="10083" t="20760" r="9778" b="34538"/>
          <a:stretch/>
        </p:blipFill>
        <p:spPr bwMode="auto">
          <a:xfrm rot="555480">
            <a:off x="6890630" y="967773"/>
            <a:ext cx="2159393" cy="67890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826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29370" y="3336986"/>
            <a:ext cx="8969072" cy="3046988"/>
          </a:xfrm>
          <a:prstGeom prst="rect">
            <a:avLst/>
          </a:prstGeom>
        </p:spPr>
        <p:txBody>
          <a:bodyPr wrap="square">
            <a:spAutoFit/>
          </a:bodyPr>
          <a:lstStyle/>
          <a:p>
            <a:r>
              <a:rPr lang="en-US" sz="2400" dirty="0">
                <a:solidFill>
                  <a:srgbClr val="FFFF00"/>
                </a:solidFill>
              </a:rPr>
              <a:t>In his heart a man plans his course, but the LORD determines his steps. Proverbs 16:9 (</a:t>
            </a:r>
            <a:r>
              <a:rPr lang="en-US" sz="2400" dirty="0" err="1">
                <a:solidFill>
                  <a:srgbClr val="FFFF00"/>
                </a:solidFill>
              </a:rPr>
              <a:t>NIV</a:t>
            </a:r>
            <a:r>
              <a:rPr lang="en-US" sz="2400" dirty="0">
                <a:solidFill>
                  <a:srgbClr val="FFFF00"/>
                </a:solidFill>
              </a:rPr>
              <a:t>) </a:t>
            </a:r>
          </a:p>
          <a:p>
            <a:r>
              <a:rPr lang="en-US" sz="2400" dirty="0">
                <a:solidFill>
                  <a:srgbClr val="FFFF00"/>
                </a:solidFill>
              </a:rPr>
              <a:t> </a:t>
            </a:r>
          </a:p>
          <a:p>
            <a:r>
              <a:rPr lang="en-US" sz="2400" b="1" dirty="0">
                <a:solidFill>
                  <a:srgbClr val="FFFF00"/>
                </a:solidFill>
              </a:rPr>
              <a:t>A MAN’S PRIMARY DRIVER IS PLEASURE AND ADVENTURE</a:t>
            </a:r>
            <a:endParaRPr lang="en-US" sz="2400" dirty="0">
              <a:solidFill>
                <a:srgbClr val="FFFF00"/>
              </a:solidFill>
            </a:endParaRPr>
          </a:p>
          <a:p>
            <a:r>
              <a:rPr lang="en-US" sz="2400" b="1" dirty="0">
                <a:solidFill>
                  <a:srgbClr val="FFFF00"/>
                </a:solidFill>
              </a:rPr>
              <a:t> </a:t>
            </a:r>
            <a:endParaRPr lang="en-US" sz="2400" dirty="0">
              <a:solidFill>
                <a:srgbClr val="FFFF00"/>
              </a:solidFill>
            </a:endParaRPr>
          </a:p>
          <a:p>
            <a:r>
              <a:rPr lang="en-US" sz="2400" b="1" dirty="0">
                <a:solidFill>
                  <a:srgbClr val="FFFF00"/>
                </a:solidFill>
              </a:rPr>
              <a:t>A WOMAN’S PRIMARY DRIVER IS NURTURING AND SECURITY </a:t>
            </a:r>
            <a:endParaRPr lang="en-US" sz="2400" dirty="0">
              <a:solidFill>
                <a:srgbClr val="FFFF00"/>
              </a:solidFill>
            </a:endParaRPr>
          </a:p>
        </p:txBody>
      </p:sp>
      <p:sp>
        <p:nvSpPr>
          <p:cNvPr id="13" name="TextBox 12"/>
          <p:cNvSpPr txBox="1"/>
          <p:nvPr/>
        </p:nvSpPr>
        <p:spPr>
          <a:xfrm>
            <a:off x="524786" y="1097280"/>
            <a:ext cx="8651019" cy="1384995"/>
          </a:xfrm>
          <a:prstGeom prst="rect">
            <a:avLst/>
          </a:prstGeom>
          <a:noFill/>
        </p:spPr>
        <p:txBody>
          <a:bodyPr wrap="square" rtlCol="0">
            <a:spAutoFit/>
          </a:bodyPr>
          <a:lstStyle/>
          <a:p>
            <a:r>
              <a:rPr lang="en-US" sz="2800" dirty="0" smtClean="0">
                <a:solidFill>
                  <a:schemeClr val="bg1"/>
                </a:solidFill>
              </a:rPr>
              <a:t>Preach the Worthiness Of Christ </a:t>
            </a:r>
          </a:p>
          <a:p>
            <a:endParaRPr lang="en-US" sz="2800" dirty="0">
              <a:solidFill>
                <a:schemeClr val="bg1"/>
              </a:solidFill>
            </a:endParaRPr>
          </a:p>
          <a:p>
            <a:r>
              <a:rPr lang="en-US" sz="2800" dirty="0" smtClean="0">
                <a:solidFill>
                  <a:schemeClr val="bg1"/>
                </a:solidFill>
              </a:rPr>
              <a:t>Preach The Appropriate response to His Worthiness </a:t>
            </a:r>
          </a:p>
        </p:txBody>
      </p:sp>
    </p:spTree>
    <p:extLst>
      <p:ext uri="{BB962C8B-B14F-4D97-AF65-F5344CB8AC3E}">
        <p14:creationId xmlns:p14="http://schemas.microsoft.com/office/powerpoint/2010/main" val="40444114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29083" y="110469"/>
            <a:ext cx="7760475" cy="1754326"/>
          </a:xfrm>
          <a:prstGeom prst="rect">
            <a:avLst/>
          </a:prstGeom>
          <a:noFill/>
        </p:spPr>
        <p:txBody>
          <a:bodyPr wrap="square" rtlCol="0">
            <a:spAutoFit/>
          </a:bodyPr>
          <a:lstStyle/>
          <a:p>
            <a:pPr algn="ctr"/>
            <a:r>
              <a:rPr lang="en-US" sz="3600" dirty="0" smtClean="0">
                <a:solidFill>
                  <a:srgbClr val="FFFF00"/>
                </a:solidFill>
              </a:rPr>
              <a:t>Every Generation Believes In Hoaxes – We Simply Have The Most</a:t>
            </a:r>
          </a:p>
          <a:p>
            <a:pPr algn="ctr"/>
            <a:endParaRPr lang="en-US" sz="3600" dirty="0">
              <a:solidFill>
                <a:srgbClr val="FFFF00"/>
              </a:solidFill>
            </a:endParaRPr>
          </a:p>
        </p:txBody>
      </p:sp>
      <p:pic>
        <p:nvPicPr>
          <p:cNvPr id="1026" name="HEV1712873765944" descr="storage_emulated_0_Android_data_com_samsung_android_email_provider_files__EmailTempImage_-932060676_sc_1044762_jpeg_1712873765944"/>
          <p:cNvPicPr>
            <a:picLocks noChangeAspect="1" noChangeArrowheads="1"/>
          </p:cNvPicPr>
          <p:nvPr/>
        </p:nvPicPr>
        <p:blipFill rotWithShape="1">
          <a:blip r:embed="rId2">
            <a:extLst>
              <a:ext uri="{28A0092B-C50C-407E-A947-70E740481C1C}">
                <a14:useLocalDpi xmlns:a14="http://schemas.microsoft.com/office/drawing/2010/main" val="0"/>
              </a:ext>
            </a:extLst>
          </a:blip>
          <a:srcRect t="5885" b="6871"/>
          <a:stretch/>
        </p:blipFill>
        <p:spPr bwMode="auto">
          <a:xfrm>
            <a:off x="6182159" y="1431233"/>
            <a:ext cx="2898231" cy="533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70725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2652" y="162210"/>
            <a:ext cx="9654362"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Profound Shifts Still Happen</a:t>
            </a:r>
            <a:endParaRPr lang="en-US" sz="3600" b="1"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308061" y="1970487"/>
            <a:ext cx="9591306" cy="4693593"/>
          </a:xfrm>
          <a:prstGeom prst="rect">
            <a:avLst/>
          </a:prstGeom>
        </p:spPr>
        <p:txBody>
          <a:bodyPr wrap="square">
            <a:spAutoFit/>
          </a:bodyPr>
          <a:lstStyle/>
          <a:p>
            <a:r>
              <a:rPr lang="en-US" sz="2300" dirty="0">
                <a:solidFill>
                  <a:schemeClr val="bg1"/>
                </a:solidFill>
              </a:rPr>
              <a:t>People prayed, and many visited from outside the </a:t>
            </a:r>
            <a:r>
              <a:rPr lang="en-US" sz="2300" dirty="0" smtClean="0">
                <a:solidFill>
                  <a:schemeClr val="bg1"/>
                </a:solidFill>
              </a:rPr>
              <a:t>neighborhood </a:t>
            </a:r>
            <a:r>
              <a:rPr lang="en-US" sz="2300" dirty="0">
                <a:solidFill>
                  <a:schemeClr val="bg1"/>
                </a:solidFill>
              </a:rPr>
              <a:t>to receive the blessing. The revival increased with 1,250 added to the church in the first year</a:t>
            </a:r>
            <a:r>
              <a:rPr lang="en-US" sz="2300" dirty="0" smtClean="0">
                <a:solidFill>
                  <a:schemeClr val="bg1"/>
                </a:solidFill>
              </a:rPr>
              <a:t>. </a:t>
            </a:r>
            <a:r>
              <a:rPr lang="en-US" sz="2300" dirty="0" err="1">
                <a:solidFill>
                  <a:schemeClr val="bg1"/>
                </a:solidFill>
              </a:rPr>
              <a:t>Bramwell</a:t>
            </a:r>
            <a:r>
              <a:rPr lang="en-US" sz="2300" dirty="0">
                <a:solidFill>
                  <a:schemeClr val="bg1"/>
                </a:solidFill>
              </a:rPr>
              <a:t> visited eight or ten families in the early part of the day; he would ascertain their spiritual condition, pray for each of them and implore blessings on them. If anyone was not truly converted it was thought that he would discern it.</a:t>
            </a:r>
          </a:p>
          <a:p>
            <a:r>
              <a:rPr lang="en-US" sz="2300" dirty="0">
                <a:solidFill>
                  <a:schemeClr val="bg1"/>
                </a:solidFill>
              </a:rPr>
              <a:t> </a:t>
            </a:r>
          </a:p>
          <a:p>
            <a:r>
              <a:rPr lang="en-US" sz="2300" b="1" dirty="0">
                <a:solidFill>
                  <a:srgbClr val="FFFF00"/>
                </a:solidFill>
              </a:rPr>
              <a:t>One witness to the revival wrote, ‘…for if ever I was conscious, as far as a human spirit can be, of the presence of supernatural powers, that was this time. Many felt and possessed unutterable things. It seemed that there was but a thin veil between us and the invisible world, and that Satan, for a season, was bound in chains</a:t>
            </a:r>
            <a:r>
              <a:rPr lang="en-US" sz="2300" dirty="0">
                <a:solidFill>
                  <a:srgbClr val="FFFF00"/>
                </a:solidFill>
              </a:rPr>
              <a:t>…’</a:t>
            </a:r>
          </a:p>
        </p:txBody>
      </p:sp>
      <p:sp>
        <p:nvSpPr>
          <p:cNvPr id="3" name="Rectangle 2"/>
          <p:cNvSpPr/>
          <p:nvPr/>
        </p:nvSpPr>
        <p:spPr>
          <a:xfrm>
            <a:off x="212651" y="956951"/>
            <a:ext cx="9511794" cy="830997"/>
          </a:xfrm>
          <a:prstGeom prst="rect">
            <a:avLst/>
          </a:prstGeom>
        </p:spPr>
        <p:txBody>
          <a:bodyPr wrap="square">
            <a:spAutoFit/>
          </a:bodyPr>
          <a:lstStyle/>
          <a:p>
            <a:r>
              <a:rPr lang="en-US" sz="2400" dirty="0" smtClean="0">
                <a:solidFill>
                  <a:srgbClr val="FFFF00"/>
                </a:solidFill>
              </a:rPr>
              <a:t> “</a:t>
            </a:r>
            <a:r>
              <a:rPr lang="en-US" sz="2400" b="1" dirty="0" smtClean="0">
                <a:solidFill>
                  <a:srgbClr val="FFFF00"/>
                </a:solidFill>
              </a:rPr>
              <a:t>The </a:t>
            </a:r>
            <a:r>
              <a:rPr lang="en-US" sz="2400" b="1" dirty="0">
                <a:solidFill>
                  <a:srgbClr val="FFFF00"/>
                </a:solidFill>
              </a:rPr>
              <a:t>oppressor will come to an end, and destruction will cease; the aggressor will vanish from the land</a:t>
            </a:r>
            <a:r>
              <a:rPr lang="en-US" sz="2400" b="1" dirty="0" smtClean="0">
                <a:solidFill>
                  <a:srgbClr val="FFFF00"/>
                </a:solidFill>
              </a:rPr>
              <a:t>.” </a:t>
            </a:r>
            <a:r>
              <a:rPr lang="en-US" sz="2400" dirty="0">
                <a:solidFill>
                  <a:srgbClr val="FFFF00"/>
                </a:solidFill>
              </a:rPr>
              <a:t>Isaiah 16:4 (</a:t>
            </a:r>
            <a:r>
              <a:rPr lang="en-US" sz="2400" dirty="0" err="1">
                <a:solidFill>
                  <a:srgbClr val="FFFF00"/>
                </a:solidFill>
              </a:rPr>
              <a:t>NIV</a:t>
            </a:r>
            <a:r>
              <a:rPr lang="en-US" sz="2400" dirty="0">
                <a:solidFill>
                  <a:srgbClr val="FFFF00"/>
                </a:solidFill>
              </a:rPr>
              <a:t>) </a:t>
            </a:r>
          </a:p>
        </p:txBody>
      </p:sp>
    </p:spTree>
    <p:extLst>
      <p:ext uri="{BB962C8B-B14F-4D97-AF65-F5344CB8AC3E}">
        <p14:creationId xmlns:p14="http://schemas.microsoft.com/office/powerpoint/2010/main" val="25031418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2652" y="162210"/>
            <a:ext cx="9654362"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Make That Shift Personal </a:t>
            </a:r>
            <a:endParaRPr lang="en-US" sz="3600" b="1"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302149" y="1162782"/>
            <a:ext cx="9493857" cy="4708981"/>
          </a:xfrm>
          <a:prstGeom prst="rect">
            <a:avLst/>
          </a:prstGeom>
        </p:spPr>
        <p:txBody>
          <a:bodyPr wrap="square">
            <a:spAutoFit/>
          </a:bodyPr>
          <a:lstStyle/>
          <a:p>
            <a:r>
              <a:rPr lang="en-US" sz="2000" dirty="0">
                <a:solidFill>
                  <a:schemeClr val="bg1"/>
                </a:solidFill>
              </a:rPr>
              <a:t>THE CONTINUITY OF SCRIPTURE – YOUR FAITH MUST PRODUCE OBEDIENCE OR IT </a:t>
            </a:r>
            <a:r>
              <a:rPr lang="en-US" sz="2000" dirty="0" smtClean="0">
                <a:solidFill>
                  <a:schemeClr val="bg1"/>
                </a:solidFill>
              </a:rPr>
              <a:t>IS INCOMPLETE </a:t>
            </a:r>
            <a:endParaRPr lang="en-US" sz="2000" dirty="0">
              <a:solidFill>
                <a:schemeClr val="bg1"/>
              </a:solidFill>
            </a:endParaRPr>
          </a:p>
          <a:p>
            <a:r>
              <a:rPr lang="en-US" sz="2000" dirty="0">
                <a:solidFill>
                  <a:schemeClr val="bg1"/>
                </a:solidFill>
              </a:rPr>
              <a:t> </a:t>
            </a:r>
          </a:p>
          <a:p>
            <a:r>
              <a:rPr lang="en-US" sz="2000" dirty="0">
                <a:solidFill>
                  <a:schemeClr val="bg1"/>
                </a:solidFill>
              </a:rPr>
              <a:t>21  Was not our ancestor Abraham considered righteous for what he did when he offered his son Isaac on the altar? </a:t>
            </a:r>
            <a:r>
              <a:rPr lang="en-US" sz="2000" b="1" dirty="0">
                <a:solidFill>
                  <a:schemeClr val="bg1"/>
                </a:solidFill>
              </a:rPr>
              <a:t>22  </a:t>
            </a:r>
            <a:r>
              <a:rPr lang="en-US" sz="2000" b="1" dirty="0">
                <a:solidFill>
                  <a:srgbClr val="FFFF00"/>
                </a:solidFill>
              </a:rPr>
              <a:t>You see that his faith and his actions were working together, and his faith was made complete by what he did</a:t>
            </a:r>
            <a:r>
              <a:rPr lang="en-US" sz="2000" b="1" dirty="0">
                <a:solidFill>
                  <a:schemeClr val="bg1"/>
                </a:solidFill>
              </a:rPr>
              <a:t>.</a:t>
            </a:r>
            <a:r>
              <a:rPr lang="en-US" sz="2000" dirty="0">
                <a:solidFill>
                  <a:schemeClr val="bg1"/>
                </a:solidFill>
              </a:rPr>
              <a:t> 23  And the scripture was fulfilled that says, "Abraham believed God, and it was credited to him as righteousness," and he was called God's friend. 24  </a:t>
            </a:r>
            <a:r>
              <a:rPr lang="en-US" sz="2000" b="1" dirty="0">
                <a:solidFill>
                  <a:schemeClr val="bg1"/>
                </a:solidFill>
              </a:rPr>
              <a:t>You see that a person is justified by what he does and not by faith alone.</a:t>
            </a:r>
            <a:r>
              <a:rPr lang="en-US" sz="2000" dirty="0">
                <a:solidFill>
                  <a:schemeClr val="bg1"/>
                </a:solidFill>
              </a:rPr>
              <a:t> James 2:21-24 (</a:t>
            </a:r>
            <a:r>
              <a:rPr lang="en-US" sz="2000" dirty="0" err="1">
                <a:solidFill>
                  <a:schemeClr val="bg1"/>
                </a:solidFill>
              </a:rPr>
              <a:t>NIV</a:t>
            </a:r>
            <a:r>
              <a:rPr lang="en-US" sz="2000" dirty="0">
                <a:solidFill>
                  <a:schemeClr val="bg1"/>
                </a:solidFill>
              </a:rPr>
              <a:t>)</a:t>
            </a:r>
          </a:p>
          <a:p>
            <a:r>
              <a:rPr lang="en-US" sz="2000" dirty="0">
                <a:solidFill>
                  <a:schemeClr val="bg1"/>
                </a:solidFill>
              </a:rPr>
              <a:t> </a:t>
            </a:r>
          </a:p>
          <a:p>
            <a:r>
              <a:rPr lang="en-US" sz="2000" b="1" dirty="0">
                <a:solidFill>
                  <a:schemeClr val="bg1"/>
                </a:solidFill>
              </a:rPr>
              <a:t>THE GREATER DANGER IN THE AMERICAN CHURCH IS NOT STRIVING FOR OUR SALVATION IN DEAD WORKS – AS IT IS IN LIVING IN A FALSE PROFESSION OF INCOMPLETE FAITH THROUGH A COUNTERFEIT REPENTANCE. </a:t>
            </a:r>
            <a:endParaRPr lang="en-US" sz="2000" dirty="0">
              <a:solidFill>
                <a:schemeClr val="bg1"/>
              </a:solidFill>
            </a:endParaRPr>
          </a:p>
        </p:txBody>
      </p:sp>
    </p:spTree>
    <p:extLst>
      <p:ext uri="{BB962C8B-B14F-4D97-AF65-F5344CB8AC3E}">
        <p14:creationId xmlns:p14="http://schemas.microsoft.com/office/powerpoint/2010/main" val="919913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2652" y="108425"/>
            <a:ext cx="9654362" cy="584775"/>
          </a:xfrm>
          <a:prstGeom prst="rect">
            <a:avLst/>
          </a:prstGeom>
          <a:noFill/>
        </p:spPr>
        <p:txBody>
          <a:bodyPr wrap="square" rtlCol="0">
            <a:spAutoFit/>
          </a:bodyPr>
          <a:lstStyle/>
          <a:p>
            <a:pPr algn="ctr"/>
            <a:r>
              <a:rPr lang="en-US" sz="3200" b="1" dirty="0" smtClean="0">
                <a:solidFill>
                  <a:srgbClr val="FFFF00"/>
                </a:solidFill>
                <a:effectLst>
                  <a:outerShdw blurRad="38100" dist="38100" dir="2700000" algn="tl">
                    <a:srgbClr val="000000">
                      <a:alpha val="43137"/>
                    </a:srgbClr>
                  </a:outerShdw>
                </a:effectLst>
              </a:rPr>
              <a:t>How Do We Reach The Core Of The Church? </a:t>
            </a:r>
            <a:endParaRPr lang="en-US" sz="3200" b="1" dirty="0">
              <a:solidFill>
                <a:srgbClr val="FFFF00"/>
              </a:solidFill>
              <a:effectLst>
                <a:outerShdw blurRad="38100" dist="38100" dir="2700000" algn="tl">
                  <a:srgbClr val="000000">
                    <a:alpha val="43137"/>
                  </a:srgbClr>
                </a:outerShdw>
              </a:effectLst>
            </a:endParaRPr>
          </a:p>
        </p:txBody>
      </p:sp>
      <p:sp>
        <p:nvSpPr>
          <p:cNvPr id="7" name="AutoShape 6" descr="How Voltaire Went from Bastille Prisoner to Famous Playwright | History|  Smithsonian Magaz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460375" y="1549974"/>
            <a:ext cx="9224314" cy="1815882"/>
          </a:xfrm>
          <a:prstGeom prst="rect">
            <a:avLst/>
          </a:prstGeom>
        </p:spPr>
        <p:txBody>
          <a:bodyPr wrap="square">
            <a:spAutoFit/>
          </a:bodyPr>
          <a:lstStyle/>
          <a:p>
            <a:r>
              <a:rPr lang="en-US" sz="2800" b="1" dirty="0" smtClean="0">
                <a:solidFill>
                  <a:schemeClr val="bg1"/>
                </a:solidFill>
              </a:rPr>
              <a:t>The greater danger in the </a:t>
            </a:r>
            <a:r>
              <a:rPr lang="en-US" sz="2800" b="1" dirty="0">
                <a:solidFill>
                  <a:schemeClr val="bg1"/>
                </a:solidFill>
              </a:rPr>
              <a:t>A</a:t>
            </a:r>
            <a:r>
              <a:rPr lang="en-US" sz="2800" b="1" dirty="0" smtClean="0">
                <a:solidFill>
                  <a:schemeClr val="bg1"/>
                </a:solidFill>
              </a:rPr>
              <a:t>merican church is not striving for our salvation in dead works – as it is in living in a false profession of incomplete faith through a counterfeit repentance. </a:t>
            </a:r>
            <a:endParaRPr lang="en-US" sz="2800" dirty="0">
              <a:solidFill>
                <a:schemeClr val="bg1"/>
              </a:solidFill>
            </a:endParaRPr>
          </a:p>
        </p:txBody>
      </p:sp>
      <p:sp>
        <p:nvSpPr>
          <p:cNvPr id="4" name="Rectangle 3"/>
          <p:cNvSpPr/>
          <p:nvPr/>
        </p:nvSpPr>
        <p:spPr>
          <a:xfrm>
            <a:off x="604299" y="3954593"/>
            <a:ext cx="8730532" cy="2246769"/>
          </a:xfrm>
          <a:prstGeom prst="rect">
            <a:avLst/>
          </a:prstGeom>
        </p:spPr>
        <p:txBody>
          <a:bodyPr wrap="square">
            <a:spAutoFit/>
          </a:bodyPr>
          <a:lstStyle/>
          <a:p>
            <a:r>
              <a:rPr lang="en-US" sz="2800" dirty="0">
                <a:solidFill>
                  <a:schemeClr val="bg1"/>
                </a:solidFill>
              </a:rPr>
              <a:t>What is the greatest danger in the church today? Not legalism or judgmentalism. It is disconnected passionless Christian living through </a:t>
            </a:r>
            <a:r>
              <a:rPr lang="en-US" sz="2800" b="1" dirty="0">
                <a:solidFill>
                  <a:schemeClr val="bg1"/>
                </a:solidFill>
              </a:rPr>
              <a:t>cheap “grace-licensed” unconvicting Western theology</a:t>
            </a:r>
            <a:r>
              <a:rPr lang="en-US" sz="2800" dirty="0">
                <a:solidFill>
                  <a:schemeClr val="bg1"/>
                </a:solidFill>
              </a:rPr>
              <a:t>.” Don Lamb </a:t>
            </a:r>
          </a:p>
        </p:txBody>
      </p:sp>
    </p:spTree>
    <p:extLst>
      <p:ext uri="{BB962C8B-B14F-4D97-AF65-F5344CB8AC3E}">
        <p14:creationId xmlns:p14="http://schemas.microsoft.com/office/powerpoint/2010/main" val="18387393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10745" y="95150"/>
            <a:ext cx="7164125" cy="646331"/>
          </a:xfrm>
          <a:prstGeom prst="rect">
            <a:avLst/>
          </a:prstGeom>
          <a:noFill/>
        </p:spPr>
        <p:txBody>
          <a:bodyPr wrap="square" rtlCol="0">
            <a:spAutoFit/>
          </a:bodyPr>
          <a:lstStyle/>
          <a:p>
            <a:pPr algn="ctr"/>
            <a:r>
              <a:rPr lang="en-US" sz="3600" dirty="0" smtClean="0">
                <a:solidFill>
                  <a:srgbClr val="FFFF00"/>
                </a:solidFill>
              </a:rPr>
              <a:t>WHAT DOES THIS LOOK LIKE?</a:t>
            </a:r>
            <a:endParaRPr lang="en-US" sz="3600" dirty="0">
              <a:solidFill>
                <a:srgbClr val="FFFF00"/>
              </a:solidFill>
            </a:endParaRPr>
          </a:p>
        </p:txBody>
      </p:sp>
      <p:sp>
        <p:nvSpPr>
          <p:cNvPr id="2" name="Rectangle 1"/>
          <p:cNvSpPr/>
          <p:nvPr/>
        </p:nvSpPr>
        <p:spPr>
          <a:xfrm>
            <a:off x="318050" y="1413063"/>
            <a:ext cx="9358685" cy="3046988"/>
          </a:xfrm>
          <a:prstGeom prst="rect">
            <a:avLst/>
          </a:prstGeom>
        </p:spPr>
        <p:txBody>
          <a:bodyPr wrap="square">
            <a:spAutoFit/>
          </a:bodyPr>
          <a:lstStyle/>
          <a:p>
            <a:pPr marL="514350" indent="-514350">
              <a:buFont typeface="+mj-lt"/>
              <a:buAutoNum type="arabicPeriod"/>
            </a:pPr>
            <a:r>
              <a:rPr lang="en-US" sz="3200" dirty="0">
                <a:solidFill>
                  <a:schemeClr val="bg1"/>
                </a:solidFill>
              </a:rPr>
              <a:t>God is refining His Church </a:t>
            </a:r>
          </a:p>
          <a:p>
            <a:pPr marL="514350" indent="-514350">
              <a:buFont typeface="+mj-lt"/>
              <a:buAutoNum type="arabicPeriod"/>
            </a:pPr>
            <a:r>
              <a:rPr lang="en-US" sz="3200" dirty="0">
                <a:solidFill>
                  <a:schemeClr val="bg1"/>
                </a:solidFill>
              </a:rPr>
              <a:t>The enemy uses exposure – try to burn down the whole house – destroy the good things that people can do – even though they </a:t>
            </a:r>
            <a:r>
              <a:rPr lang="en-US" sz="3200" dirty="0" smtClean="0">
                <a:solidFill>
                  <a:schemeClr val="bg1"/>
                </a:solidFill>
              </a:rPr>
              <a:t>fail.</a:t>
            </a:r>
            <a:endParaRPr lang="en-US" sz="3200" dirty="0">
              <a:solidFill>
                <a:schemeClr val="bg1"/>
              </a:solidFill>
            </a:endParaRPr>
          </a:p>
          <a:p>
            <a:pPr marL="514350" indent="-514350">
              <a:buFont typeface="+mj-lt"/>
              <a:buAutoNum type="arabicPeriod"/>
            </a:pPr>
            <a:r>
              <a:rPr lang="en-US" sz="3200" dirty="0">
                <a:solidFill>
                  <a:schemeClr val="bg1"/>
                </a:solidFill>
              </a:rPr>
              <a:t>A lot </a:t>
            </a:r>
            <a:r>
              <a:rPr lang="en-US" sz="3200" dirty="0" smtClean="0">
                <a:solidFill>
                  <a:schemeClr val="bg1"/>
                </a:solidFill>
              </a:rPr>
              <a:t>of people throw </a:t>
            </a:r>
            <a:r>
              <a:rPr lang="en-US" sz="3200" dirty="0">
                <a:solidFill>
                  <a:schemeClr val="bg1"/>
                </a:solidFill>
              </a:rPr>
              <a:t>the baby out with the bath water</a:t>
            </a:r>
          </a:p>
        </p:txBody>
      </p:sp>
    </p:spTree>
    <p:extLst>
      <p:ext uri="{BB962C8B-B14F-4D97-AF65-F5344CB8AC3E}">
        <p14:creationId xmlns:p14="http://schemas.microsoft.com/office/powerpoint/2010/main" val="11317043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6977" y="608691"/>
            <a:ext cx="9207610" cy="1077218"/>
          </a:xfrm>
          <a:prstGeom prst="rect">
            <a:avLst/>
          </a:prstGeom>
        </p:spPr>
        <p:txBody>
          <a:bodyPr wrap="square">
            <a:spAutoFit/>
          </a:bodyPr>
          <a:lstStyle/>
          <a:p>
            <a:pPr algn="r"/>
            <a:r>
              <a:rPr lang="en-US" sz="3200" dirty="0" smtClean="0">
                <a:solidFill>
                  <a:srgbClr val="FFFF00"/>
                </a:solidFill>
              </a:rPr>
              <a:t>THE REALITY OF </a:t>
            </a:r>
          </a:p>
          <a:p>
            <a:pPr algn="r"/>
            <a:r>
              <a:rPr lang="en-US" sz="3200" dirty="0" smtClean="0">
                <a:solidFill>
                  <a:srgbClr val="FFFF00"/>
                </a:solidFill>
              </a:rPr>
              <a:t>OUR FLESH</a:t>
            </a:r>
            <a:endParaRPr lang="en-US" sz="3200" dirty="0">
              <a:solidFill>
                <a:srgbClr val="FFFF00"/>
              </a:solidFill>
            </a:endParaRPr>
          </a:p>
        </p:txBody>
      </p:sp>
      <p:sp>
        <p:nvSpPr>
          <p:cNvPr id="5" name="TextBox 4"/>
          <p:cNvSpPr txBox="1"/>
          <p:nvPr/>
        </p:nvSpPr>
        <p:spPr>
          <a:xfrm>
            <a:off x="492981" y="5303611"/>
            <a:ext cx="8555603" cy="1077218"/>
          </a:xfrm>
          <a:prstGeom prst="rect">
            <a:avLst/>
          </a:prstGeom>
          <a:noFill/>
        </p:spPr>
        <p:txBody>
          <a:bodyPr wrap="square" rtlCol="0">
            <a:spAutoFit/>
          </a:bodyPr>
          <a:lstStyle/>
          <a:p>
            <a:r>
              <a:rPr lang="en-US" sz="3200" dirty="0" smtClean="0">
                <a:solidFill>
                  <a:schemeClr val="bg1"/>
                </a:solidFill>
              </a:rPr>
              <a:t>THE CRYBABY SCREAM OF YOUR FLESH IS SELF-WILL LEAVING YOUR BODY</a:t>
            </a:r>
          </a:p>
        </p:txBody>
      </p:sp>
      <p:pic>
        <p:nvPicPr>
          <p:cNvPr id="14338" name="Picture 2" descr="USMC Eagleglobe Pain Is Weakness T-Shirt (Bl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221" y="725645"/>
            <a:ext cx="4232587" cy="423258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864 Crybaby Royalty-Free Photos and Stock Images | Shutter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640" y="1886802"/>
            <a:ext cx="3290486" cy="32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5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27216"/>
            <a:ext cx="10058400" cy="523220"/>
          </a:xfrm>
          <a:prstGeom prst="rect">
            <a:avLst/>
          </a:prstGeom>
          <a:noFill/>
        </p:spPr>
        <p:txBody>
          <a:bodyPr wrap="square" rtlCol="0">
            <a:spAutoFit/>
          </a:bodyPr>
          <a:lstStyle/>
          <a:p>
            <a:pPr algn="ctr"/>
            <a:r>
              <a:rPr lang="en-US" sz="2800" b="1" dirty="0" smtClean="0">
                <a:solidFill>
                  <a:srgbClr val="FFFF00"/>
                </a:solidFill>
              </a:rPr>
              <a:t>Traditional Dispensationalism </a:t>
            </a:r>
          </a:p>
        </p:txBody>
      </p:sp>
      <p:pic>
        <p:nvPicPr>
          <p:cNvPr id="1026" name="Picture 2" descr="What is dispensationalism and is it Biblic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74258"/>
            <a:ext cx="97536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What is dispensationalism and is it Biblical?"/>
          <p:cNvPicPr/>
          <p:nvPr/>
        </p:nvPicPr>
        <p:blipFill rotWithShape="1">
          <a:blip r:embed="rId2">
            <a:extLst>
              <a:ext uri="{28A0092B-C50C-407E-A947-70E740481C1C}">
                <a14:useLocalDpi xmlns:a14="http://schemas.microsoft.com/office/drawing/2010/main" val="0"/>
              </a:ext>
            </a:extLst>
          </a:blip>
          <a:srcRect l="78078" t="59857" r="16325" b="32052"/>
          <a:stretch/>
        </p:blipFill>
        <p:spPr bwMode="auto">
          <a:xfrm>
            <a:off x="6310643" y="4053300"/>
            <a:ext cx="925044" cy="828178"/>
          </a:xfrm>
          <a:prstGeom prst="rect">
            <a:avLst/>
          </a:prstGeom>
          <a:noFill/>
          <a:ln>
            <a:noFill/>
          </a:ln>
          <a:extLst>
            <a:ext uri="{53640926-AAD7-44D8-BBD7-CCE9431645EC}">
              <a14:shadowObscured xmlns:a14="http://schemas.microsoft.com/office/drawing/2010/main"/>
            </a:ext>
          </a:extLst>
        </p:spPr>
      </p:pic>
      <p:sp>
        <p:nvSpPr>
          <p:cNvPr id="2" name="TextBox 1"/>
          <p:cNvSpPr txBox="1"/>
          <p:nvPr/>
        </p:nvSpPr>
        <p:spPr>
          <a:xfrm>
            <a:off x="5997912" y="4825952"/>
            <a:ext cx="1582309" cy="923330"/>
          </a:xfrm>
          <a:prstGeom prst="rect">
            <a:avLst/>
          </a:prstGeom>
          <a:noFill/>
        </p:spPr>
        <p:txBody>
          <a:bodyPr wrap="square" rtlCol="0">
            <a:spAutoFit/>
          </a:bodyPr>
          <a:lstStyle/>
          <a:p>
            <a:pPr algn="ctr"/>
            <a:r>
              <a:rPr lang="en-US" b="1" dirty="0" smtClean="0"/>
              <a:t>Hinge Point</a:t>
            </a:r>
          </a:p>
          <a:p>
            <a:pPr algn="ctr"/>
            <a:r>
              <a:rPr lang="en-US" b="1" dirty="0" smtClean="0"/>
              <a:t>Of Human</a:t>
            </a:r>
          </a:p>
          <a:p>
            <a:pPr algn="ctr"/>
            <a:r>
              <a:rPr lang="en-US" b="1" dirty="0" smtClean="0"/>
              <a:t>Histor</a:t>
            </a:r>
            <a:r>
              <a:rPr lang="en-US" b="1" dirty="0"/>
              <a:t>y</a:t>
            </a:r>
            <a:endParaRPr lang="en-US" b="1" dirty="0" smtClean="0"/>
          </a:p>
        </p:txBody>
      </p:sp>
      <p:pic>
        <p:nvPicPr>
          <p:cNvPr id="1028" name="Picture 4" descr="Angel Studios' latest film 'His Only Son' recounts the story of Abraham and  Isaac | KSL.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8547" y="4977517"/>
            <a:ext cx="1103777" cy="6202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4090" y="5597718"/>
            <a:ext cx="1423284" cy="369332"/>
          </a:xfrm>
          <a:prstGeom prst="rect">
            <a:avLst/>
          </a:prstGeom>
          <a:noFill/>
        </p:spPr>
        <p:txBody>
          <a:bodyPr wrap="square" rtlCol="0">
            <a:spAutoFit/>
          </a:bodyPr>
          <a:lstStyle/>
          <a:p>
            <a:r>
              <a:rPr lang="en-US" dirty="0" smtClean="0">
                <a:solidFill>
                  <a:schemeClr val="bg1"/>
                </a:solidFill>
              </a:rPr>
              <a:t>2000 B.C.</a:t>
            </a:r>
          </a:p>
        </p:txBody>
      </p:sp>
    </p:spTree>
    <p:extLst>
      <p:ext uri="{BB962C8B-B14F-4D97-AF65-F5344CB8AC3E}">
        <p14:creationId xmlns:p14="http://schemas.microsoft.com/office/powerpoint/2010/main" val="13540325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27216"/>
            <a:ext cx="10058400" cy="523220"/>
          </a:xfrm>
          <a:prstGeom prst="rect">
            <a:avLst/>
          </a:prstGeom>
          <a:noFill/>
        </p:spPr>
        <p:txBody>
          <a:bodyPr wrap="square" rtlCol="0">
            <a:spAutoFit/>
          </a:bodyPr>
          <a:lstStyle/>
          <a:p>
            <a:pPr algn="ctr"/>
            <a:r>
              <a:rPr lang="en-US" sz="2800" b="1" dirty="0" smtClean="0">
                <a:solidFill>
                  <a:srgbClr val="FFFF00"/>
                </a:solidFill>
              </a:rPr>
              <a:t>Traditional Dispensationalism </a:t>
            </a:r>
          </a:p>
        </p:txBody>
      </p:sp>
      <p:sp>
        <p:nvSpPr>
          <p:cNvPr id="2" name="TextBox 1"/>
          <p:cNvSpPr txBox="1"/>
          <p:nvPr/>
        </p:nvSpPr>
        <p:spPr>
          <a:xfrm>
            <a:off x="7890323" y="421120"/>
            <a:ext cx="1582309" cy="923330"/>
          </a:xfrm>
          <a:prstGeom prst="rect">
            <a:avLst/>
          </a:prstGeom>
          <a:noFill/>
        </p:spPr>
        <p:txBody>
          <a:bodyPr wrap="square" rtlCol="0">
            <a:spAutoFit/>
          </a:bodyPr>
          <a:lstStyle/>
          <a:p>
            <a:pPr algn="ctr"/>
            <a:r>
              <a:rPr lang="en-US" b="1" dirty="0" smtClean="0">
                <a:solidFill>
                  <a:schemeClr val="bg1"/>
                </a:solidFill>
              </a:rPr>
              <a:t>Hinge Point</a:t>
            </a:r>
          </a:p>
          <a:p>
            <a:pPr algn="ctr"/>
            <a:r>
              <a:rPr lang="en-US" b="1" dirty="0" smtClean="0">
                <a:solidFill>
                  <a:schemeClr val="bg1"/>
                </a:solidFill>
              </a:rPr>
              <a:t>Of Human</a:t>
            </a:r>
          </a:p>
          <a:p>
            <a:pPr algn="ctr"/>
            <a:r>
              <a:rPr lang="en-US" b="1" dirty="0" smtClean="0">
                <a:solidFill>
                  <a:schemeClr val="bg1"/>
                </a:solidFill>
              </a:rPr>
              <a:t>Histor</a:t>
            </a:r>
            <a:r>
              <a:rPr lang="en-US" b="1" dirty="0">
                <a:solidFill>
                  <a:schemeClr val="bg1"/>
                </a:solidFill>
              </a:rPr>
              <a:t>y</a:t>
            </a:r>
            <a:endParaRPr lang="en-US" b="1" dirty="0" smtClean="0">
              <a:solidFill>
                <a:schemeClr val="bg1"/>
              </a:solidFill>
            </a:endParaRPr>
          </a:p>
        </p:txBody>
      </p:sp>
      <p:pic>
        <p:nvPicPr>
          <p:cNvPr id="2050" name="Picture 2" descr="7 year tribulation. Accept Jesus Christ as your savior | The tribulation,  Revelation bible study, Revelation 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55" y="1569057"/>
            <a:ext cx="9198754"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7719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27216"/>
            <a:ext cx="10058400" cy="523220"/>
          </a:xfrm>
          <a:prstGeom prst="rect">
            <a:avLst/>
          </a:prstGeom>
          <a:noFill/>
        </p:spPr>
        <p:txBody>
          <a:bodyPr wrap="square" rtlCol="0">
            <a:spAutoFit/>
          </a:bodyPr>
          <a:lstStyle/>
          <a:p>
            <a:pPr algn="ctr"/>
            <a:r>
              <a:rPr lang="en-US" sz="2800" b="1" dirty="0" smtClean="0">
                <a:solidFill>
                  <a:srgbClr val="FFFF00"/>
                </a:solidFill>
              </a:rPr>
              <a:t>Traditional Dispensationalism </a:t>
            </a:r>
          </a:p>
        </p:txBody>
      </p:sp>
      <p:pic>
        <p:nvPicPr>
          <p:cNvPr id="3074" name="Picture 2" descr="Differing Beliefs about the Rapture | Upwards Chu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1899" y="858739"/>
            <a:ext cx="5717016" cy="5631015"/>
          </a:xfrm>
          <a:prstGeom prst="rect">
            <a:avLst/>
          </a:prstGeom>
          <a:solidFill>
            <a:schemeClr val="bg1"/>
          </a:solidFill>
        </p:spPr>
      </p:pic>
      <p:sp>
        <p:nvSpPr>
          <p:cNvPr id="3" name="Rectangle 2"/>
          <p:cNvSpPr/>
          <p:nvPr/>
        </p:nvSpPr>
        <p:spPr>
          <a:xfrm>
            <a:off x="153587" y="1071855"/>
            <a:ext cx="4108312" cy="5632311"/>
          </a:xfrm>
          <a:prstGeom prst="rect">
            <a:avLst/>
          </a:prstGeom>
        </p:spPr>
        <p:txBody>
          <a:bodyPr wrap="square">
            <a:spAutoFit/>
          </a:bodyPr>
          <a:lstStyle/>
          <a:p>
            <a:r>
              <a:rPr lang="en-US" dirty="0" smtClean="0">
                <a:solidFill>
                  <a:schemeClr val="bg1"/>
                </a:solidFill>
              </a:rPr>
              <a:t>"Know </a:t>
            </a:r>
            <a:r>
              <a:rPr lang="en-US" dirty="0">
                <a:solidFill>
                  <a:schemeClr val="bg1"/>
                </a:solidFill>
              </a:rPr>
              <a:t>and understand this: From the issuing of the decree to restore and rebuild Jerusalem until the Anointed One, the ruler, </a:t>
            </a:r>
            <a:r>
              <a:rPr lang="en-US" dirty="0" smtClean="0">
                <a:solidFill>
                  <a:schemeClr val="bg1"/>
                </a:solidFill>
              </a:rPr>
              <a:t>comes- 483 YEARS,' </a:t>
            </a:r>
            <a:r>
              <a:rPr lang="en-US" dirty="0">
                <a:solidFill>
                  <a:schemeClr val="bg1"/>
                </a:solidFill>
              </a:rPr>
              <a:t>the Anointed One will be cut off and will have nothing. The people of the ruler who will come will destroy the city and the sanctuary</a:t>
            </a:r>
            <a:r>
              <a:rPr lang="en-US" dirty="0" smtClean="0">
                <a:solidFill>
                  <a:schemeClr val="bg1"/>
                </a:solidFill>
              </a:rPr>
              <a:t>. (Titus 70 AD) </a:t>
            </a:r>
            <a:r>
              <a:rPr lang="en-US" dirty="0">
                <a:solidFill>
                  <a:schemeClr val="bg1"/>
                </a:solidFill>
              </a:rPr>
              <a:t>The end will come like a flood: War will continue until the end, and desolations have been decreed. </a:t>
            </a:r>
            <a:r>
              <a:rPr lang="en-US" baseline="30000" dirty="0">
                <a:solidFill>
                  <a:schemeClr val="bg1"/>
                </a:solidFill>
              </a:rPr>
              <a:t>27 </a:t>
            </a:r>
            <a:r>
              <a:rPr lang="en-US" dirty="0">
                <a:solidFill>
                  <a:schemeClr val="bg1"/>
                </a:solidFill>
              </a:rPr>
              <a:t> He </a:t>
            </a:r>
            <a:r>
              <a:rPr lang="en-US" dirty="0" smtClean="0">
                <a:solidFill>
                  <a:schemeClr val="bg1"/>
                </a:solidFill>
              </a:rPr>
              <a:t>(ANTI-CHRIST) will </a:t>
            </a:r>
            <a:r>
              <a:rPr lang="en-US" dirty="0">
                <a:solidFill>
                  <a:schemeClr val="bg1"/>
                </a:solidFill>
              </a:rPr>
              <a:t>confirm a covenant with many for one 'seven.' In the middle of the 'seven' he will put an end to sacrifice and offering. </a:t>
            </a:r>
            <a:r>
              <a:rPr lang="en-US" b="1" dirty="0">
                <a:solidFill>
                  <a:srgbClr val="FFFF00"/>
                </a:solidFill>
              </a:rPr>
              <a:t>And on a wing [of the temple] he will set up an abomination that causes desolation, until the end that is decreed is poured out on him".</a:t>
            </a:r>
            <a:r>
              <a:rPr lang="en-US" dirty="0">
                <a:solidFill>
                  <a:schemeClr val="bg1"/>
                </a:solidFill>
              </a:rPr>
              <a:t> </a:t>
            </a:r>
            <a:r>
              <a:rPr lang="en-US" b="1" dirty="0">
                <a:solidFill>
                  <a:schemeClr val="bg1"/>
                </a:solidFill>
              </a:rPr>
              <a:t>Daniel 9:25-27 (</a:t>
            </a:r>
            <a:r>
              <a:rPr lang="en-US" b="1" dirty="0" err="1">
                <a:solidFill>
                  <a:schemeClr val="bg1"/>
                </a:solidFill>
              </a:rPr>
              <a:t>NIV</a:t>
            </a:r>
            <a:r>
              <a:rPr lang="en-US" b="1" dirty="0">
                <a:solidFill>
                  <a:schemeClr val="bg1"/>
                </a:solidFill>
              </a:rPr>
              <a:t>) </a:t>
            </a:r>
            <a:endParaRPr lang="en-US" dirty="0">
              <a:solidFill>
                <a:schemeClr val="bg1"/>
              </a:solidFill>
            </a:endParaRPr>
          </a:p>
        </p:txBody>
      </p:sp>
      <p:sp>
        <p:nvSpPr>
          <p:cNvPr id="4" name="TextBox 3"/>
          <p:cNvSpPr txBox="1"/>
          <p:nvPr/>
        </p:nvSpPr>
        <p:spPr>
          <a:xfrm>
            <a:off x="153587" y="650436"/>
            <a:ext cx="4108311" cy="369332"/>
          </a:xfrm>
          <a:prstGeom prst="rect">
            <a:avLst/>
          </a:prstGeom>
          <a:noFill/>
        </p:spPr>
        <p:txBody>
          <a:bodyPr wrap="square" rtlCol="0">
            <a:spAutoFit/>
          </a:bodyPr>
          <a:lstStyle/>
          <a:p>
            <a:pPr algn="ctr"/>
            <a:r>
              <a:rPr lang="en-US" b="1" dirty="0" smtClean="0">
                <a:solidFill>
                  <a:srgbClr val="FFFF00"/>
                </a:solidFill>
              </a:rPr>
              <a:t>DANIEL’S AMAZING ENCOUNTER </a:t>
            </a:r>
          </a:p>
        </p:txBody>
      </p:sp>
    </p:spTree>
    <p:extLst>
      <p:ext uri="{BB962C8B-B14F-4D97-AF65-F5344CB8AC3E}">
        <p14:creationId xmlns:p14="http://schemas.microsoft.com/office/powerpoint/2010/main" val="27225480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789" y="388123"/>
            <a:ext cx="9970935" cy="584775"/>
          </a:xfrm>
          <a:prstGeom prst="rect">
            <a:avLst/>
          </a:prstGeom>
        </p:spPr>
        <p:txBody>
          <a:bodyPr wrap="square">
            <a:spAutoFit/>
          </a:bodyPr>
          <a:lstStyle/>
          <a:p>
            <a:pPr algn="ctr"/>
            <a:r>
              <a:rPr lang="en-US" sz="3200" b="1" dirty="0" smtClean="0">
                <a:solidFill>
                  <a:srgbClr val="FFFF00"/>
                </a:solidFill>
              </a:rPr>
              <a:t>Don’t Be Insecure Visionary’s </a:t>
            </a:r>
            <a:endParaRPr lang="en-US" sz="3200" b="1" dirty="0">
              <a:solidFill>
                <a:srgbClr val="FFFF00"/>
              </a:solidFill>
            </a:endParaRPr>
          </a:p>
        </p:txBody>
      </p:sp>
      <p:sp>
        <p:nvSpPr>
          <p:cNvPr id="5" name="TextBox 4"/>
          <p:cNvSpPr txBox="1"/>
          <p:nvPr/>
        </p:nvSpPr>
        <p:spPr>
          <a:xfrm>
            <a:off x="429370" y="1792297"/>
            <a:ext cx="9144000" cy="1569660"/>
          </a:xfrm>
          <a:prstGeom prst="rect">
            <a:avLst/>
          </a:prstGeom>
          <a:noFill/>
        </p:spPr>
        <p:txBody>
          <a:bodyPr wrap="square" rtlCol="0">
            <a:spAutoFit/>
          </a:bodyPr>
          <a:lstStyle/>
          <a:p>
            <a:r>
              <a:rPr lang="en-US" sz="3200" dirty="0" smtClean="0">
                <a:solidFill>
                  <a:schemeClr val="bg1"/>
                </a:solidFill>
              </a:rPr>
              <a:t>True servant of the Lord has to stay saturated in the Holy Spirit and rise above the things that trigger them. Lance </a:t>
            </a:r>
            <a:r>
              <a:rPr lang="en-US" sz="3200" dirty="0" err="1" smtClean="0">
                <a:solidFill>
                  <a:schemeClr val="bg1"/>
                </a:solidFill>
              </a:rPr>
              <a:t>Wallnau</a:t>
            </a:r>
            <a:r>
              <a:rPr lang="en-US" sz="3200" dirty="0" smtClean="0">
                <a:solidFill>
                  <a:schemeClr val="bg1"/>
                </a:solidFill>
              </a:rPr>
              <a:t>  </a:t>
            </a:r>
          </a:p>
        </p:txBody>
      </p:sp>
      <p:sp>
        <p:nvSpPr>
          <p:cNvPr id="4" name="TextBox 3"/>
          <p:cNvSpPr txBox="1"/>
          <p:nvPr/>
        </p:nvSpPr>
        <p:spPr>
          <a:xfrm>
            <a:off x="486355" y="3514357"/>
            <a:ext cx="9144000" cy="1569660"/>
          </a:xfrm>
          <a:prstGeom prst="rect">
            <a:avLst/>
          </a:prstGeom>
          <a:noFill/>
        </p:spPr>
        <p:txBody>
          <a:bodyPr wrap="square" rtlCol="0">
            <a:spAutoFit/>
          </a:bodyPr>
          <a:lstStyle/>
          <a:p>
            <a:r>
              <a:rPr lang="en-US" sz="3200" dirty="0" smtClean="0">
                <a:solidFill>
                  <a:schemeClr val="bg1"/>
                </a:solidFill>
              </a:rPr>
              <a:t>Don’t shut down because someone says something they don’t like about your vision – maybe God is refining your vision through them.</a:t>
            </a:r>
          </a:p>
        </p:txBody>
      </p:sp>
    </p:spTree>
    <p:extLst>
      <p:ext uri="{BB962C8B-B14F-4D97-AF65-F5344CB8AC3E}">
        <p14:creationId xmlns:p14="http://schemas.microsoft.com/office/powerpoint/2010/main" val="4530365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7810" y="150810"/>
            <a:ext cx="9208982" cy="1200329"/>
          </a:xfrm>
          <a:prstGeom prst="rect">
            <a:avLst/>
          </a:prstGeom>
          <a:noFill/>
        </p:spPr>
        <p:txBody>
          <a:bodyPr wrap="square" rtlCol="0">
            <a:spAutoFit/>
          </a:bodyPr>
          <a:lstStyle/>
          <a:p>
            <a:pPr algn="ctr"/>
            <a:r>
              <a:rPr lang="en-US" sz="3600" dirty="0" smtClean="0">
                <a:solidFill>
                  <a:srgbClr val="FFFF00"/>
                </a:solidFill>
              </a:rPr>
              <a:t>I LOVE THE TEACHINGS ON IDENTITY</a:t>
            </a:r>
          </a:p>
          <a:p>
            <a:pPr algn="ctr"/>
            <a:r>
              <a:rPr lang="en-US" sz="3600" dirty="0" smtClean="0">
                <a:solidFill>
                  <a:srgbClr val="FFFF00"/>
                </a:solidFill>
              </a:rPr>
              <a:t>But Sometimes It Annoys Me.</a:t>
            </a:r>
            <a:endParaRPr lang="en-US" sz="3600" dirty="0">
              <a:solidFill>
                <a:srgbClr val="FFFF00"/>
              </a:solidFill>
            </a:endParaRPr>
          </a:p>
        </p:txBody>
      </p:sp>
      <p:sp>
        <p:nvSpPr>
          <p:cNvPr id="2" name="TextBox 1"/>
          <p:cNvSpPr txBox="1"/>
          <p:nvPr/>
        </p:nvSpPr>
        <p:spPr>
          <a:xfrm>
            <a:off x="564543" y="2577687"/>
            <a:ext cx="8690775" cy="954107"/>
          </a:xfrm>
          <a:prstGeom prst="rect">
            <a:avLst/>
          </a:prstGeom>
          <a:noFill/>
        </p:spPr>
        <p:txBody>
          <a:bodyPr wrap="square" rtlCol="0">
            <a:spAutoFit/>
          </a:bodyPr>
          <a:lstStyle/>
          <a:p>
            <a:r>
              <a:rPr lang="en-US" sz="2800" dirty="0" smtClean="0">
                <a:solidFill>
                  <a:schemeClr val="bg1"/>
                </a:solidFill>
              </a:rPr>
              <a:t>Identity still has “I” in it – it can be healthy or it can be idolatry. </a:t>
            </a:r>
          </a:p>
        </p:txBody>
      </p:sp>
      <p:sp>
        <p:nvSpPr>
          <p:cNvPr id="10" name="TextBox 9"/>
          <p:cNvSpPr txBox="1"/>
          <p:nvPr/>
        </p:nvSpPr>
        <p:spPr>
          <a:xfrm>
            <a:off x="564542" y="3556699"/>
            <a:ext cx="8690775" cy="954107"/>
          </a:xfrm>
          <a:prstGeom prst="rect">
            <a:avLst/>
          </a:prstGeom>
          <a:noFill/>
        </p:spPr>
        <p:txBody>
          <a:bodyPr wrap="square" rtlCol="0">
            <a:spAutoFit/>
          </a:bodyPr>
          <a:lstStyle/>
          <a:p>
            <a:r>
              <a:rPr lang="en-US" sz="2800" dirty="0" smtClean="0">
                <a:solidFill>
                  <a:schemeClr val="bg1"/>
                </a:solidFill>
              </a:rPr>
              <a:t>Surrender has no “I” in it – Reckon yourself dead – has no “I” in it.  </a:t>
            </a:r>
          </a:p>
        </p:txBody>
      </p:sp>
      <p:sp>
        <p:nvSpPr>
          <p:cNvPr id="3" name="Rectangle 2"/>
          <p:cNvSpPr/>
          <p:nvPr/>
        </p:nvSpPr>
        <p:spPr>
          <a:xfrm>
            <a:off x="616912" y="1353616"/>
            <a:ext cx="8949879" cy="830997"/>
          </a:xfrm>
          <a:prstGeom prst="rect">
            <a:avLst/>
          </a:prstGeom>
        </p:spPr>
        <p:txBody>
          <a:bodyPr wrap="square">
            <a:spAutoFit/>
          </a:bodyPr>
          <a:lstStyle/>
          <a:p>
            <a:r>
              <a:rPr lang="en-US" sz="2400" dirty="0" smtClean="0">
                <a:solidFill>
                  <a:schemeClr val="bg1"/>
                </a:solidFill>
              </a:rPr>
              <a:t>Likewise </a:t>
            </a:r>
            <a:r>
              <a:rPr lang="en-US" sz="2400" dirty="0">
                <a:solidFill>
                  <a:schemeClr val="bg1"/>
                </a:solidFill>
              </a:rPr>
              <a:t>reckon </a:t>
            </a:r>
            <a:r>
              <a:rPr lang="en-US" sz="2400" dirty="0" smtClean="0">
                <a:solidFill>
                  <a:schemeClr val="bg1"/>
                </a:solidFill>
              </a:rPr>
              <a:t>yourselves </a:t>
            </a:r>
            <a:r>
              <a:rPr lang="en-US" sz="2400" dirty="0">
                <a:solidFill>
                  <a:schemeClr val="bg1"/>
                </a:solidFill>
              </a:rPr>
              <a:t>to be dead indeed unto sin, but alive unto God through Jesus Christ our Lord. </a:t>
            </a:r>
            <a:r>
              <a:rPr lang="en-US" sz="2400" b="1" dirty="0">
                <a:solidFill>
                  <a:schemeClr val="bg1"/>
                </a:solidFill>
              </a:rPr>
              <a:t>Romans 6:11 (KJV) </a:t>
            </a:r>
            <a:endParaRPr lang="en-US" sz="2400" dirty="0">
              <a:solidFill>
                <a:schemeClr val="bg1"/>
              </a:solidFill>
            </a:endParaRPr>
          </a:p>
        </p:txBody>
      </p:sp>
      <p:sp>
        <p:nvSpPr>
          <p:cNvPr id="4" name="Rectangle 3"/>
          <p:cNvSpPr/>
          <p:nvPr/>
        </p:nvSpPr>
        <p:spPr>
          <a:xfrm>
            <a:off x="464193" y="4580226"/>
            <a:ext cx="9255318" cy="2123658"/>
          </a:xfrm>
          <a:prstGeom prst="rect">
            <a:avLst/>
          </a:prstGeom>
        </p:spPr>
        <p:txBody>
          <a:bodyPr wrap="square">
            <a:spAutoFit/>
          </a:bodyPr>
          <a:lstStyle/>
          <a:p>
            <a:r>
              <a:rPr lang="en-US" sz="2200" dirty="0">
                <a:solidFill>
                  <a:srgbClr val="FFFF00"/>
                </a:solidFill>
              </a:rPr>
              <a:t>WHEN WE BECOME FOLLOWERS OF JESUS – WE LAY DOWN THESE DEMANDING APPETITES AND SINS AT THE CROSS – BUT WE PICK UP SOMETHING FROM JESUS THAT HE GIVES US THAT IS </a:t>
            </a:r>
            <a:r>
              <a:rPr lang="en-US" sz="2200" dirty="0" smtClean="0">
                <a:solidFill>
                  <a:srgbClr val="FFFF00"/>
                </a:solidFill>
              </a:rPr>
              <a:t>FAR GREATER </a:t>
            </a:r>
            <a:r>
              <a:rPr lang="en-US" sz="2200" dirty="0">
                <a:solidFill>
                  <a:srgbClr val="FFFF00"/>
                </a:solidFill>
              </a:rPr>
              <a:t>THAN WHAT WE LAID DOWN – WE PICK UP FORGIVENESS AND POWER AND GRACE- AND MOTIVATION AND </a:t>
            </a:r>
            <a:r>
              <a:rPr lang="en-US" sz="2200" dirty="0" smtClean="0">
                <a:solidFill>
                  <a:srgbClr val="FFFF00"/>
                </a:solidFill>
              </a:rPr>
              <a:t>SELF-CONTROL AND A BURNING DESIRE </a:t>
            </a:r>
            <a:r>
              <a:rPr lang="en-US" sz="2200" dirty="0">
                <a:solidFill>
                  <a:srgbClr val="FFFF00"/>
                </a:solidFill>
              </a:rPr>
              <a:t>TO PLEASE THE LORD. </a:t>
            </a:r>
          </a:p>
        </p:txBody>
      </p:sp>
    </p:spTree>
    <p:extLst>
      <p:ext uri="{BB962C8B-B14F-4D97-AF65-F5344CB8AC3E}">
        <p14:creationId xmlns:p14="http://schemas.microsoft.com/office/powerpoint/2010/main" val="385122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99428" y="139760"/>
            <a:ext cx="7164125" cy="646331"/>
          </a:xfrm>
          <a:prstGeom prst="rect">
            <a:avLst/>
          </a:prstGeom>
          <a:noFill/>
        </p:spPr>
        <p:txBody>
          <a:bodyPr wrap="square" rtlCol="0">
            <a:spAutoFit/>
          </a:bodyPr>
          <a:lstStyle/>
          <a:p>
            <a:pPr algn="ctr"/>
            <a:r>
              <a:rPr lang="en-US" sz="3600" dirty="0" smtClean="0">
                <a:solidFill>
                  <a:srgbClr val="FFFF00"/>
                </a:solidFill>
              </a:rPr>
              <a:t>Food For Thought </a:t>
            </a:r>
            <a:endParaRPr lang="en-US" sz="3600" dirty="0">
              <a:solidFill>
                <a:srgbClr val="FFFF00"/>
              </a:solidFill>
            </a:endParaRPr>
          </a:p>
        </p:txBody>
      </p:sp>
      <p:sp>
        <p:nvSpPr>
          <p:cNvPr id="2" name="Rectangle 1"/>
          <p:cNvSpPr/>
          <p:nvPr/>
        </p:nvSpPr>
        <p:spPr>
          <a:xfrm>
            <a:off x="-19871" y="4290907"/>
            <a:ext cx="9737766" cy="2308324"/>
          </a:xfrm>
          <a:prstGeom prst="rect">
            <a:avLst/>
          </a:prstGeom>
        </p:spPr>
        <p:txBody>
          <a:bodyPr wrap="square">
            <a:spAutoFit/>
          </a:bodyPr>
          <a:lstStyle/>
          <a:p>
            <a:pPr algn="ctr"/>
            <a:r>
              <a:rPr lang="en-US" sz="3600" dirty="0" smtClean="0">
                <a:solidFill>
                  <a:schemeClr val="bg1"/>
                </a:solidFill>
              </a:rPr>
              <a:t>What Is The Difference Between?</a:t>
            </a:r>
          </a:p>
          <a:p>
            <a:r>
              <a:rPr lang="en-US" sz="3600" dirty="0" smtClean="0">
                <a:solidFill>
                  <a:schemeClr val="bg1"/>
                </a:solidFill>
              </a:rPr>
              <a:t>NOT </a:t>
            </a:r>
            <a:r>
              <a:rPr lang="en-US" sz="3600" b="1" dirty="0" smtClean="0">
                <a:solidFill>
                  <a:srgbClr val="FFFF00"/>
                </a:solidFill>
              </a:rPr>
              <a:t>KNOWING</a:t>
            </a:r>
            <a:endParaRPr lang="en-US" sz="3600" b="1" dirty="0">
              <a:solidFill>
                <a:srgbClr val="FFFF00"/>
              </a:solidFill>
            </a:endParaRPr>
          </a:p>
          <a:p>
            <a:r>
              <a:rPr lang="en-US" sz="3600" dirty="0" smtClean="0">
                <a:solidFill>
                  <a:schemeClr val="bg1"/>
                </a:solidFill>
              </a:rPr>
              <a:t>LIVING IN </a:t>
            </a:r>
            <a:r>
              <a:rPr lang="en-US" sz="3600" b="1" dirty="0" smtClean="0">
                <a:solidFill>
                  <a:srgbClr val="FFFF00"/>
                </a:solidFill>
              </a:rPr>
              <a:t>IGNORANCE</a:t>
            </a:r>
            <a:endParaRPr lang="en-US" sz="3600" b="1" dirty="0">
              <a:solidFill>
                <a:srgbClr val="FFFF00"/>
              </a:solidFill>
            </a:endParaRPr>
          </a:p>
          <a:p>
            <a:r>
              <a:rPr lang="en-US" sz="3600" dirty="0">
                <a:solidFill>
                  <a:schemeClr val="bg1"/>
                </a:solidFill>
              </a:rPr>
              <a:t>INTENTIONAL </a:t>
            </a:r>
            <a:r>
              <a:rPr lang="en-US" sz="3600" b="1" dirty="0">
                <a:solidFill>
                  <a:srgbClr val="FFFF00"/>
                </a:solidFill>
              </a:rPr>
              <a:t>STUPIDITY</a:t>
            </a:r>
          </a:p>
        </p:txBody>
      </p:sp>
      <p:sp>
        <p:nvSpPr>
          <p:cNvPr id="3" name="TextBox 2"/>
          <p:cNvSpPr txBox="1"/>
          <p:nvPr/>
        </p:nvSpPr>
        <p:spPr>
          <a:xfrm>
            <a:off x="3531437" y="4955138"/>
            <a:ext cx="4381995" cy="369332"/>
          </a:xfrm>
          <a:prstGeom prst="rect">
            <a:avLst/>
          </a:prstGeom>
          <a:noFill/>
        </p:spPr>
        <p:txBody>
          <a:bodyPr wrap="square" rtlCol="0">
            <a:spAutoFit/>
          </a:bodyPr>
          <a:lstStyle/>
          <a:p>
            <a:r>
              <a:rPr lang="en-US" dirty="0" smtClean="0">
                <a:solidFill>
                  <a:schemeClr val="bg1"/>
                </a:solidFill>
              </a:rPr>
              <a:t>You don’t know something exists at all</a:t>
            </a:r>
          </a:p>
        </p:txBody>
      </p:sp>
      <p:sp>
        <p:nvSpPr>
          <p:cNvPr id="6" name="TextBox 5"/>
          <p:cNvSpPr txBox="1"/>
          <p:nvPr/>
        </p:nvSpPr>
        <p:spPr>
          <a:xfrm>
            <a:off x="5045358" y="5548432"/>
            <a:ext cx="5279172" cy="369332"/>
          </a:xfrm>
          <a:prstGeom prst="rect">
            <a:avLst/>
          </a:prstGeom>
          <a:noFill/>
        </p:spPr>
        <p:txBody>
          <a:bodyPr wrap="square" rtlCol="0">
            <a:spAutoFit/>
          </a:bodyPr>
          <a:lstStyle/>
          <a:p>
            <a:r>
              <a:rPr lang="en-US" dirty="0" smtClean="0">
                <a:solidFill>
                  <a:schemeClr val="bg1"/>
                </a:solidFill>
              </a:rPr>
              <a:t>You don’t want to put any effort into finding truth </a:t>
            </a:r>
          </a:p>
        </p:txBody>
      </p:sp>
      <p:sp>
        <p:nvSpPr>
          <p:cNvPr id="7" name="TextBox 6"/>
          <p:cNvSpPr txBox="1"/>
          <p:nvPr/>
        </p:nvSpPr>
        <p:spPr>
          <a:xfrm>
            <a:off x="5627753" y="6084015"/>
            <a:ext cx="4381995" cy="369332"/>
          </a:xfrm>
          <a:prstGeom prst="rect">
            <a:avLst/>
          </a:prstGeom>
          <a:noFill/>
        </p:spPr>
        <p:txBody>
          <a:bodyPr wrap="square" rtlCol="0">
            <a:spAutoFit/>
          </a:bodyPr>
          <a:lstStyle/>
          <a:p>
            <a:r>
              <a:rPr lang="en-US" dirty="0" smtClean="0">
                <a:solidFill>
                  <a:schemeClr val="bg1"/>
                </a:solidFill>
              </a:rPr>
              <a:t>You don’t care about the consequences</a:t>
            </a:r>
          </a:p>
        </p:txBody>
      </p:sp>
      <p:pic>
        <p:nvPicPr>
          <p:cNvPr id="11268" name="Picture 4" descr="In praise of ignorance | TED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731" y="786091"/>
            <a:ext cx="3245517" cy="19772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3711" y="2894286"/>
            <a:ext cx="9364055" cy="1200329"/>
          </a:xfrm>
          <a:prstGeom prst="rect">
            <a:avLst/>
          </a:prstGeom>
          <a:noFill/>
        </p:spPr>
        <p:txBody>
          <a:bodyPr wrap="square" rtlCol="0">
            <a:spAutoFit/>
          </a:bodyPr>
          <a:lstStyle/>
          <a:p>
            <a:r>
              <a:rPr lang="en-US" sz="2400" dirty="0" smtClean="0">
                <a:solidFill>
                  <a:srgbClr val="FFFF00"/>
                </a:solidFill>
              </a:rPr>
              <a:t>Sometimes the greatest weakness we feel – is that </a:t>
            </a:r>
            <a:r>
              <a:rPr lang="en-US" sz="2400" b="1" dirty="0" smtClean="0">
                <a:solidFill>
                  <a:srgbClr val="FFFF00"/>
                </a:solidFill>
              </a:rPr>
              <a:t>IT IS ALWAYS A BATTLE FOR THE MIND</a:t>
            </a:r>
            <a:r>
              <a:rPr lang="en-US" sz="2400" dirty="0" smtClean="0">
                <a:solidFill>
                  <a:srgbClr val="FFFF00"/>
                </a:solidFill>
              </a:rPr>
              <a:t> – USING WORDS TO CONVINCE CONFUSED MINDS FEELS FUTILE AT TIMES</a:t>
            </a:r>
          </a:p>
        </p:txBody>
      </p:sp>
    </p:spTree>
    <p:extLst>
      <p:ext uri="{BB962C8B-B14F-4D97-AF65-F5344CB8AC3E}">
        <p14:creationId xmlns:p14="http://schemas.microsoft.com/office/powerpoint/2010/main" val="293373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robably More Like Peter | The Layman's Bible"/>
          <p:cNvPicPr>
            <a:picLocks noChangeAspect="1" noChangeArrowheads="1"/>
          </p:cNvPicPr>
          <p:nvPr/>
        </p:nvPicPr>
        <p:blipFill rotWithShape="1">
          <a:blip r:embed="rId2">
            <a:extLst>
              <a:ext uri="{28A0092B-C50C-407E-A947-70E740481C1C}">
                <a14:useLocalDpi xmlns:a14="http://schemas.microsoft.com/office/drawing/2010/main" val="0"/>
              </a:ext>
            </a:extLst>
          </a:blip>
          <a:srcRect t="8674" b="7514"/>
          <a:stretch/>
        </p:blipFill>
        <p:spPr bwMode="auto">
          <a:xfrm>
            <a:off x="7378811" y="302150"/>
            <a:ext cx="2192262" cy="164592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92981" y="211126"/>
            <a:ext cx="7044856" cy="1938992"/>
          </a:xfrm>
          <a:prstGeom prst="rect">
            <a:avLst/>
          </a:prstGeom>
        </p:spPr>
        <p:txBody>
          <a:bodyPr wrap="square">
            <a:spAutoFit/>
          </a:bodyPr>
          <a:lstStyle/>
          <a:p>
            <a:r>
              <a:rPr lang="en-US" sz="2400" dirty="0">
                <a:solidFill>
                  <a:srgbClr val="FFFF00"/>
                </a:solidFill>
              </a:rPr>
              <a:t>VERY MUCH AMAZED AT THESE OPENING VERSES FROM THE APOSTLE PETER – HE LIVED IN THE GLORY OF </a:t>
            </a:r>
            <a:r>
              <a:rPr lang="en-US" sz="2400" dirty="0" smtClean="0">
                <a:solidFill>
                  <a:srgbClr val="FFFF00"/>
                </a:solidFill>
              </a:rPr>
              <a:t>THE FIRST </a:t>
            </a:r>
            <a:r>
              <a:rPr lang="en-US" sz="2400" dirty="0">
                <a:solidFill>
                  <a:srgbClr val="FFFF00"/>
                </a:solidFill>
              </a:rPr>
              <a:t>WAVES OF TRANSFORMATION AND OPEN </a:t>
            </a:r>
            <a:r>
              <a:rPr lang="en-US" sz="2400" dirty="0" smtClean="0">
                <a:solidFill>
                  <a:srgbClr val="FFFF00"/>
                </a:solidFill>
              </a:rPr>
              <a:t>HEAVENS IN THE NEW TESTAMENT DISPENSATION</a:t>
            </a:r>
            <a:endParaRPr lang="en-US" sz="2400" dirty="0">
              <a:solidFill>
                <a:srgbClr val="FFFF00"/>
              </a:solidFill>
            </a:endParaRPr>
          </a:p>
        </p:txBody>
      </p:sp>
      <p:sp>
        <p:nvSpPr>
          <p:cNvPr id="7" name="Rectangle 6"/>
          <p:cNvSpPr/>
          <p:nvPr/>
        </p:nvSpPr>
        <p:spPr>
          <a:xfrm>
            <a:off x="463924" y="2254194"/>
            <a:ext cx="8718797" cy="461665"/>
          </a:xfrm>
          <a:prstGeom prst="rect">
            <a:avLst/>
          </a:prstGeom>
        </p:spPr>
        <p:txBody>
          <a:bodyPr wrap="none">
            <a:spAutoFit/>
          </a:bodyPr>
          <a:lstStyle/>
          <a:p>
            <a:r>
              <a:rPr lang="en-US" sz="2400" dirty="0">
                <a:solidFill>
                  <a:schemeClr val="bg1"/>
                </a:solidFill>
              </a:rPr>
              <a:t>THINGS WILL GET </a:t>
            </a:r>
            <a:r>
              <a:rPr lang="en-US" sz="2400" dirty="0" smtClean="0">
                <a:solidFill>
                  <a:schemeClr val="bg1"/>
                </a:solidFill>
              </a:rPr>
              <a:t>WHACKY BUT YOU WILL BE SHIELDED </a:t>
            </a:r>
            <a:endParaRPr lang="en-US" sz="2400" dirty="0">
              <a:solidFill>
                <a:schemeClr val="bg1"/>
              </a:solidFill>
            </a:endParaRPr>
          </a:p>
        </p:txBody>
      </p:sp>
      <p:sp>
        <p:nvSpPr>
          <p:cNvPr id="10" name="Rectangle 9"/>
          <p:cNvSpPr/>
          <p:nvPr/>
        </p:nvSpPr>
        <p:spPr>
          <a:xfrm>
            <a:off x="448023" y="2768320"/>
            <a:ext cx="8017708" cy="461665"/>
          </a:xfrm>
          <a:prstGeom prst="rect">
            <a:avLst/>
          </a:prstGeom>
        </p:spPr>
        <p:txBody>
          <a:bodyPr wrap="none">
            <a:spAutoFit/>
          </a:bodyPr>
          <a:lstStyle/>
          <a:p>
            <a:r>
              <a:rPr lang="en-US" sz="2400" dirty="0">
                <a:solidFill>
                  <a:schemeClr val="bg1"/>
                </a:solidFill>
              </a:rPr>
              <a:t>YOU GET A REWARD FOR STANDING FOR THE LORD</a:t>
            </a:r>
          </a:p>
        </p:txBody>
      </p:sp>
      <p:sp>
        <p:nvSpPr>
          <p:cNvPr id="11" name="Rectangle 10"/>
          <p:cNvSpPr/>
          <p:nvPr/>
        </p:nvSpPr>
        <p:spPr>
          <a:xfrm>
            <a:off x="405520" y="3316200"/>
            <a:ext cx="9114265" cy="1569660"/>
          </a:xfrm>
          <a:prstGeom prst="rect">
            <a:avLst/>
          </a:prstGeom>
        </p:spPr>
        <p:txBody>
          <a:bodyPr wrap="square">
            <a:spAutoFit/>
          </a:bodyPr>
          <a:lstStyle/>
          <a:p>
            <a:r>
              <a:rPr lang="en-US" sz="2400" dirty="0">
                <a:solidFill>
                  <a:schemeClr val="bg1"/>
                </a:solidFill>
              </a:rPr>
              <a:t>YOU HAVE A GREAT JUICY STEAK EVERY DAY IN THE REVELATION OF YOUR GLORIOUS SAVIOR JESUS CHRIST AND IT FEEDS YOUR SOUL – IT GIVES YOU JOY IN SPITE OF THE </a:t>
            </a:r>
            <a:r>
              <a:rPr lang="en-US" sz="2400" dirty="0" smtClean="0">
                <a:solidFill>
                  <a:schemeClr val="bg1"/>
                </a:solidFill>
              </a:rPr>
              <a:t>ANGUISH, BURDENS, </a:t>
            </a:r>
            <a:r>
              <a:rPr lang="en-US" sz="2400" dirty="0">
                <a:solidFill>
                  <a:schemeClr val="bg1"/>
                </a:solidFill>
              </a:rPr>
              <a:t>AND TRIALS</a:t>
            </a:r>
          </a:p>
        </p:txBody>
      </p:sp>
      <p:sp>
        <p:nvSpPr>
          <p:cNvPr id="12" name="Rectangle 11"/>
          <p:cNvSpPr/>
          <p:nvPr/>
        </p:nvSpPr>
        <p:spPr>
          <a:xfrm>
            <a:off x="380093" y="4926859"/>
            <a:ext cx="9340039" cy="1938992"/>
          </a:xfrm>
          <a:prstGeom prst="rect">
            <a:avLst/>
          </a:prstGeom>
        </p:spPr>
        <p:txBody>
          <a:bodyPr wrap="square">
            <a:spAutoFit/>
          </a:bodyPr>
          <a:lstStyle/>
          <a:p>
            <a:r>
              <a:rPr lang="en-US" sz="2400" dirty="0" smtClean="0">
                <a:solidFill>
                  <a:schemeClr val="bg1"/>
                </a:solidFill>
              </a:rPr>
              <a:t>GOD SOVEREIGNLY PLANNED THIS DISPENSATION TO HAVE THE HOLY SPIRIT SENT DOWN FROM HEAVEN WORKING IN POWER - BUT YOU WILL HAVE TO LIVE </a:t>
            </a:r>
            <a:r>
              <a:rPr lang="en-US" sz="2400" dirty="0">
                <a:solidFill>
                  <a:schemeClr val="bg1"/>
                </a:solidFill>
              </a:rPr>
              <a:t>ABOVE THE DRAMA – LIVE ABOVE THE CHAOS – LIVE ABOVE THE EASILY BESETTING SINS OF YOUR CULTURE.</a:t>
            </a:r>
          </a:p>
        </p:txBody>
      </p:sp>
    </p:spTree>
    <p:extLst>
      <p:ext uri="{BB962C8B-B14F-4D97-AF65-F5344CB8AC3E}">
        <p14:creationId xmlns:p14="http://schemas.microsoft.com/office/powerpoint/2010/main" val="41102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121" y="193159"/>
            <a:ext cx="9760688" cy="707886"/>
          </a:xfrm>
          <a:prstGeom prst="rect">
            <a:avLst/>
          </a:prstGeom>
          <a:noFill/>
        </p:spPr>
        <p:txBody>
          <a:bodyPr wrap="square" rtlCol="0">
            <a:spAutoFit/>
          </a:bodyPr>
          <a:lstStyle/>
          <a:p>
            <a:pPr algn="ctr"/>
            <a:r>
              <a:rPr lang="en-US" sz="4000" b="1" dirty="0" smtClean="0">
                <a:solidFill>
                  <a:srgbClr val="FFFF00"/>
                </a:solidFill>
                <a:effectLst>
                  <a:outerShdw blurRad="38100" dist="38100" dir="2700000" algn="tl">
                    <a:srgbClr val="000000">
                      <a:alpha val="43137"/>
                    </a:srgbClr>
                  </a:outerShdw>
                </a:effectLst>
              </a:rPr>
              <a:t>LifeGate Is A Teaching Kitchen </a:t>
            </a:r>
            <a:endParaRPr lang="en-US" sz="4000" b="1" dirty="0">
              <a:solidFill>
                <a:srgbClr val="FFFF00"/>
              </a:solidFill>
              <a:effectLst>
                <a:outerShdw blurRad="38100" dist="38100" dir="2700000" algn="tl">
                  <a:srgbClr val="000000">
                    <a:alpha val="43137"/>
                  </a:srgbClr>
                </a:outerShdw>
              </a:effectLst>
            </a:endParaRPr>
          </a:p>
        </p:txBody>
      </p:sp>
      <p:pic>
        <p:nvPicPr>
          <p:cNvPr id="1026" name="Picture 2" descr="Chef teaching a cooking class in a commercial kitchen - Stock Image -  F023/0671 - Science Photo Library"/>
          <p:cNvPicPr>
            <a:picLocks noChangeAspect="1" noChangeArrowheads="1"/>
          </p:cNvPicPr>
          <p:nvPr/>
        </p:nvPicPr>
        <p:blipFill rotWithShape="1">
          <a:blip r:embed="rId2">
            <a:extLst>
              <a:ext uri="{28A0092B-C50C-407E-A947-70E740481C1C}">
                <a14:useLocalDpi xmlns:a14="http://schemas.microsoft.com/office/drawing/2010/main" val="0"/>
              </a:ext>
            </a:extLst>
          </a:blip>
          <a:srcRect t="8685" r="19287"/>
          <a:stretch/>
        </p:blipFill>
        <p:spPr bwMode="auto">
          <a:xfrm>
            <a:off x="6440671" y="4084960"/>
            <a:ext cx="3381153" cy="25486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mma Health - What Does A Fast Food Meal Do To Your Bo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21" y="4084960"/>
            <a:ext cx="3072810" cy="24933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0121" y="1996198"/>
            <a:ext cx="9651703" cy="1200329"/>
          </a:xfrm>
          <a:prstGeom prst="rect">
            <a:avLst/>
          </a:prstGeom>
        </p:spPr>
        <p:txBody>
          <a:bodyPr wrap="square">
            <a:spAutoFit/>
          </a:bodyPr>
          <a:lstStyle/>
          <a:p>
            <a:r>
              <a:rPr lang="en-US" sz="2400" dirty="0" smtClean="0">
                <a:solidFill>
                  <a:schemeClr val="bg1"/>
                </a:solidFill>
              </a:rPr>
              <a:t>Take </a:t>
            </a:r>
            <a:r>
              <a:rPr lang="en-US" sz="2400" dirty="0">
                <a:solidFill>
                  <a:schemeClr val="bg1"/>
                </a:solidFill>
              </a:rPr>
              <a:t>heed therefore unto yourselves, and to all the flock, over </a:t>
            </a:r>
            <a:r>
              <a:rPr lang="en-US" sz="2400" dirty="0" smtClean="0">
                <a:solidFill>
                  <a:schemeClr val="bg1"/>
                </a:solidFill>
              </a:rPr>
              <a:t>which </a:t>
            </a:r>
            <a:r>
              <a:rPr lang="en-US" sz="2400" dirty="0">
                <a:solidFill>
                  <a:schemeClr val="bg1"/>
                </a:solidFill>
              </a:rPr>
              <a:t>the Holy </a:t>
            </a:r>
            <a:r>
              <a:rPr lang="en-US" sz="2400" dirty="0" smtClean="0">
                <a:solidFill>
                  <a:schemeClr val="bg1"/>
                </a:solidFill>
              </a:rPr>
              <a:t>Spirit has made </a:t>
            </a:r>
            <a:r>
              <a:rPr lang="en-US" sz="2400" dirty="0">
                <a:solidFill>
                  <a:schemeClr val="bg1"/>
                </a:solidFill>
              </a:rPr>
              <a:t>you overseers, </a:t>
            </a:r>
            <a:r>
              <a:rPr lang="en-US" sz="2400" dirty="0">
                <a:solidFill>
                  <a:srgbClr val="FFFF00"/>
                </a:solidFill>
              </a:rPr>
              <a:t>to feed the church of God</a:t>
            </a:r>
            <a:r>
              <a:rPr lang="en-US" sz="2400" dirty="0">
                <a:solidFill>
                  <a:schemeClr val="bg1"/>
                </a:solidFill>
              </a:rPr>
              <a:t>, which </a:t>
            </a:r>
            <a:r>
              <a:rPr lang="en-US" sz="2400" dirty="0" smtClean="0">
                <a:solidFill>
                  <a:schemeClr val="bg1"/>
                </a:solidFill>
              </a:rPr>
              <a:t>He has purchased </a:t>
            </a:r>
            <a:r>
              <a:rPr lang="en-US" sz="2400" dirty="0">
                <a:solidFill>
                  <a:schemeClr val="bg1"/>
                </a:solidFill>
              </a:rPr>
              <a:t>with </a:t>
            </a:r>
            <a:r>
              <a:rPr lang="en-US" sz="2400" dirty="0" smtClean="0">
                <a:solidFill>
                  <a:schemeClr val="bg1"/>
                </a:solidFill>
              </a:rPr>
              <a:t>His </a:t>
            </a:r>
            <a:r>
              <a:rPr lang="en-US" sz="2400" dirty="0">
                <a:solidFill>
                  <a:schemeClr val="bg1"/>
                </a:solidFill>
              </a:rPr>
              <a:t>own blood. </a:t>
            </a:r>
            <a:r>
              <a:rPr lang="en-US" sz="2400" b="1" dirty="0">
                <a:solidFill>
                  <a:schemeClr val="bg1"/>
                </a:solidFill>
              </a:rPr>
              <a:t>Acts 20:28 (KJV</a:t>
            </a:r>
            <a:r>
              <a:rPr lang="en-US" sz="2400" b="1" dirty="0" smtClean="0">
                <a:solidFill>
                  <a:schemeClr val="bg1"/>
                </a:solidFill>
              </a:rPr>
              <a:t>) DL </a:t>
            </a:r>
            <a:endParaRPr lang="en-US" sz="2400" dirty="0">
              <a:solidFill>
                <a:schemeClr val="bg1"/>
              </a:solidFill>
            </a:endParaRPr>
          </a:p>
        </p:txBody>
      </p:sp>
      <p:sp>
        <p:nvSpPr>
          <p:cNvPr id="5" name="Rectangle 4"/>
          <p:cNvSpPr/>
          <p:nvPr/>
        </p:nvSpPr>
        <p:spPr>
          <a:xfrm>
            <a:off x="3242931" y="3960003"/>
            <a:ext cx="3051544" cy="2246769"/>
          </a:xfrm>
          <a:prstGeom prst="rect">
            <a:avLst/>
          </a:prstGeom>
        </p:spPr>
        <p:txBody>
          <a:bodyPr wrap="square">
            <a:spAutoFit/>
          </a:bodyPr>
          <a:lstStyle/>
          <a:p>
            <a:pPr algn="ctr"/>
            <a:r>
              <a:rPr lang="en-US" sz="2800" dirty="0" smtClean="0">
                <a:solidFill>
                  <a:srgbClr val="FFFF00"/>
                </a:solidFill>
              </a:rPr>
              <a:t>Feed </a:t>
            </a:r>
            <a:r>
              <a:rPr lang="en-US" sz="2800" dirty="0">
                <a:solidFill>
                  <a:srgbClr val="FFFF00"/>
                </a:solidFill>
              </a:rPr>
              <a:t>the flock of God </a:t>
            </a:r>
            <a:r>
              <a:rPr lang="en-US" sz="2800" dirty="0">
                <a:solidFill>
                  <a:schemeClr val="bg1"/>
                </a:solidFill>
              </a:rPr>
              <a:t>which is among you, </a:t>
            </a:r>
            <a:endParaRPr lang="en-US" sz="2800" dirty="0" smtClean="0">
              <a:solidFill>
                <a:schemeClr val="bg1"/>
              </a:solidFill>
            </a:endParaRPr>
          </a:p>
          <a:p>
            <a:pPr algn="ctr"/>
            <a:r>
              <a:rPr lang="en-US" sz="2800" b="1" dirty="0" smtClean="0">
                <a:solidFill>
                  <a:schemeClr val="bg1"/>
                </a:solidFill>
              </a:rPr>
              <a:t>1 </a:t>
            </a:r>
            <a:r>
              <a:rPr lang="en-US" sz="2800" b="1" dirty="0">
                <a:solidFill>
                  <a:schemeClr val="bg1"/>
                </a:solidFill>
              </a:rPr>
              <a:t>Peter 5:2 (KJV) </a:t>
            </a:r>
            <a:r>
              <a:rPr lang="en-US" sz="2800" dirty="0">
                <a:solidFill>
                  <a:schemeClr val="bg1"/>
                </a:solidFill>
              </a:rPr>
              <a:t/>
            </a:r>
            <a:br>
              <a:rPr lang="en-US" sz="2800" dirty="0">
                <a:solidFill>
                  <a:schemeClr val="bg1"/>
                </a:solidFill>
              </a:rPr>
            </a:br>
            <a:endParaRPr lang="en-US" sz="2800" dirty="0">
              <a:solidFill>
                <a:schemeClr val="bg1"/>
              </a:solidFill>
            </a:endParaRPr>
          </a:p>
        </p:txBody>
      </p:sp>
      <p:sp>
        <p:nvSpPr>
          <p:cNvPr id="4" name="Rectangle 3"/>
          <p:cNvSpPr/>
          <p:nvPr/>
        </p:nvSpPr>
        <p:spPr>
          <a:xfrm>
            <a:off x="717696" y="1032486"/>
            <a:ext cx="8817050" cy="954107"/>
          </a:xfrm>
          <a:prstGeom prst="rect">
            <a:avLst/>
          </a:prstGeom>
        </p:spPr>
        <p:txBody>
          <a:bodyPr wrap="square">
            <a:spAutoFit/>
          </a:bodyPr>
          <a:lstStyle/>
          <a:p>
            <a:pPr algn="ctr"/>
            <a:r>
              <a:rPr lang="en-US" sz="2800" b="1" dirty="0">
                <a:solidFill>
                  <a:srgbClr val="FFFF00"/>
                </a:solidFill>
                <a:effectLst>
                  <a:outerShdw blurRad="38100" dist="38100" dir="2700000" algn="tl">
                    <a:srgbClr val="000000">
                      <a:alpha val="43137"/>
                    </a:srgbClr>
                  </a:outerShdw>
                </a:effectLst>
              </a:rPr>
              <a:t>A Chef Training Center – Where You Get To</a:t>
            </a:r>
          </a:p>
          <a:p>
            <a:pPr algn="ctr"/>
            <a:r>
              <a:rPr lang="en-US" sz="2800" b="1" dirty="0">
                <a:solidFill>
                  <a:srgbClr val="FFFF00"/>
                </a:solidFill>
                <a:effectLst>
                  <a:outerShdw blurRad="38100" dist="38100" dir="2700000" algn="tl">
                    <a:srgbClr val="000000">
                      <a:alpha val="43137"/>
                    </a:srgbClr>
                  </a:outerShdw>
                </a:effectLst>
              </a:rPr>
              <a:t>Eat while You </a:t>
            </a:r>
            <a:r>
              <a:rPr lang="en-US" sz="2800" b="1" dirty="0" smtClean="0">
                <a:solidFill>
                  <a:srgbClr val="FFFF00"/>
                </a:solidFill>
                <a:effectLst>
                  <a:outerShdw blurRad="38100" dist="38100" dir="2700000" algn="tl">
                    <a:srgbClr val="000000">
                      <a:alpha val="43137"/>
                    </a:srgbClr>
                  </a:outerShdw>
                </a:effectLst>
              </a:rPr>
              <a:t>are trained </a:t>
            </a:r>
            <a:r>
              <a:rPr lang="en-US" sz="2800" b="1" dirty="0">
                <a:solidFill>
                  <a:srgbClr val="FFFF00"/>
                </a:solidFill>
                <a:effectLst>
                  <a:outerShdw blurRad="38100" dist="38100" dir="2700000" algn="tl">
                    <a:srgbClr val="000000">
                      <a:alpha val="43137"/>
                    </a:srgbClr>
                  </a:outerShdw>
                </a:effectLst>
              </a:rPr>
              <a:t>to cook for yourself   </a:t>
            </a:r>
          </a:p>
        </p:txBody>
      </p:sp>
    </p:spTree>
    <p:extLst>
      <p:ext uri="{BB962C8B-B14F-4D97-AF65-F5344CB8AC3E}">
        <p14:creationId xmlns:p14="http://schemas.microsoft.com/office/powerpoint/2010/main" val="143167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2652" y="162210"/>
            <a:ext cx="9654362"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Jesus Said Feed My Sheep </a:t>
            </a:r>
            <a:endParaRPr lang="en-US" sz="3600" b="1" dirty="0">
              <a:solidFill>
                <a:srgbClr val="FFFF00"/>
              </a:solidFill>
              <a:effectLst>
                <a:outerShdw blurRad="38100" dist="38100" dir="2700000" algn="tl">
                  <a:srgbClr val="000000">
                    <a:alpha val="43137"/>
                  </a:srgbClr>
                </a:outerShdw>
              </a:effectLst>
            </a:endParaRPr>
          </a:p>
        </p:txBody>
      </p:sp>
      <p:sp>
        <p:nvSpPr>
          <p:cNvPr id="8" name="Rectangle 7"/>
          <p:cNvSpPr/>
          <p:nvPr/>
        </p:nvSpPr>
        <p:spPr>
          <a:xfrm>
            <a:off x="596346" y="887158"/>
            <a:ext cx="8698727" cy="523220"/>
          </a:xfrm>
          <a:prstGeom prst="rect">
            <a:avLst/>
          </a:prstGeom>
        </p:spPr>
        <p:txBody>
          <a:bodyPr wrap="square">
            <a:spAutoFit/>
          </a:bodyPr>
          <a:lstStyle/>
          <a:p>
            <a:r>
              <a:rPr lang="en-US" sz="2800" dirty="0" smtClean="0">
                <a:solidFill>
                  <a:schemeClr val="bg1"/>
                </a:solidFill>
              </a:rPr>
              <a:t>Jesus </a:t>
            </a:r>
            <a:r>
              <a:rPr lang="en-US" sz="2800" dirty="0">
                <a:solidFill>
                  <a:schemeClr val="bg1"/>
                </a:solidFill>
              </a:rPr>
              <a:t>said, "Feed my sheep. </a:t>
            </a:r>
            <a:r>
              <a:rPr lang="en-US" sz="2800" b="1" dirty="0">
                <a:solidFill>
                  <a:schemeClr val="bg1"/>
                </a:solidFill>
              </a:rPr>
              <a:t>John 21:17 </a:t>
            </a:r>
            <a:r>
              <a:rPr lang="en-US" sz="2800" b="1" dirty="0" smtClean="0">
                <a:solidFill>
                  <a:schemeClr val="bg1"/>
                </a:solidFill>
              </a:rPr>
              <a:t> </a:t>
            </a:r>
            <a:endParaRPr lang="en-US" sz="2800" dirty="0">
              <a:solidFill>
                <a:schemeClr val="bg1"/>
              </a:solidFill>
            </a:endParaRPr>
          </a:p>
        </p:txBody>
      </p:sp>
      <p:sp>
        <p:nvSpPr>
          <p:cNvPr id="9" name="Rectangle 8"/>
          <p:cNvSpPr/>
          <p:nvPr/>
        </p:nvSpPr>
        <p:spPr>
          <a:xfrm>
            <a:off x="552613" y="4341436"/>
            <a:ext cx="8698727" cy="954107"/>
          </a:xfrm>
          <a:prstGeom prst="rect">
            <a:avLst/>
          </a:prstGeom>
        </p:spPr>
        <p:txBody>
          <a:bodyPr wrap="square">
            <a:spAutoFit/>
          </a:bodyPr>
          <a:lstStyle/>
          <a:p>
            <a:r>
              <a:rPr lang="en-US" sz="2800" dirty="0" smtClean="0">
                <a:solidFill>
                  <a:schemeClr val="bg1"/>
                </a:solidFill>
              </a:rPr>
              <a:t>Paul said we partake we take our spiritual nourishment from Jesus Christ and His finished work</a:t>
            </a:r>
            <a:endParaRPr lang="en-US" sz="2800" dirty="0">
              <a:solidFill>
                <a:schemeClr val="bg1"/>
              </a:solidFill>
            </a:endParaRPr>
          </a:p>
        </p:txBody>
      </p:sp>
      <p:sp>
        <p:nvSpPr>
          <p:cNvPr id="10" name="Rectangle 9"/>
          <p:cNvSpPr/>
          <p:nvPr/>
        </p:nvSpPr>
        <p:spPr>
          <a:xfrm>
            <a:off x="441291" y="5337312"/>
            <a:ext cx="9008828" cy="1200329"/>
          </a:xfrm>
          <a:prstGeom prst="rect">
            <a:avLst/>
          </a:prstGeom>
        </p:spPr>
        <p:txBody>
          <a:bodyPr wrap="square">
            <a:spAutoFit/>
          </a:bodyPr>
          <a:lstStyle/>
          <a:p>
            <a:r>
              <a:rPr lang="en-US" sz="2400" dirty="0" smtClean="0">
                <a:solidFill>
                  <a:srgbClr val="FFFF00"/>
                </a:solidFill>
              </a:rPr>
              <a:t>Because </a:t>
            </a:r>
            <a:r>
              <a:rPr lang="en-US" sz="2400" dirty="0">
                <a:solidFill>
                  <a:srgbClr val="FFFF00"/>
                </a:solidFill>
              </a:rPr>
              <a:t>there is one </a:t>
            </a:r>
            <a:r>
              <a:rPr lang="en-US" sz="2400" dirty="0" smtClean="0">
                <a:solidFill>
                  <a:srgbClr val="FFFF00"/>
                </a:solidFill>
              </a:rPr>
              <a:t>loaf (Jesus), </a:t>
            </a:r>
            <a:r>
              <a:rPr lang="en-US" sz="2400" dirty="0">
                <a:solidFill>
                  <a:srgbClr val="FFFF00"/>
                </a:solidFill>
              </a:rPr>
              <a:t>we, who are many, are one body, for we all partake of the one </a:t>
            </a:r>
            <a:r>
              <a:rPr lang="en-US" sz="2400" dirty="0" smtClean="0">
                <a:solidFill>
                  <a:srgbClr val="FFFF00"/>
                </a:solidFill>
              </a:rPr>
              <a:t>Loaf (Bread). </a:t>
            </a:r>
            <a:r>
              <a:rPr lang="en-US" sz="2400" b="1" dirty="0">
                <a:solidFill>
                  <a:srgbClr val="FFFF00"/>
                </a:solidFill>
              </a:rPr>
              <a:t>1 Corinthians </a:t>
            </a:r>
            <a:r>
              <a:rPr lang="en-US" sz="2400" b="1" dirty="0" smtClean="0">
                <a:solidFill>
                  <a:srgbClr val="FFFF00"/>
                </a:solidFill>
              </a:rPr>
              <a:t>10:17</a:t>
            </a:r>
            <a:endParaRPr lang="en-US" sz="2400" dirty="0">
              <a:solidFill>
                <a:srgbClr val="FFFF00"/>
              </a:solidFill>
            </a:endParaRPr>
          </a:p>
        </p:txBody>
      </p:sp>
      <p:sp>
        <p:nvSpPr>
          <p:cNvPr id="11" name="Rectangle 10"/>
          <p:cNvSpPr/>
          <p:nvPr/>
        </p:nvSpPr>
        <p:spPr>
          <a:xfrm>
            <a:off x="552613" y="1889376"/>
            <a:ext cx="8786191" cy="1200329"/>
          </a:xfrm>
          <a:prstGeom prst="rect">
            <a:avLst/>
          </a:prstGeom>
        </p:spPr>
        <p:txBody>
          <a:bodyPr wrap="square">
            <a:spAutoFit/>
          </a:bodyPr>
          <a:lstStyle/>
          <a:p>
            <a:r>
              <a:rPr lang="en-US" sz="2400" dirty="0" smtClean="0">
                <a:solidFill>
                  <a:schemeClr val="bg1"/>
                </a:solidFill>
              </a:rPr>
              <a:t>Jesus said</a:t>
            </a:r>
            <a:r>
              <a:rPr lang="en-US" sz="2400" dirty="0">
                <a:solidFill>
                  <a:schemeClr val="bg1"/>
                </a:solidFill>
              </a:rPr>
              <a:t>, "Go home to your family and </a:t>
            </a:r>
            <a:r>
              <a:rPr lang="en-US" sz="2400" b="1" dirty="0">
                <a:solidFill>
                  <a:srgbClr val="FFFF00"/>
                </a:solidFill>
              </a:rPr>
              <a:t>tell them how much the Lord has done for you</a:t>
            </a:r>
            <a:r>
              <a:rPr lang="en-US" sz="2400" dirty="0">
                <a:solidFill>
                  <a:schemeClr val="bg1"/>
                </a:solidFill>
              </a:rPr>
              <a:t>, and how he has had mercy on you." </a:t>
            </a:r>
            <a:r>
              <a:rPr lang="en-US" sz="2400" b="1" dirty="0">
                <a:solidFill>
                  <a:schemeClr val="bg1"/>
                </a:solidFill>
              </a:rPr>
              <a:t>Mark 5:19 (NIV) </a:t>
            </a:r>
            <a:r>
              <a:rPr lang="en-US" sz="2400" b="1" dirty="0" smtClean="0">
                <a:solidFill>
                  <a:schemeClr val="bg1"/>
                </a:solidFill>
              </a:rPr>
              <a:t>DL</a:t>
            </a:r>
            <a:endParaRPr lang="en-US" sz="2400" dirty="0">
              <a:solidFill>
                <a:schemeClr val="bg1"/>
              </a:solidFill>
            </a:endParaRPr>
          </a:p>
        </p:txBody>
      </p:sp>
      <p:sp>
        <p:nvSpPr>
          <p:cNvPr id="12" name="TextBox 11"/>
          <p:cNvSpPr txBox="1"/>
          <p:nvPr/>
        </p:nvSpPr>
        <p:spPr>
          <a:xfrm>
            <a:off x="596346" y="1427711"/>
            <a:ext cx="3681454" cy="461665"/>
          </a:xfrm>
          <a:prstGeom prst="rect">
            <a:avLst/>
          </a:prstGeom>
          <a:noFill/>
        </p:spPr>
        <p:txBody>
          <a:bodyPr wrap="square" rtlCol="0">
            <a:spAutoFit/>
          </a:bodyPr>
          <a:lstStyle/>
          <a:p>
            <a:r>
              <a:rPr lang="en-US" sz="2400" b="1" dirty="0" smtClean="0">
                <a:solidFill>
                  <a:srgbClr val="FFFF00"/>
                </a:solidFill>
              </a:rPr>
              <a:t>HOW DO WE DO THIS?</a:t>
            </a:r>
          </a:p>
        </p:txBody>
      </p:sp>
      <p:sp>
        <p:nvSpPr>
          <p:cNvPr id="13" name="Rectangle 12"/>
          <p:cNvSpPr/>
          <p:nvPr/>
        </p:nvSpPr>
        <p:spPr>
          <a:xfrm>
            <a:off x="552613" y="3089705"/>
            <a:ext cx="8945217" cy="1200329"/>
          </a:xfrm>
          <a:prstGeom prst="rect">
            <a:avLst/>
          </a:prstGeom>
        </p:spPr>
        <p:txBody>
          <a:bodyPr wrap="square">
            <a:spAutoFit/>
          </a:bodyPr>
          <a:lstStyle/>
          <a:p>
            <a:r>
              <a:rPr lang="en-US" sz="2400" dirty="0" smtClean="0">
                <a:solidFill>
                  <a:srgbClr val="FFFF00"/>
                </a:solidFill>
              </a:rPr>
              <a:t>"Go</a:t>
            </a:r>
            <a:r>
              <a:rPr lang="en-US" sz="2400" dirty="0">
                <a:solidFill>
                  <a:srgbClr val="FFFF00"/>
                </a:solidFill>
              </a:rPr>
              <a:t>, stand in the temple courts," he said, "and tell the people the full message of this new life</a:t>
            </a:r>
            <a:r>
              <a:rPr lang="en-US" sz="2400" dirty="0" smtClean="0">
                <a:solidFill>
                  <a:srgbClr val="FFFF00"/>
                </a:solidFill>
              </a:rPr>
              <a:t>. (ALL THE WORDS OF LIFE) " </a:t>
            </a:r>
            <a:r>
              <a:rPr lang="en-US" sz="2400" b="1" dirty="0">
                <a:solidFill>
                  <a:srgbClr val="FFFF00"/>
                </a:solidFill>
              </a:rPr>
              <a:t>Acts 5:20 (NIV) </a:t>
            </a:r>
            <a:endParaRPr lang="en-US" sz="2400" dirty="0">
              <a:solidFill>
                <a:srgbClr val="FFFF00"/>
              </a:solidFill>
            </a:endParaRPr>
          </a:p>
        </p:txBody>
      </p:sp>
    </p:spTree>
    <p:extLst>
      <p:ext uri="{BB962C8B-B14F-4D97-AF65-F5344CB8AC3E}">
        <p14:creationId xmlns:p14="http://schemas.microsoft.com/office/powerpoint/2010/main" val="285272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9285" y="85332"/>
            <a:ext cx="9654362"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The Revelation of Jesus Is Spiritual food</a:t>
            </a:r>
            <a:endParaRPr lang="en-US" sz="3600" b="1" dirty="0">
              <a:solidFill>
                <a:srgbClr val="FFFF00"/>
              </a:solidFill>
              <a:effectLst>
                <a:outerShdw blurRad="38100" dist="38100" dir="2700000" algn="tl">
                  <a:srgbClr val="000000">
                    <a:alpha val="43137"/>
                  </a:srgbClr>
                </a:outerShdw>
              </a:effectLst>
            </a:endParaRPr>
          </a:p>
        </p:txBody>
      </p:sp>
      <p:sp>
        <p:nvSpPr>
          <p:cNvPr id="8" name="Rectangle 7"/>
          <p:cNvSpPr/>
          <p:nvPr/>
        </p:nvSpPr>
        <p:spPr>
          <a:xfrm>
            <a:off x="461175" y="3874348"/>
            <a:ext cx="8722581" cy="2862322"/>
          </a:xfrm>
          <a:prstGeom prst="rect">
            <a:avLst/>
          </a:prstGeom>
        </p:spPr>
        <p:txBody>
          <a:bodyPr wrap="square">
            <a:spAutoFit/>
          </a:bodyPr>
          <a:lstStyle/>
          <a:p>
            <a:r>
              <a:rPr lang="en-US" sz="3000" dirty="0" smtClean="0">
                <a:solidFill>
                  <a:schemeClr val="bg1"/>
                </a:solidFill>
              </a:rPr>
              <a:t>Anyone </a:t>
            </a:r>
            <a:r>
              <a:rPr lang="en-US" sz="3000" dirty="0">
                <a:solidFill>
                  <a:schemeClr val="bg1"/>
                </a:solidFill>
              </a:rPr>
              <a:t>who lives on milk, being still an infant, is not acquainted with the teaching about righteousness. </a:t>
            </a:r>
            <a:r>
              <a:rPr lang="en-US" sz="3000" baseline="30000" dirty="0">
                <a:solidFill>
                  <a:schemeClr val="bg1"/>
                </a:solidFill>
              </a:rPr>
              <a:t>14 </a:t>
            </a:r>
            <a:r>
              <a:rPr lang="en-US" sz="3000" dirty="0">
                <a:solidFill>
                  <a:schemeClr val="bg1"/>
                </a:solidFill>
              </a:rPr>
              <a:t> </a:t>
            </a:r>
            <a:r>
              <a:rPr lang="en-US" sz="3000" dirty="0">
                <a:solidFill>
                  <a:srgbClr val="FFFF00"/>
                </a:solidFill>
              </a:rPr>
              <a:t>But solid food </a:t>
            </a:r>
            <a:r>
              <a:rPr lang="en-US" sz="3000" dirty="0" smtClean="0">
                <a:solidFill>
                  <a:srgbClr val="FFFF00"/>
                </a:solidFill>
              </a:rPr>
              <a:t>(meat) is </a:t>
            </a:r>
            <a:r>
              <a:rPr lang="en-US" sz="3000" dirty="0">
                <a:solidFill>
                  <a:srgbClr val="FFFF00"/>
                </a:solidFill>
              </a:rPr>
              <a:t>for the mature, who by constant use have trained themselves to distinguish good from evil. </a:t>
            </a:r>
            <a:r>
              <a:rPr lang="en-US" sz="3000" b="1" dirty="0">
                <a:solidFill>
                  <a:schemeClr val="bg1"/>
                </a:solidFill>
              </a:rPr>
              <a:t>Hebrews </a:t>
            </a:r>
            <a:r>
              <a:rPr lang="en-US" sz="3000" b="1" dirty="0" smtClean="0">
                <a:solidFill>
                  <a:schemeClr val="bg1"/>
                </a:solidFill>
              </a:rPr>
              <a:t>5:13-14 </a:t>
            </a:r>
            <a:r>
              <a:rPr lang="en-US" sz="3000" b="1" dirty="0">
                <a:solidFill>
                  <a:schemeClr val="bg1"/>
                </a:solidFill>
              </a:rPr>
              <a:t>(NIV) </a:t>
            </a:r>
            <a:endParaRPr lang="en-US" sz="3000" dirty="0">
              <a:solidFill>
                <a:schemeClr val="bg1"/>
              </a:solidFill>
            </a:endParaRPr>
          </a:p>
        </p:txBody>
      </p:sp>
      <p:pic>
        <p:nvPicPr>
          <p:cNvPr id="7172" name="Picture 4" descr="Spiritual Nutrition | Raina Teachings"/>
          <p:cNvPicPr>
            <a:picLocks noChangeAspect="1" noChangeArrowheads="1"/>
          </p:cNvPicPr>
          <p:nvPr/>
        </p:nvPicPr>
        <p:blipFill rotWithShape="1">
          <a:blip r:embed="rId2">
            <a:extLst>
              <a:ext uri="{28A0092B-C50C-407E-A947-70E740481C1C}">
                <a14:useLocalDpi xmlns:a14="http://schemas.microsoft.com/office/drawing/2010/main" val="0"/>
              </a:ext>
            </a:extLst>
          </a:blip>
          <a:srcRect b="24573"/>
          <a:stretch/>
        </p:blipFill>
        <p:spPr bwMode="auto">
          <a:xfrm>
            <a:off x="3942553" y="731664"/>
            <a:ext cx="2146853" cy="161931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he B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175" y="816379"/>
            <a:ext cx="2734380" cy="153460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oly Spirit Dove Fire Images – Browse 2,583 Stock Photos, Vectors, and  Video | Adobe Stock"/>
          <p:cNvPicPr>
            <a:picLocks noChangeAspect="1" noChangeArrowheads="1"/>
          </p:cNvPicPr>
          <p:nvPr/>
        </p:nvPicPr>
        <p:blipFill rotWithShape="1">
          <a:blip r:embed="rId4">
            <a:extLst>
              <a:ext uri="{28A0092B-C50C-407E-A947-70E740481C1C}">
                <a14:useLocalDpi xmlns:a14="http://schemas.microsoft.com/office/drawing/2010/main" val="0"/>
              </a:ext>
            </a:extLst>
          </a:blip>
          <a:srcRect l="21710" r="19082" b="29106"/>
          <a:stretch/>
        </p:blipFill>
        <p:spPr bwMode="auto">
          <a:xfrm>
            <a:off x="6714944" y="731664"/>
            <a:ext cx="2437007" cy="16193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61175" y="2657267"/>
            <a:ext cx="8690776" cy="1200329"/>
          </a:xfrm>
          <a:prstGeom prst="rect">
            <a:avLst/>
          </a:prstGeom>
        </p:spPr>
        <p:txBody>
          <a:bodyPr wrap="square">
            <a:spAutoFit/>
          </a:bodyPr>
          <a:lstStyle/>
          <a:p>
            <a:r>
              <a:rPr lang="en-US" sz="2400" dirty="0" smtClean="0">
                <a:solidFill>
                  <a:srgbClr val="FFFF00"/>
                </a:solidFill>
              </a:rPr>
              <a:t>In </a:t>
            </a:r>
            <a:r>
              <a:rPr lang="en-US" sz="2400" dirty="0">
                <a:solidFill>
                  <a:srgbClr val="FFFF00"/>
                </a:solidFill>
              </a:rPr>
              <a:t>fact</a:t>
            </a:r>
            <a:r>
              <a:rPr lang="en-US" sz="2400" dirty="0" smtClean="0">
                <a:solidFill>
                  <a:srgbClr val="FFFF00"/>
                </a:solidFill>
              </a:rPr>
              <a:t>, </a:t>
            </a:r>
            <a:r>
              <a:rPr lang="en-US" sz="2400" dirty="0">
                <a:solidFill>
                  <a:srgbClr val="FFFF00"/>
                </a:solidFill>
              </a:rPr>
              <a:t>you need someone to teach you the elementary truths of God's word all over again. You need milk, not solid food! </a:t>
            </a:r>
            <a:r>
              <a:rPr lang="en-US" sz="2400" b="1" dirty="0">
                <a:solidFill>
                  <a:srgbClr val="FFFF00"/>
                </a:solidFill>
              </a:rPr>
              <a:t>Hebrews 5:12 (NIV) </a:t>
            </a:r>
            <a:endParaRPr lang="en-US" sz="2400" dirty="0">
              <a:solidFill>
                <a:srgbClr val="FFFF00"/>
              </a:solidFill>
            </a:endParaRPr>
          </a:p>
        </p:txBody>
      </p:sp>
    </p:spTree>
    <p:extLst>
      <p:ext uri="{BB962C8B-B14F-4D97-AF65-F5344CB8AC3E}">
        <p14:creationId xmlns:p14="http://schemas.microsoft.com/office/powerpoint/2010/main" val="349791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piritual Food Pyrimad – Beyond Common Sen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199" y="750432"/>
            <a:ext cx="6202740" cy="59546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2652" y="162210"/>
            <a:ext cx="9654362"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Natural Food </a:t>
            </a:r>
            <a:endParaRPr lang="en-US"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03703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Custom 31">
      <a:majorFont>
        <a:latin typeface="Posterama Bold"/>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solidFill>
              <a:schemeClr val="bg1"/>
            </a:solidFill>
          </a:defRPr>
        </a:defPPr>
      </a:lstStyle>
    </a:txDef>
  </a:objectDefaults>
  <a:extraClrSchemeLst/>
  <a:extLst>
    <a:ext uri="{05A4C25C-085E-4340-85A3-A5531E510DB2}">
      <thm15:themeFamily xmlns:thm15="http://schemas.microsoft.com/office/thememl/2012/main" xmlns="" name="Tech Pitch Deck_TM33781529_Win32_JC_v3" id="{862F7C05-3205-4562-AA5F-868BCB6856F9}" vid="{97BBE2DD-0E32-4C1B-8BB2-0414672F3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2" ma:contentTypeDescription="Create a new document." ma:contentTypeScope="" ma:versionID="5a5774fd28510f591f3d0476b60c796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656ce980f6f53fc96333c5ee30c32b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08EBEC-4760-45C2-B3A3-10A1EA3389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258F013-9E4A-4975-A97B-33FEBC5FEE80}">
  <ds:schemaRefs>
    <ds:schemaRef ds:uri="http://schemas.microsoft.com/office/2006/documentManagement/types"/>
    <ds:schemaRef ds:uri="http://purl.org/dc/terms/"/>
    <ds:schemaRef ds:uri="http://schemas.microsoft.com/office/2006/metadata/properties"/>
    <ds:schemaRef ds:uri="http://schemas.openxmlformats.org/package/2006/metadata/core-properties"/>
    <ds:schemaRef ds:uri="16c05727-aa75-4e4a-9b5f-8a80a1165891"/>
    <ds:schemaRef ds:uri="http://schemas.microsoft.com/sharepoint/v3"/>
    <ds:schemaRef ds:uri="http://purl.org/dc/dcmitype/"/>
    <ds:schemaRef ds:uri="http://www.w3.org/XML/1998/namespace"/>
    <ds:schemaRef ds:uri="http://purl.org/dc/elements/1.1/"/>
    <ds:schemaRef ds:uri="230e9df3-be65-4c73-a93b-d1236ebd677e"/>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966D2D45-3944-4D77-9142-02FD272EF319}">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2496</Words>
  <Application>Microsoft Office PowerPoint</Application>
  <PresentationFormat>Custom</PresentationFormat>
  <Paragraphs>195</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2021-08-17T04:23:05Z</dcterms:created>
  <dcterms:modified xsi:type="dcterms:W3CDTF">2024-04-21T15:32:42Z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