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C1FCEF-57EF-466E-9509-A476EC68C5A4}" v="1" dt="2024-04-14T13:33:06.4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7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7541C-6879-2283-ED5D-80C0D574A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973746D-4A0E-0BFA-B9D9-2D6A31FB4E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63CB11-0723-3503-8A98-6FD857D9D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C994-A047-43D3-B429-728D29C07846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820EC1-7A46-6D02-629C-B98113A83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CDE858-8027-78BF-D0CF-AEE612C0E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FAD8-8F41-437F-9673-36FA2645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6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CFD87C-0039-FF8E-D028-C2BED1C92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8F9B833-B26B-3AC1-EAD3-94FEC76536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C5D947-7DAD-49BF-B254-BD649D55E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C994-A047-43D3-B429-728D29C07846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77D6B4-1306-15E7-F1F8-E604AB63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15EC00-B464-5294-8E9B-AD7AF8DCE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FAD8-8F41-437F-9673-36FA2645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9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A9C8140-7B26-6D09-9D92-C4A803946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CA10B9D-5AE7-68E5-7412-D6F4E0E8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09A527-7F24-24F3-99C6-AFF20F8E6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C994-A047-43D3-B429-728D29C07846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245677-8473-39A1-C333-E9038E6D9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EBFE2A-B030-BCCB-835C-DA7C092C7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FAD8-8F41-437F-9673-36FA2645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03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33BCC4-E523-7B12-94AE-A5B603E31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0DCF20-AA4A-6AB2-5311-6404F3A34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A0944A-54F5-D42B-C70C-5734714C6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C994-A047-43D3-B429-728D29C07846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A0D4EB-97A4-FE03-2DD6-9889C8BCF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D8EC39-8FBF-B61F-D4F0-A83D83C91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FAD8-8F41-437F-9673-36FA2645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33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196802-5794-B7D7-B552-D383303B9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5DCA9B-A661-8CE6-5F2B-BB3E96E27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756C30-CF67-CE7F-A326-B5186F33D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C994-A047-43D3-B429-728D29C07846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C2D905-3CBA-547D-197A-766F01924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DE27AF-F4E2-B454-598C-31C131907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FAD8-8F41-437F-9673-36FA2645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2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F39168-00D0-996F-F124-79C99CD75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6F4441-B6A6-92A5-1CF7-E32A3BC1E7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7C75B48-17E4-6D38-3A82-F6BC4FA29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73E328-6F34-CE74-67D6-A4387A9D4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C994-A047-43D3-B429-728D29C07846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104DC1B-43FF-DC7B-0F19-9E9A667D5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3B2914-9F94-B31B-7076-06EA05B44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FAD8-8F41-437F-9673-36FA2645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2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3349FF-3A72-F9AD-45D4-2CA4204D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6F56E6-943C-0FE2-628B-29FBB710B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450D8A7-A815-880C-F71E-D7AA12A81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4F12025-FA16-E42B-353F-5FA2E7720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73FE7E2-D96C-4FAF-ECE8-2A5F87D14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E134BAF-42FE-51AF-B50E-CFC13B4DE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C994-A047-43D3-B429-728D29C07846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0548B22-9E6D-9B65-0117-96DF5388E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353C978-DA02-3CD4-0387-7B24D39D0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FAD8-8F41-437F-9673-36FA2645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34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8A3B29-9B19-7258-5600-E7FDF7237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07DC741-5842-FA5F-0ED4-4859DF5E0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C994-A047-43D3-B429-728D29C07846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1211F0E-0535-51DA-CA82-035D18B89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2EC4A47-AC39-A7DE-44FB-E723CCDBF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FAD8-8F41-437F-9673-36FA2645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176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2E92F44-48DA-7009-6279-71B826C5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C994-A047-43D3-B429-728D29C07846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BD187C-F5FF-F223-B6E0-6C3FEBCF0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F6CE8C7-9660-A7BC-E825-1E223C1A0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FAD8-8F41-437F-9673-36FA2645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03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6CD427-EC91-59C0-83F4-D7D38EC9E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4E1BF0-2019-3BA3-1E87-356CC3EB0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AC24841-81AE-D7B5-FB14-21BEB1550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3A5B81-A7D8-FD42-472B-6E642F40C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C994-A047-43D3-B429-728D29C07846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259685-43D6-0439-2ED8-EED16F9D9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7D7E892-FEA1-19E6-FE86-8633EEF1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FAD8-8F41-437F-9673-36FA2645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7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DA1BFA-6669-CFFA-0541-8D367EAD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11DFD45-12F8-FB8D-30E5-387ED04DB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EFC09BA-37D9-0136-0D39-1FCEC4094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C04BD1-5367-CB8F-59EC-3039E6C08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5C994-A047-43D3-B429-728D29C07846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8A0778D-52AC-00C6-503C-104F8CA78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486D4B7-F726-E8D7-B3AF-4D619E44B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6FAD8-8F41-437F-9673-36FA2645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29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48E4C95-5FCC-D6E5-F674-9F8025FDF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B429BC-C7FD-80FA-85C2-0ECE4D5F4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546D0C-C676-1356-1959-FA8B13FD32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75C994-A047-43D3-B429-728D29C07846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44C999-E255-18BA-D113-DEF6F2B44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C031A0-47C4-7DE4-D65C-D5F25A839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06FAD8-8F41-437F-9673-36FA26450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1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2A00E01-1A35-35F4-8FC6-1011353EB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99547">
            <a:off x="4648941" y="2956957"/>
            <a:ext cx="3987846" cy="265373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71EFDFB-BF2E-3B17-5470-C350AE4A3C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B425772-BBEA-C9AA-97BE-9964B81AEFF8}"/>
              </a:ext>
            </a:extLst>
          </p:cNvPr>
          <p:cNvSpPr txBox="1"/>
          <p:nvPr/>
        </p:nvSpPr>
        <p:spPr>
          <a:xfrm>
            <a:off x="843379" y="577049"/>
            <a:ext cx="7448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Tapping into the Divine Power Source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A8FD9CE-68BB-B130-FE94-15ACC36A12E6}"/>
              </a:ext>
            </a:extLst>
          </p:cNvPr>
          <p:cNvSpPr txBox="1"/>
          <p:nvPr/>
        </p:nvSpPr>
        <p:spPr>
          <a:xfrm>
            <a:off x="1695635" y="1491449"/>
            <a:ext cx="5814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A Lifestyle of leaning into the Lord for fellowship and equipping. Choosing to stand up to the trend of anemic Christian growth.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CA95CD-CFCA-D03C-B78B-F90DF418D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20616">
            <a:off x="907683" y="3755977"/>
            <a:ext cx="4150524" cy="232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8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034234-9BBB-714E-F059-1E83FC806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Eleanor  Isaacson </a:t>
            </a:r>
          </a:p>
        </p:txBody>
      </p:sp>
      <p:pic>
        <p:nvPicPr>
          <p:cNvPr id="6" name="Content Placeholder 5" descr="A person in a red dress&#10;&#10;Description automatically generated">
            <a:extLst>
              <a:ext uri="{FF2B5EF4-FFF2-40B4-BE49-F238E27FC236}">
                <a16:creationId xmlns:a16="http://schemas.microsoft.com/office/drawing/2014/main" xmlns="" id="{3AA4B490-D59D-13DC-3A7A-5ABFC7CFB5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74" y="1690689"/>
            <a:ext cx="2905530" cy="425826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6802B2F-4E3F-0D24-C5B5-58D2BB55F9E1}"/>
              </a:ext>
            </a:extLst>
          </p:cNvPr>
          <p:cNvSpPr txBox="1"/>
          <p:nvPr/>
        </p:nvSpPr>
        <p:spPr>
          <a:xfrm>
            <a:off x="4403324" y="2041864"/>
            <a:ext cx="40393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18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 can look back now on all I’ve experienced in my childhood, the abandonment, the war, the hunger, the grief and pain and loss…now I can see that those experiences God used to show me how empty my Life was without Him. I have learned to trust God’s purposes in every experience, dark or bright,  they became a means to trust further my heavenly Father.”</a:t>
            </a:r>
            <a:endParaRPr lang="en-US" sz="11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6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0E16F-1E5C-AA30-7FA4-CF49EE2D0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495" y="365126"/>
            <a:ext cx="8238478" cy="1325563"/>
          </a:xfrm>
        </p:spPr>
        <p:txBody>
          <a:bodyPr/>
          <a:lstStyle/>
          <a:p>
            <a:r>
              <a:rPr lang="en-US" dirty="0"/>
              <a:t>The horrible, not so good illustration of Covid 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76F635-8785-9A91-08FB-7F92BEA76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F5F78E8-A7B8-8C8D-C9F6-DA756431D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790" y="1690689"/>
            <a:ext cx="3734372" cy="24850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3AB230-0BC8-D5A1-7E06-56C3E2B2B8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63015">
            <a:off x="988391" y="3856384"/>
            <a:ext cx="3494124" cy="23251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084F579-58C7-1E35-AE03-2F54B8904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55440">
            <a:off x="4617176" y="3862387"/>
            <a:ext cx="3921904" cy="260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43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259C12-2F8E-BA07-84B3-555861FAF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major battle grounds – </a:t>
            </a:r>
            <a:br>
              <a:rPr lang="en-US" dirty="0"/>
            </a:br>
            <a:r>
              <a:rPr lang="en-US" dirty="0"/>
              <a:t>	Satanic lies/ attacks		- Flesh/ Old 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F8576B-7CD6-FE52-9ED7-7E51F3BE5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9622387-4013-E090-E6E8-674FFF859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796" y="1690689"/>
            <a:ext cx="5324620" cy="298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2EC632-FD92-1877-CB96-C1A870C4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The Flesh and Old Man have it easier then ever!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70E8200-B232-9D1B-BF84-C0CB61D15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33BD7B6-E18C-CC64-9434-548C13335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768" y="1664362"/>
            <a:ext cx="6316463" cy="421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8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85BBE8-5447-B10C-001E-92F26159B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Our world is imploding with self absorption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D4B1D8F-B4E9-F6BC-8C1B-540CC2885C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8816E84-02E6-FF53-3648-B59EDC613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544" y="1380818"/>
            <a:ext cx="6813565" cy="51120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718C9-2349-F0EB-4F0C-91A6E0410862}"/>
              </a:ext>
            </a:extLst>
          </p:cNvPr>
          <p:cNvSpPr txBox="1"/>
          <p:nvPr/>
        </p:nvSpPr>
        <p:spPr>
          <a:xfrm>
            <a:off x="710214" y="5797118"/>
            <a:ext cx="7989903" cy="887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5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5D2FE1-E972-40AD-DD28-BFA562946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Satan is looking for your spiritual immune system to be weakened and he’ll attack!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9EF711C-A9C7-A765-117E-BD2B27072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A198EDA-35E2-9308-FD63-5D22B0D14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52" y="1881430"/>
            <a:ext cx="5504156" cy="42397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1EF201D-DE7E-3590-8DE0-2C61DD95FA55}"/>
              </a:ext>
            </a:extLst>
          </p:cNvPr>
          <p:cNvSpPr txBox="1"/>
          <p:nvPr/>
        </p:nvSpPr>
        <p:spPr>
          <a:xfrm>
            <a:off x="6132806" y="2284724"/>
            <a:ext cx="25229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Fear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Tiredness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Anxiety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Distracted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Worn down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Bitterness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Unresolved</a:t>
            </a:r>
          </a:p>
          <a:p>
            <a:r>
              <a:rPr lang="en-US" sz="2400" dirty="0"/>
              <a:t>            issues</a:t>
            </a:r>
          </a:p>
        </p:txBody>
      </p:sp>
    </p:spTree>
    <p:extLst>
      <p:ext uri="{BB962C8B-B14F-4D97-AF65-F5344CB8AC3E}">
        <p14:creationId xmlns:p14="http://schemas.microsoft.com/office/powerpoint/2010/main" val="14251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7E6626-4F09-58B3-6123-C8334AD1F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Jesus invites us into a place of Fellowship and engagement that activates supernatural </a:t>
            </a:r>
            <a:br>
              <a:rPr lang="en-US" dirty="0"/>
            </a:br>
            <a:r>
              <a:rPr lang="en-US" dirty="0"/>
              <a:t>Vitamins and energy into our Spirt Man!!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58B385-6CC9-DA1B-907A-714C5F895287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John 6: 53 – 56    Eat my Flesh and Drink my blood –</a:t>
            </a:r>
          </a:p>
          <a:p>
            <a:pPr marL="0" indent="0">
              <a:buNone/>
            </a:pPr>
            <a:r>
              <a:rPr lang="en-US" dirty="0"/>
              <a:t>				Connect with me and let me feed you.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John 15: 4- 7	I am the Vine you are the branches –</a:t>
            </a:r>
          </a:p>
          <a:p>
            <a:pPr marL="2057400" lvl="6" indent="0">
              <a:buNone/>
            </a:pPr>
            <a:r>
              <a:rPr lang="en-US" dirty="0"/>
              <a:t>	</a:t>
            </a:r>
            <a:r>
              <a:rPr lang="en-US" sz="2100" dirty="0"/>
              <a:t>Without my grace flowing into your lives</a:t>
            </a:r>
          </a:p>
          <a:p>
            <a:pPr marL="2057400" lvl="6" indent="0">
              <a:buNone/>
            </a:pPr>
            <a:r>
              <a:rPr lang="en-US" sz="2100" dirty="0"/>
              <a:t>	you will wither up and die.  </a:t>
            </a:r>
          </a:p>
          <a:p>
            <a:pPr marL="2057400" lvl="6" indent="0">
              <a:buNone/>
            </a:pPr>
            <a:endParaRPr lang="en-US" sz="2100" dirty="0"/>
          </a:p>
          <a:p>
            <a:r>
              <a:rPr lang="en-US" dirty="0"/>
              <a:t>Jude 1: 18 – 21	 Build yourself up in your most holy faith.</a:t>
            </a:r>
          </a:p>
          <a:p>
            <a:pPr marL="342900" lvl="1" indent="0">
              <a:buNone/>
            </a:pPr>
            <a:r>
              <a:rPr lang="en-US" dirty="0"/>
              <a:t>				</a:t>
            </a:r>
            <a:r>
              <a:rPr lang="en-US" sz="2100" dirty="0"/>
              <a:t>Intentionally make time to get the Divine</a:t>
            </a:r>
          </a:p>
          <a:p>
            <a:pPr marL="342900" lvl="1" indent="0">
              <a:buNone/>
            </a:pPr>
            <a:r>
              <a:rPr lang="en-US" sz="2100" dirty="0"/>
              <a:t>				refreshment needed to sustain your growth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00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EAB90F-D20D-9B8C-BBC8-3B28CC008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fact that Jesus and the Holy Spirit are</a:t>
            </a:r>
            <a:br>
              <a:rPr lang="en-US" dirty="0"/>
            </a:br>
            <a:r>
              <a:rPr lang="en-US" dirty="0"/>
              <a:t>looking to connect with you and pursue the </a:t>
            </a:r>
            <a:r>
              <a:rPr lang="en-US" dirty="0" err="1"/>
              <a:t>tiem</a:t>
            </a:r>
            <a:r>
              <a:rPr lang="en-US" dirty="0"/>
              <a:t> of fellowship, ought to encourage all of us.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E84ABCF-10FC-F4DF-9C7A-99DC94729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 6: 37 – 38      We come to Christ because He drew us to</a:t>
            </a:r>
          </a:p>
          <a:p>
            <a:pPr marL="0" indent="0">
              <a:buNone/>
            </a:pPr>
            <a:r>
              <a:rPr lang="en-US" dirty="0"/>
              <a:t>				himself first!!!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Rev, 3: 20		Jesus stands at our door knocking on those days</a:t>
            </a:r>
          </a:p>
          <a:p>
            <a:pPr marL="685800" lvl="2" indent="0">
              <a:buNone/>
            </a:pPr>
            <a:r>
              <a:rPr lang="en-US" sz="2100" dirty="0"/>
              <a:t>			we’re all tied up with other things.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43ED5C-B619-792B-B816-7F4CDE0CA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578" y="3835154"/>
            <a:ext cx="2694970" cy="280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3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B31D87-F03D-A18F-2366-5102C34A5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matter how ugly the battle get’s we’re on the winning team.  Stand against the evil one!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10CE6E-D139-951B-48BA-ABB5FC457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Cor. 10: 12- 13     No temptation is strong enough to over come					any Christian.</a:t>
            </a:r>
          </a:p>
          <a:p>
            <a:endParaRPr lang="en-US" dirty="0"/>
          </a:p>
          <a:p>
            <a:r>
              <a:rPr lang="en-US" dirty="0"/>
              <a:t>1 John 4: 4		Greater is the Spirit that is in us, then the spirit					that is in the world!</a:t>
            </a:r>
          </a:p>
          <a:p>
            <a:endParaRPr lang="en-US" dirty="0"/>
          </a:p>
          <a:p>
            <a:r>
              <a:rPr lang="en-US" dirty="0"/>
              <a:t>2 Cor. 10 :3- 5	The Battle we fight comes from the darkness</a:t>
            </a:r>
          </a:p>
          <a:p>
            <a:pPr marL="0" indent="0">
              <a:buNone/>
            </a:pPr>
            <a:r>
              <a:rPr lang="en-US" dirty="0"/>
              <a:t>				trying to WEAR us out AND GIVE UP!</a:t>
            </a:r>
          </a:p>
        </p:txBody>
      </p:sp>
    </p:spTree>
    <p:extLst>
      <p:ext uri="{BB962C8B-B14F-4D97-AF65-F5344CB8AC3E}">
        <p14:creationId xmlns:p14="http://schemas.microsoft.com/office/powerpoint/2010/main" val="257230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250</Words>
  <Application>Microsoft Office PowerPoint</Application>
  <PresentationFormat>On-screen Show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The horrible, not so good illustration of Covid 19</vt:lpstr>
      <vt:lpstr>Two major battle grounds –   Satanic lies/ attacks  - Flesh/ Old man</vt:lpstr>
      <vt:lpstr>The Flesh and Old Man have it easier then ever! </vt:lpstr>
      <vt:lpstr>  Our world is imploding with self absorption </vt:lpstr>
      <vt:lpstr>Satan is looking for your spiritual immune system to be weakened and he’ll attack! </vt:lpstr>
      <vt:lpstr>Jesus invites us into a place of Fellowship and engagement that activates supernatural  Vitamins and energy into our Spirt Man!!</vt:lpstr>
      <vt:lpstr>The fact that Jesus and the Holy Spirit are looking to connect with you and pursue the tiem of fellowship, ought to encourage all of us. </vt:lpstr>
      <vt:lpstr>No matter how ugly the battle get’s we’re on the winning team.  Stand against the evil one!</vt:lpstr>
      <vt:lpstr> Eleanor  Isaacson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Lamb</dc:creator>
  <cp:lastModifiedBy>LifeGate</cp:lastModifiedBy>
  <cp:revision>2</cp:revision>
  <cp:lastPrinted>2024-04-14T13:33:11Z</cp:lastPrinted>
  <dcterms:created xsi:type="dcterms:W3CDTF">2024-04-14T12:57:50Z</dcterms:created>
  <dcterms:modified xsi:type="dcterms:W3CDTF">2024-04-14T15:49:16Z</dcterms:modified>
</cp:coreProperties>
</file>