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0"/>
  </p:notesMasterIdLst>
  <p:handoutMasterIdLst>
    <p:handoutMasterId r:id="rId31"/>
  </p:handoutMasterIdLst>
  <p:sldIdLst>
    <p:sldId id="256" r:id="rId5"/>
    <p:sldId id="392" r:id="rId6"/>
    <p:sldId id="393" r:id="rId7"/>
    <p:sldId id="347" r:id="rId8"/>
    <p:sldId id="401" r:id="rId9"/>
    <p:sldId id="394" r:id="rId10"/>
    <p:sldId id="395" r:id="rId11"/>
    <p:sldId id="385" r:id="rId12"/>
    <p:sldId id="400" r:id="rId13"/>
    <p:sldId id="391" r:id="rId14"/>
    <p:sldId id="389" r:id="rId15"/>
    <p:sldId id="352" r:id="rId16"/>
    <p:sldId id="382" r:id="rId17"/>
    <p:sldId id="386" r:id="rId18"/>
    <p:sldId id="399" r:id="rId19"/>
    <p:sldId id="396" r:id="rId20"/>
    <p:sldId id="355" r:id="rId21"/>
    <p:sldId id="377" r:id="rId22"/>
    <p:sldId id="379" r:id="rId23"/>
    <p:sldId id="378" r:id="rId24"/>
    <p:sldId id="364" r:id="rId25"/>
    <p:sldId id="366" r:id="rId26"/>
    <p:sldId id="398" r:id="rId27"/>
    <p:sldId id="397" r:id="rId28"/>
    <p:sldId id="343" r:id="rId29"/>
  </p:sldIdLst>
  <p:sldSz cx="100584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D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3354" autoAdjust="0"/>
    <p:restoredTop sz="94641" autoAdjust="0"/>
  </p:normalViewPr>
  <p:slideViewPr>
    <p:cSldViewPr snapToGrid="0">
      <p:cViewPr>
        <p:scale>
          <a:sx n="70" d="100"/>
          <a:sy n="70" d="100"/>
        </p:scale>
        <p:origin x="-2460" y="-816"/>
      </p:cViewPr>
      <p:guideLst>
        <p:guide orient="horz" pos="2160"/>
        <p:guide pos="3168"/>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D1A5C42-4636-4A6A-9001-CA7CD97B08E7}"/>
              </a:ext>
            </a:extLst>
          </p:cNvPr>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dirty="0"/>
          </a:p>
        </p:txBody>
      </p:sp>
      <p:sp>
        <p:nvSpPr>
          <p:cNvPr id="3" name="Date Placeholder 2">
            <a:extLst>
              <a:ext uri="{FF2B5EF4-FFF2-40B4-BE49-F238E27FC236}">
                <a16:creationId xmlns="" xmlns:a16="http://schemas.microsoft.com/office/drawing/2014/main" id="{9CC57720-6EA2-4C0E-AB19-0A22BCDB8390}"/>
              </a:ext>
            </a:extLst>
          </p:cNvPr>
          <p:cNvSpPr>
            <a:spLocks noGrp="1"/>
          </p:cNvSpPr>
          <p:nvPr>
            <p:ph type="dt" sz="quarter" idx="1"/>
          </p:nvPr>
        </p:nvSpPr>
        <p:spPr>
          <a:xfrm>
            <a:off x="4143587" y="1"/>
            <a:ext cx="3169920" cy="481727"/>
          </a:xfrm>
          <a:prstGeom prst="rect">
            <a:avLst/>
          </a:prstGeom>
        </p:spPr>
        <p:txBody>
          <a:bodyPr vert="horz" lIns="96647" tIns="48324" rIns="96647" bIns="48324" rtlCol="0"/>
          <a:lstStyle>
            <a:lvl1pPr algn="r">
              <a:defRPr sz="1300"/>
            </a:lvl1pPr>
          </a:lstStyle>
          <a:p>
            <a:fld id="{637D70DC-E6D5-4048-8AC5-67F4E92F0736}" type="datetimeFigureOut">
              <a:rPr lang="en-US" smtClean="0"/>
              <a:t>5/5/2024</a:t>
            </a:fld>
            <a:endParaRPr lang="en-US" dirty="0"/>
          </a:p>
        </p:txBody>
      </p:sp>
      <p:sp>
        <p:nvSpPr>
          <p:cNvPr id="4" name="Footer Placeholder 3">
            <a:extLst>
              <a:ext uri="{FF2B5EF4-FFF2-40B4-BE49-F238E27FC236}">
                <a16:creationId xmlns="" xmlns:a16="http://schemas.microsoft.com/office/drawing/2014/main" id="{E34AC616-D2D2-4742-9683-2A537932A103}"/>
              </a:ext>
            </a:extLst>
          </p:cNvPr>
          <p:cNvSpPr>
            <a:spLocks noGrp="1"/>
          </p:cNvSpPr>
          <p:nvPr>
            <p:ph type="ftr" sz="quarter" idx="2"/>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dirty="0"/>
          </a:p>
        </p:txBody>
      </p:sp>
      <p:sp>
        <p:nvSpPr>
          <p:cNvPr id="5" name="Slide Number Placeholder 4">
            <a:extLst>
              <a:ext uri="{FF2B5EF4-FFF2-40B4-BE49-F238E27FC236}">
                <a16:creationId xmlns="" xmlns:a16="http://schemas.microsoft.com/office/drawing/2014/main" id="{6A7EE012-E187-4EEE-9C2F-2125BF40862F}"/>
              </a:ext>
            </a:extLst>
          </p:cNvPr>
          <p:cNvSpPr>
            <a:spLocks noGrp="1"/>
          </p:cNvSpPr>
          <p:nvPr>
            <p:ph type="sldNum" sz="quarter" idx="3"/>
          </p:nvPr>
        </p:nvSpPr>
        <p:spPr>
          <a:xfrm>
            <a:off x="4143587" y="9119475"/>
            <a:ext cx="3169920" cy="481726"/>
          </a:xfrm>
          <a:prstGeom prst="rect">
            <a:avLst/>
          </a:prstGeom>
        </p:spPr>
        <p:txBody>
          <a:bodyPr vert="horz" lIns="96647" tIns="48324" rIns="96647" bIns="48324" rtlCol="0" anchor="b"/>
          <a:lstStyle>
            <a:lvl1pPr algn="r">
              <a:defRPr sz="13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vl1pPr>
          </a:lstStyle>
          <a:p>
            <a:fld id="{7A56C02F-3406-42DD-8956-B66C2D710E25}" type="datetimeFigureOut">
              <a:rPr lang="en-US" smtClean="0"/>
              <a:t>5/5/2024</a:t>
            </a:fld>
            <a:endParaRPr lang="en-US" dirty="0"/>
          </a:p>
        </p:txBody>
      </p:sp>
      <p:sp>
        <p:nvSpPr>
          <p:cNvPr id="4" name="Slide Image Placeholder 3"/>
          <p:cNvSpPr>
            <a:spLocks noGrp="1" noRot="1" noChangeAspect="1"/>
          </p:cNvSpPr>
          <p:nvPr>
            <p:ph type="sldImg" idx="2"/>
          </p:nvPr>
        </p:nvSpPr>
        <p:spPr>
          <a:xfrm>
            <a:off x="1281113" y="1200150"/>
            <a:ext cx="4752975" cy="3240088"/>
          </a:xfrm>
          <a:prstGeom prst="rect">
            <a:avLst/>
          </a:prstGeom>
          <a:noFill/>
          <a:ln w="12700">
            <a:solidFill>
              <a:prstClr val="black"/>
            </a:solidFill>
          </a:ln>
        </p:spPr>
        <p:txBody>
          <a:bodyPr vert="horz" lIns="96647" tIns="48324" rIns="96647" bIns="48324"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E7FFE5B-C2CA-473D-8FCA-B26579CCBA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8" name="Picture Placeholder 7">
            <a:extLst>
              <a:ext uri="{FF2B5EF4-FFF2-40B4-BE49-F238E27FC236}">
                <a16:creationId xmlns="" xmlns:a16="http://schemas.microsoft.com/office/drawing/2014/main" id="{5FF4BA3E-4135-4F80-B1C8-C84CDF7C54AB}"/>
              </a:ext>
            </a:extLst>
          </p:cNvPr>
          <p:cNvSpPr>
            <a:spLocks noGrp="1"/>
          </p:cNvSpPr>
          <p:nvPr>
            <p:ph type="pic" sz="quarter" idx="13" hasCustomPrompt="1"/>
          </p:nvPr>
        </p:nvSpPr>
        <p:spPr>
          <a:xfrm flipH="1">
            <a:off x="620483" y="739305"/>
            <a:ext cx="5630654"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D5CAABB7-A562-4A3F-9DDF-2CE3D13726D1}"/>
              </a:ext>
            </a:extLst>
          </p:cNvPr>
          <p:cNvSpPr>
            <a:spLocks noGrp="1"/>
          </p:cNvSpPr>
          <p:nvPr>
            <p:ph type="title" hasCustomPrompt="1"/>
          </p:nvPr>
        </p:nvSpPr>
        <p:spPr>
          <a:xfrm>
            <a:off x="5216457" y="1663435"/>
            <a:ext cx="4841942"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 xmlns:a16="http://schemas.microsoft.com/office/drawing/2014/main" id="{D15807FE-36E0-49EF-93A4-5B9AD83871B6}"/>
              </a:ext>
            </a:extLst>
          </p:cNvPr>
          <p:cNvSpPr>
            <a:spLocks noGrp="1"/>
          </p:cNvSpPr>
          <p:nvPr>
            <p:ph type="body" sz="quarter" idx="15" hasCustomPrompt="1"/>
          </p:nvPr>
        </p:nvSpPr>
        <p:spPr>
          <a:xfrm>
            <a:off x="5628282" y="2878248"/>
            <a:ext cx="4063280"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E6D8EB4-0AAB-4C86-96ED-AB74FA56A6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10" name="Picture Placeholder 7">
            <a:extLst>
              <a:ext uri="{FF2B5EF4-FFF2-40B4-BE49-F238E27FC236}">
                <a16:creationId xmlns="" xmlns:a16="http://schemas.microsoft.com/office/drawing/2014/main" id="{5DEE423F-FC4A-461D-8AA7-F7C14B806664}"/>
              </a:ext>
            </a:extLst>
          </p:cNvPr>
          <p:cNvSpPr>
            <a:spLocks noGrp="1"/>
          </p:cNvSpPr>
          <p:nvPr>
            <p:ph type="pic" sz="quarter" idx="13" hasCustomPrompt="1"/>
          </p:nvPr>
        </p:nvSpPr>
        <p:spPr>
          <a:xfrm>
            <a:off x="1" y="0"/>
            <a:ext cx="4400930"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A77D30EC-51F8-4EBE-9AC8-349D6E064E20}"/>
              </a:ext>
            </a:extLst>
          </p:cNvPr>
          <p:cNvSpPr>
            <a:spLocks noGrp="1"/>
          </p:cNvSpPr>
          <p:nvPr>
            <p:ph type="dt" sz="half" idx="10"/>
          </p:nvPr>
        </p:nvSpPr>
        <p:spPr/>
        <p:txBody>
          <a:bodyPr/>
          <a:lstStyle/>
          <a:p>
            <a:r>
              <a:rPr lang="en-US"/>
              <a:t>8/06/20XX</a:t>
            </a:r>
            <a:endParaRPr lang="en-US" dirty="0"/>
          </a:p>
        </p:txBody>
      </p:sp>
      <p:sp>
        <p:nvSpPr>
          <p:cNvPr id="14" name="Text Placeholder 10">
            <a:extLst>
              <a:ext uri="{FF2B5EF4-FFF2-40B4-BE49-F238E27FC236}">
                <a16:creationId xmlns="" xmlns:a16="http://schemas.microsoft.com/office/drawing/2014/main" id="{9EF7FC71-AF21-4CDA-8E86-E05EB4F1C442}"/>
              </a:ext>
            </a:extLst>
          </p:cNvPr>
          <p:cNvSpPr>
            <a:spLocks noGrp="1"/>
          </p:cNvSpPr>
          <p:nvPr>
            <p:ph type="body" sz="quarter" idx="18" hasCustomPrompt="1"/>
          </p:nvPr>
        </p:nvSpPr>
        <p:spPr>
          <a:xfrm>
            <a:off x="5241611" y="3260492"/>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 xmlns:a16="http://schemas.microsoft.com/office/drawing/2014/main" id="{BF893A53-04CF-497B-9C3D-502C92BA0DAE}"/>
              </a:ext>
            </a:extLst>
          </p:cNvPr>
          <p:cNvSpPr>
            <a:spLocks noGrp="1"/>
          </p:cNvSpPr>
          <p:nvPr>
            <p:ph type="body" sz="quarter" idx="20" hasCustomPrompt="1"/>
          </p:nvPr>
        </p:nvSpPr>
        <p:spPr>
          <a:xfrm>
            <a:off x="5241610" y="4773463"/>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 xmlns:a16="http://schemas.microsoft.com/office/drawing/2014/main" id="{58BD5CDD-220E-41E0-82DD-820C0D834A48}"/>
              </a:ext>
            </a:extLst>
          </p:cNvPr>
          <p:cNvSpPr>
            <a:spLocks noGrp="1"/>
          </p:cNvSpPr>
          <p:nvPr>
            <p:ph type="body" sz="quarter" idx="27" hasCustomPrompt="1"/>
          </p:nvPr>
        </p:nvSpPr>
        <p:spPr>
          <a:xfrm>
            <a:off x="6449826" y="1609774"/>
            <a:ext cx="2776128"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 xmlns:a16="http://schemas.microsoft.com/office/drawing/2014/main" id="{253384AB-173D-4216-A221-BFA565FC127C}"/>
              </a:ext>
            </a:extLst>
          </p:cNvPr>
          <p:cNvSpPr>
            <a:spLocks noGrp="1"/>
          </p:cNvSpPr>
          <p:nvPr>
            <p:ph type="body" sz="quarter" idx="16" hasCustomPrompt="1"/>
          </p:nvPr>
        </p:nvSpPr>
        <p:spPr>
          <a:xfrm>
            <a:off x="5236584" y="1747520"/>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 xmlns:a16="http://schemas.microsoft.com/office/drawing/2014/main" id="{45638026-D669-4C2A-82A4-5F35D27DCA4D}"/>
              </a:ext>
            </a:extLst>
          </p:cNvPr>
          <p:cNvSpPr>
            <a:spLocks noGrp="1"/>
          </p:cNvSpPr>
          <p:nvPr>
            <p:ph type="body" sz="quarter" idx="28" hasCustomPrompt="1"/>
          </p:nvPr>
        </p:nvSpPr>
        <p:spPr>
          <a:xfrm>
            <a:off x="6449826" y="3129515"/>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 xmlns:a16="http://schemas.microsoft.com/office/drawing/2014/main" id="{A19EAA97-D0F2-464B-8450-83BF202CECF3}"/>
              </a:ext>
            </a:extLst>
          </p:cNvPr>
          <p:cNvSpPr>
            <a:spLocks noGrp="1"/>
          </p:cNvSpPr>
          <p:nvPr>
            <p:ph type="body" sz="quarter" idx="29" hasCustomPrompt="1"/>
          </p:nvPr>
        </p:nvSpPr>
        <p:spPr>
          <a:xfrm>
            <a:off x="6449826" y="4648156"/>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5DFF2174-FDCE-466A-8A4C-06AD6CAA4401}"/>
              </a:ext>
            </a:extLst>
          </p:cNvPr>
          <p:cNvSpPr>
            <a:spLocks noGrp="1"/>
          </p:cNvSpPr>
          <p:nvPr>
            <p:ph type="title" hasCustomPrompt="1"/>
          </p:nvPr>
        </p:nvSpPr>
        <p:spPr>
          <a:xfrm>
            <a:off x="5120789" y="746631"/>
            <a:ext cx="4277334"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 xmlns:a16="http://schemas.microsoft.com/office/drawing/2014/main" id="{9216DCA9-E871-422D-B12D-3E1C39ACD2ED}"/>
              </a:ext>
            </a:extLst>
          </p:cNvPr>
          <p:cNvSpPr>
            <a:spLocks noGrp="1"/>
          </p:cNvSpPr>
          <p:nvPr>
            <p:ph type="pic" sz="quarter" idx="28" hasCustomPrompt="1"/>
          </p:nvPr>
        </p:nvSpPr>
        <p:spPr>
          <a:xfrm rot="5400000" flipH="1">
            <a:off x="-2326768" y="2326769"/>
            <a:ext cx="6858002" cy="2204467"/>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56754628-3BB3-414A-88E4-67B3809A62CD}"/>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 xmlns:a16="http://schemas.microsoft.com/office/drawing/2014/main" id="{F9CF3D99-4BB8-4944-A82E-385209DF3D61}"/>
              </a:ext>
            </a:extLst>
          </p:cNvPr>
          <p:cNvSpPr>
            <a:spLocks noGrp="1"/>
          </p:cNvSpPr>
          <p:nvPr>
            <p:ph type="body" sz="quarter" idx="27" hasCustomPrompt="1"/>
          </p:nvPr>
        </p:nvSpPr>
        <p:spPr>
          <a:xfrm>
            <a:off x="2319757" y="2881982"/>
            <a:ext cx="3279420"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 xmlns:a16="http://schemas.microsoft.com/office/drawing/2014/main" id="{083CED13-2FB7-4DA4-87BD-B5AEF0C63104}"/>
              </a:ext>
            </a:extLst>
          </p:cNvPr>
          <p:cNvSpPr>
            <a:spLocks noGrp="1"/>
          </p:cNvSpPr>
          <p:nvPr>
            <p:ph type="body" sz="quarter" idx="16" hasCustomPrompt="1"/>
          </p:nvPr>
        </p:nvSpPr>
        <p:spPr>
          <a:xfrm>
            <a:off x="2319757" y="2502479"/>
            <a:ext cx="3279420"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 xmlns:a16="http://schemas.microsoft.com/office/drawing/2014/main" id="{D240762F-003B-4B0E-A561-6734EA9AC853}"/>
              </a:ext>
            </a:extLst>
          </p:cNvPr>
          <p:cNvSpPr>
            <a:spLocks noGrp="1"/>
          </p:cNvSpPr>
          <p:nvPr>
            <p:ph type="body" sz="quarter" idx="17" hasCustomPrompt="1"/>
          </p:nvPr>
        </p:nvSpPr>
        <p:spPr>
          <a:xfrm>
            <a:off x="6087466" y="2881982"/>
            <a:ext cx="304891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 xmlns:a16="http://schemas.microsoft.com/office/drawing/2014/main" id="{387E9583-831E-4863-9A96-3E583A98F28D}"/>
              </a:ext>
            </a:extLst>
          </p:cNvPr>
          <p:cNvSpPr>
            <a:spLocks noGrp="1"/>
          </p:cNvSpPr>
          <p:nvPr>
            <p:ph type="body" sz="quarter" idx="18" hasCustomPrompt="1"/>
          </p:nvPr>
        </p:nvSpPr>
        <p:spPr>
          <a:xfrm>
            <a:off x="6087466" y="2502479"/>
            <a:ext cx="304891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 xmlns:a16="http://schemas.microsoft.com/office/drawing/2014/main" id="{E96F4071-8FD4-4FF1-BA06-DD4D780FE455}"/>
              </a:ext>
            </a:extLst>
          </p:cNvPr>
          <p:cNvSpPr>
            <a:spLocks noGrp="1"/>
          </p:cNvSpPr>
          <p:nvPr>
            <p:ph type="title" hasCustomPrompt="1"/>
          </p:nvPr>
        </p:nvSpPr>
        <p:spPr>
          <a:xfrm>
            <a:off x="2306727" y="1649421"/>
            <a:ext cx="4277334"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954AA95-575B-4060-9443-53B3476644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22" name="Rectangle 21">
            <a:extLst>
              <a:ext uri="{FF2B5EF4-FFF2-40B4-BE49-F238E27FC236}">
                <a16:creationId xmlns="" xmlns:a16="http://schemas.microsoft.com/office/drawing/2014/main" id="{38BF2BB6-8F62-424E-B01D-F90A0DB7BFBB}"/>
              </a:ext>
              <a:ext uri="{C183D7F6-B498-43B3-948B-1728B52AA6E4}">
                <adec:decorative xmlns="" xmlns:adec="http://schemas.microsoft.com/office/drawing/2017/decorative"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822AF5C-69BC-4A87-8E5C-E473F6A73EEF}"/>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 xmlns:a16="http://schemas.microsoft.com/office/drawing/2014/main" id="{CC14BDE6-5903-4EFC-B3C7-B7B219402DAF}"/>
              </a:ext>
            </a:extLst>
          </p:cNvPr>
          <p:cNvSpPr>
            <a:spLocks noGrp="1"/>
          </p:cNvSpPr>
          <p:nvPr>
            <p:ph type="body" sz="quarter" idx="15" hasCustomPrompt="1"/>
          </p:nvPr>
        </p:nvSpPr>
        <p:spPr>
          <a:xfrm>
            <a:off x="4321217" y="1538275"/>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 xmlns:a16="http://schemas.microsoft.com/office/drawing/2014/main" id="{E19954FA-533A-4FF9-88B2-102C833FBD40}"/>
              </a:ext>
            </a:extLst>
          </p:cNvPr>
          <p:cNvSpPr>
            <a:spLocks noGrp="1"/>
          </p:cNvSpPr>
          <p:nvPr>
            <p:ph type="body" sz="quarter" idx="17" hasCustomPrompt="1"/>
          </p:nvPr>
        </p:nvSpPr>
        <p:spPr>
          <a:xfrm>
            <a:off x="4321217" y="5407118"/>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 xmlns:a16="http://schemas.microsoft.com/office/drawing/2014/main" id="{E29BB699-DB47-4A35-9B5B-63C7EFC22843}"/>
              </a:ext>
            </a:extLst>
          </p:cNvPr>
          <p:cNvSpPr>
            <a:spLocks noGrp="1"/>
          </p:cNvSpPr>
          <p:nvPr>
            <p:ph type="body" sz="quarter" idx="19" hasCustomPrompt="1"/>
          </p:nvPr>
        </p:nvSpPr>
        <p:spPr>
          <a:xfrm>
            <a:off x="6964363" y="3467157"/>
            <a:ext cx="1139062"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 xmlns:a16="http://schemas.microsoft.com/office/drawing/2014/main" id="{4EFD147E-AEE9-40FA-96D5-7DBE76033490}"/>
              </a:ext>
            </a:extLst>
          </p:cNvPr>
          <p:cNvSpPr>
            <a:spLocks noGrp="1"/>
          </p:cNvSpPr>
          <p:nvPr>
            <p:ph type="body" sz="quarter" idx="20" hasCustomPrompt="1"/>
          </p:nvPr>
        </p:nvSpPr>
        <p:spPr>
          <a:xfrm>
            <a:off x="3089368" y="2307745"/>
            <a:ext cx="976123"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 xmlns:a16="http://schemas.microsoft.com/office/drawing/2014/main" id="{035518AB-0629-41B1-8670-DAE8C31C9998}"/>
              </a:ext>
            </a:extLst>
          </p:cNvPr>
          <p:cNvSpPr>
            <a:spLocks noGrp="1"/>
          </p:cNvSpPr>
          <p:nvPr>
            <p:ph type="body" sz="quarter" idx="21" hasCustomPrompt="1"/>
          </p:nvPr>
        </p:nvSpPr>
        <p:spPr>
          <a:xfrm>
            <a:off x="3449474" y="4420462"/>
            <a:ext cx="976123"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 xmlns:a16="http://schemas.microsoft.com/office/drawing/2014/main" id="{D84B55A2-EE63-46F3-80EA-C4F512388C1B}"/>
              </a:ext>
            </a:extLst>
          </p:cNvPr>
          <p:cNvSpPr>
            <a:spLocks noGrp="1"/>
          </p:cNvSpPr>
          <p:nvPr>
            <p:ph type="body" sz="quarter" idx="22" hasCustomPrompt="1"/>
          </p:nvPr>
        </p:nvSpPr>
        <p:spPr>
          <a:xfrm>
            <a:off x="2181055" y="4552192"/>
            <a:ext cx="976123"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 xmlns:a16="http://schemas.microsoft.com/office/drawing/2014/main" id="{EDED8D5C-7B18-4E79-B6B4-E59FAC3A83D5}"/>
              </a:ext>
            </a:extLst>
          </p:cNvPr>
          <p:cNvSpPr>
            <a:spLocks noGrp="1"/>
          </p:cNvSpPr>
          <p:nvPr>
            <p:ph type="body" sz="quarter" idx="23" hasCustomPrompt="1"/>
          </p:nvPr>
        </p:nvSpPr>
        <p:spPr>
          <a:xfrm>
            <a:off x="5280043" y="4120887"/>
            <a:ext cx="976123"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 xmlns:a16="http://schemas.microsoft.com/office/drawing/2014/main" id="{E8B6D903-1EAA-44AD-A3D8-6256873B7A22}"/>
              </a:ext>
            </a:extLst>
          </p:cNvPr>
          <p:cNvSpPr>
            <a:spLocks noGrp="1"/>
          </p:cNvSpPr>
          <p:nvPr>
            <p:ph type="body" sz="quarter" idx="25" hasCustomPrompt="1"/>
          </p:nvPr>
        </p:nvSpPr>
        <p:spPr>
          <a:xfrm>
            <a:off x="2099652" y="3467157"/>
            <a:ext cx="9975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 xmlns:a16="http://schemas.microsoft.com/office/drawing/2014/main" id="{8914974F-EEEB-4FDB-B605-14B6199844BA}"/>
              </a:ext>
            </a:extLst>
          </p:cNvPr>
          <p:cNvCxnSpPr>
            <a:cxnSpLocks/>
          </p:cNvCxnSpPr>
          <p:nvPr userDrawn="1"/>
        </p:nvCxnSpPr>
        <p:spPr>
          <a:xfrm>
            <a:off x="3100352" y="3713168"/>
            <a:ext cx="386401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4FCFFB4C-5408-479D-88E2-42F8897706C7}"/>
              </a:ext>
            </a:extLst>
          </p:cNvPr>
          <p:cNvCxnSpPr>
            <a:cxnSpLocks/>
          </p:cNvCxnSpPr>
          <p:nvPr userDrawn="1"/>
        </p:nvCxnSpPr>
        <p:spPr>
          <a:xfrm flipV="1">
            <a:off x="5025341" y="2030298"/>
            <a:ext cx="3859"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 xmlns:a16="http://schemas.microsoft.com/office/drawing/2014/main" id="{9D316786-C25C-4139-9C9E-B55FEA3C4AC0}"/>
              </a:ext>
            </a:extLst>
          </p:cNvPr>
          <p:cNvSpPr>
            <a:spLocks noGrp="1"/>
          </p:cNvSpPr>
          <p:nvPr>
            <p:ph type="body" sz="quarter" idx="26" hasCustomPrompt="1"/>
          </p:nvPr>
        </p:nvSpPr>
        <p:spPr>
          <a:xfrm>
            <a:off x="5572231" y="2067510"/>
            <a:ext cx="1408247"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 xmlns:a16="http://schemas.microsoft.com/office/drawing/2014/main" id="{DC43FD24-D855-40FC-85C4-87ED3F64AA2C}"/>
              </a:ext>
            </a:extLst>
          </p:cNvPr>
          <p:cNvSpPr>
            <a:spLocks noGrp="1"/>
          </p:cNvSpPr>
          <p:nvPr>
            <p:ph type="body" sz="quarter" idx="24" hasCustomPrompt="1"/>
          </p:nvPr>
        </p:nvSpPr>
        <p:spPr>
          <a:xfrm>
            <a:off x="6485074" y="4820891"/>
            <a:ext cx="976123"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 xmlns:a16="http://schemas.microsoft.com/office/drawing/2014/main" id="{2C07A013-A59B-4367-9832-ED55A6D25280}"/>
              </a:ext>
            </a:extLst>
          </p:cNvPr>
          <p:cNvSpPr>
            <a:spLocks noGrp="1"/>
          </p:cNvSpPr>
          <p:nvPr>
            <p:ph type="title" hasCustomPrompt="1"/>
          </p:nvPr>
        </p:nvSpPr>
        <p:spPr>
          <a:xfrm>
            <a:off x="655470"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D1F00DA-5D59-4EDE-BA9C-D312B3FBBA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94C3578F-2A0F-4E30-AF4A-8F796929EE04}"/>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 xmlns:a16="http://schemas.microsoft.com/office/drawing/2014/main" id="{191453D1-9488-4F30-8223-1CB500BDC2F1}"/>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 xmlns:a16="http://schemas.microsoft.com/office/drawing/2014/main" id="{4882AD8A-D4BD-4E12-8458-AC021F93B15C}"/>
              </a:ext>
            </a:extLst>
          </p:cNvPr>
          <p:cNvSpPr>
            <a:spLocks noGrp="1"/>
          </p:cNvSpPr>
          <p:nvPr>
            <p:ph type="body" sz="quarter" idx="26" hasCustomPrompt="1"/>
          </p:nvPr>
        </p:nvSpPr>
        <p:spPr>
          <a:xfrm>
            <a:off x="1628301"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 xmlns:a16="http://schemas.microsoft.com/office/drawing/2014/main" id="{3DF3AAFC-DA9A-4A72-BBF9-5A097BC5950E}"/>
              </a:ext>
            </a:extLst>
          </p:cNvPr>
          <p:cNvSpPr>
            <a:spLocks noGrp="1"/>
          </p:cNvSpPr>
          <p:nvPr>
            <p:ph type="body" sz="quarter" idx="27" hasCustomPrompt="1"/>
          </p:nvPr>
        </p:nvSpPr>
        <p:spPr>
          <a:xfrm>
            <a:off x="4292455"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 xmlns:a16="http://schemas.microsoft.com/office/drawing/2014/main" id="{2FF48EEE-6AEC-4E37-AD5C-EEB74BA0CEDB}"/>
              </a:ext>
            </a:extLst>
          </p:cNvPr>
          <p:cNvSpPr>
            <a:spLocks noGrp="1"/>
          </p:cNvSpPr>
          <p:nvPr>
            <p:ph type="body" sz="quarter" idx="28" hasCustomPrompt="1"/>
          </p:nvPr>
        </p:nvSpPr>
        <p:spPr>
          <a:xfrm>
            <a:off x="6885988"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 xmlns:a16="http://schemas.microsoft.com/office/drawing/2014/main" id="{32066EA2-51F1-4F13-8E1B-89600E879074}"/>
              </a:ext>
            </a:extLst>
          </p:cNvPr>
          <p:cNvSpPr>
            <a:spLocks noGrp="1"/>
          </p:cNvSpPr>
          <p:nvPr>
            <p:ph type="body" sz="quarter" idx="13" hasCustomPrompt="1"/>
          </p:nvPr>
        </p:nvSpPr>
        <p:spPr>
          <a:xfrm>
            <a:off x="1313149"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F14EBD1B-595C-4A54-92C8-3C5427E15C45}"/>
              </a:ext>
            </a:extLst>
          </p:cNvPr>
          <p:cNvSpPr>
            <a:spLocks noGrp="1"/>
          </p:cNvSpPr>
          <p:nvPr>
            <p:ph type="body" sz="quarter" idx="29" hasCustomPrompt="1"/>
          </p:nvPr>
        </p:nvSpPr>
        <p:spPr>
          <a:xfrm>
            <a:off x="3977303" y="4042389"/>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B64F77B9-03A9-4E3E-B656-D3C0FBE25AB5}"/>
              </a:ext>
            </a:extLst>
          </p:cNvPr>
          <p:cNvSpPr>
            <a:spLocks noGrp="1"/>
          </p:cNvSpPr>
          <p:nvPr>
            <p:ph type="body" sz="quarter" idx="30" hasCustomPrompt="1"/>
          </p:nvPr>
        </p:nvSpPr>
        <p:spPr>
          <a:xfrm>
            <a:off x="6570835"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 xmlns:a16="http://schemas.microsoft.com/office/drawing/2014/main" id="{DFFECFB3-5650-476F-BB54-8A2A45F8AE7F}"/>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3D91600-3E99-42F4-85C2-60F442CD5E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22" name="Content Placeholder 8">
            <a:extLst>
              <a:ext uri="{FF2B5EF4-FFF2-40B4-BE49-F238E27FC236}">
                <a16:creationId xmlns="" xmlns:a16="http://schemas.microsoft.com/office/drawing/2014/main" id="{30B4BBA3-2E4B-4AF2-8A2B-92DD019631E8}"/>
              </a:ext>
            </a:extLst>
          </p:cNvPr>
          <p:cNvSpPr>
            <a:spLocks noGrp="1"/>
          </p:cNvSpPr>
          <p:nvPr>
            <p:ph sz="quarter" idx="39"/>
          </p:nvPr>
        </p:nvSpPr>
        <p:spPr>
          <a:xfrm>
            <a:off x="5169804"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 xmlns:a16="http://schemas.microsoft.com/office/drawing/2014/main" id="{44460CAC-F6F8-43F8-93F5-188B790DEE63}"/>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 xmlns:a16="http://schemas.microsoft.com/office/drawing/2014/main" id="{6968D310-58F4-4A10-A286-9B42AECFDD18}"/>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 xmlns:a16="http://schemas.microsoft.com/office/drawing/2014/main" id="{2C4E099A-EEE4-40B4-B9B5-32A5A981F951}"/>
              </a:ext>
            </a:extLst>
          </p:cNvPr>
          <p:cNvSpPr>
            <a:spLocks noGrp="1"/>
          </p:cNvSpPr>
          <p:nvPr>
            <p:ph type="body" sz="quarter" idx="36" hasCustomPrompt="1"/>
          </p:nvPr>
        </p:nvSpPr>
        <p:spPr>
          <a:xfrm>
            <a:off x="746964" y="2333979"/>
            <a:ext cx="4130794"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 xmlns:a16="http://schemas.microsoft.com/office/drawing/2014/main" id="{51338F1A-6EF2-4AA5-9EE8-628C9D57C270}"/>
              </a:ext>
            </a:extLst>
          </p:cNvPr>
          <p:cNvSpPr>
            <a:spLocks noGrp="1"/>
          </p:cNvSpPr>
          <p:nvPr>
            <p:ph type="body" sz="quarter" idx="37" hasCustomPrompt="1"/>
          </p:nvPr>
        </p:nvSpPr>
        <p:spPr>
          <a:xfrm>
            <a:off x="5180645" y="2339783"/>
            <a:ext cx="4119347"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 xmlns:a16="http://schemas.microsoft.com/office/drawing/2014/main" id="{DF744EAD-73E9-49F3-9CA4-9A344EB625D9}"/>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 xmlns:a16="http://schemas.microsoft.com/office/drawing/2014/main" id="{ACB4710E-545B-4940-B69A-359188335AD3}"/>
              </a:ext>
            </a:extLst>
          </p:cNvPr>
          <p:cNvSpPr>
            <a:spLocks noGrp="1"/>
          </p:cNvSpPr>
          <p:nvPr>
            <p:ph sz="quarter" idx="38"/>
          </p:nvPr>
        </p:nvSpPr>
        <p:spPr>
          <a:xfrm>
            <a:off x="758409"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9533791-52F7-40F6-B230-7BF6C505CC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DE68A0C5-BEED-4BC5-ACD5-3F28EDE19EE3}"/>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 xmlns:a16="http://schemas.microsoft.com/office/drawing/2014/main" id="{2A6B27A0-0449-46AE-A770-EBB281A1A953}"/>
              </a:ext>
            </a:extLst>
          </p:cNvPr>
          <p:cNvSpPr>
            <a:spLocks noGrp="1"/>
          </p:cNvSpPr>
          <p:nvPr>
            <p:ph type="body" sz="quarter" idx="17" hasCustomPrompt="1"/>
          </p:nvPr>
        </p:nvSpPr>
        <p:spPr>
          <a:xfrm>
            <a:off x="1412685"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1E70DE9B-2CDE-44B6-9307-FC12D873CA40}"/>
              </a:ext>
            </a:extLst>
          </p:cNvPr>
          <p:cNvSpPr>
            <a:spLocks noGrp="1"/>
          </p:cNvSpPr>
          <p:nvPr>
            <p:ph type="body" sz="quarter" idx="18" hasCustomPrompt="1"/>
          </p:nvPr>
        </p:nvSpPr>
        <p:spPr>
          <a:xfrm>
            <a:off x="206395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23B5183-98F9-43BF-BE37-2AE0A049EA8B}"/>
              </a:ext>
            </a:extLst>
          </p:cNvPr>
          <p:cNvSpPr>
            <a:spLocks noGrp="1"/>
          </p:cNvSpPr>
          <p:nvPr>
            <p:ph type="body" sz="quarter" idx="19" hasCustomPrompt="1"/>
          </p:nvPr>
        </p:nvSpPr>
        <p:spPr>
          <a:xfrm>
            <a:off x="2715220"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 xmlns:a16="http://schemas.microsoft.com/office/drawing/2014/main" id="{49DAB7F1-F6E7-4F92-B252-D9B81196A3A9}"/>
              </a:ext>
            </a:extLst>
          </p:cNvPr>
          <p:cNvSpPr>
            <a:spLocks noGrp="1"/>
          </p:cNvSpPr>
          <p:nvPr>
            <p:ph type="body" sz="quarter" idx="20" hasCustomPrompt="1"/>
          </p:nvPr>
        </p:nvSpPr>
        <p:spPr>
          <a:xfrm>
            <a:off x="336648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 xmlns:a16="http://schemas.microsoft.com/office/drawing/2014/main" id="{4037F0E4-C57B-4033-B973-C69A03D97024}"/>
              </a:ext>
            </a:extLst>
          </p:cNvPr>
          <p:cNvSpPr>
            <a:spLocks noGrp="1"/>
          </p:cNvSpPr>
          <p:nvPr>
            <p:ph type="body" sz="quarter" idx="21" hasCustomPrompt="1"/>
          </p:nvPr>
        </p:nvSpPr>
        <p:spPr>
          <a:xfrm>
            <a:off x="3968916" y="3170170"/>
            <a:ext cx="507631"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85DAD742-736F-42D3-99FC-6046CF57A7A3}"/>
              </a:ext>
            </a:extLst>
          </p:cNvPr>
          <p:cNvSpPr>
            <a:spLocks noGrp="1"/>
          </p:cNvSpPr>
          <p:nvPr>
            <p:ph type="body" sz="quarter" idx="22" hasCustomPrompt="1"/>
          </p:nvPr>
        </p:nvSpPr>
        <p:spPr>
          <a:xfrm>
            <a:off x="466902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 xmlns:a16="http://schemas.microsoft.com/office/drawing/2014/main" id="{53EC6732-F61D-431C-88C9-BAA5039B6BB6}"/>
              </a:ext>
            </a:extLst>
          </p:cNvPr>
          <p:cNvSpPr>
            <a:spLocks noGrp="1"/>
          </p:cNvSpPr>
          <p:nvPr>
            <p:ph type="body" sz="quarter" idx="23" hasCustomPrompt="1"/>
          </p:nvPr>
        </p:nvSpPr>
        <p:spPr>
          <a:xfrm>
            <a:off x="532028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 xmlns:a16="http://schemas.microsoft.com/office/drawing/2014/main" id="{B8218F9A-C149-4D30-8437-B9D8C0DAF1D1}"/>
              </a:ext>
            </a:extLst>
          </p:cNvPr>
          <p:cNvSpPr>
            <a:spLocks noGrp="1"/>
          </p:cNvSpPr>
          <p:nvPr>
            <p:ph type="body" sz="quarter" idx="24" hasCustomPrompt="1"/>
          </p:nvPr>
        </p:nvSpPr>
        <p:spPr>
          <a:xfrm>
            <a:off x="597155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 xmlns:a16="http://schemas.microsoft.com/office/drawing/2014/main" id="{BCA166BB-F293-4289-B0EB-57580EC9608B}"/>
              </a:ext>
            </a:extLst>
          </p:cNvPr>
          <p:cNvSpPr>
            <a:spLocks noGrp="1"/>
          </p:cNvSpPr>
          <p:nvPr>
            <p:ph type="body" sz="quarter" idx="25" hasCustomPrompt="1"/>
          </p:nvPr>
        </p:nvSpPr>
        <p:spPr>
          <a:xfrm>
            <a:off x="6622824"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 xmlns:a16="http://schemas.microsoft.com/office/drawing/2014/main" id="{77397369-CCB5-450E-8FD1-46B3B54F6B89}"/>
              </a:ext>
            </a:extLst>
          </p:cNvPr>
          <p:cNvSpPr>
            <a:spLocks noGrp="1"/>
          </p:cNvSpPr>
          <p:nvPr>
            <p:ph type="body" sz="quarter" idx="26" hasCustomPrompt="1"/>
          </p:nvPr>
        </p:nvSpPr>
        <p:spPr>
          <a:xfrm>
            <a:off x="727409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 xmlns:a16="http://schemas.microsoft.com/office/drawing/2014/main" id="{78252082-BCF2-4955-B695-35F48EF76FD9}"/>
              </a:ext>
            </a:extLst>
          </p:cNvPr>
          <p:cNvSpPr>
            <a:spLocks noGrp="1"/>
          </p:cNvSpPr>
          <p:nvPr>
            <p:ph type="body" sz="quarter" idx="27" hasCustomPrompt="1"/>
          </p:nvPr>
        </p:nvSpPr>
        <p:spPr>
          <a:xfrm>
            <a:off x="792535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 xmlns:a16="http://schemas.microsoft.com/office/drawing/2014/main" id="{AF998D11-3FAA-4712-8C34-404C1BDCECBD}"/>
              </a:ext>
            </a:extLst>
          </p:cNvPr>
          <p:cNvSpPr>
            <a:spLocks noGrp="1"/>
          </p:cNvSpPr>
          <p:nvPr>
            <p:ph type="body" sz="quarter" idx="28" hasCustomPrompt="1"/>
          </p:nvPr>
        </p:nvSpPr>
        <p:spPr>
          <a:xfrm>
            <a:off x="857662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 xmlns:a16="http://schemas.microsoft.com/office/drawing/2014/main" id="{2AA33C54-3898-452E-979F-F1B5853E737C}"/>
              </a:ext>
            </a:extLst>
          </p:cNvPr>
          <p:cNvSpPr>
            <a:spLocks noGrp="1"/>
          </p:cNvSpPr>
          <p:nvPr>
            <p:ph type="body" sz="quarter" idx="29" hasCustomPrompt="1"/>
          </p:nvPr>
        </p:nvSpPr>
        <p:spPr>
          <a:xfrm>
            <a:off x="1412685"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 xmlns:a16="http://schemas.microsoft.com/office/drawing/2014/main" id="{0569AA0A-65D1-4456-9A14-327E6CE6DF6A}"/>
              </a:ext>
            </a:extLst>
          </p:cNvPr>
          <p:cNvSpPr>
            <a:spLocks noGrp="1"/>
          </p:cNvSpPr>
          <p:nvPr>
            <p:ph type="body" sz="quarter" idx="30" hasCustomPrompt="1"/>
          </p:nvPr>
        </p:nvSpPr>
        <p:spPr>
          <a:xfrm>
            <a:off x="206395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 xmlns:a16="http://schemas.microsoft.com/office/drawing/2014/main" id="{028EB91C-9303-4EB3-886A-E5DA884A80FD}"/>
              </a:ext>
            </a:extLst>
          </p:cNvPr>
          <p:cNvSpPr>
            <a:spLocks noGrp="1"/>
          </p:cNvSpPr>
          <p:nvPr>
            <p:ph type="body" sz="quarter" idx="31" hasCustomPrompt="1"/>
          </p:nvPr>
        </p:nvSpPr>
        <p:spPr>
          <a:xfrm>
            <a:off x="2715220"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 xmlns:a16="http://schemas.microsoft.com/office/drawing/2014/main" id="{4A47908B-3F69-4786-9C40-C12392133F05}"/>
              </a:ext>
            </a:extLst>
          </p:cNvPr>
          <p:cNvSpPr>
            <a:spLocks noGrp="1"/>
          </p:cNvSpPr>
          <p:nvPr>
            <p:ph type="body" sz="quarter" idx="32" hasCustomPrompt="1"/>
          </p:nvPr>
        </p:nvSpPr>
        <p:spPr>
          <a:xfrm>
            <a:off x="336648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 xmlns:a16="http://schemas.microsoft.com/office/drawing/2014/main" id="{378EEBEC-FDBD-4D14-ADCA-4C72B269E993}"/>
              </a:ext>
            </a:extLst>
          </p:cNvPr>
          <p:cNvSpPr>
            <a:spLocks noGrp="1"/>
          </p:cNvSpPr>
          <p:nvPr>
            <p:ph type="body" sz="quarter" idx="33" hasCustomPrompt="1"/>
          </p:nvPr>
        </p:nvSpPr>
        <p:spPr>
          <a:xfrm>
            <a:off x="3968916" y="4871997"/>
            <a:ext cx="507631"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 xmlns:a16="http://schemas.microsoft.com/office/drawing/2014/main" id="{044989A5-8040-43C0-BE05-6A79C3BE6378}"/>
              </a:ext>
            </a:extLst>
          </p:cNvPr>
          <p:cNvSpPr>
            <a:spLocks noGrp="1"/>
          </p:cNvSpPr>
          <p:nvPr>
            <p:ph type="body" sz="quarter" idx="34" hasCustomPrompt="1"/>
          </p:nvPr>
        </p:nvSpPr>
        <p:spPr>
          <a:xfrm>
            <a:off x="466902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 xmlns:a16="http://schemas.microsoft.com/office/drawing/2014/main" id="{52581A3A-F479-4780-81BE-CCBCF398141A}"/>
              </a:ext>
            </a:extLst>
          </p:cNvPr>
          <p:cNvSpPr>
            <a:spLocks noGrp="1"/>
          </p:cNvSpPr>
          <p:nvPr>
            <p:ph type="body" sz="quarter" idx="35" hasCustomPrompt="1"/>
          </p:nvPr>
        </p:nvSpPr>
        <p:spPr>
          <a:xfrm>
            <a:off x="532028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 xmlns:a16="http://schemas.microsoft.com/office/drawing/2014/main" id="{3D361DBA-153A-4846-BDA4-CC63FF94744D}"/>
              </a:ext>
            </a:extLst>
          </p:cNvPr>
          <p:cNvSpPr>
            <a:spLocks noGrp="1"/>
          </p:cNvSpPr>
          <p:nvPr>
            <p:ph type="body" sz="quarter" idx="36" hasCustomPrompt="1"/>
          </p:nvPr>
        </p:nvSpPr>
        <p:spPr>
          <a:xfrm>
            <a:off x="597155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 xmlns:a16="http://schemas.microsoft.com/office/drawing/2014/main" id="{78FB324E-EE00-4CC5-9F81-5EF71F305031}"/>
              </a:ext>
            </a:extLst>
          </p:cNvPr>
          <p:cNvSpPr>
            <a:spLocks noGrp="1"/>
          </p:cNvSpPr>
          <p:nvPr>
            <p:ph type="body" sz="quarter" idx="37" hasCustomPrompt="1"/>
          </p:nvPr>
        </p:nvSpPr>
        <p:spPr>
          <a:xfrm>
            <a:off x="6622824"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8AA454F-F92D-4844-92A6-A3FEDD88B302}"/>
              </a:ext>
            </a:extLst>
          </p:cNvPr>
          <p:cNvSpPr>
            <a:spLocks noGrp="1"/>
          </p:cNvSpPr>
          <p:nvPr>
            <p:ph type="body" sz="quarter" idx="38" hasCustomPrompt="1"/>
          </p:nvPr>
        </p:nvSpPr>
        <p:spPr>
          <a:xfrm>
            <a:off x="727409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651BCA7B-5BF4-4A0F-95C1-2014315E80B1}"/>
              </a:ext>
            </a:extLst>
          </p:cNvPr>
          <p:cNvSpPr>
            <a:spLocks noGrp="1"/>
          </p:cNvSpPr>
          <p:nvPr>
            <p:ph type="body" sz="quarter" idx="39" hasCustomPrompt="1"/>
          </p:nvPr>
        </p:nvSpPr>
        <p:spPr>
          <a:xfrm>
            <a:off x="792535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7E3F41F1-0E06-45ED-894F-7F38510C2728}"/>
              </a:ext>
            </a:extLst>
          </p:cNvPr>
          <p:cNvSpPr>
            <a:spLocks noGrp="1"/>
          </p:cNvSpPr>
          <p:nvPr>
            <p:ph type="body" sz="quarter" idx="40" hasCustomPrompt="1"/>
          </p:nvPr>
        </p:nvSpPr>
        <p:spPr>
          <a:xfrm>
            <a:off x="857662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 xmlns:a16="http://schemas.microsoft.com/office/drawing/2014/main" id="{C02572F8-1812-49D5-B24A-088659DE9FC7}"/>
              </a:ext>
            </a:extLst>
          </p:cNvPr>
          <p:cNvSpPr>
            <a:spLocks noGrp="1"/>
          </p:cNvSpPr>
          <p:nvPr>
            <p:ph type="body" sz="quarter" idx="41" hasCustomPrompt="1"/>
          </p:nvPr>
        </p:nvSpPr>
        <p:spPr>
          <a:xfrm>
            <a:off x="539363" y="2763180"/>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 xmlns:a16="http://schemas.microsoft.com/office/drawing/2014/main" id="{453EA1A1-A67D-4132-9EA0-584E8FA796C3}"/>
              </a:ext>
            </a:extLst>
          </p:cNvPr>
          <p:cNvSpPr>
            <a:spLocks noGrp="1"/>
          </p:cNvSpPr>
          <p:nvPr>
            <p:ph type="body" sz="quarter" idx="42" hasCustomPrompt="1"/>
          </p:nvPr>
        </p:nvSpPr>
        <p:spPr>
          <a:xfrm>
            <a:off x="539363" y="4449967"/>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 xmlns:a16="http://schemas.microsoft.com/office/drawing/2014/main" id="{658BFCC4-C261-4874-8195-FDA3C5001E05}"/>
              </a:ext>
            </a:extLst>
          </p:cNvPr>
          <p:cNvSpPr>
            <a:spLocks noGrp="1"/>
          </p:cNvSpPr>
          <p:nvPr>
            <p:ph type="body" sz="quarter" idx="43" hasCustomPrompt="1"/>
          </p:nvPr>
        </p:nvSpPr>
        <p:spPr>
          <a:xfrm>
            <a:off x="1674228"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 xmlns:a16="http://schemas.microsoft.com/office/drawing/2014/main" id="{158708C7-ABA0-43E5-BB89-A1B7B2C45233}"/>
              </a:ext>
            </a:extLst>
          </p:cNvPr>
          <p:cNvSpPr>
            <a:spLocks noGrp="1"/>
          </p:cNvSpPr>
          <p:nvPr>
            <p:ph type="body" sz="quarter" idx="44" hasCustomPrompt="1"/>
          </p:nvPr>
        </p:nvSpPr>
        <p:spPr>
          <a:xfrm>
            <a:off x="3628031"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 xmlns:a16="http://schemas.microsoft.com/office/drawing/2014/main" id="{2AE59213-95B1-4597-AD8C-D55D96D561EA}"/>
              </a:ext>
            </a:extLst>
          </p:cNvPr>
          <p:cNvSpPr>
            <a:spLocks noGrp="1"/>
          </p:cNvSpPr>
          <p:nvPr>
            <p:ph type="body" sz="quarter" idx="45" hasCustomPrompt="1"/>
          </p:nvPr>
        </p:nvSpPr>
        <p:spPr>
          <a:xfrm>
            <a:off x="6884367"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 xmlns:a16="http://schemas.microsoft.com/office/drawing/2014/main" id="{2B9A460E-592F-41EA-9F9C-8953AFAC2236}"/>
              </a:ext>
            </a:extLst>
          </p:cNvPr>
          <p:cNvSpPr>
            <a:spLocks noGrp="1"/>
          </p:cNvSpPr>
          <p:nvPr>
            <p:ph type="body" sz="quarter" idx="46" hasCustomPrompt="1"/>
          </p:nvPr>
        </p:nvSpPr>
        <p:spPr>
          <a:xfrm>
            <a:off x="1674228"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 xmlns:a16="http://schemas.microsoft.com/office/drawing/2014/main" id="{3065B3A8-F99B-47E6-B517-D93AC0FC4501}"/>
              </a:ext>
            </a:extLst>
          </p:cNvPr>
          <p:cNvSpPr>
            <a:spLocks noGrp="1"/>
          </p:cNvSpPr>
          <p:nvPr>
            <p:ph type="body" sz="quarter" idx="47" hasCustomPrompt="1"/>
          </p:nvPr>
        </p:nvSpPr>
        <p:spPr>
          <a:xfrm>
            <a:off x="4930566" y="3862599"/>
            <a:ext cx="1188072"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 xmlns:a16="http://schemas.microsoft.com/office/drawing/2014/main" id="{B2187073-BC0A-4137-A204-D35C44CD7F87}"/>
              </a:ext>
            </a:extLst>
          </p:cNvPr>
          <p:cNvSpPr>
            <a:spLocks noGrp="1"/>
          </p:cNvSpPr>
          <p:nvPr>
            <p:ph type="body" sz="quarter" idx="48" hasCustomPrompt="1"/>
          </p:nvPr>
        </p:nvSpPr>
        <p:spPr>
          <a:xfrm>
            <a:off x="8186902"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 xmlns:a16="http://schemas.microsoft.com/office/drawing/2014/main" id="{35F35AF6-FBA2-4CA2-8A1F-2C977E6C9754}"/>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5C89BE0-E34D-48FA-8ED2-CA69BFBC4F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13" name="Picture Placeholder 7">
            <a:extLst>
              <a:ext uri="{FF2B5EF4-FFF2-40B4-BE49-F238E27FC236}">
                <a16:creationId xmlns="" xmlns:a16="http://schemas.microsoft.com/office/drawing/2014/main" id="{AB20A778-FBFD-4ED2-8E9B-6645F59A4D16}"/>
              </a:ext>
            </a:extLst>
          </p:cNvPr>
          <p:cNvSpPr>
            <a:spLocks noGrp="1"/>
          </p:cNvSpPr>
          <p:nvPr>
            <p:ph type="pic" sz="quarter" idx="14" hasCustomPrompt="1"/>
          </p:nvPr>
        </p:nvSpPr>
        <p:spPr>
          <a:xfrm>
            <a:off x="5923279" y="0"/>
            <a:ext cx="4135121"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 xmlns:a16="http://schemas.microsoft.com/office/drawing/2014/main" id="{3B12CF59-4802-4969-8645-8E2014DF0AB6}"/>
              </a:ext>
            </a:extLst>
          </p:cNvPr>
          <p:cNvSpPr>
            <a:spLocks noGrp="1"/>
          </p:cNvSpPr>
          <p:nvPr>
            <p:ph type="pic" sz="quarter" idx="13" hasCustomPrompt="1"/>
          </p:nvPr>
        </p:nvSpPr>
        <p:spPr>
          <a:xfrm>
            <a:off x="5923279" y="0"/>
            <a:ext cx="4135120"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 xmlns:a16="http://schemas.microsoft.com/office/drawing/2014/main" id="{523CB959-A5D6-4887-9B77-916F0EA10660}"/>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 xmlns:a16="http://schemas.microsoft.com/office/drawing/2014/main" id="{473E75D8-7274-49D2-8CF2-0E990C29CCA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 xmlns:a16="http://schemas.microsoft.com/office/drawing/2014/main" id="{28591683-9C5C-45D2-A241-FC48B66B50DB}"/>
              </a:ext>
            </a:extLst>
          </p:cNvPr>
          <p:cNvSpPr>
            <a:spLocks noGrp="1"/>
          </p:cNvSpPr>
          <p:nvPr>
            <p:ph sz="quarter" idx="15"/>
          </p:nvPr>
        </p:nvSpPr>
        <p:spPr>
          <a:xfrm>
            <a:off x="654844" y="1238250"/>
            <a:ext cx="4473474"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39293AB-35CB-4344-A710-9C0BF396AE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AE5B5434-FC37-4DD2-AA81-6499AA6FB24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 xmlns:a16="http://schemas.microsoft.com/office/drawing/2014/main" id="{425C06A4-0C2D-4746-83C3-410A9B469E89}"/>
              </a:ext>
            </a:extLst>
          </p:cNvPr>
          <p:cNvSpPr/>
          <p:nvPr userDrawn="1"/>
        </p:nvSpPr>
        <p:spPr>
          <a:xfrm>
            <a:off x="609925" y="739302"/>
            <a:ext cx="8838551"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 xmlns:a16="http://schemas.microsoft.com/office/drawing/2014/main" id="{890CF5DC-D21B-4DF3-8248-1F809124AD98}"/>
              </a:ext>
            </a:extLst>
          </p:cNvPr>
          <p:cNvSpPr>
            <a:spLocks noGrp="1"/>
          </p:cNvSpPr>
          <p:nvPr>
            <p:ph type="pic" sz="quarter" idx="15" hasCustomPrompt="1"/>
          </p:nvPr>
        </p:nvSpPr>
        <p:spPr>
          <a:xfrm>
            <a:off x="1488084" y="2804055"/>
            <a:ext cx="1227121"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 xmlns:a16="http://schemas.microsoft.com/office/drawing/2014/main" id="{BEE26967-C0C7-4310-90FC-F1914D2403E8}"/>
              </a:ext>
            </a:extLst>
          </p:cNvPr>
          <p:cNvSpPr>
            <a:spLocks noGrp="1"/>
          </p:cNvSpPr>
          <p:nvPr>
            <p:ph type="body" sz="quarter" idx="18" hasCustomPrompt="1"/>
          </p:nvPr>
        </p:nvSpPr>
        <p:spPr>
          <a:xfrm>
            <a:off x="1227798"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 xmlns:a16="http://schemas.microsoft.com/office/drawing/2014/main" id="{3CA187B6-5AE8-4D11-8E79-63677F474D26}"/>
              </a:ext>
            </a:extLst>
          </p:cNvPr>
          <p:cNvSpPr>
            <a:spLocks noGrp="1"/>
          </p:cNvSpPr>
          <p:nvPr>
            <p:ph type="body" sz="quarter" idx="19" hasCustomPrompt="1"/>
          </p:nvPr>
        </p:nvSpPr>
        <p:spPr>
          <a:xfrm>
            <a:off x="1227798"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 xmlns:a16="http://schemas.microsoft.com/office/drawing/2014/main" id="{A72BAC04-D935-470E-B6B5-E9CCE70D11F4}"/>
              </a:ext>
            </a:extLst>
          </p:cNvPr>
          <p:cNvSpPr>
            <a:spLocks noGrp="1"/>
          </p:cNvSpPr>
          <p:nvPr>
            <p:ph type="pic" sz="quarter" idx="20" hasCustomPrompt="1"/>
          </p:nvPr>
        </p:nvSpPr>
        <p:spPr>
          <a:xfrm>
            <a:off x="3445168" y="2804055"/>
            <a:ext cx="1227121"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 xmlns:a16="http://schemas.microsoft.com/office/drawing/2014/main" id="{456256DC-B113-4559-8D0B-3F8B4A7CAB2B}"/>
              </a:ext>
            </a:extLst>
          </p:cNvPr>
          <p:cNvSpPr>
            <a:spLocks noGrp="1"/>
          </p:cNvSpPr>
          <p:nvPr>
            <p:ph type="pic" sz="quarter" idx="21" hasCustomPrompt="1"/>
          </p:nvPr>
        </p:nvSpPr>
        <p:spPr>
          <a:xfrm>
            <a:off x="5402253" y="2804055"/>
            <a:ext cx="1227121"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 xmlns:a16="http://schemas.microsoft.com/office/drawing/2014/main" id="{E60A063A-DD07-4E82-9217-A8AD06D7C94F}"/>
              </a:ext>
            </a:extLst>
          </p:cNvPr>
          <p:cNvSpPr>
            <a:spLocks noGrp="1"/>
          </p:cNvSpPr>
          <p:nvPr>
            <p:ph type="pic" sz="quarter" idx="22" hasCustomPrompt="1"/>
          </p:nvPr>
        </p:nvSpPr>
        <p:spPr>
          <a:xfrm>
            <a:off x="7359339" y="2804055"/>
            <a:ext cx="1227121"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 xmlns:a16="http://schemas.microsoft.com/office/drawing/2014/main" id="{4194B9ED-C9B7-4850-B875-B179F9A6ADC4}"/>
              </a:ext>
            </a:extLst>
          </p:cNvPr>
          <p:cNvSpPr>
            <a:spLocks noGrp="1"/>
          </p:cNvSpPr>
          <p:nvPr>
            <p:ph type="body" sz="quarter" idx="23" hasCustomPrompt="1"/>
          </p:nvPr>
        </p:nvSpPr>
        <p:spPr>
          <a:xfrm>
            <a:off x="3184883"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 xmlns:a16="http://schemas.microsoft.com/office/drawing/2014/main" id="{DBB00C57-7DE2-436D-8748-527515EE4A6A}"/>
              </a:ext>
            </a:extLst>
          </p:cNvPr>
          <p:cNvSpPr>
            <a:spLocks noGrp="1"/>
          </p:cNvSpPr>
          <p:nvPr>
            <p:ph type="body" sz="quarter" idx="24" hasCustomPrompt="1"/>
          </p:nvPr>
        </p:nvSpPr>
        <p:spPr>
          <a:xfrm>
            <a:off x="3184883"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 xmlns:a16="http://schemas.microsoft.com/office/drawing/2014/main" id="{D6503F18-AEB2-4183-8F37-6BE4BBD66EE2}"/>
              </a:ext>
            </a:extLst>
          </p:cNvPr>
          <p:cNvSpPr>
            <a:spLocks noGrp="1"/>
          </p:cNvSpPr>
          <p:nvPr>
            <p:ph type="body" sz="quarter" idx="25" hasCustomPrompt="1"/>
          </p:nvPr>
        </p:nvSpPr>
        <p:spPr>
          <a:xfrm>
            <a:off x="5141967"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 xmlns:a16="http://schemas.microsoft.com/office/drawing/2014/main" id="{D01AC31E-901A-4C34-A8AE-71C303E07F53}"/>
              </a:ext>
            </a:extLst>
          </p:cNvPr>
          <p:cNvSpPr>
            <a:spLocks noGrp="1"/>
          </p:cNvSpPr>
          <p:nvPr>
            <p:ph type="body" sz="quarter" idx="26" hasCustomPrompt="1"/>
          </p:nvPr>
        </p:nvSpPr>
        <p:spPr>
          <a:xfrm>
            <a:off x="5141967"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 xmlns:a16="http://schemas.microsoft.com/office/drawing/2014/main" id="{F113CB6D-E397-418B-8738-D96E553ADD2F}"/>
              </a:ext>
            </a:extLst>
          </p:cNvPr>
          <p:cNvSpPr>
            <a:spLocks noGrp="1"/>
          </p:cNvSpPr>
          <p:nvPr>
            <p:ph type="body" sz="quarter" idx="27" hasCustomPrompt="1"/>
          </p:nvPr>
        </p:nvSpPr>
        <p:spPr>
          <a:xfrm>
            <a:off x="7099052" y="4570548"/>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 xmlns:a16="http://schemas.microsoft.com/office/drawing/2014/main" id="{63EA5C1A-BB92-4C5E-BB99-A85B0B0FC499}"/>
              </a:ext>
            </a:extLst>
          </p:cNvPr>
          <p:cNvSpPr>
            <a:spLocks noGrp="1"/>
          </p:cNvSpPr>
          <p:nvPr>
            <p:ph type="body" sz="quarter" idx="28" hasCustomPrompt="1"/>
          </p:nvPr>
        </p:nvSpPr>
        <p:spPr>
          <a:xfrm>
            <a:off x="7099052" y="4886782"/>
            <a:ext cx="1747693"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 xmlns:a16="http://schemas.microsoft.com/office/drawing/2014/main" id="{90E93D6C-0CD6-42A7-A2D2-C8582F7B353C}"/>
              </a:ext>
            </a:extLst>
          </p:cNvPr>
          <p:cNvSpPr/>
          <p:nvPr userDrawn="1"/>
        </p:nvSpPr>
        <p:spPr>
          <a:xfrm>
            <a:off x="1391217"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B7D0FDBA-5294-4730-92D6-440AA8DE35AE}"/>
              </a:ext>
            </a:extLst>
          </p:cNvPr>
          <p:cNvSpPr/>
          <p:nvPr userDrawn="1"/>
        </p:nvSpPr>
        <p:spPr>
          <a:xfrm>
            <a:off x="334830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E8E75564-AD04-4406-979E-AC0A8BE2AEFD}"/>
              </a:ext>
            </a:extLst>
          </p:cNvPr>
          <p:cNvSpPr/>
          <p:nvPr userDrawn="1"/>
        </p:nvSpPr>
        <p:spPr>
          <a:xfrm>
            <a:off x="5305386"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 xmlns:a16="http://schemas.microsoft.com/office/drawing/2014/main" id="{0E7899F8-DBAB-4DCC-857C-94A3CF0FE542}"/>
              </a:ext>
            </a:extLst>
          </p:cNvPr>
          <p:cNvSpPr/>
          <p:nvPr userDrawn="1"/>
        </p:nvSpPr>
        <p:spPr>
          <a:xfrm>
            <a:off x="726247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8B41C8F6-B68C-4B34-A1EC-848B6301BE02}"/>
              </a:ext>
            </a:extLst>
          </p:cNvPr>
          <p:cNvSpPr>
            <a:spLocks noGrp="1"/>
          </p:cNvSpPr>
          <p:nvPr>
            <p:ph type="title" hasCustomPrompt="1"/>
          </p:nvPr>
        </p:nvSpPr>
        <p:spPr>
          <a:xfrm>
            <a:off x="2023476" y="1566779"/>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6B7C369-B3B1-47DB-AFB5-4A2FA0A046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26EDB6E9-4285-4C1C-9752-2D43D60780B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 xmlns:a16="http://schemas.microsoft.com/office/drawing/2014/main" id="{C8C5DE79-8AB4-425F-A9CB-B17901806732}"/>
              </a:ext>
            </a:extLst>
          </p:cNvPr>
          <p:cNvSpPr/>
          <p:nvPr userDrawn="1"/>
        </p:nvSpPr>
        <p:spPr>
          <a:xfrm>
            <a:off x="609925" y="739302"/>
            <a:ext cx="8838551"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 xmlns:a16="http://schemas.microsoft.com/office/drawing/2014/main" id="{A8FDD580-B69C-4AF1-9C0C-1CF94ECEB278}"/>
              </a:ext>
            </a:extLst>
          </p:cNvPr>
          <p:cNvSpPr>
            <a:spLocks noGrp="1"/>
          </p:cNvSpPr>
          <p:nvPr>
            <p:ph type="body" sz="quarter" idx="18" hasCustomPrompt="1"/>
          </p:nvPr>
        </p:nvSpPr>
        <p:spPr>
          <a:xfrm>
            <a:off x="1170244"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 xmlns:a16="http://schemas.microsoft.com/office/drawing/2014/main" id="{7A72E08F-5B05-415B-A503-4CED86D11FE1}"/>
              </a:ext>
            </a:extLst>
          </p:cNvPr>
          <p:cNvSpPr>
            <a:spLocks noGrp="1"/>
          </p:cNvSpPr>
          <p:nvPr>
            <p:ph type="body" sz="quarter" idx="19" hasCustomPrompt="1"/>
          </p:nvPr>
        </p:nvSpPr>
        <p:spPr>
          <a:xfrm>
            <a:off x="1170244"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 xmlns:a16="http://schemas.microsoft.com/office/drawing/2014/main" id="{02D7BE41-1227-4D94-AC6E-F4D007491740}"/>
              </a:ext>
            </a:extLst>
          </p:cNvPr>
          <p:cNvSpPr>
            <a:spLocks noGrp="1"/>
          </p:cNvSpPr>
          <p:nvPr>
            <p:ph type="body" sz="quarter" idx="23" hasCustomPrompt="1"/>
          </p:nvPr>
        </p:nvSpPr>
        <p:spPr>
          <a:xfrm>
            <a:off x="3167188"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 xmlns:a16="http://schemas.microsoft.com/office/drawing/2014/main" id="{C7E8138A-A795-4EF2-B1FF-1A36693A3593}"/>
              </a:ext>
            </a:extLst>
          </p:cNvPr>
          <p:cNvSpPr>
            <a:spLocks noGrp="1"/>
          </p:cNvSpPr>
          <p:nvPr>
            <p:ph type="body" sz="quarter" idx="24" hasCustomPrompt="1"/>
          </p:nvPr>
        </p:nvSpPr>
        <p:spPr>
          <a:xfrm>
            <a:off x="3167188"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 xmlns:a16="http://schemas.microsoft.com/office/drawing/2014/main" id="{77F66B66-F2E4-439A-A7DF-A9A64B0DF7BB}"/>
              </a:ext>
            </a:extLst>
          </p:cNvPr>
          <p:cNvSpPr>
            <a:spLocks noGrp="1"/>
          </p:cNvSpPr>
          <p:nvPr>
            <p:ph type="body" sz="quarter" idx="25" hasCustomPrompt="1"/>
          </p:nvPr>
        </p:nvSpPr>
        <p:spPr>
          <a:xfrm>
            <a:off x="5164133"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 xmlns:a16="http://schemas.microsoft.com/office/drawing/2014/main" id="{13CDFA66-0739-48E3-97B6-F63F13A0A838}"/>
              </a:ext>
            </a:extLst>
          </p:cNvPr>
          <p:cNvSpPr>
            <a:spLocks noGrp="1"/>
          </p:cNvSpPr>
          <p:nvPr>
            <p:ph type="body" sz="quarter" idx="26" hasCustomPrompt="1"/>
          </p:nvPr>
        </p:nvSpPr>
        <p:spPr>
          <a:xfrm>
            <a:off x="5164133"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 xmlns:a16="http://schemas.microsoft.com/office/drawing/2014/main" id="{B4EE4B66-F80E-45BB-B2FE-CC11E1FBAF24}"/>
              </a:ext>
            </a:extLst>
          </p:cNvPr>
          <p:cNvSpPr>
            <a:spLocks noGrp="1"/>
          </p:cNvSpPr>
          <p:nvPr>
            <p:ph type="body" sz="quarter" idx="27" hasCustomPrompt="1"/>
          </p:nvPr>
        </p:nvSpPr>
        <p:spPr>
          <a:xfrm>
            <a:off x="7161078" y="5098601"/>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 xmlns:a16="http://schemas.microsoft.com/office/drawing/2014/main" id="{51F734C1-F867-4FB6-A239-D99ED9E4C54D}"/>
              </a:ext>
            </a:extLst>
          </p:cNvPr>
          <p:cNvSpPr>
            <a:spLocks noGrp="1"/>
          </p:cNvSpPr>
          <p:nvPr>
            <p:ph type="body" sz="quarter" idx="28" hasCustomPrompt="1"/>
          </p:nvPr>
        </p:nvSpPr>
        <p:spPr>
          <a:xfrm>
            <a:off x="7161078" y="5414835"/>
            <a:ext cx="1747693"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 xmlns:a16="http://schemas.microsoft.com/office/drawing/2014/main" id="{11E88FD1-69BB-4254-81B8-7B383CE8D2D0}"/>
              </a:ext>
            </a:extLst>
          </p:cNvPr>
          <p:cNvSpPr>
            <a:spLocks noGrp="1"/>
          </p:cNvSpPr>
          <p:nvPr>
            <p:ph type="pic" sz="quarter" idx="29" hasCustomPrompt="1"/>
          </p:nvPr>
        </p:nvSpPr>
        <p:spPr>
          <a:xfrm>
            <a:off x="1651972" y="232725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 xmlns:a16="http://schemas.microsoft.com/office/drawing/2014/main" id="{E6EBB7F2-ABDB-41F2-8A6B-93196276ABF5}"/>
              </a:ext>
            </a:extLst>
          </p:cNvPr>
          <p:cNvSpPr>
            <a:spLocks noGrp="1"/>
          </p:cNvSpPr>
          <p:nvPr>
            <p:ph type="body" sz="quarter" idx="30" hasCustomPrompt="1"/>
          </p:nvPr>
        </p:nvSpPr>
        <p:spPr>
          <a:xfrm>
            <a:off x="1170244"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 xmlns:a16="http://schemas.microsoft.com/office/drawing/2014/main" id="{4D66759F-DBAD-46B4-929C-18F2FB541B00}"/>
              </a:ext>
            </a:extLst>
          </p:cNvPr>
          <p:cNvSpPr>
            <a:spLocks noGrp="1"/>
          </p:cNvSpPr>
          <p:nvPr>
            <p:ph type="body" sz="quarter" idx="31" hasCustomPrompt="1"/>
          </p:nvPr>
        </p:nvSpPr>
        <p:spPr>
          <a:xfrm>
            <a:off x="1170244"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 xmlns:a16="http://schemas.microsoft.com/office/drawing/2014/main" id="{07D90C20-BFF7-4D04-AD95-1861DF74509F}"/>
              </a:ext>
            </a:extLst>
          </p:cNvPr>
          <p:cNvSpPr>
            <a:spLocks noGrp="1"/>
          </p:cNvSpPr>
          <p:nvPr>
            <p:ph type="body" sz="quarter" idx="35" hasCustomPrompt="1"/>
          </p:nvPr>
        </p:nvSpPr>
        <p:spPr>
          <a:xfrm>
            <a:off x="3167188"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 xmlns:a16="http://schemas.microsoft.com/office/drawing/2014/main" id="{EF54F366-5FD7-4707-A0E3-FAFA53156C29}"/>
              </a:ext>
            </a:extLst>
          </p:cNvPr>
          <p:cNvSpPr>
            <a:spLocks noGrp="1"/>
          </p:cNvSpPr>
          <p:nvPr>
            <p:ph type="body" sz="quarter" idx="36" hasCustomPrompt="1"/>
          </p:nvPr>
        </p:nvSpPr>
        <p:spPr>
          <a:xfrm>
            <a:off x="3167188"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 xmlns:a16="http://schemas.microsoft.com/office/drawing/2014/main" id="{A51158F4-509A-44E4-A601-2CD7AEDE7380}"/>
              </a:ext>
            </a:extLst>
          </p:cNvPr>
          <p:cNvSpPr>
            <a:spLocks noGrp="1"/>
          </p:cNvSpPr>
          <p:nvPr>
            <p:ph type="body" sz="quarter" idx="37" hasCustomPrompt="1"/>
          </p:nvPr>
        </p:nvSpPr>
        <p:spPr>
          <a:xfrm>
            <a:off x="5164133"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 xmlns:a16="http://schemas.microsoft.com/office/drawing/2014/main" id="{DA9AC8DA-4C66-4D66-9075-59DC95E2AC33}"/>
              </a:ext>
            </a:extLst>
          </p:cNvPr>
          <p:cNvSpPr>
            <a:spLocks noGrp="1"/>
          </p:cNvSpPr>
          <p:nvPr>
            <p:ph type="body" sz="quarter" idx="38" hasCustomPrompt="1"/>
          </p:nvPr>
        </p:nvSpPr>
        <p:spPr>
          <a:xfrm>
            <a:off x="5164133"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 xmlns:a16="http://schemas.microsoft.com/office/drawing/2014/main" id="{F3A598D9-D412-4C15-A31C-3A4842B32E1F}"/>
              </a:ext>
            </a:extLst>
          </p:cNvPr>
          <p:cNvSpPr>
            <a:spLocks noGrp="1"/>
          </p:cNvSpPr>
          <p:nvPr>
            <p:ph type="body" sz="quarter" idx="39" hasCustomPrompt="1"/>
          </p:nvPr>
        </p:nvSpPr>
        <p:spPr>
          <a:xfrm>
            <a:off x="7161078" y="3263612"/>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 xmlns:a16="http://schemas.microsoft.com/office/drawing/2014/main" id="{14A0A9AD-40F7-4203-917C-8BFBF4FCF2C0}"/>
              </a:ext>
            </a:extLst>
          </p:cNvPr>
          <p:cNvSpPr>
            <a:spLocks noGrp="1"/>
          </p:cNvSpPr>
          <p:nvPr>
            <p:ph type="body" sz="quarter" idx="40" hasCustomPrompt="1"/>
          </p:nvPr>
        </p:nvSpPr>
        <p:spPr>
          <a:xfrm>
            <a:off x="7161078" y="3579847"/>
            <a:ext cx="1747693"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 xmlns:a16="http://schemas.microsoft.com/office/drawing/2014/main" id="{129E220D-4268-4E0B-B292-D87F92DF6ED3}"/>
              </a:ext>
            </a:extLst>
          </p:cNvPr>
          <p:cNvSpPr/>
          <p:nvPr userDrawn="1"/>
        </p:nvSpPr>
        <p:spPr>
          <a:xfrm>
            <a:off x="1606342" y="227264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 xmlns:a16="http://schemas.microsoft.com/office/drawing/2014/main" id="{2DB6BDC2-D18B-4AF7-9B33-2FB86D67A64A}"/>
              </a:ext>
            </a:extLst>
          </p:cNvPr>
          <p:cNvSpPr>
            <a:spLocks noGrp="1"/>
          </p:cNvSpPr>
          <p:nvPr>
            <p:ph type="pic" sz="quarter" idx="41" hasCustomPrompt="1"/>
          </p:nvPr>
        </p:nvSpPr>
        <p:spPr>
          <a:xfrm>
            <a:off x="1651972" y="4154796"/>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 xmlns:a16="http://schemas.microsoft.com/office/drawing/2014/main" id="{CB9D855A-B11D-44DC-BBE1-7BA68BD18E68}"/>
              </a:ext>
            </a:extLst>
          </p:cNvPr>
          <p:cNvSpPr/>
          <p:nvPr userDrawn="1"/>
        </p:nvSpPr>
        <p:spPr>
          <a:xfrm>
            <a:off x="1606342" y="4100189"/>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 xmlns:a16="http://schemas.microsoft.com/office/drawing/2014/main" id="{D12B69C6-4468-4017-A141-0864B9065E88}"/>
              </a:ext>
            </a:extLst>
          </p:cNvPr>
          <p:cNvSpPr>
            <a:spLocks noGrp="1"/>
          </p:cNvSpPr>
          <p:nvPr>
            <p:ph type="pic" sz="quarter" idx="42" hasCustomPrompt="1"/>
          </p:nvPr>
        </p:nvSpPr>
        <p:spPr>
          <a:xfrm>
            <a:off x="3648917" y="231923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 xmlns:a16="http://schemas.microsoft.com/office/drawing/2014/main" id="{E874C203-B833-4D0D-9674-D25DFA3F9606}"/>
              </a:ext>
            </a:extLst>
          </p:cNvPr>
          <p:cNvSpPr/>
          <p:nvPr userDrawn="1"/>
        </p:nvSpPr>
        <p:spPr>
          <a:xfrm>
            <a:off x="3603287" y="226462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 xmlns:a16="http://schemas.microsoft.com/office/drawing/2014/main" id="{0B83E94D-7A2E-4F82-9F6F-414BB1EE1F9D}"/>
              </a:ext>
            </a:extLst>
          </p:cNvPr>
          <p:cNvSpPr>
            <a:spLocks noGrp="1"/>
          </p:cNvSpPr>
          <p:nvPr>
            <p:ph type="pic" sz="quarter" idx="43" hasCustomPrompt="1"/>
          </p:nvPr>
        </p:nvSpPr>
        <p:spPr>
          <a:xfrm>
            <a:off x="3648917" y="414677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 xmlns:a16="http://schemas.microsoft.com/office/drawing/2014/main" id="{454DE692-CD53-4D36-9E21-EDBFA9779183}"/>
              </a:ext>
            </a:extLst>
          </p:cNvPr>
          <p:cNvSpPr/>
          <p:nvPr userDrawn="1"/>
        </p:nvSpPr>
        <p:spPr>
          <a:xfrm>
            <a:off x="3603287" y="409216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 xmlns:a16="http://schemas.microsoft.com/office/drawing/2014/main" id="{722A2533-C7FE-4FF8-88EA-CC5A72E587E0}"/>
              </a:ext>
            </a:extLst>
          </p:cNvPr>
          <p:cNvSpPr>
            <a:spLocks noGrp="1"/>
          </p:cNvSpPr>
          <p:nvPr>
            <p:ph type="pic" sz="quarter" idx="44" hasCustomPrompt="1"/>
          </p:nvPr>
        </p:nvSpPr>
        <p:spPr>
          <a:xfrm>
            <a:off x="5645861" y="232394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 xmlns:a16="http://schemas.microsoft.com/office/drawing/2014/main" id="{60564730-564F-4992-974D-020B105689EE}"/>
              </a:ext>
            </a:extLst>
          </p:cNvPr>
          <p:cNvSpPr/>
          <p:nvPr userDrawn="1"/>
        </p:nvSpPr>
        <p:spPr>
          <a:xfrm>
            <a:off x="5600231" y="226933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 xmlns:a16="http://schemas.microsoft.com/office/drawing/2014/main" id="{3FF1C129-85E6-40AA-8026-14C47F0F038C}"/>
              </a:ext>
            </a:extLst>
          </p:cNvPr>
          <p:cNvSpPr>
            <a:spLocks noGrp="1"/>
          </p:cNvSpPr>
          <p:nvPr>
            <p:ph type="pic" sz="quarter" idx="45" hasCustomPrompt="1"/>
          </p:nvPr>
        </p:nvSpPr>
        <p:spPr>
          <a:xfrm>
            <a:off x="5645861" y="415148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 xmlns:a16="http://schemas.microsoft.com/office/drawing/2014/main" id="{3E7D63A3-3C58-4F80-B353-C26650B97F55}"/>
              </a:ext>
            </a:extLst>
          </p:cNvPr>
          <p:cNvSpPr/>
          <p:nvPr userDrawn="1"/>
        </p:nvSpPr>
        <p:spPr>
          <a:xfrm>
            <a:off x="5600231" y="409687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 xmlns:a16="http://schemas.microsoft.com/office/drawing/2014/main" id="{C78943C0-07AD-428D-A010-64CDDC815654}"/>
              </a:ext>
            </a:extLst>
          </p:cNvPr>
          <p:cNvSpPr>
            <a:spLocks noGrp="1"/>
          </p:cNvSpPr>
          <p:nvPr>
            <p:ph type="pic" sz="quarter" idx="46" hasCustomPrompt="1"/>
          </p:nvPr>
        </p:nvSpPr>
        <p:spPr>
          <a:xfrm>
            <a:off x="7642806" y="2315923"/>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 xmlns:a16="http://schemas.microsoft.com/office/drawing/2014/main" id="{44D0D2B8-EB2F-407A-A7DF-29BF878D0C97}"/>
              </a:ext>
            </a:extLst>
          </p:cNvPr>
          <p:cNvSpPr/>
          <p:nvPr userDrawn="1"/>
        </p:nvSpPr>
        <p:spPr>
          <a:xfrm>
            <a:off x="7597176" y="2261316"/>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 xmlns:a16="http://schemas.microsoft.com/office/drawing/2014/main" id="{9F5D0399-2186-4D0F-B2B6-FB29536013E2}"/>
              </a:ext>
            </a:extLst>
          </p:cNvPr>
          <p:cNvSpPr>
            <a:spLocks noGrp="1"/>
          </p:cNvSpPr>
          <p:nvPr>
            <p:ph type="pic" sz="quarter" idx="47" hasCustomPrompt="1"/>
          </p:nvPr>
        </p:nvSpPr>
        <p:spPr>
          <a:xfrm>
            <a:off x="7642806" y="414346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 xmlns:a16="http://schemas.microsoft.com/office/drawing/2014/main" id="{A161A1AC-702C-4209-BE7C-E51F7434B5B5}"/>
              </a:ext>
            </a:extLst>
          </p:cNvPr>
          <p:cNvSpPr/>
          <p:nvPr userDrawn="1"/>
        </p:nvSpPr>
        <p:spPr>
          <a:xfrm>
            <a:off x="7597176" y="408885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 xmlns:a16="http://schemas.microsoft.com/office/drawing/2014/main" id="{8ADA00ED-298B-444A-A7F5-508EDBA56FC5}"/>
              </a:ext>
            </a:extLst>
          </p:cNvPr>
          <p:cNvSpPr>
            <a:spLocks noGrp="1"/>
          </p:cNvSpPr>
          <p:nvPr>
            <p:ph type="title" hasCustomPrompt="1"/>
          </p:nvPr>
        </p:nvSpPr>
        <p:spPr>
          <a:xfrm>
            <a:off x="2023476" y="1187755"/>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FBC2989-2CED-47FB-8D23-FF60F2561E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BA429704-4AB7-47AB-8C1F-4C2E4C99A10E}"/>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 xmlns:a16="http://schemas.microsoft.com/office/drawing/2014/main" id="{137D1BF6-CA32-48D3-B8AE-5D5C621A7EB5}"/>
              </a:ext>
              <a:ext uri="{C183D7F6-B498-43B3-948B-1728B52AA6E4}">
                <adec:decorative xmlns="" xmlns:adec="http://schemas.microsoft.com/office/drawing/2017/decorative"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 xmlns:a16="http://schemas.microsoft.com/office/drawing/2014/main" id="{F57E488F-AD89-4213-9093-5646DF323A25}"/>
              </a:ext>
            </a:extLst>
          </p:cNvPr>
          <p:cNvSpPr>
            <a:spLocks noGrp="1"/>
          </p:cNvSpPr>
          <p:nvPr>
            <p:ph type="body" sz="quarter" idx="13" hasCustomPrompt="1"/>
          </p:nvPr>
        </p:nvSpPr>
        <p:spPr>
          <a:xfrm>
            <a:off x="742922"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 xmlns:a16="http://schemas.microsoft.com/office/drawing/2014/main" id="{E31C9DEB-43A3-4514-9EB8-2CE147497B96}"/>
              </a:ext>
            </a:extLst>
          </p:cNvPr>
          <p:cNvSpPr>
            <a:spLocks noGrp="1"/>
          </p:cNvSpPr>
          <p:nvPr>
            <p:ph type="body" sz="quarter" idx="15" hasCustomPrompt="1"/>
          </p:nvPr>
        </p:nvSpPr>
        <p:spPr>
          <a:xfrm>
            <a:off x="742922"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254EC399-E62D-401A-936C-2B26F8265F17}"/>
              </a:ext>
            </a:extLst>
          </p:cNvPr>
          <p:cNvSpPr>
            <a:spLocks noGrp="1"/>
          </p:cNvSpPr>
          <p:nvPr>
            <p:ph type="body" sz="quarter" idx="16" hasCustomPrompt="1"/>
          </p:nvPr>
        </p:nvSpPr>
        <p:spPr>
          <a:xfrm>
            <a:off x="295683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4F49DC18-7C09-4FFC-98BF-DC17FCE6223B}"/>
              </a:ext>
            </a:extLst>
          </p:cNvPr>
          <p:cNvSpPr>
            <a:spLocks noGrp="1"/>
          </p:cNvSpPr>
          <p:nvPr>
            <p:ph type="body" sz="quarter" idx="17" hasCustomPrompt="1"/>
          </p:nvPr>
        </p:nvSpPr>
        <p:spPr>
          <a:xfrm>
            <a:off x="295683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 xmlns:a16="http://schemas.microsoft.com/office/drawing/2014/main" id="{9D21F281-5009-4E28-B34E-218C36B33ABD}"/>
              </a:ext>
            </a:extLst>
          </p:cNvPr>
          <p:cNvSpPr>
            <a:spLocks noGrp="1"/>
          </p:cNvSpPr>
          <p:nvPr>
            <p:ph type="body" sz="quarter" idx="18" hasCustomPrompt="1"/>
          </p:nvPr>
        </p:nvSpPr>
        <p:spPr>
          <a:xfrm>
            <a:off x="5170744"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75C2A3FB-F206-4ED3-A8BF-712D66D52D29}"/>
              </a:ext>
            </a:extLst>
          </p:cNvPr>
          <p:cNvSpPr>
            <a:spLocks noGrp="1"/>
          </p:cNvSpPr>
          <p:nvPr>
            <p:ph type="body" sz="quarter" idx="19" hasCustomPrompt="1"/>
          </p:nvPr>
        </p:nvSpPr>
        <p:spPr>
          <a:xfrm>
            <a:off x="5170744"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 xmlns:a16="http://schemas.microsoft.com/office/drawing/2014/main" id="{433D1544-1248-444D-B0AC-C5B22E1D2638}"/>
              </a:ext>
            </a:extLst>
          </p:cNvPr>
          <p:cNvSpPr>
            <a:spLocks noGrp="1"/>
          </p:cNvSpPr>
          <p:nvPr>
            <p:ph type="body" sz="quarter" idx="20" hasCustomPrompt="1"/>
          </p:nvPr>
        </p:nvSpPr>
        <p:spPr>
          <a:xfrm>
            <a:off x="738465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 xmlns:a16="http://schemas.microsoft.com/office/drawing/2014/main" id="{9F4FDF38-0969-49B5-BE15-AB7D41B68D28}"/>
              </a:ext>
            </a:extLst>
          </p:cNvPr>
          <p:cNvSpPr>
            <a:spLocks noGrp="1"/>
          </p:cNvSpPr>
          <p:nvPr>
            <p:ph type="body" sz="quarter" idx="21" hasCustomPrompt="1"/>
          </p:nvPr>
        </p:nvSpPr>
        <p:spPr>
          <a:xfrm>
            <a:off x="738465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 xmlns:a16="http://schemas.microsoft.com/office/drawing/2014/main" id="{A749E3E6-EB0F-4108-9196-2A2DDD63E220}"/>
              </a:ext>
            </a:extLst>
          </p:cNvPr>
          <p:cNvSpPr>
            <a:spLocks noGrp="1"/>
          </p:cNvSpPr>
          <p:nvPr>
            <p:ph type="body" sz="quarter" idx="22" hasCustomPrompt="1"/>
          </p:nvPr>
        </p:nvSpPr>
        <p:spPr>
          <a:xfrm>
            <a:off x="1060751" y="2399173"/>
            <a:ext cx="1329811"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 xmlns:a16="http://schemas.microsoft.com/office/drawing/2014/main" id="{CA8E4A5D-4A2C-4FCA-9886-11A6692866A6}"/>
              </a:ext>
            </a:extLst>
          </p:cNvPr>
          <p:cNvSpPr>
            <a:spLocks noGrp="1"/>
          </p:cNvSpPr>
          <p:nvPr>
            <p:ph type="body" sz="quarter" idx="23" hasCustomPrompt="1"/>
          </p:nvPr>
        </p:nvSpPr>
        <p:spPr>
          <a:xfrm>
            <a:off x="548857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 xmlns:a16="http://schemas.microsoft.com/office/drawing/2014/main" id="{D12F1290-6B4C-49B8-BC26-3B433534C3F7}"/>
              </a:ext>
            </a:extLst>
          </p:cNvPr>
          <p:cNvSpPr>
            <a:spLocks noGrp="1"/>
          </p:cNvSpPr>
          <p:nvPr>
            <p:ph type="body" sz="quarter" idx="24" hasCustomPrompt="1"/>
          </p:nvPr>
        </p:nvSpPr>
        <p:spPr>
          <a:xfrm>
            <a:off x="770248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 xmlns:a16="http://schemas.microsoft.com/office/drawing/2014/main" id="{0E60E704-AD01-4048-8D70-3F4CA25DA632}"/>
              </a:ext>
            </a:extLst>
          </p:cNvPr>
          <p:cNvSpPr>
            <a:spLocks noGrp="1"/>
          </p:cNvSpPr>
          <p:nvPr>
            <p:ph type="body" sz="quarter" idx="25" hasCustomPrompt="1"/>
          </p:nvPr>
        </p:nvSpPr>
        <p:spPr>
          <a:xfrm>
            <a:off x="3274661"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 xmlns:a16="http://schemas.microsoft.com/office/drawing/2014/main" id="{4CB251EF-EB2B-4D32-A321-FEC37EAB8D8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99B8705-C027-4E12-892E-C32FF13296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 xmlns:a16="http://schemas.microsoft.com/office/drawing/2014/main" id="{ED685DB5-FA77-4C19-88B8-5A8D733B42BC}"/>
              </a:ext>
            </a:extLst>
          </p:cNvPr>
          <p:cNvSpPr>
            <a:spLocks noGrp="1"/>
          </p:cNvSpPr>
          <p:nvPr>
            <p:ph type="pic" sz="quarter" idx="13" hasCustomPrompt="1"/>
          </p:nvPr>
        </p:nvSpPr>
        <p:spPr>
          <a:xfrm flipH="1">
            <a:off x="4135337" y="0"/>
            <a:ext cx="5936814"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6346919B-FFF8-4FED-8A44-48A7E600EB60}"/>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 xmlns:a16="http://schemas.microsoft.com/office/drawing/2014/main" id="{1F7CB735-9F66-41A8-8F1D-4B66FE1D1153}"/>
              </a:ext>
            </a:extLst>
          </p:cNvPr>
          <p:cNvSpPr>
            <a:spLocks noGrp="1"/>
          </p:cNvSpPr>
          <p:nvPr>
            <p:ph type="title" hasCustomPrompt="1"/>
          </p:nvPr>
        </p:nvSpPr>
        <p:spPr>
          <a:xfrm>
            <a:off x="-2" y="1672143"/>
            <a:ext cx="4966337"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 xmlns:a16="http://schemas.microsoft.com/office/drawing/2014/main" id="{4A51F916-D1A0-40B2-A894-1C597A7AAFBF}"/>
              </a:ext>
            </a:extLst>
          </p:cNvPr>
          <p:cNvSpPr>
            <a:spLocks noGrp="1"/>
          </p:cNvSpPr>
          <p:nvPr>
            <p:ph type="body" sz="quarter" idx="15" hasCustomPrompt="1"/>
          </p:nvPr>
        </p:nvSpPr>
        <p:spPr>
          <a:xfrm>
            <a:off x="490525" y="3007596"/>
            <a:ext cx="4001704"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 xmlns:a16="http://schemas.microsoft.com/office/drawing/2014/main" id="{D2CF4D42-6C74-47FD-8195-943D55ADA87D}"/>
              </a:ext>
            </a:extLst>
          </p:cNvPr>
          <p:cNvSpPr>
            <a:spLocks noGrp="1"/>
          </p:cNvSpPr>
          <p:nvPr>
            <p:ph type="pic" sz="quarter" idx="13" hasCustomPrompt="1"/>
          </p:nvPr>
        </p:nvSpPr>
        <p:spPr>
          <a:xfrm>
            <a:off x="0" y="0"/>
            <a:ext cx="100584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 xmlns:a16="http://schemas.microsoft.com/office/drawing/2014/main" id="{59275658-2C01-4217-AE99-DF0FDFFE43C5}"/>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 xmlns:a16="http://schemas.microsoft.com/office/drawing/2014/main" id="{2754639B-AD71-425C-BF07-356C0F14C96B}"/>
              </a:ext>
            </a:extLst>
          </p:cNvPr>
          <p:cNvSpPr>
            <a:spLocks noGrp="1"/>
          </p:cNvSpPr>
          <p:nvPr>
            <p:ph type="title" hasCustomPrompt="1"/>
          </p:nvPr>
        </p:nvSpPr>
        <p:spPr>
          <a:xfrm>
            <a:off x="0" y="1353381"/>
            <a:ext cx="4638874"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 xmlns:a16="http://schemas.microsoft.com/office/drawing/2014/main" id="{64CF3C46-90B8-467D-9D50-086B9135701F}"/>
              </a:ext>
            </a:extLst>
          </p:cNvPr>
          <p:cNvSpPr>
            <a:spLocks noGrp="1"/>
          </p:cNvSpPr>
          <p:nvPr>
            <p:ph type="body" sz="quarter" idx="15" hasCustomPrompt="1"/>
          </p:nvPr>
        </p:nvSpPr>
        <p:spPr>
          <a:xfrm>
            <a:off x="476845" y="2689071"/>
            <a:ext cx="3767947"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 xmlns:a16="http://schemas.microsoft.com/office/drawing/2014/main" id="{10B86B2D-56E1-4FB2-8CC9-DBC6C0B6EB09}"/>
              </a:ext>
            </a:extLst>
          </p:cNvPr>
          <p:cNvSpPr>
            <a:spLocks noGrp="1"/>
          </p:cNvSpPr>
          <p:nvPr>
            <p:ph type="pic" sz="quarter" idx="13" hasCustomPrompt="1"/>
          </p:nvPr>
        </p:nvSpPr>
        <p:spPr>
          <a:xfrm flipH="1">
            <a:off x="0" y="0"/>
            <a:ext cx="6726555"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 xmlns:a16="http://schemas.microsoft.com/office/drawing/2014/main" id="{1D70C38F-1ABB-4C86-972A-E388226700C8}"/>
              </a:ext>
            </a:extLst>
          </p:cNvPr>
          <p:cNvSpPr>
            <a:spLocks noGrp="1"/>
          </p:cNvSpPr>
          <p:nvPr>
            <p:ph type="body" sz="quarter" idx="15" hasCustomPrompt="1"/>
          </p:nvPr>
        </p:nvSpPr>
        <p:spPr>
          <a:xfrm>
            <a:off x="6158718" y="2326705"/>
            <a:ext cx="3394539"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 xmlns:a16="http://schemas.microsoft.com/office/drawing/2014/main" id="{319B0AE4-4C17-4975-A59C-4D9EFE584062}"/>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 xmlns:a16="http://schemas.microsoft.com/office/drawing/2014/main" id="{0E907CF0-318A-401D-9F77-B63C65D2968E}"/>
              </a:ext>
            </a:extLst>
          </p:cNvPr>
          <p:cNvSpPr>
            <a:spLocks noGrp="1"/>
          </p:cNvSpPr>
          <p:nvPr>
            <p:ph type="title" hasCustomPrompt="1"/>
          </p:nvPr>
        </p:nvSpPr>
        <p:spPr>
          <a:xfrm>
            <a:off x="6148197" y="1728566"/>
            <a:ext cx="3405059"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B95BA1F-6B83-4358-A202-FD15470976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4" name="Date Placeholder 3">
            <a:extLst>
              <a:ext uri="{FF2B5EF4-FFF2-40B4-BE49-F238E27FC236}">
                <a16:creationId xmlns="" xmlns:a16="http://schemas.microsoft.com/office/drawing/2014/main" id="{A35C10F8-CB40-4BDD-AA21-7DDC300FE73E}"/>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 xmlns:a16="http://schemas.microsoft.com/office/drawing/2014/main" id="{8EABAB15-C887-420D-92A1-24DBD62EE558}"/>
              </a:ext>
            </a:extLst>
          </p:cNvPr>
          <p:cNvSpPr>
            <a:spLocks noGrp="1"/>
          </p:cNvSpPr>
          <p:nvPr>
            <p:ph type="pic" sz="quarter" idx="13" hasCustomPrompt="1"/>
          </p:nvPr>
        </p:nvSpPr>
        <p:spPr>
          <a:xfrm flipH="1">
            <a:off x="0" y="729926"/>
            <a:ext cx="2954655"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 xmlns:a16="http://schemas.microsoft.com/office/drawing/2014/main" id="{F7E8EA93-3F05-4D28-8B15-91D6789458B4}"/>
              </a:ext>
            </a:extLst>
          </p:cNvPr>
          <p:cNvSpPr>
            <a:spLocks noGrp="1"/>
          </p:cNvSpPr>
          <p:nvPr>
            <p:ph type="body" sz="quarter" idx="16" hasCustomPrompt="1"/>
          </p:nvPr>
        </p:nvSpPr>
        <p:spPr>
          <a:xfrm>
            <a:off x="5565843"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 xmlns:a16="http://schemas.microsoft.com/office/drawing/2014/main" id="{B4EBCE5D-8795-44C7-8196-051689C6FE2A}"/>
              </a:ext>
            </a:extLst>
          </p:cNvPr>
          <p:cNvSpPr>
            <a:spLocks noGrp="1"/>
          </p:cNvSpPr>
          <p:nvPr>
            <p:ph type="body" sz="quarter" idx="17" hasCustomPrompt="1"/>
          </p:nvPr>
        </p:nvSpPr>
        <p:spPr>
          <a:xfrm>
            <a:off x="556584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95044F5-86E3-4A1C-B3C8-6E3422E5B418}"/>
              </a:ext>
            </a:extLst>
          </p:cNvPr>
          <p:cNvSpPr>
            <a:spLocks noGrp="1"/>
          </p:cNvSpPr>
          <p:nvPr>
            <p:ph type="body" sz="quarter" idx="18" hasCustomPrompt="1"/>
          </p:nvPr>
        </p:nvSpPr>
        <p:spPr>
          <a:xfrm>
            <a:off x="335405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 xmlns:a16="http://schemas.microsoft.com/office/drawing/2014/main" id="{4C9BA1BF-0690-4DB5-9BBC-31D1948D82A8}"/>
              </a:ext>
            </a:extLst>
          </p:cNvPr>
          <p:cNvSpPr>
            <a:spLocks noGrp="1"/>
          </p:cNvSpPr>
          <p:nvPr>
            <p:ph type="body" sz="quarter" idx="19" hasCustomPrompt="1"/>
          </p:nvPr>
        </p:nvSpPr>
        <p:spPr>
          <a:xfrm>
            <a:off x="5565843" y="4443159"/>
            <a:ext cx="1889229"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 xmlns:a16="http://schemas.microsoft.com/office/drawing/2014/main" id="{0D187952-9422-42DE-B163-B764E0D09925}"/>
              </a:ext>
            </a:extLst>
          </p:cNvPr>
          <p:cNvSpPr>
            <a:spLocks noGrp="1"/>
          </p:cNvSpPr>
          <p:nvPr>
            <p:ph type="body" sz="quarter" idx="20" hasCustomPrompt="1"/>
          </p:nvPr>
        </p:nvSpPr>
        <p:spPr>
          <a:xfrm>
            <a:off x="3354054" y="4451211"/>
            <a:ext cx="1889227"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54291470-2EE9-46D8-8083-E4523DCE52BB}"/>
              </a:ext>
            </a:extLst>
          </p:cNvPr>
          <p:cNvSpPr>
            <a:spLocks noGrp="1"/>
          </p:cNvSpPr>
          <p:nvPr>
            <p:ph type="body" sz="quarter" idx="22" hasCustomPrompt="1"/>
          </p:nvPr>
        </p:nvSpPr>
        <p:spPr>
          <a:xfrm>
            <a:off x="3354052"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17B8E7E2-50C1-429D-A8C5-C098CDADCF3F}"/>
              </a:ext>
            </a:extLst>
          </p:cNvPr>
          <p:cNvSpPr>
            <a:spLocks noGrp="1"/>
          </p:cNvSpPr>
          <p:nvPr>
            <p:ph type="body" sz="quarter" idx="23" hasCustomPrompt="1"/>
          </p:nvPr>
        </p:nvSpPr>
        <p:spPr>
          <a:xfrm>
            <a:off x="5565843" y="4118848"/>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09DB38C9-BBE5-4212-87C2-D9B34A470753}"/>
              </a:ext>
            </a:extLst>
          </p:cNvPr>
          <p:cNvSpPr>
            <a:spLocks noGrp="1"/>
          </p:cNvSpPr>
          <p:nvPr>
            <p:ph type="body" sz="quarter" idx="24" hasCustomPrompt="1"/>
          </p:nvPr>
        </p:nvSpPr>
        <p:spPr>
          <a:xfrm>
            <a:off x="3354053" y="4118848"/>
            <a:ext cx="1889227"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EA61E342-2B6C-4379-A3B3-8D1B338F656B}"/>
              </a:ext>
            </a:extLst>
          </p:cNvPr>
          <p:cNvSpPr>
            <a:spLocks noGrp="1"/>
          </p:cNvSpPr>
          <p:nvPr>
            <p:ph type="body" sz="quarter" idx="25" hasCustomPrompt="1"/>
          </p:nvPr>
        </p:nvSpPr>
        <p:spPr>
          <a:xfrm>
            <a:off x="7769776"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 xmlns:a16="http://schemas.microsoft.com/office/drawing/2014/main" id="{4F39B769-D212-4C11-B6CB-0423DD10599D}"/>
              </a:ext>
            </a:extLst>
          </p:cNvPr>
          <p:cNvSpPr>
            <a:spLocks noGrp="1"/>
          </p:cNvSpPr>
          <p:nvPr>
            <p:ph type="body" sz="quarter" idx="26" hasCustomPrompt="1"/>
          </p:nvPr>
        </p:nvSpPr>
        <p:spPr>
          <a:xfrm>
            <a:off x="7769776"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7C47FF8E-011E-46E6-9F4D-DAD4830958DB}"/>
              </a:ext>
            </a:extLst>
          </p:cNvPr>
          <p:cNvSpPr>
            <a:spLocks noGrp="1"/>
          </p:cNvSpPr>
          <p:nvPr>
            <p:ph type="title" hasCustomPrompt="1"/>
          </p:nvPr>
        </p:nvSpPr>
        <p:spPr>
          <a:xfrm>
            <a:off x="3354050" y="1185284"/>
            <a:ext cx="6012835"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A781AFB-2572-4954-B05E-84CDE1D883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5" name="Date Placeholder 4">
            <a:extLst>
              <a:ext uri="{FF2B5EF4-FFF2-40B4-BE49-F238E27FC236}">
                <a16:creationId xmlns="" xmlns:a16="http://schemas.microsoft.com/office/drawing/2014/main" id="{0E750850-5ECD-4AA5-8EF0-70C6EA291EF3}"/>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 xmlns:a16="http://schemas.microsoft.com/office/drawing/2014/main" id="{717CFF16-7992-46DD-8151-F55B0300570B}"/>
              </a:ext>
            </a:extLst>
          </p:cNvPr>
          <p:cNvSpPr>
            <a:spLocks noGrp="1"/>
          </p:cNvSpPr>
          <p:nvPr>
            <p:ph type="body" sz="quarter" idx="16" hasCustomPrompt="1"/>
          </p:nvPr>
        </p:nvSpPr>
        <p:spPr>
          <a:xfrm>
            <a:off x="7018037" y="1335195"/>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 xmlns:a16="http://schemas.microsoft.com/office/drawing/2014/main" id="{EBADC1C2-D36B-4AFE-8824-DE6D0FB51384}"/>
              </a:ext>
            </a:extLst>
          </p:cNvPr>
          <p:cNvSpPr>
            <a:spLocks noGrp="1"/>
          </p:cNvSpPr>
          <p:nvPr>
            <p:ph type="body" sz="quarter" idx="13" hasCustomPrompt="1"/>
          </p:nvPr>
        </p:nvSpPr>
        <p:spPr>
          <a:xfrm>
            <a:off x="7018037" y="1639824"/>
            <a:ext cx="2358749"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 xmlns:a16="http://schemas.microsoft.com/office/drawing/2014/main" id="{F1632658-DE5C-4EA2-83DE-AB456D9D76ED}"/>
              </a:ext>
            </a:extLst>
          </p:cNvPr>
          <p:cNvSpPr>
            <a:spLocks noGrp="1"/>
          </p:cNvSpPr>
          <p:nvPr>
            <p:ph type="body" sz="quarter" idx="17" hasCustomPrompt="1"/>
          </p:nvPr>
        </p:nvSpPr>
        <p:spPr>
          <a:xfrm>
            <a:off x="4263030" y="1639822"/>
            <a:ext cx="2358750"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 xmlns:a16="http://schemas.microsoft.com/office/drawing/2014/main" id="{76A6D61C-C33C-46D5-B2C5-6C6A7C143A97}"/>
              </a:ext>
            </a:extLst>
          </p:cNvPr>
          <p:cNvSpPr>
            <a:spLocks noGrp="1"/>
          </p:cNvSpPr>
          <p:nvPr>
            <p:ph type="body" sz="quarter" idx="18" hasCustomPrompt="1"/>
          </p:nvPr>
        </p:nvSpPr>
        <p:spPr>
          <a:xfrm>
            <a:off x="7018037" y="3837269"/>
            <a:ext cx="2358749"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0A4E6A96-585A-4265-900D-17D98121F544}"/>
              </a:ext>
            </a:extLst>
          </p:cNvPr>
          <p:cNvSpPr>
            <a:spLocks noGrp="1"/>
          </p:cNvSpPr>
          <p:nvPr>
            <p:ph type="body" sz="quarter" idx="19" hasCustomPrompt="1"/>
          </p:nvPr>
        </p:nvSpPr>
        <p:spPr>
          <a:xfrm>
            <a:off x="4263031" y="3845321"/>
            <a:ext cx="2358748"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28B8437C-1550-4581-911A-98BEA151A4AD}"/>
              </a:ext>
            </a:extLst>
          </p:cNvPr>
          <p:cNvSpPr>
            <a:spLocks noGrp="1"/>
          </p:cNvSpPr>
          <p:nvPr>
            <p:ph type="body" sz="quarter" idx="22" hasCustomPrompt="1"/>
          </p:nvPr>
        </p:nvSpPr>
        <p:spPr>
          <a:xfrm>
            <a:off x="4263030" y="1335195"/>
            <a:ext cx="235875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 xmlns:a16="http://schemas.microsoft.com/office/drawing/2014/main" id="{04DF1AD6-E51A-4D19-A9C8-CCAFE9E9B2A0}"/>
              </a:ext>
            </a:extLst>
          </p:cNvPr>
          <p:cNvSpPr>
            <a:spLocks noGrp="1"/>
          </p:cNvSpPr>
          <p:nvPr>
            <p:ph type="body" sz="quarter" idx="23" hasCustomPrompt="1"/>
          </p:nvPr>
        </p:nvSpPr>
        <p:spPr>
          <a:xfrm>
            <a:off x="7018037" y="3532640"/>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 xmlns:a16="http://schemas.microsoft.com/office/drawing/2014/main" id="{A3656830-2B4C-4F48-8EBD-F8C80C353FC4}"/>
              </a:ext>
            </a:extLst>
          </p:cNvPr>
          <p:cNvSpPr>
            <a:spLocks noGrp="1"/>
          </p:cNvSpPr>
          <p:nvPr>
            <p:ph type="body" sz="quarter" idx="24" hasCustomPrompt="1"/>
          </p:nvPr>
        </p:nvSpPr>
        <p:spPr>
          <a:xfrm>
            <a:off x="4263031" y="3532640"/>
            <a:ext cx="2358748"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 xmlns:a16="http://schemas.microsoft.com/office/drawing/2014/main" id="{923D6999-ED11-424C-91FD-1ECD0CB9D272}"/>
              </a:ext>
            </a:extLst>
          </p:cNvPr>
          <p:cNvSpPr>
            <a:spLocks noGrp="1"/>
          </p:cNvSpPr>
          <p:nvPr>
            <p:ph type="title" hasCustomPrompt="1"/>
          </p:nvPr>
        </p:nvSpPr>
        <p:spPr>
          <a:xfrm>
            <a:off x="1142047" y="2768600"/>
            <a:ext cx="2439368"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A0CE26C-A8CF-4DC0-9913-86FF0ED876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7" name="Date Placeholder 6">
            <a:extLst>
              <a:ext uri="{FF2B5EF4-FFF2-40B4-BE49-F238E27FC236}">
                <a16:creationId xmlns="" xmlns:a16="http://schemas.microsoft.com/office/drawing/2014/main" id="{15DD4FC6-591F-4220-A331-724C4FE41E93}"/>
              </a:ext>
            </a:extLst>
          </p:cNvPr>
          <p:cNvSpPr>
            <a:spLocks noGrp="1"/>
          </p:cNvSpPr>
          <p:nvPr>
            <p:ph type="dt" sz="half" idx="10"/>
          </p:nvPr>
        </p:nvSpPr>
        <p:spPr/>
        <p:txBody>
          <a:bodyPr/>
          <a:lstStyle/>
          <a:p>
            <a:r>
              <a:rPr lang="en-US"/>
              <a:t>8/06/20XX</a:t>
            </a:r>
            <a:endParaRPr lang="en-US" dirty="0"/>
          </a:p>
        </p:txBody>
      </p:sp>
      <p:sp>
        <p:nvSpPr>
          <p:cNvPr id="8" name="Footer Placeholder 7">
            <a:extLst>
              <a:ext uri="{FF2B5EF4-FFF2-40B4-BE49-F238E27FC236}">
                <a16:creationId xmlns=""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 xmlns:a16="http://schemas.microsoft.com/office/drawing/2014/main" id="{0C598512-93DF-4C00-A3BC-4CFF184217A6}"/>
              </a:ext>
            </a:extLst>
          </p:cNvPr>
          <p:cNvSpPr>
            <a:spLocks noGrp="1"/>
          </p:cNvSpPr>
          <p:nvPr>
            <p:ph type="body" sz="quarter" idx="27" hasCustomPrompt="1"/>
          </p:nvPr>
        </p:nvSpPr>
        <p:spPr>
          <a:xfrm>
            <a:off x="511899" y="3639417"/>
            <a:ext cx="1966606"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 xmlns:a16="http://schemas.microsoft.com/office/drawing/2014/main" id="{9AFC7B8A-881F-4E97-91D4-F41DFA6D8F8E}"/>
              </a:ext>
            </a:extLst>
          </p:cNvPr>
          <p:cNvSpPr>
            <a:spLocks noGrp="1"/>
          </p:cNvSpPr>
          <p:nvPr>
            <p:ph type="body" sz="quarter" idx="28" hasCustomPrompt="1"/>
          </p:nvPr>
        </p:nvSpPr>
        <p:spPr>
          <a:xfrm>
            <a:off x="511899" y="3965868"/>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7B10018-89A9-49C8-8DCE-621EF9328C63}"/>
              </a:ext>
            </a:extLst>
          </p:cNvPr>
          <p:cNvSpPr>
            <a:spLocks noGrp="1"/>
          </p:cNvSpPr>
          <p:nvPr>
            <p:ph type="body" sz="quarter" idx="15" hasCustomPrompt="1"/>
          </p:nvPr>
        </p:nvSpPr>
        <p:spPr>
          <a:xfrm>
            <a:off x="2870160" y="3969556"/>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342C0572-2FB8-4C18-AD74-75A165321342}"/>
              </a:ext>
            </a:extLst>
          </p:cNvPr>
          <p:cNvSpPr>
            <a:spLocks noGrp="1"/>
          </p:cNvSpPr>
          <p:nvPr>
            <p:ph type="body" sz="quarter" idx="17" hasCustomPrompt="1"/>
          </p:nvPr>
        </p:nvSpPr>
        <p:spPr>
          <a:xfrm>
            <a:off x="5228419"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3495EE04-F172-4AD4-8FE7-4A03B1CE4F82}"/>
              </a:ext>
            </a:extLst>
          </p:cNvPr>
          <p:cNvSpPr>
            <a:spLocks noGrp="1"/>
          </p:cNvSpPr>
          <p:nvPr>
            <p:ph type="body" sz="quarter" idx="19" hasCustomPrompt="1"/>
          </p:nvPr>
        </p:nvSpPr>
        <p:spPr>
          <a:xfrm>
            <a:off x="7580468"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 xmlns:a16="http://schemas.microsoft.com/office/drawing/2014/main" id="{F23ABA12-4A7C-42A2-9A8E-9E7F1A2BB230}"/>
              </a:ext>
            </a:extLst>
          </p:cNvPr>
          <p:cNvSpPr>
            <a:spLocks noGrp="1"/>
          </p:cNvSpPr>
          <p:nvPr>
            <p:ph type="body" sz="quarter" idx="29" hasCustomPrompt="1"/>
          </p:nvPr>
        </p:nvSpPr>
        <p:spPr>
          <a:xfrm>
            <a:off x="2821091" y="3639417"/>
            <a:ext cx="2064743"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 xmlns:a16="http://schemas.microsoft.com/office/drawing/2014/main" id="{1E11CB21-11BD-400A-BC43-71A9AFA9282B}"/>
              </a:ext>
            </a:extLst>
          </p:cNvPr>
          <p:cNvSpPr>
            <a:spLocks noGrp="1"/>
          </p:cNvSpPr>
          <p:nvPr>
            <p:ph type="body" sz="quarter" idx="30" hasCustomPrompt="1"/>
          </p:nvPr>
        </p:nvSpPr>
        <p:spPr>
          <a:xfrm>
            <a:off x="5228419"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 xmlns:a16="http://schemas.microsoft.com/office/drawing/2014/main" id="{02DE0CA8-2A1F-49D8-B9B6-BF353B9808C6}"/>
              </a:ext>
            </a:extLst>
          </p:cNvPr>
          <p:cNvSpPr>
            <a:spLocks noGrp="1"/>
          </p:cNvSpPr>
          <p:nvPr>
            <p:ph type="body" sz="quarter" idx="31" hasCustomPrompt="1"/>
          </p:nvPr>
        </p:nvSpPr>
        <p:spPr>
          <a:xfrm>
            <a:off x="7580468"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 xmlns:a16="http://schemas.microsoft.com/office/drawing/2014/main" id="{D55D3DD0-ED40-47C1-B841-046E1D918B22}"/>
              </a:ext>
            </a:extLst>
          </p:cNvPr>
          <p:cNvSpPr>
            <a:spLocks noGrp="1"/>
          </p:cNvSpPr>
          <p:nvPr>
            <p:ph type="title" hasCustomPrompt="1"/>
          </p:nvPr>
        </p:nvSpPr>
        <p:spPr>
          <a:xfrm>
            <a:off x="2023476" y="1581913"/>
            <a:ext cx="6011450"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 xmlns:a16="http://schemas.microsoft.com/office/drawing/2014/main" id="{23C97099-E767-429A-80C6-731FB9D295F4}"/>
              </a:ext>
            </a:extLst>
          </p:cNvPr>
          <p:cNvSpPr>
            <a:spLocks noGrp="1"/>
          </p:cNvSpPr>
          <p:nvPr>
            <p:ph type="pic" sz="quarter" idx="32"/>
          </p:nvPr>
        </p:nvSpPr>
        <p:spPr>
          <a:xfrm>
            <a:off x="124625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2" name="Picture Placeholder 3">
            <a:extLst>
              <a:ext uri="{FF2B5EF4-FFF2-40B4-BE49-F238E27FC236}">
                <a16:creationId xmlns="" xmlns:a16="http://schemas.microsoft.com/office/drawing/2014/main" id="{E2E22B87-E0E3-4234-B4FA-C9FC97DEDCB3}"/>
              </a:ext>
            </a:extLst>
          </p:cNvPr>
          <p:cNvSpPr>
            <a:spLocks noGrp="1"/>
          </p:cNvSpPr>
          <p:nvPr>
            <p:ph type="pic" sz="quarter" idx="33"/>
          </p:nvPr>
        </p:nvSpPr>
        <p:spPr>
          <a:xfrm>
            <a:off x="360451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4" name="Picture Placeholder 3">
            <a:extLst>
              <a:ext uri="{FF2B5EF4-FFF2-40B4-BE49-F238E27FC236}">
                <a16:creationId xmlns="" xmlns:a16="http://schemas.microsoft.com/office/drawing/2014/main" id="{8EF1B794-5E10-4558-B229-0D8F5895CCAE}"/>
              </a:ext>
            </a:extLst>
          </p:cNvPr>
          <p:cNvSpPr>
            <a:spLocks noGrp="1"/>
          </p:cNvSpPr>
          <p:nvPr>
            <p:ph type="pic" sz="quarter" idx="34"/>
          </p:nvPr>
        </p:nvSpPr>
        <p:spPr>
          <a:xfrm>
            <a:off x="5962777"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5" name="Picture Placeholder 3">
            <a:extLst>
              <a:ext uri="{FF2B5EF4-FFF2-40B4-BE49-F238E27FC236}">
                <a16:creationId xmlns="" xmlns:a16="http://schemas.microsoft.com/office/drawing/2014/main" id="{5ECB6791-2C34-417D-9AB9-03C9A8BBDF91}"/>
              </a:ext>
            </a:extLst>
          </p:cNvPr>
          <p:cNvSpPr>
            <a:spLocks noGrp="1"/>
          </p:cNvSpPr>
          <p:nvPr>
            <p:ph type="pic" sz="quarter" idx="35"/>
          </p:nvPr>
        </p:nvSpPr>
        <p:spPr>
          <a:xfrm>
            <a:off x="8314824" y="2847098"/>
            <a:ext cx="497891" cy="603504"/>
          </a:xfrm>
        </p:spPr>
        <p:txBody>
          <a:bodyPr anchor="ctr">
            <a:normAutofit/>
          </a:bodyPr>
          <a:lstStyle>
            <a:lvl1pPr marL="0" indent="0" algn="ctr">
              <a:buNone/>
              <a:defRPr sz="900">
                <a:solidFill>
                  <a:schemeClr val="bg1"/>
                </a:solidFill>
              </a:defRPr>
            </a:lvl1pPr>
          </a:lstStyle>
          <a:p>
            <a:endParaRPr lang="en-US" dirty="0"/>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7C8E50C-1C7A-4E62-B38F-3E12A174C8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 xmlns:a16="http://schemas.microsoft.com/office/drawing/2014/main" id="{7AF7405C-6DF9-4409-85F0-8C1DCCC0AC61}"/>
              </a:ext>
            </a:extLst>
          </p:cNvPr>
          <p:cNvSpPr>
            <a:spLocks noGrp="1"/>
          </p:cNvSpPr>
          <p:nvPr>
            <p:ph type="pic" sz="quarter" idx="13" hasCustomPrompt="1"/>
          </p:nvPr>
        </p:nvSpPr>
        <p:spPr>
          <a:xfrm>
            <a:off x="513620" y="729926"/>
            <a:ext cx="5326889"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4C883B71-4A78-4B93-97F2-F54D7DC10020}"/>
              </a:ext>
            </a:extLst>
          </p:cNvPr>
          <p:cNvSpPr>
            <a:spLocks noGrp="1"/>
          </p:cNvSpPr>
          <p:nvPr>
            <p:ph type="title" hasCustomPrompt="1"/>
          </p:nvPr>
        </p:nvSpPr>
        <p:spPr>
          <a:xfrm>
            <a:off x="5335856" y="1881922"/>
            <a:ext cx="474309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 xmlns:a16="http://schemas.microsoft.com/office/drawing/2014/main" id="{83F286D7-A050-456B-BDD3-3FFAA21A8099}"/>
              </a:ext>
            </a:extLst>
          </p:cNvPr>
          <p:cNvSpPr>
            <a:spLocks noGrp="1"/>
          </p:cNvSpPr>
          <p:nvPr>
            <p:ph type="body" sz="quarter" idx="15" hasCustomPrompt="1"/>
          </p:nvPr>
        </p:nvSpPr>
        <p:spPr>
          <a:xfrm>
            <a:off x="5840509" y="3201410"/>
            <a:ext cx="3807049"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 xmlns:a16="http://schemas.microsoft.com/office/drawing/2014/main" id="{4A927E28-2C60-4D18-8BB3-DC9627E13C59}"/>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 xmlns:a16="http://schemas.microsoft.com/office/drawing/2014/main" id="{E757B982-FF4B-4902-B808-FC325983FD9C}"/>
              </a:ext>
            </a:extLst>
          </p:cNvPr>
          <p:cNvSpPr>
            <a:spLocks noGrp="1"/>
          </p:cNvSpPr>
          <p:nvPr>
            <p:ph type="pic" sz="quarter" idx="13" hasCustomPrompt="1"/>
          </p:nvPr>
        </p:nvSpPr>
        <p:spPr>
          <a:xfrm flipH="1">
            <a:off x="0" y="0"/>
            <a:ext cx="100584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 xmlns:a16="http://schemas.microsoft.com/office/drawing/2014/main" id="{4D7337BF-9564-499D-91CE-9DDD9C969339}"/>
              </a:ext>
            </a:extLst>
          </p:cNvPr>
          <p:cNvSpPr>
            <a:spLocks noGrp="1"/>
          </p:cNvSpPr>
          <p:nvPr>
            <p:ph type="title" hasCustomPrompt="1"/>
          </p:nvPr>
        </p:nvSpPr>
        <p:spPr>
          <a:xfrm>
            <a:off x="1157764" y="1371601"/>
            <a:ext cx="7742873"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2684757-E21D-414B-B627-1E0D15F89C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11" name="Picture Placeholder 7">
            <a:extLst>
              <a:ext uri="{FF2B5EF4-FFF2-40B4-BE49-F238E27FC236}">
                <a16:creationId xmlns="" xmlns:a16="http://schemas.microsoft.com/office/drawing/2014/main" id="{927250C7-CB58-468C-B8BB-17DB85D4F242}"/>
              </a:ext>
            </a:extLst>
          </p:cNvPr>
          <p:cNvSpPr>
            <a:spLocks noGrp="1"/>
          </p:cNvSpPr>
          <p:nvPr>
            <p:ph type="pic" sz="quarter" idx="13" hasCustomPrompt="1"/>
          </p:nvPr>
        </p:nvSpPr>
        <p:spPr>
          <a:xfrm>
            <a:off x="4134684" y="0"/>
            <a:ext cx="5937467"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376BB3F6-84AB-40BA-9D7D-7C1E13C0E159}"/>
              </a:ext>
            </a:extLst>
          </p:cNvPr>
          <p:cNvSpPr>
            <a:spLocks noGrp="1"/>
          </p:cNvSpPr>
          <p:nvPr>
            <p:ph type="title" hasCustomPrompt="1"/>
          </p:nvPr>
        </p:nvSpPr>
        <p:spPr>
          <a:xfrm>
            <a:off x="0" y="1036629"/>
            <a:ext cx="4955857"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 xmlns:a16="http://schemas.microsoft.com/office/drawing/2014/main" id="{6A7AB969-4D8E-41B0-A403-6D1D41CD5167}"/>
              </a:ext>
            </a:extLst>
          </p:cNvPr>
          <p:cNvSpPr>
            <a:spLocks noGrp="1"/>
          </p:cNvSpPr>
          <p:nvPr>
            <p:ph type="body" sz="quarter" idx="22" hasCustomPrompt="1"/>
          </p:nvPr>
        </p:nvSpPr>
        <p:spPr>
          <a:xfrm>
            <a:off x="601438" y="2368508"/>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 xmlns:a16="http://schemas.microsoft.com/office/drawing/2014/main" id="{08F82904-47D8-4EB9-A697-8ED11274C40F}"/>
              </a:ext>
            </a:extLst>
          </p:cNvPr>
          <p:cNvSpPr>
            <a:spLocks noGrp="1"/>
          </p:cNvSpPr>
          <p:nvPr>
            <p:ph type="body" sz="quarter" idx="18" hasCustomPrompt="1"/>
          </p:nvPr>
        </p:nvSpPr>
        <p:spPr>
          <a:xfrm>
            <a:off x="601439" y="2605042"/>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 xmlns:a16="http://schemas.microsoft.com/office/drawing/2014/main" id="{44501739-C457-4C98-A458-5B3639CFB821}"/>
              </a:ext>
            </a:extLst>
          </p:cNvPr>
          <p:cNvSpPr>
            <a:spLocks noGrp="1"/>
          </p:cNvSpPr>
          <p:nvPr>
            <p:ph type="body" sz="quarter" idx="24" hasCustomPrompt="1"/>
          </p:nvPr>
        </p:nvSpPr>
        <p:spPr>
          <a:xfrm>
            <a:off x="601438" y="354463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 xmlns:a16="http://schemas.microsoft.com/office/drawing/2014/main" id="{503766A8-C36E-4337-9DB4-358A28B74319}"/>
              </a:ext>
            </a:extLst>
          </p:cNvPr>
          <p:cNvSpPr>
            <a:spLocks noGrp="1"/>
          </p:cNvSpPr>
          <p:nvPr>
            <p:ph type="body" sz="quarter" idx="23" hasCustomPrompt="1"/>
          </p:nvPr>
        </p:nvSpPr>
        <p:spPr>
          <a:xfrm>
            <a:off x="601439" y="3781163"/>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 xmlns:a16="http://schemas.microsoft.com/office/drawing/2014/main" id="{5F947925-2465-45AC-9A1E-7153477BBEEC}"/>
              </a:ext>
            </a:extLst>
          </p:cNvPr>
          <p:cNvSpPr>
            <a:spLocks noGrp="1"/>
          </p:cNvSpPr>
          <p:nvPr>
            <p:ph type="body" sz="quarter" idx="26" hasCustomPrompt="1"/>
          </p:nvPr>
        </p:nvSpPr>
        <p:spPr>
          <a:xfrm>
            <a:off x="601438" y="473924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6FC86B0E-A85D-444A-BC2A-B7A5FF1D48D5}"/>
              </a:ext>
            </a:extLst>
          </p:cNvPr>
          <p:cNvSpPr>
            <a:spLocks noGrp="1"/>
          </p:cNvSpPr>
          <p:nvPr>
            <p:ph type="body" sz="quarter" idx="25" hasCustomPrompt="1"/>
          </p:nvPr>
        </p:nvSpPr>
        <p:spPr>
          <a:xfrm>
            <a:off x="601439" y="4975775"/>
            <a:ext cx="393610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 xmlns:a16="http://schemas.microsoft.com/office/drawing/2014/main" id="{BBA930A0-A89C-48EB-A039-375BDA735BBF}"/>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927D588-C832-4149-9B9F-D817459D8B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5" name="Date Placeholder 4">
            <a:extLst>
              <a:ext uri="{FF2B5EF4-FFF2-40B4-BE49-F238E27FC236}">
                <a16:creationId xmlns="" xmlns:a16="http://schemas.microsoft.com/office/drawing/2014/main" id="{A410CE2C-509A-4C33-AB34-6F278F1171B9}"/>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 xmlns:a16="http://schemas.microsoft.com/office/drawing/2014/main" id="{01941F94-25C7-46EC-89FE-B12B54F77CFA}"/>
              </a:ext>
            </a:extLst>
          </p:cNvPr>
          <p:cNvSpPr>
            <a:spLocks noGrp="1"/>
          </p:cNvSpPr>
          <p:nvPr>
            <p:ph type="body" sz="quarter" idx="20" hasCustomPrompt="1"/>
          </p:nvPr>
        </p:nvSpPr>
        <p:spPr>
          <a:xfrm>
            <a:off x="673263" y="4076965"/>
            <a:ext cx="2504602"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 xmlns:a16="http://schemas.microsoft.com/office/drawing/2014/main" id="{1DE2747E-A71B-4917-8960-56D4F927D8C5}"/>
              </a:ext>
            </a:extLst>
          </p:cNvPr>
          <p:cNvSpPr>
            <a:spLocks noGrp="1"/>
          </p:cNvSpPr>
          <p:nvPr>
            <p:ph type="body" sz="quarter" idx="14" hasCustomPrompt="1"/>
          </p:nvPr>
        </p:nvSpPr>
        <p:spPr>
          <a:xfrm>
            <a:off x="990882"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 xmlns:a16="http://schemas.microsoft.com/office/drawing/2014/main" id="{B3830FC7-44D5-48CD-AA84-4E262F2EB8C8}"/>
              </a:ext>
            </a:extLst>
          </p:cNvPr>
          <p:cNvSpPr>
            <a:spLocks noGrp="1"/>
          </p:cNvSpPr>
          <p:nvPr>
            <p:ph type="body" sz="quarter" idx="21" hasCustomPrompt="1"/>
          </p:nvPr>
        </p:nvSpPr>
        <p:spPr>
          <a:xfrm>
            <a:off x="3868947" y="4076965"/>
            <a:ext cx="250460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 xmlns:a16="http://schemas.microsoft.com/office/drawing/2014/main" id="{51F423C9-E1B4-4BD9-98A5-9397C32447D9}"/>
              </a:ext>
            </a:extLst>
          </p:cNvPr>
          <p:cNvSpPr>
            <a:spLocks noGrp="1"/>
          </p:cNvSpPr>
          <p:nvPr>
            <p:ph type="body" sz="quarter" idx="23" hasCustomPrompt="1"/>
          </p:nvPr>
        </p:nvSpPr>
        <p:spPr>
          <a:xfrm>
            <a:off x="7064630" y="4076965"/>
            <a:ext cx="2494603"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 xmlns:a16="http://schemas.microsoft.com/office/drawing/2014/main" id="{A0DF3CDE-1C08-4B0C-8DC3-9FCBBD3E61D4}"/>
              </a:ext>
            </a:extLst>
          </p:cNvPr>
          <p:cNvCxnSpPr>
            <a:cxnSpLocks/>
          </p:cNvCxnSpPr>
          <p:nvPr userDrawn="1"/>
        </p:nvCxnSpPr>
        <p:spPr>
          <a:xfrm>
            <a:off x="686824"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 xmlns:a16="http://schemas.microsoft.com/office/drawing/2014/main" id="{C026C956-C6C4-4010-889F-B8D762036464}"/>
              </a:ext>
            </a:extLst>
          </p:cNvPr>
          <p:cNvSpPr>
            <a:spLocks noGrp="1"/>
          </p:cNvSpPr>
          <p:nvPr>
            <p:ph type="body" sz="quarter" idx="24" hasCustomPrompt="1"/>
          </p:nvPr>
        </p:nvSpPr>
        <p:spPr>
          <a:xfrm>
            <a:off x="4185493"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 xmlns:a16="http://schemas.microsoft.com/office/drawing/2014/main" id="{A4D363AD-B16F-46C4-9856-EA9EAC699EF7}"/>
              </a:ext>
            </a:extLst>
          </p:cNvPr>
          <p:cNvSpPr>
            <a:spLocks noGrp="1"/>
          </p:cNvSpPr>
          <p:nvPr>
            <p:ph type="body" sz="quarter" idx="25" hasCustomPrompt="1"/>
          </p:nvPr>
        </p:nvSpPr>
        <p:spPr>
          <a:xfrm>
            <a:off x="7375644"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 xmlns:a16="http://schemas.microsoft.com/office/drawing/2014/main" id="{D6E9BAEE-70B0-4F15-B6B7-D5AE0227618F}"/>
              </a:ext>
            </a:extLst>
          </p:cNvPr>
          <p:cNvCxnSpPr>
            <a:cxnSpLocks/>
          </p:cNvCxnSpPr>
          <p:nvPr userDrawn="1"/>
        </p:nvCxnSpPr>
        <p:spPr>
          <a:xfrm>
            <a:off x="387697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8F0848BB-EF65-4D43-AC18-9C4F4749CA6D}"/>
              </a:ext>
            </a:extLst>
          </p:cNvPr>
          <p:cNvCxnSpPr>
            <a:cxnSpLocks/>
          </p:cNvCxnSpPr>
          <p:nvPr userDrawn="1"/>
        </p:nvCxnSpPr>
        <p:spPr>
          <a:xfrm>
            <a:off x="706712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C7CA7F01-3F2D-4396-A7D4-3D21C56D7FCC}"/>
              </a:ext>
            </a:extLst>
          </p:cNvPr>
          <p:cNvSpPr>
            <a:spLocks noGrp="1"/>
          </p:cNvSpPr>
          <p:nvPr>
            <p:ph type="title" hasCustomPrompt="1"/>
          </p:nvPr>
        </p:nvSpPr>
        <p:spPr>
          <a:xfrm>
            <a:off x="601439" y="1643321"/>
            <a:ext cx="4006723"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930B4CC-1CD5-414E-92CD-721B331F6F0F}"/>
              </a:ext>
            </a:extLst>
          </p:cNvPr>
          <p:cNvSpPr>
            <a:spLocks noGrp="1"/>
          </p:cNvSpPr>
          <p:nvPr>
            <p:ph type="title"/>
          </p:nvPr>
        </p:nvSpPr>
        <p:spPr>
          <a:xfrm>
            <a:off x="691515" y="365127"/>
            <a:ext cx="86753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2A47427-FA4C-4262-9C2A-A640B569D453}"/>
              </a:ext>
            </a:extLst>
          </p:cNvPr>
          <p:cNvSpPr>
            <a:spLocks noGrp="1"/>
          </p:cNvSpPr>
          <p:nvPr>
            <p:ph type="body" idx="1"/>
          </p:nvPr>
        </p:nvSpPr>
        <p:spPr>
          <a:xfrm>
            <a:off x="691515" y="1825625"/>
            <a:ext cx="86753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BFE89D4-4BDC-4CC9-959B-0D2E0BEB8976}"/>
              </a:ext>
            </a:extLst>
          </p:cNvPr>
          <p:cNvSpPr>
            <a:spLocks noGrp="1"/>
          </p:cNvSpPr>
          <p:nvPr>
            <p:ph type="dt" sz="half" idx="2"/>
          </p:nvPr>
        </p:nvSpPr>
        <p:spPr>
          <a:xfrm>
            <a:off x="691515" y="6356352"/>
            <a:ext cx="226314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8/06/20XX</a:t>
            </a:r>
            <a:endParaRPr lang="en-US" dirty="0"/>
          </a:p>
        </p:txBody>
      </p:sp>
      <p:sp>
        <p:nvSpPr>
          <p:cNvPr id="5" name="Footer Placeholder 4">
            <a:extLst>
              <a:ext uri="{FF2B5EF4-FFF2-40B4-BE49-F238E27FC236}">
                <a16:creationId xmlns="" xmlns:a16="http://schemas.microsoft.com/office/drawing/2014/main" id="{FE1285D2-5742-46C4-A6B1-B07CC6823A30}"/>
              </a:ext>
            </a:extLst>
          </p:cNvPr>
          <p:cNvSpPr>
            <a:spLocks noGrp="1"/>
          </p:cNvSpPr>
          <p:nvPr>
            <p:ph type="ftr" sz="quarter" idx="3"/>
          </p:nvPr>
        </p:nvSpPr>
        <p:spPr>
          <a:xfrm>
            <a:off x="3331845" y="6356352"/>
            <a:ext cx="339471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 xmlns:a16="http://schemas.microsoft.com/office/drawing/2014/main" id="{03D7CF20-6E1A-4F87-A039-3C59B25DA427}"/>
              </a:ext>
            </a:extLst>
          </p:cNvPr>
          <p:cNvSpPr>
            <a:spLocks noGrp="1"/>
          </p:cNvSpPr>
          <p:nvPr>
            <p:ph type="sldNum" sz="quarter" idx="4"/>
          </p:nvPr>
        </p:nvSpPr>
        <p:spPr>
          <a:xfrm>
            <a:off x="7103745" y="6356352"/>
            <a:ext cx="226314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325796"/>
            <a:ext cx="10058399" cy="1261884"/>
          </a:xfrm>
          <a:prstGeom prst="rect">
            <a:avLst/>
          </a:prstGeom>
          <a:noFill/>
        </p:spPr>
        <p:txBody>
          <a:bodyPr wrap="square" rtlCol="0">
            <a:spAutoFit/>
          </a:bodyPr>
          <a:lstStyle/>
          <a:p>
            <a:pPr algn="ctr"/>
            <a:r>
              <a:rPr lang="en-US" sz="4000" b="1" dirty="0" smtClean="0">
                <a:solidFill>
                  <a:schemeClr val="bg1"/>
                </a:solidFill>
              </a:rPr>
              <a:t>Our God is Pro-Life</a:t>
            </a:r>
          </a:p>
          <a:p>
            <a:pPr algn="ctr"/>
            <a:r>
              <a:rPr lang="en-US" sz="3600" dirty="0" smtClean="0">
                <a:solidFill>
                  <a:schemeClr val="accent6"/>
                </a:solidFill>
              </a:rPr>
              <a:t>“He is the Author of Life”  </a:t>
            </a:r>
            <a:endParaRPr lang="en-US" sz="3600" dirty="0">
              <a:solidFill>
                <a:schemeClr val="accent6"/>
              </a:solidFill>
            </a:endParaRPr>
          </a:p>
        </p:txBody>
      </p:sp>
      <p:sp>
        <p:nvSpPr>
          <p:cNvPr id="4" name="TextBox 3"/>
          <p:cNvSpPr txBox="1"/>
          <p:nvPr/>
        </p:nvSpPr>
        <p:spPr>
          <a:xfrm>
            <a:off x="31804" y="5510820"/>
            <a:ext cx="9915277" cy="1200329"/>
          </a:xfrm>
          <a:prstGeom prst="rect">
            <a:avLst/>
          </a:prstGeom>
          <a:noFill/>
        </p:spPr>
        <p:txBody>
          <a:bodyPr wrap="square" rtlCol="0">
            <a:spAutoFit/>
          </a:bodyPr>
          <a:lstStyle/>
          <a:p>
            <a:pPr algn="ctr"/>
            <a:r>
              <a:rPr lang="en-US" sz="4000" dirty="0" smtClean="0">
                <a:solidFill>
                  <a:srgbClr val="FFFF00"/>
                </a:solidFill>
              </a:rPr>
              <a:t>LifeGate Sermon</a:t>
            </a:r>
          </a:p>
          <a:p>
            <a:pPr algn="ctr"/>
            <a:r>
              <a:rPr lang="en-US" sz="3200" dirty="0" smtClean="0">
                <a:solidFill>
                  <a:schemeClr val="bg1"/>
                </a:solidFill>
              </a:rPr>
              <a:t>May 5, 2024</a:t>
            </a:r>
            <a:endParaRPr lang="en-US" sz="3200" dirty="0">
              <a:solidFill>
                <a:schemeClr val="bg1"/>
              </a:solidFill>
            </a:endParaRPr>
          </a:p>
        </p:txBody>
      </p:sp>
      <p:pic>
        <p:nvPicPr>
          <p:cNvPr id="3074" name="Picture 2" descr="Facts About Planet Earth"/>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74072" y="125895"/>
            <a:ext cx="5430740" cy="30551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1907" y="3335905"/>
            <a:ext cx="9605174" cy="1015663"/>
          </a:xfrm>
          <a:prstGeom prst="rect">
            <a:avLst/>
          </a:prstGeom>
        </p:spPr>
        <p:txBody>
          <a:bodyPr wrap="square">
            <a:spAutoFit/>
          </a:bodyPr>
          <a:lstStyle/>
          <a:p>
            <a:r>
              <a:rPr lang="en-US" sz="2000" dirty="0">
                <a:solidFill>
                  <a:srgbClr val="FFFF00"/>
                </a:solidFill>
              </a:rPr>
              <a:t>For this is what the LORD says-- He who created the heavens, </a:t>
            </a:r>
            <a:r>
              <a:rPr lang="en-US" sz="2000" dirty="0" smtClean="0">
                <a:solidFill>
                  <a:srgbClr val="FFFF00"/>
                </a:solidFill>
              </a:rPr>
              <a:t>- He </a:t>
            </a:r>
            <a:r>
              <a:rPr lang="en-US" sz="2000" dirty="0">
                <a:solidFill>
                  <a:srgbClr val="FFFF00"/>
                </a:solidFill>
              </a:rPr>
              <a:t>who fashioned and made the earth, He founded it; </a:t>
            </a:r>
            <a:r>
              <a:rPr lang="en-US" sz="2000" b="1" dirty="0">
                <a:solidFill>
                  <a:srgbClr val="FFFF00"/>
                </a:solidFill>
              </a:rPr>
              <a:t>He did not create it to be empty, but formed it to be inhabited-- He says</a:t>
            </a:r>
            <a:r>
              <a:rPr lang="en-US" sz="2000" dirty="0">
                <a:solidFill>
                  <a:srgbClr val="FFFF00"/>
                </a:solidFill>
              </a:rPr>
              <a:t>: "I am the LORD, and there is no other. Isaiah </a:t>
            </a:r>
            <a:r>
              <a:rPr lang="en-US" sz="2000" dirty="0" smtClean="0">
                <a:solidFill>
                  <a:srgbClr val="FFFF00"/>
                </a:solidFill>
              </a:rPr>
              <a:t>45:18</a:t>
            </a:r>
            <a:r>
              <a:rPr lang="en-US" sz="2000" dirty="0">
                <a:solidFill>
                  <a:srgbClr val="FFFF00"/>
                </a:solidFill>
              </a:rPr>
              <a:t> </a:t>
            </a:r>
          </a:p>
        </p:txBody>
      </p:sp>
    </p:spTree>
    <p:extLst>
      <p:ext uri="{BB962C8B-B14F-4D97-AF65-F5344CB8AC3E}">
        <p14:creationId xmlns:p14="http://schemas.microsoft.com/office/powerpoint/2010/main" val="1883836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0887" y="941485"/>
            <a:ext cx="9112195" cy="3293209"/>
          </a:xfrm>
          <a:prstGeom prst="rect">
            <a:avLst/>
          </a:prstGeom>
        </p:spPr>
        <p:txBody>
          <a:bodyPr wrap="square">
            <a:spAutoFit/>
          </a:bodyPr>
          <a:lstStyle/>
          <a:p>
            <a:r>
              <a:rPr lang="en-US" sz="2400" dirty="0" smtClean="0">
                <a:solidFill>
                  <a:schemeClr val="bg1"/>
                </a:solidFill>
              </a:rPr>
              <a:t>I </a:t>
            </a:r>
            <a:r>
              <a:rPr lang="en-US" sz="2400" dirty="0">
                <a:solidFill>
                  <a:schemeClr val="bg1"/>
                </a:solidFill>
              </a:rPr>
              <a:t>charge you, in the sight of God and Christ Jesus and the elect </a:t>
            </a:r>
            <a:r>
              <a:rPr lang="en-US" sz="2400" dirty="0" smtClean="0">
                <a:solidFill>
                  <a:schemeClr val="bg1"/>
                </a:solidFill>
              </a:rPr>
              <a:t>(Chosen and Holy) angels</a:t>
            </a:r>
            <a:r>
              <a:rPr lang="en-US" sz="2400" dirty="0">
                <a:solidFill>
                  <a:schemeClr val="bg1"/>
                </a:solidFill>
              </a:rPr>
              <a:t>, to keep these instructions without partiality, and to do nothing out of favoritism. </a:t>
            </a:r>
            <a:r>
              <a:rPr lang="en-US" sz="2400" baseline="30000" dirty="0" smtClean="0">
                <a:solidFill>
                  <a:srgbClr val="FFFF00"/>
                </a:solidFill>
              </a:rPr>
              <a:t>--- </a:t>
            </a:r>
            <a:r>
              <a:rPr lang="en-US" sz="3200" dirty="0" smtClean="0">
                <a:solidFill>
                  <a:srgbClr val="FFFF00"/>
                </a:solidFill>
              </a:rPr>
              <a:t>do </a:t>
            </a:r>
            <a:r>
              <a:rPr lang="en-US" sz="3200" dirty="0">
                <a:solidFill>
                  <a:srgbClr val="FFFF00"/>
                </a:solidFill>
              </a:rPr>
              <a:t>not share in the sins of others. Keep yourself pure. </a:t>
            </a:r>
            <a:r>
              <a:rPr lang="en-US" sz="2400" baseline="30000" dirty="0" smtClean="0">
                <a:solidFill>
                  <a:schemeClr val="bg1"/>
                </a:solidFill>
              </a:rPr>
              <a:t>----</a:t>
            </a:r>
            <a:r>
              <a:rPr lang="en-US" sz="2400" dirty="0" smtClean="0">
                <a:solidFill>
                  <a:schemeClr val="bg1"/>
                </a:solidFill>
              </a:rPr>
              <a:t> </a:t>
            </a:r>
            <a:r>
              <a:rPr lang="en-US" sz="2400" baseline="30000" dirty="0">
                <a:solidFill>
                  <a:schemeClr val="bg1"/>
                </a:solidFill>
              </a:rPr>
              <a:t>24 </a:t>
            </a:r>
            <a:r>
              <a:rPr lang="en-US" sz="2400" dirty="0">
                <a:solidFill>
                  <a:schemeClr val="bg1"/>
                </a:solidFill>
              </a:rPr>
              <a:t> The sins of some men are obvious, reaching the place of judgment ahead of them; the sins of others trail behind them. </a:t>
            </a:r>
            <a:r>
              <a:rPr lang="en-US" sz="2400" baseline="30000" dirty="0">
                <a:solidFill>
                  <a:schemeClr val="bg1"/>
                </a:solidFill>
              </a:rPr>
              <a:t>25 </a:t>
            </a:r>
            <a:r>
              <a:rPr lang="en-US" sz="2400" dirty="0">
                <a:solidFill>
                  <a:schemeClr val="bg1"/>
                </a:solidFill>
              </a:rPr>
              <a:t> In the same way, good deeds are obvious, and even those that are not cannot be hidden. </a:t>
            </a:r>
            <a:r>
              <a:rPr lang="en-US" sz="2400" b="1" dirty="0">
                <a:solidFill>
                  <a:schemeClr val="bg1"/>
                </a:solidFill>
              </a:rPr>
              <a:t>1 Timothy </a:t>
            </a:r>
            <a:r>
              <a:rPr lang="en-US" sz="2400" b="1" dirty="0" smtClean="0">
                <a:solidFill>
                  <a:schemeClr val="bg1"/>
                </a:solidFill>
              </a:rPr>
              <a:t>5:21-22, 24, 25 </a:t>
            </a:r>
            <a:r>
              <a:rPr lang="en-US" sz="2400" b="1" dirty="0">
                <a:solidFill>
                  <a:schemeClr val="bg1"/>
                </a:solidFill>
              </a:rPr>
              <a:t>(NIV) </a:t>
            </a:r>
            <a:endParaRPr lang="en-US" sz="2400" dirty="0">
              <a:solidFill>
                <a:schemeClr val="bg1"/>
              </a:solidFill>
            </a:endParaRPr>
          </a:p>
        </p:txBody>
      </p:sp>
      <p:sp>
        <p:nvSpPr>
          <p:cNvPr id="8" name="TextBox 7"/>
          <p:cNvSpPr txBox="1"/>
          <p:nvPr/>
        </p:nvSpPr>
        <p:spPr>
          <a:xfrm>
            <a:off x="277946" y="159716"/>
            <a:ext cx="965436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Meat and Potatoes of This Word</a:t>
            </a:r>
            <a:endParaRPr lang="en-US" sz="3600" b="1" dirty="0">
              <a:solidFill>
                <a:srgbClr val="FFFF00"/>
              </a:solidFill>
              <a:effectLst>
                <a:outerShdw blurRad="38100" dist="38100" dir="2700000" algn="tl">
                  <a:srgbClr val="000000">
                    <a:alpha val="43137"/>
                  </a:srgbClr>
                </a:outerShdw>
              </a:effectLst>
            </a:endParaRPr>
          </a:p>
        </p:txBody>
      </p:sp>
      <p:sp>
        <p:nvSpPr>
          <p:cNvPr id="9" name="Rectangle 8"/>
          <p:cNvSpPr/>
          <p:nvPr/>
        </p:nvSpPr>
        <p:spPr>
          <a:xfrm>
            <a:off x="400886" y="4549213"/>
            <a:ext cx="9295847" cy="1938992"/>
          </a:xfrm>
          <a:prstGeom prst="rect">
            <a:avLst/>
          </a:prstGeom>
        </p:spPr>
        <p:txBody>
          <a:bodyPr wrap="square">
            <a:spAutoFit/>
          </a:bodyPr>
          <a:lstStyle/>
          <a:p>
            <a:r>
              <a:rPr lang="en-US" sz="2400" b="1" dirty="0" smtClean="0">
                <a:solidFill>
                  <a:srgbClr val="FFFF00"/>
                </a:solidFill>
              </a:rPr>
              <a:t>Rescue </a:t>
            </a:r>
            <a:r>
              <a:rPr lang="en-US" sz="2400" b="1" dirty="0">
                <a:solidFill>
                  <a:srgbClr val="FFFF00"/>
                </a:solidFill>
              </a:rPr>
              <a:t>those being led away to death; hold back those staggering toward slaughter</a:t>
            </a:r>
            <a:r>
              <a:rPr lang="en-US" sz="2400" dirty="0">
                <a:solidFill>
                  <a:srgbClr val="FFFF00"/>
                </a:solidFill>
              </a:rPr>
              <a:t>. </a:t>
            </a:r>
            <a:r>
              <a:rPr lang="en-US" sz="2400" baseline="30000" dirty="0">
                <a:solidFill>
                  <a:srgbClr val="FFFF00"/>
                </a:solidFill>
              </a:rPr>
              <a:t>12 </a:t>
            </a:r>
            <a:r>
              <a:rPr lang="en-US" sz="2400" dirty="0">
                <a:solidFill>
                  <a:srgbClr val="FFFF00"/>
                </a:solidFill>
              </a:rPr>
              <a:t> If you say, "But we knew nothing about this," does not he who weighs the heart perceive it? Does not he who guards your life know it? Will he not repay each person according to what he has done? </a:t>
            </a:r>
            <a:r>
              <a:rPr lang="en-US" sz="2400" b="1" dirty="0">
                <a:solidFill>
                  <a:srgbClr val="FFFF00"/>
                </a:solidFill>
              </a:rPr>
              <a:t>Proverbs 24:11-12 (NIV) </a:t>
            </a:r>
            <a:endParaRPr lang="en-US" sz="2400" dirty="0">
              <a:solidFill>
                <a:srgbClr val="FFFF00"/>
              </a:solidFill>
            </a:endParaRPr>
          </a:p>
        </p:txBody>
      </p:sp>
    </p:spTree>
    <p:extLst>
      <p:ext uri="{BB962C8B-B14F-4D97-AF65-F5344CB8AC3E}">
        <p14:creationId xmlns:p14="http://schemas.microsoft.com/office/powerpoint/2010/main" val="393458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1115" y="5181824"/>
            <a:ext cx="9175806" cy="1569660"/>
          </a:xfrm>
          <a:prstGeom prst="rect">
            <a:avLst/>
          </a:prstGeom>
        </p:spPr>
        <p:txBody>
          <a:bodyPr wrap="square">
            <a:spAutoFit/>
          </a:bodyPr>
          <a:lstStyle/>
          <a:p>
            <a:r>
              <a:rPr lang="en-US" sz="3200" dirty="0">
                <a:solidFill>
                  <a:srgbClr val="FFFF00"/>
                </a:solidFill>
              </a:rPr>
              <a:t> You killed the author of life, but God raised him from the dead. We are witnesses of this. </a:t>
            </a:r>
            <a:endParaRPr lang="en-US" sz="3200" dirty="0" smtClean="0">
              <a:solidFill>
                <a:srgbClr val="FFFF00"/>
              </a:solidFill>
            </a:endParaRPr>
          </a:p>
          <a:p>
            <a:r>
              <a:rPr lang="en-US" sz="3200" b="1" dirty="0" smtClean="0">
                <a:solidFill>
                  <a:srgbClr val="FFFF00"/>
                </a:solidFill>
              </a:rPr>
              <a:t>Acts </a:t>
            </a:r>
            <a:r>
              <a:rPr lang="en-US" sz="3200" b="1" dirty="0">
                <a:solidFill>
                  <a:srgbClr val="FFFF00"/>
                </a:solidFill>
              </a:rPr>
              <a:t>3:15 (NIV) </a:t>
            </a:r>
            <a:endParaRPr lang="en-US" sz="3200" dirty="0">
              <a:solidFill>
                <a:srgbClr val="FFFF00"/>
              </a:solidFill>
            </a:endParaRPr>
          </a:p>
        </p:txBody>
      </p:sp>
      <p:sp>
        <p:nvSpPr>
          <p:cNvPr id="8" name="Rectangle 7"/>
          <p:cNvSpPr/>
          <p:nvPr/>
        </p:nvSpPr>
        <p:spPr>
          <a:xfrm>
            <a:off x="564542" y="265751"/>
            <a:ext cx="9120147" cy="4832092"/>
          </a:xfrm>
          <a:prstGeom prst="rect">
            <a:avLst/>
          </a:prstGeom>
        </p:spPr>
        <p:txBody>
          <a:bodyPr wrap="square">
            <a:spAutoFit/>
          </a:bodyPr>
          <a:lstStyle/>
          <a:p>
            <a:r>
              <a:rPr lang="en-US" sz="2800" dirty="0">
                <a:solidFill>
                  <a:schemeClr val="bg1"/>
                </a:solidFill>
              </a:rPr>
              <a:t>For you created my inmost being; you knit me together in my mother's womb. 14  I praise you because I am fearfully and wonderfully made; Your works are wonderful, I know that full well. 15  My frame was not hidden from You when I was made in the secret place. When I was woven together in the depths of the earth, 16  Your eyes saw my unformed body. </a:t>
            </a:r>
            <a:r>
              <a:rPr lang="en-US" sz="2800" b="1" dirty="0">
                <a:solidFill>
                  <a:srgbClr val="FFFF00"/>
                </a:solidFill>
              </a:rPr>
              <a:t>All the days ordained for me were written in Your book before one of them came to be.</a:t>
            </a:r>
            <a:r>
              <a:rPr lang="en-US" sz="2800" dirty="0">
                <a:solidFill>
                  <a:schemeClr val="bg1"/>
                </a:solidFill>
              </a:rPr>
              <a:t> 17  How precious to me are Your thoughts, O God! How vast is the sum of them! Psalm 139:13-17 (NIV)</a:t>
            </a:r>
          </a:p>
        </p:txBody>
      </p:sp>
    </p:spTree>
    <p:extLst>
      <p:ext uri="{BB962C8B-B14F-4D97-AF65-F5344CB8AC3E}">
        <p14:creationId xmlns:p14="http://schemas.microsoft.com/office/powerpoint/2010/main" val="40631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2652" y="162210"/>
            <a:ext cx="965436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Life Is A Gift That Sin Obscures </a:t>
            </a:r>
            <a:endParaRPr lang="en-US" sz="3600" b="1"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805633" y="2814599"/>
            <a:ext cx="8603312" cy="1754326"/>
          </a:xfrm>
          <a:prstGeom prst="rect">
            <a:avLst/>
          </a:prstGeom>
        </p:spPr>
        <p:txBody>
          <a:bodyPr wrap="square">
            <a:spAutoFit/>
          </a:bodyPr>
          <a:lstStyle/>
          <a:p>
            <a:r>
              <a:rPr lang="en-US" sz="3600" dirty="0">
                <a:solidFill>
                  <a:schemeClr val="bg1"/>
                </a:solidFill>
              </a:rPr>
              <a:t>“The two most important days in your life are the day you are born and the day you find out why.” – Mark Twain.</a:t>
            </a:r>
          </a:p>
        </p:txBody>
      </p:sp>
      <p:sp>
        <p:nvSpPr>
          <p:cNvPr id="3" name="Rectangle 2"/>
          <p:cNvSpPr/>
          <p:nvPr/>
        </p:nvSpPr>
        <p:spPr>
          <a:xfrm>
            <a:off x="935269" y="5067068"/>
            <a:ext cx="8209128" cy="1384995"/>
          </a:xfrm>
          <a:prstGeom prst="rect">
            <a:avLst/>
          </a:prstGeom>
        </p:spPr>
        <p:txBody>
          <a:bodyPr wrap="square">
            <a:spAutoFit/>
          </a:bodyPr>
          <a:lstStyle/>
          <a:p>
            <a:r>
              <a:rPr lang="en-US" sz="2800" dirty="0" smtClean="0">
                <a:solidFill>
                  <a:srgbClr val="FFFF00"/>
                </a:solidFill>
              </a:rPr>
              <a:t>Where </a:t>
            </a:r>
            <a:r>
              <a:rPr lang="en-US" sz="2800" i="1" dirty="0">
                <a:solidFill>
                  <a:srgbClr val="FFFF00"/>
                </a:solidFill>
              </a:rPr>
              <a:t>there is</a:t>
            </a:r>
            <a:r>
              <a:rPr lang="en-US" sz="2800" dirty="0">
                <a:solidFill>
                  <a:srgbClr val="FFFF00"/>
                </a:solidFill>
              </a:rPr>
              <a:t> no vision, the people perish: but he that </a:t>
            </a:r>
            <a:r>
              <a:rPr lang="en-US" sz="2800" dirty="0" smtClean="0">
                <a:solidFill>
                  <a:srgbClr val="FFFF00"/>
                </a:solidFill>
              </a:rPr>
              <a:t>keeps </a:t>
            </a:r>
            <a:r>
              <a:rPr lang="en-US" sz="2800" dirty="0">
                <a:solidFill>
                  <a:srgbClr val="FFFF00"/>
                </a:solidFill>
              </a:rPr>
              <a:t>the law, happy </a:t>
            </a:r>
            <a:r>
              <a:rPr lang="en-US" sz="2800" i="1" dirty="0">
                <a:solidFill>
                  <a:srgbClr val="FFFF00"/>
                </a:solidFill>
              </a:rPr>
              <a:t>is</a:t>
            </a:r>
            <a:r>
              <a:rPr lang="en-US" sz="2800" dirty="0">
                <a:solidFill>
                  <a:srgbClr val="FFFF00"/>
                </a:solidFill>
              </a:rPr>
              <a:t> he. </a:t>
            </a:r>
            <a:r>
              <a:rPr lang="en-US" sz="2800" b="1" dirty="0">
                <a:solidFill>
                  <a:srgbClr val="FFFF00"/>
                </a:solidFill>
              </a:rPr>
              <a:t>Proverbs 29:18 (KJV</a:t>
            </a:r>
            <a:r>
              <a:rPr lang="en-US" sz="2800" b="1" dirty="0" smtClean="0">
                <a:solidFill>
                  <a:srgbClr val="FFFF00"/>
                </a:solidFill>
              </a:rPr>
              <a:t>)</a:t>
            </a:r>
            <a:endParaRPr lang="en-US" sz="2800" dirty="0">
              <a:solidFill>
                <a:srgbClr val="FFFF00"/>
              </a:solidFill>
            </a:endParaRPr>
          </a:p>
        </p:txBody>
      </p:sp>
      <p:pic>
        <p:nvPicPr>
          <p:cNvPr id="12290" name="Picture 2" descr="How Mark Twain's Childhood Influenced His Literary Work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5269" y="975650"/>
            <a:ext cx="1776233" cy="177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72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4038" y="162209"/>
            <a:ext cx="965436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Do Not Move The Ancient Boundaries</a:t>
            </a:r>
            <a:endParaRPr lang="en-US" sz="3600" b="1" dirty="0">
              <a:solidFill>
                <a:srgbClr val="FFFF00"/>
              </a:solidFill>
              <a:effectLst>
                <a:outerShdw blurRad="38100" dist="38100" dir="2700000" algn="tl">
                  <a:srgbClr val="000000">
                    <a:alpha val="43137"/>
                  </a:srgbClr>
                </a:outerShdw>
              </a:effectLst>
            </a:endParaRPr>
          </a:p>
        </p:txBody>
      </p:sp>
      <p:sp>
        <p:nvSpPr>
          <p:cNvPr id="2" name="Rectangle 1"/>
          <p:cNvSpPr>
            <a:spLocks noChangeArrowheads="1"/>
          </p:cNvSpPr>
          <p:nvPr/>
        </p:nvSpPr>
        <p:spPr bwMode="auto">
          <a:xfrm>
            <a:off x="349916" y="3525223"/>
            <a:ext cx="93745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bg1"/>
                </a:solidFill>
                <a:effectLst/>
                <a:latin typeface="Arial" pitchFamily="34" charset="0"/>
                <a:ea typeface="Calibri" pitchFamily="34" charset="0"/>
                <a:cs typeface="Arial" pitchFamily="34" charset="0"/>
              </a:rPr>
              <a:t>Do not move an ancient boundary stone or encroach on the fields of the fatherless,  Proverbs 23:10 (NIV) </a:t>
            </a:r>
            <a:endParaRPr kumimoji="0" lang="en-US" altLang="en-US" sz="2400" b="0" i="0" u="none" strike="noStrike" cap="none" normalizeH="0" baseline="0" dirty="0" smtClean="0">
              <a:ln>
                <a:noFill/>
              </a:ln>
              <a:solidFill>
                <a:schemeClr val="bg1"/>
              </a:solidFill>
              <a:effectLst/>
              <a:latin typeface="Arial" pitchFamily="34" charset="0"/>
              <a:cs typeface="Arial" pitchFamily="34" charset="0"/>
            </a:endParaRPr>
          </a:p>
        </p:txBody>
      </p:sp>
      <p:pic>
        <p:nvPicPr>
          <p:cNvPr id="1027" name="Picture 3" descr="Do Not Move the Ancient Boundary - Plain Bible Teach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37293" y="1030406"/>
            <a:ext cx="3699917" cy="23124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9916" y="5342804"/>
            <a:ext cx="9169396" cy="1200329"/>
          </a:xfrm>
          <a:prstGeom prst="rect">
            <a:avLst/>
          </a:prstGeom>
        </p:spPr>
        <p:txBody>
          <a:bodyPr wrap="square">
            <a:spAutoFit/>
          </a:bodyPr>
          <a:lstStyle/>
          <a:p>
            <a:r>
              <a:rPr lang="en-US" sz="2400" dirty="0" smtClean="0">
                <a:solidFill>
                  <a:srgbClr val="FFFF00"/>
                </a:solidFill>
              </a:rPr>
              <a:t>He </a:t>
            </a:r>
            <a:r>
              <a:rPr lang="en-US" sz="2400" dirty="0">
                <a:solidFill>
                  <a:srgbClr val="FFFF00"/>
                </a:solidFill>
              </a:rPr>
              <a:t>will speak against the Most High and oppress his saints and try to change the set times and the laws. The saints will be handed over to him for a time, times and half a time. </a:t>
            </a:r>
            <a:r>
              <a:rPr lang="en-US" sz="2400" b="1" dirty="0">
                <a:solidFill>
                  <a:srgbClr val="FFFF00"/>
                </a:solidFill>
              </a:rPr>
              <a:t>Daniel 7:25 (NIV) </a:t>
            </a:r>
            <a:endParaRPr lang="en-US" sz="2400" dirty="0">
              <a:solidFill>
                <a:srgbClr val="FFFF00"/>
              </a:solidFill>
            </a:endParaRPr>
          </a:p>
        </p:txBody>
      </p:sp>
    </p:spTree>
    <p:extLst>
      <p:ext uri="{BB962C8B-B14F-4D97-AF65-F5344CB8AC3E}">
        <p14:creationId xmlns:p14="http://schemas.microsoft.com/office/powerpoint/2010/main" val="408683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65824" y="84625"/>
            <a:ext cx="9654362" cy="830997"/>
          </a:xfrm>
          <a:prstGeom prst="rect">
            <a:avLst/>
          </a:prstGeom>
          <a:noFill/>
        </p:spPr>
        <p:txBody>
          <a:bodyPr wrap="square" rtlCol="0">
            <a:spAutoFit/>
          </a:bodyPr>
          <a:lstStyle/>
          <a:p>
            <a:pPr algn="ctr"/>
            <a:r>
              <a:rPr lang="en-US" sz="2400" b="1" dirty="0" smtClean="0">
                <a:solidFill>
                  <a:srgbClr val="FFFF00"/>
                </a:solidFill>
                <a:effectLst>
                  <a:outerShdw blurRad="38100" dist="38100" dir="2700000" algn="tl">
                    <a:srgbClr val="000000">
                      <a:alpha val="43137"/>
                    </a:srgbClr>
                  </a:outerShdw>
                </a:effectLst>
              </a:rPr>
              <a:t>The Battle For Protecting Life  </a:t>
            </a:r>
          </a:p>
          <a:p>
            <a:pPr algn="ctr"/>
            <a:r>
              <a:rPr lang="en-US" sz="2400" b="1" dirty="0" smtClean="0">
                <a:solidFill>
                  <a:srgbClr val="FFFF00"/>
                </a:solidFill>
                <a:effectLst>
                  <a:outerShdw blurRad="38100" dist="38100" dir="2700000" algn="tl">
                    <a:srgbClr val="000000">
                      <a:alpha val="43137"/>
                    </a:srgbClr>
                  </a:outerShdw>
                </a:effectLst>
              </a:rPr>
              <a:t>And J. Wesley Bready </a:t>
            </a:r>
            <a:endParaRPr lang="en-US" sz="2400" b="1" dirty="0">
              <a:solidFill>
                <a:srgbClr val="FFFF00"/>
              </a:solidFill>
              <a:effectLst>
                <a:outerShdw blurRad="38100" dist="38100" dir="2700000" algn="tl">
                  <a:srgbClr val="000000">
                    <a:alpha val="43137"/>
                  </a:srgbClr>
                </a:outerShdw>
              </a:effectLst>
            </a:endParaRPr>
          </a:p>
        </p:txBody>
      </p:sp>
      <p:pic>
        <p:nvPicPr>
          <p:cNvPr id="4" name="Picture 3"/>
          <p:cNvPicPr/>
          <p:nvPr/>
        </p:nvPicPr>
        <p:blipFill rotWithShape="1">
          <a:blip r:embed="rId2" cstate="screen">
            <a:extLst>
              <a:ext uri="{28A0092B-C50C-407E-A947-70E740481C1C}">
                <a14:useLocalDpi xmlns:a14="http://schemas.microsoft.com/office/drawing/2010/main"/>
              </a:ext>
            </a:extLst>
          </a:blip>
          <a:srcRect/>
          <a:stretch/>
        </p:blipFill>
        <p:spPr bwMode="auto">
          <a:xfrm rot="783410">
            <a:off x="6159956" y="297610"/>
            <a:ext cx="3215079" cy="5071732"/>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269544" y="979817"/>
            <a:ext cx="5646760" cy="4401205"/>
          </a:xfrm>
          <a:prstGeom prst="rect">
            <a:avLst/>
          </a:prstGeom>
        </p:spPr>
        <p:txBody>
          <a:bodyPr wrap="square">
            <a:spAutoFit/>
          </a:bodyPr>
          <a:lstStyle/>
          <a:p>
            <a:r>
              <a:rPr lang="en-US" sz="2000" dirty="0">
                <a:solidFill>
                  <a:schemeClr val="bg1"/>
                </a:solidFill>
              </a:rPr>
              <a:t>“</a:t>
            </a:r>
            <a:r>
              <a:rPr lang="en-US" sz="2000" b="1" dirty="0">
                <a:solidFill>
                  <a:srgbClr val="FFFF00"/>
                </a:solidFill>
              </a:rPr>
              <a:t>These show that, for example, between 1730-1750, 3 out of 4 of all children, born to all classes in London, died before their 5th birthday</a:t>
            </a:r>
            <a:r>
              <a:rPr lang="en-US" sz="2000" dirty="0">
                <a:solidFill>
                  <a:schemeClr val="bg1"/>
                </a:solidFill>
              </a:rPr>
              <a:t>. James </a:t>
            </a:r>
            <a:r>
              <a:rPr lang="en-US" sz="2000" dirty="0" err="1">
                <a:solidFill>
                  <a:schemeClr val="bg1"/>
                </a:solidFill>
              </a:rPr>
              <a:t>Hanway</a:t>
            </a:r>
            <a:r>
              <a:rPr lang="en-US" sz="2000" dirty="0">
                <a:solidFill>
                  <a:schemeClr val="bg1"/>
                </a:solidFill>
              </a:rPr>
              <a:t>, the Christian friend of </a:t>
            </a:r>
            <a:r>
              <a:rPr lang="en-US" sz="2000" dirty="0" smtClean="0">
                <a:solidFill>
                  <a:schemeClr val="bg1"/>
                </a:solidFill>
              </a:rPr>
              <a:t>pauper </a:t>
            </a:r>
            <a:r>
              <a:rPr lang="en-US" sz="2000" dirty="0">
                <a:solidFill>
                  <a:schemeClr val="bg1"/>
                </a:solidFill>
              </a:rPr>
              <a:t>children, produced scores of statistics, pamphlets, preserved in the British Museum library, revealing his investigations into the treatment and death-rate of the infant poor— death occurring time after time because of murder and the practice of exposing newly born babies to perish in the streets, as well as the placing of unhappy babies with heartless nurses, who </a:t>
            </a:r>
            <a:r>
              <a:rPr lang="en-US" sz="2000" dirty="0" smtClean="0">
                <a:solidFill>
                  <a:schemeClr val="bg1"/>
                </a:solidFill>
              </a:rPr>
              <a:t>would let </a:t>
            </a:r>
            <a:r>
              <a:rPr lang="en-US" sz="2000" dirty="0">
                <a:solidFill>
                  <a:schemeClr val="bg1"/>
                </a:solidFill>
              </a:rPr>
              <a:t>them starve to death, or turned them into the streets to beg or steal.”</a:t>
            </a:r>
          </a:p>
        </p:txBody>
      </p:sp>
      <p:sp>
        <p:nvSpPr>
          <p:cNvPr id="3" name="Rectangle 2"/>
          <p:cNvSpPr/>
          <p:nvPr/>
        </p:nvSpPr>
        <p:spPr>
          <a:xfrm>
            <a:off x="646775" y="5496974"/>
            <a:ext cx="7120720" cy="1200329"/>
          </a:xfrm>
          <a:prstGeom prst="rect">
            <a:avLst/>
          </a:prstGeom>
        </p:spPr>
        <p:txBody>
          <a:bodyPr wrap="square">
            <a:spAutoFit/>
          </a:bodyPr>
          <a:lstStyle/>
          <a:p>
            <a:r>
              <a:rPr lang="en-US" sz="2400" dirty="0" smtClean="0">
                <a:solidFill>
                  <a:srgbClr val="FFFF00"/>
                </a:solidFill>
              </a:rPr>
              <a:t>“A </a:t>
            </a:r>
            <a:r>
              <a:rPr lang="en-US" sz="2400" dirty="0">
                <a:solidFill>
                  <a:srgbClr val="FFFF00"/>
                </a:solidFill>
              </a:rPr>
              <a:t>civilization is rightly judged by the way it treats people and when people are treated inhumanly they resort to desperate measures to survive.”</a:t>
            </a:r>
          </a:p>
        </p:txBody>
      </p:sp>
    </p:spTree>
    <p:extLst>
      <p:ext uri="{BB962C8B-B14F-4D97-AF65-F5344CB8AC3E}">
        <p14:creationId xmlns:p14="http://schemas.microsoft.com/office/powerpoint/2010/main" val="237731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2652" y="162210"/>
            <a:ext cx="965436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Meeting Spiritual and Physical Needs</a:t>
            </a:r>
            <a:endParaRPr lang="en-US" sz="3600" b="1"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492981" y="1582341"/>
            <a:ext cx="9096292" cy="4832092"/>
          </a:xfrm>
          <a:prstGeom prst="rect">
            <a:avLst/>
          </a:prstGeom>
        </p:spPr>
        <p:txBody>
          <a:bodyPr wrap="square">
            <a:spAutoFit/>
          </a:bodyPr>
          <a:lstStyle/>
          <a:p>
            <a:r>
              <a:rPr lang="en-US" sz="2800" dirty="0">
                <a:solidFill>
                  <a:schemeClr val="bg1"/>
                </a:solidFill>
              </a:rPr>
              <a:t>THE LEADERS DURING WESLEY’S DAY</a:t>
            </a:r>
          </a:p>
          <a:p>
            <a:r>
              <a:rPr lang="en-US" sz="2800" dirty="0">
                <a:solidFill>
                  <a:schemeClr val="bg1"/>
                </a:solidFill>
              </a:rPr>
              <a:t> </a:t>
            </a:r>
          </a:p>
          <a:p>
            <a:r>
              <a:rPr lang="en-US" sz="2800" dirty="0" smtClean="0">
                <a:solidFill>
                  <a:schemeClr val="bg1"/>
                </a:solidFill>
              </a:rPr>
              <a:t>“Men </a:t>
            </a:r>
            <a:r>
              <a:rPr lang="en-US" sz="2800" dirty="0">
                <a:solidFill>
                  <a:schemeClr val="bg1"/>
                </a:solidFill>
              </a:rPr>
              <a:t>who have become deeply impacted by a sense of their own immortality and their need for redemption in Christ, become interested in the </a:t>
            </a:r>
            <a:r>
              <a:rPr lang="en-US" sz="2800" dirty="0" smtClean="0">
                <a:solidFill>
                  <a:schemeClr val="bg1"/>
                </a:solidFill>
              </a:rPr>
              <a:t>physical well-being </a:t>
            </a:r>
            <a:r>
              <a:rPr lang="en-US" sz="2800" dirty="0">
                <a:solidFill>
                  <a:schemeClr val="bg1"/>
                </a:solidFill>
              </a:rPr>
              <a:t>and the eternal welfare of others. It has always been so, and is </a:t>
            </a:r>
            <a:r>
              <a:rPr lang="en-US" sz="2800" dirty="0" smtClean="0">
                <a:solidFill>
                  <a:schemeClr val="bg1"/>
                </a:solidFill>
              </a:rPr>
              <a:t>still true, </a:t>
            </a:r>
            <a:r>
              <a:rPr lang="en-US" sz="2800" dirty="0">
                <a:solidFill>
                  <a:schemeClr val="bg1"/>
                </a:solidFill>
              </a:rPr>
              <a:t>that </a:t>
            </a:r>
            <a:r>
              <a:rPr lang="en-US" sz="2800" b="1" dirty="0">
                <a:solidFill>
                  <a:srgbClr val="FFFF00"/>
                </a:solidFill>
              </a:rPr>
              <a:t>men who have not a sense of man's immortal welfare </a:t>
            </a:r>
            <a:r>
              <a:rPr lang="en-US" sz="2800" dirty="0">
                <a:solidFill>
                  <a:schemeClr val="bg1"/>
                </a:solidFill>
              </a:rPr>
              <a:t>have usually cared but little about his </a:t>
            </a:r>
            <a:r>
              <a:rPr lang="en-US" sz="2800" dirty="0" smtClean="0">
                <a:solidFill>
                  <a:schemeClr val="bg1"/>
                </a:solidFill>
              </a:rPr>
              <a:t>physical interests</a:t>
            </a:r>
            <a:r>
              <a:rPr lang="en-US" sz="2800" dirty="0">
                <a:solidFill>
                  <a:schemeClr val="bg1"/>
                </a:solidFill>
              </a:rPr>
              <a:t>. Hospitals and churches, orphanages and missionary societies, usually grow out of the same spiritual root</a:t>
            </a:r>
            <a:r>
              <a:rPr lang="en-US" sz="2800" dirty="0" smtClean="0">
                <a:solidFill>
                  <a:schemeClr val="bg1"/>
                </a:solidFill>
              </a:rPr>
              <a:t>.” Author Unknown </a:t>
            </a:r>
            <a:endParaRPr lang="en-US" sz="2800" dirty="0">
              <a:solidFill>
                <a:schemeClr val="bg1"/>
              </a:solidFill>
            </a:endParaRPr>
          </a:p>
        </p:txBody>
      </p:sp>
    </p:spTree>
    <p:extLst>
      <p:ext uri="{BB962C8B-B14F-4D97-AF65-F5344CB8AC3E}">
        <p14:creationId xmlns:p14="http://schemas.microsoft.com/office/powerpoint/2010/main" val="2496527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5911" y="4180059"/>
            <a:ext cx="8898340" cy="2308324"/>
          </a:xfrm>
          <a:prstGeom prst="rect">
            <a:avLst/>
          </a:prstGeom>
        </p:spPr>
        <p:txBody>
          <a:bodyPr wrap="square">
            <a:spAutoFit/>
          </a:bodyPr>
          <a:lstStyle/>
          <a:p>
            <a:r>
              <a:rPr lang="en-US" sz="2400" dirty="0" smtClean="0">
                <a:solidFill>
                  <a:schemeClr val="bg1"/>
                </a:solidFill>
              </a:rPr>
              <a:t>“Ultimately</a:t>
            </a:r>
            <a:r>
              <a:rPr lang="en-US" sz="2400" dirty="0">
                <a:solidFill>
                  <a:schemeClr val="bg1"/>
                </a:solidFill>
              </a:rPr>
              <a:t>, most people adopt a hybrid </a:t>
            </a:r>
            <a:r>
              <a:rPr lang="en-US" sz="2400" dirty="0" smtClean="0">
                <a:solidFill>
                  <a:schemeClr val="bg1"/>
                </a:solidFill>
              </a:rPr>
              <a:t>view of </a:t>
            </a:r>
            <a:r>
              <a:rPr lang="en-US" sz="2400" dirty="0">
                <a:solidFill>
                  <a:schemeClr val="bg1"/>
                </a:solidFill>
              </a:rPr>
              <a:t>personhood, according to which an embryo is a non-person, while a late-term fetus is a person. Embryos have no capacity for sentience (yet alone consciousness), whereas a late-term fetus has basic capacities for processing stimuli from the external world</a:t>
            </a:r>
            <a:r>
              <a:rPr lang="en-US" sz="2400" dirty="0" smtClean="0">
                <a:solidFill>
                  <a:schemeClr val="bg1"/>
                </a:solidFill>
              </a:rPr>
              <a:t>.”</a:t>
            </a:r>
            <a:r>
              <a:rPr lang="en-US" sz="2400" dirty="0">
                <a:solidFill>
                  <a:schemeClr val="bg1"/>
                </a:solidFill>
              </a:rPr>
              <a:t> </a:t>
            </a:r>
            <a:r>
              <a:rPr lang="en-US" sz="2400" dirty="0" smtClean="0">
                <a:solidFill>
                  <a:schemeClr val="bg1"/>
                </a:solidFill>
              </a:rPr>
              <a:t> Xavier Symons</a:t>
            </a:r>
            <a:endParaRPr lang="en-US" sz="2400" dirty="0">
              <a:solidFill>
                <a:schemeClr val="bg1"/>
              </a:solidFill>
            </a:endParaRPr>
          </a:p>
        </p:txBody>
      </p:sp>
      <p:sp>
        <p:nvSpPr>
          <p:cNvPr id="8" name="TextBox 7"/>
          <p:cNvSpPr txBox="1"/>
          <p:nvPr/>
        </p:nvSpPr>
        <p:spPr>
          <a:xfrm>
            <a:off x="292128" y="196566"/>
            <a:ext cx="9654362" cy="584775"/>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Mankind Always Finds A Way To Excuse Sin</a:t>
            </a:r>
            <a:endParaRPr lang="en-US" sz="3200" b="1" dirty="0">
              <a:solidFill>
                <a:srgbClr val="FFFF00"/>
              </a:solidFill>
              <a:effectLst>
                <a:outerShdw blurRad="38100" dist="38100" dir="2700000" algn="tl">
                  <a:srgbClr val="000000">
                    <a:alpha val="43137"/>
                  </a:srgbClr>
                </a:outerShdw>
              </a:effectLst>
            </a:endParaRPr>
          </a:p>
        </p:txBody>
      </p:sp>
      <p:sp>
        <p:nvSpPr>
          <p:cNvPr id="9" name="Rectangle 8"/>
          <p:cNvSpPr/>
          <p:nvPr/>
        </p:nvSpPr>
        <p:spPr>
          <a:xfrm>
            <a:off x="614149" y="3134741"/>
            <a:ext cx="4865428" cy="954107"/>
          </a:xfrm>
          <a:prstGeom prst="rect">
            <a:avLst/>
          </a:prstGeom>
        </p:spPr>
        <p:txBody>
          <a:bodyPr wrap="square">
            <a:spAutoFit/>
          </a:bodyPr>
          <a:lstStyle/>
          <a:p>
            <a:r>
              <a:rPr lang="en-US" sz="2800" b="1" dirty="0" smtClean="0">
                <a:solidFill>
                  <a:srgbClr val="FFFF00"/>
                </a:solidFill>
              </a:rPr>
              <a:t>“Ethically </a:t>
            </a:r>
            <a:r>
              <a:rPr lang="en-US" sz="2800" b="1" dirty="0">
                <a:solidFill>
                  <a:srgbClr val="FFFF00"/>
                </a:solidFill>
              </a:rPr>
              <a:t>speaking, is a fetus a person</a:t>
            </a:r>
            <a:r>
              <a:rPr lang="en-US" sz="2800" b="1" dirty="0" smtClean="0">
                <a:solidFill>
                  <a:srgbClr val="FFFF00"/>
                </a:solidFill>
              </a:rPr>
              <a:t>?”</a:t>
            </a:r>
            <a:endParaRPr lang="en-US" sz="2800" dirty="0">
              <a:solidFill>
                <a:srgbClr val="FFFF00"/>
              </a:solidFill>
            </a:endParaRPr>
          </a:p>
        </p:txBody>
      </p:sp>
      <p:pic>
        <p:nvPicPr>
          <p:cNvPr id="10" name="Picture 9" descr="Xavier Symons"/>
          <p:cNvPicPr/>
          <p:nvPr/>
        </p:nvPicPr>
        <p:blipFill>
          <a:blip r:embed="rId2">
            <a:extLst>
              <a:ext uri="{28A0092B-C50C-407E-A947-70E740481C1C}">
                <a14:useLocalDpi xmlns:a14="http://schemas.microsoft.com/office/drawing/2010/main"/>
              </a:ext>
            </a:extLst>
          </a:blip>
          <a:srcRect/>
          <a:stretch>
            <a:fillRect/>
          </a:stretch>
        </p:blipFill>
        <p:spPr bwMode="auto">
          <a:xfrm>
            <a:off x="5353960" y="2663908"/>
            <a:ext cx="1424940" cy="1424940"/>
          </a:xfrm>
          <a:prstGeom prst="rect">
            <a:avLst/>
          </a:prstGeom>
          <a:noFill/>
          <a:ln>
            <a:noFill/>
          </a:ln>
        </p:spPr>
      </p:pic>
      <p:sp>
        <p:nvSpPr>
          <p:cNvPr id="11" name="Rectangle 10"/>
          <p:cNvSpPr/>
          <p:nvPr/>
        </p:nvSpPr>
        <p:spPr>
          <a:xfrm>
            <a:off x="726743" y="929027"/>
            <a:ext cx="5742295" cy="461665"/>
          </a:xfrm>
          <a:prstGeom prst="rect">
            <a:avLst/>
          </a:prstGeom>
        </p:spPr>
        <p:txBody>
          <a:bodyPr wrap="square">
            <a:spAutoFit/>
          </a:bodyPr>
          <a:lstStyle/>
          <a:p>
            <a:r>
              <a:rPr lang="en-US" sz="2400" dirty="0" smtClean="0">
                <a:solidFill>
                  <a:schemeClr val="bg1"/>
                </a:solidFill>
              </a:rPr>
              <a:t>Thou </a:t>
            </a:r>
            <a:r>
              <a:rPr lang="en-US" sz="2400" dirty="0">
                <a:solidFill>
                  <a:schemeClr val="bg1"/>
                </a:solidFill>
              </a:rPr>
              <a:t>shalt not kill. </a:t>
            </a:r>
            <a:r>
              <a:rPr lang="en-US" sz="2400" b="1" dirty="0">
                <a:solidFill>
                  <a:schemeClr val="bg1"/>
                </a:solidFill>
              </a:rPr>
              <a:t>Exodus 20:13 (KJV</a:t>
            </a:r>
            <a:r>
              <a:rPr lang="en-US" sz="2400" b="1" dirty="0" smtClean="0">
                <a:solidFill>
                  <a:schemeClr val="bg1"/>
                </a:solidFill>
              </a:rPr>
              <a:t>)</a:t>
            </a:r>
            <a:endParaRPr lang="en-US" sz="2400" dirty="0">
              <a:solidFill>
                <a:schemeClr val="bg1"/>
              </a:solidFill>
            </a:endParaRPr>
          </a:p>
        </p:txBody>
      </p:sp>
      <p:sp>
        <p:nvSpPr>
          <p:cNvPr id="12" name="Rectangle 11"/>
          <p:cNvSpPr/>
          <p:nvPr/>
        </p:nvSpPr>
        <p:spPr>
          <a:xfrm>
            <a:off x="292128" y="1483771"/>
            <a:ext cx="9390959" cy="923330"/>
          </a:xfrm>
          <a:prstGeom prst="rect">
            <a:avLst/>
          </a:prstGeom>
        </p:spPr>
        <p:txBody>
          <a:bodyPr wrap="square">
            <a:spAutoFit/>
          </a:bodyPr>
          <a:lstStyle/>
          <a:p>
            <a:r>
              <a:rPr lang="en-US" dirty="0">
                <a:solidFill>
                  <a:schemeClr val="bg1"/>
                </a:solidFill>
              </a:rPr>
              <a:t> "'And you took your sons and daughters whom you bore to me and sacrificed them as food to the idols. Was your prostitution not enough? </a:t>
            </a:r>
            <a:r>
              <a:rPr lang="en-US" baseline="30000" dirty="0">
                <a:solidFill>
                  <a:schemeClr val="bg1"/>
                </a:solidFill>
              </a:rPr>
              <a:t>21 </a:t>
            </a:r>
            <a:r>
              <a:rPr lang="en-US" dirty="0">
                <a:solidFill>
                  <a:schemeClr val="bg1"/>
                </a:solidFill>
              </a:rPr>
              <a:t> You slaughtered my children and sacrificed them to the idols. </a:t>
            </a:r>
            <a:r>
              <a:rPr lang="en-US" b="1" dirty="0">
                <a:solidFill>
                  <a:schemeClr val="bg1"/>
                </a:solidFill>
              </a:rPr>
              <a:t>Ezekiel 16:20-21 (NIV) </a:t>
            </a:r>
            <a:r>
              <a:rPr lang="en-US" b="1" dirty="0" smtClean="0">
                <a:solidFill>
                  <a:schemeClr val="bg1"/>
                </a:solidFill>
              </a:rPr>
              <a:t> (Direct Violation of Leviticus 18:21)</a:t>
            </a:r>
            <a:endParaRPr lang="en-US" dirty="0">
              <a:solidFill>
                <a:schemeClr val="bg1"/>
              </a:solidFill>
            </a:endParaRPr>
          </a:p>
        </p:txBody>
      </p:sp>
    </p:spTree>
    <p:extLst>
      <p:ext uri="{BB962C8B-B14F-4D97-AF65-F5344CB8AC3E}">
        <p14:creationId xmlns:p14="http://schemas.microsoft.com/office/powerpoint/2010/main" val="71137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20972" y="99695"/>
            <a:ext cx="8625385" cy="523220"/>
          </a:xfrm>
          <a:prstGeom prst="rect">
            <a:avLst/>
          </a:prstGeom>
        </p:spPr>
        <p:txBody>
          <a:bodyPr wrap="square">
            <a:spAutoFit/>
          </a:bodyPr>
          <a:lstStyle/>
          <a:p>
            <a:r>
              <a:rPr lang="en-US" sz="2800" b="1" dirty="0" smtClean="0">
                <a:solidFill>
                  <a:srgbClr val="FFFF00"/>
                </a:solidFill>
              </a:rPr>
              <a:t>The Sobering Truth of Mankind’s Sinfulness </a:t>
            </a:r>
          </a:p>
        </p:txBody>
      </p:sp>
      <p:pic>
        <p:nvPicPr>
          <p:cNvPr id="8194" name="Picture 2" descr="Communism: History and Backgroun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2092" y="1192449"/>
            <a:ext cx="2046265" cy="149852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orld War 1 VS World War 2 - How Do They Compa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092" y="2971969"/>
            <a:ext cx="2165142" cy="13407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4" cstate="screen">
            <a:extLst>
              <a:ext uri="{28A0092B-C50C-407E-A947-70E740481C1C}">
                <a14:useLocalDpi xmlns:a14="http://schemas.microsoft.com/office/drawing/2010/main"/>
              </a:ext>
            </a:extLst>
          </a:blip>
          <a:stretch>
            <a:fillRect/>
          </a:stretch>
        </p:blipFill>
        <p:spPr>
          <a:xfrm>
            <a:off x="342093" y="4978190"/>
            <a:ext cx="2165142" cy="1504497"/>
          </a:xfrm>
          <a:prstGeom prst="rect">
            <a:avLst/>
          </a:prstGeom>
        </p:spPr>
      </p:pic>
      <p:sp>
        <p:nvSpPr>
          <p:cNvPr id="2" name="TextBox 1"/>
          <p:cNvSpPr txBox="1"/>
          <p:nvPr/>
        </p:nvSpPr>
        <p:spPr>
          <a:xfrm>
            <a:off x="2507234" y="2145067"/>
            <a:ext cx="4312694" cy="461665"/>
          </a:xfrm>
          <a:prstGeom prst="rect">
            <a:avLst/>
          </a:prstGeom>
          <a:noFill/>
        </p:spPr>
        <p:txBody>
          <a:bodyPr wrap="square" rtlCol="0">
            <a:spAutoFit/>
          </a:bodyPr>
          <a:lstStyle/>
          <a:p>
            <a:r>
              <a:rPr lang="en-US" sz="2400" dirty="0" smtClean="0">
                <a:solidFill>
                  <a:schemeClr val="bg1"/>
                </a:solidFill>
              </a:rPr>
              <a:t>Communism killed 94.3 Million</a:t>
            </a:r>
          </a:p>
        </p:txBody>
      </p:sp>
      <p:sp>
        <p:nvSpPr>
          <p:cNvPr id="9" name="TextBox 8"/>
          <p:cNvSpPr txBox="1"/>
          <p:nvPr/>
        </p:nvSpPr>
        <p:spPr>
          <a:xfrm>
            <a:off x="2711354" y="3305033"/>
            <a:ext cx="4173942" cy="830997"/>
          </a:xfrm>
          <a:prstGeom prst="rect">
            <a:avLst/>
          </a:prstGeom>
          <a:noFill/>
        </p:spPr>
        <p:txBody>
          <a:bodyPr wrap="square" rtlCol="0">
            <a:spAutoFit/>
          </a:bodyPr>
          <a:lstStyle/>
          <a:p>
            <a:r>
              <a:rPr lang="en-US" sz="2400" dirty="0" smtClean="0">
                <a:solidFill>
                  <a:schemeClr val="bg1"/>
                </a:solidFill>
              </a:rPr>
              <a:t>World War 1 and World War 2 Killed 115 Million </a:t>
            </a:r>
          </a:p>
        </p:txBody>
      </p:sp>
      <p:sp>
        <p:nvSpPr>
          <p:cNvPr id="3" name="Rectangle 2"/>
          <p:cNvSpPr/>
          <p:nvPr/>
        </p:nvSpPr>
        <p:spPr>
          <a:xfrm>
            <a:off x="2906973" y="663645"/>
            <a:ext cx="6785808" cy="1292662"/>
          </a:xfrm>
          <a:prstGeom prst="rect">
            <a:avLst/>
          </a:prstGeom>
        </p:spPr>
        <p:txBody>
          <a:bodyPr wrap="square">
            <a:spAutoFit/>
          </a:bodyPr>
          <a:lstStyle/>
          <a:p>
            <a:r>
              <a:rPr lang="en-US" dirty="0">
                <a:solidFill>
                  <a:schemeClr val="bg1"/>
                </a:solidFill>
              </a:rPr>
              <a:t> </a:t>
            </a:r>
            <a:r>
              <a:rPr lang="en-US" sz="2400" dirty="0">
                <a:solidFill>
                  <a:srgbClr val="FFFF00"/>
                </a:solidFill>
              </a:rPr>
              <a:t>In the day of great slaughter</a:t>
            </a:r>
            <a:r>
              <a:rPr lang="en-US" dirty="0">
                <a:solidFill>
                  <a:schemeClr val="bg1"/>
                </a:solidFill>
              </a:rPr>
              <a:t>, when the towers fall, streams of water will flow on every high mountain and every lofty hill. </a:t>
            </a:r>
            <a:r>
              <a:rPr lang="en-US" baseline="30000" dirty="0">
                <a:solidFill>
                  <a:schemeClr val="bg1"/>
                </a:solidFill>
              </a:rPr>
              <a:t>26 </a:t>
            </a:r>
            <a:r>
              <a:rPr lang="en-US" dirty="0">
                <a:solidFill>
                  <a:schemeClr val="bg1"/>
                </a:solidFill>
              </a:rPr>
              <a:t> The moon will shine like the sun, and the sunlight will be seven times </a:t>
            </a:r>
            <a:r>
              <a:rPr lang="en-US" dirty="0" smtClean="0">
                <a:solidFill>
                  <a:schemeClr val="bg1"/>
                </a:solidFill>
              </a:rPr>
              <a:t>brighter - </a:t>
            </a:r>
            <a:r>
              <a:rPr lang="en-US" b="1" dirty="0" smtClean="0">
                <a:solidFill>
                  <a:schemeClr val="bg1"/>
                </a:solidFill>
              </a:rPr>
              <a:t>Isaiah </a:t>
            </a:r>
            <a:r>
              <a:rPr lang="en-US" b="1" dirty="0">
                <a:solidFill>
                  <a:schemeClr val="bg1"/>
                </a:solidFill>
              </a:rPr>
              <a:t>30:25-26 (NIV) </a:t>
            </a:r>
            <a:endParaRPr lang="en-US" dirty="0">
              <a:solidFill>
                <a:schemeClr val="bg1"/>
              </a:solidFill>
            </a:endParaRPr>
          </a:p>
        </p:txBody>
      </p:sp>
      <p:sp>
        <p:nvSpPr>
          <p:cNvPr id="10" name="TextBox 9"/>
          <p:cNvSpPr txBox="1"/>
          <p:nvPr/>
        </p:nvSpPr>
        <p:spPr>
          <a:xfrm>
            <a:off x="2711354" y="5531893"/>
            <a:ext cx="4173942" cy="830997"/>
          </a:xfrm>
          <a:prstGeom prst="rect">
            <a:avLst/>
          </a:prstGeom>
          <a:noFill/>
        </p:spPr>
        <p:txBody>
          <a:bodyPr wrap="square" rtlCol="0">
            <a:spAutoFit/>
          </a:bodyPr>
          <a:lstStyle/>
          <a:p>
            <a:r>
              <a:rPr lang="en-US" sz="2400" dirty="0" smtClean="0">
                <a:solidFill>
                  <a:schemeClr val="bg1"/>
                </a:solidFill>
              </a:rPr>
              <a:t>World-wide abortions in the 20</a:t>
            </a:r>
            <a:r>
              <a:rPr lang="en-US" sz="2400" baseline="30000" dirty="0" smtClean="0">
                <a:solidFill>
                  <a:schemeClr val="bg1"/>
                </a:solidFill>
              </a:rPr>
              <a:t>th</a:t>
            </a:r>
            <a:r>
              <a:rPr lang="en-US" sz="2400" dirty="0" smtClean="0">
                <a:solidFill>
                  <a:schemeClr val="bg1"/>
                </a:solidFill>
              </a:rPr>
              <a:t> Century over 1 Billion </a:t>
            </a:r>
          </a:p>
        </p:txBody>
      </p:sp>
    </p:spTree>
    <p:extLst>
      <p:ext uri="{BB962C8B-B14F-4D97-AF65-F5344CB8AC3E}">
        <p14:creationId xmlns:p14="http://schemas.microsoft.com/office/powerpoint/2010/main" val="336352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685800" y="762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Many Issues Are Pro-Life Issues </a:t>
            </a:r>
            <a:endParaRPr lang="en-US" sz="3200" b="1" kern="0" dirty="0">
              <a:solidFill>
                <a:srgbClr val="FFFF00"/>
              </a:solidFill>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4245" y="1276065"/>
            <a:ext cx="4988256" cy="4816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445457" y="1293715"/>
            <a:ext cx="4432110" cy="5632311"/>
          </a:xfrm>
          <a:prstGeom prst="rect">
            <a:avLst/>
          </a:prstGeom>
        </p:spPr>
        <p:txBody>
          <a:bodyPr wrap="square">
            <a:spAutoFit/>
          </a:bodyPr>
          <a:lstStyle/>
          <a:p>
            <a:r>
              <a:rPr lang="en-US" sz="2000" dirty="0">
                <a:solidFill>
                  <a:schemeClr val="bg1"/>
                </a:solidFill>
              </a:rPr>
              <a:t>The Hippocratic Oath is one of the oldest binding documents in history dating back to the 5th Century B.C. Its principles are held sacred by doctors to this day and still today, most graduating medical-school students swear to some form of the oath. Hippocrates was known as the father of medicine and the famous oath bears his name. One of the best know lines in the oath states: </a:t>
            </a:r>
            <a:r>
              <a:rPr lang="en-US" sz="2000" b="1" dirty="0">
                <a:solidFill>
                  <a:srgbClr val="FFFF00"/>
                </a:solidFill>
              </a:rPr>
              <a:t>“I will prescribe regimens for the good of my patients according to my ability and my judgment and never do harm to anyone. To please no one will I prescribe a deadly drug nor give advice which may cause his death.” </a:t>
            </a:r>
          </a:p>
        </p:txBody>
      </p:sp>
    </p:spTree>
    <p:extLst>
      <p:ext uri="{BB962C8B-B14F-4D97-AF65-F5344CB8AC3E}">
        <p14:creationId xmlns:p14="http://schemas.microsoft.com/office/powerpoint/2010/main" val="30090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2137" y="1429688"/>
            <a:ext cx="9048466" cy="2677656"/>
          </a:xfrm>
          <a:prstGeom prst="rect">
            <a:avLst/>
          </a:prstGeom>
        </p:spPr>
        <p:txBody>
          <a:bodyPr wrap="square">
            <a:spAutoFit/>
          </a:bodyPr>
          <a:lstStyle/>
          <a:p>
            <a:r>
              <a:rPr lang="en-US" sz="2400" b="1" dirty="0">
                <a:solidFill>
                  <a:schemeClr val="bg1"/>
                </a:solidFill>
              </a:rPr>
              <a:t>“American society has never sanctioned suicide or mercy killing. We believe that the practices would be profoundly dangerous for large segments of the population, especially in light of the widespread failure of American medicine to treat pain adequately or to diagnose and treat depression in many cases. The risks would extend to all individuals who are ill</a:t>
            </a:r>
            <a:r>
              <a:rPr lang="en-US" sz="2400" b="1" dirty="0" smtClean="0">
                <a:solidFill>
                  <a:schemeClr val="bg1"/>
                </a:solidFill>
              </a:rPr>
              <a:t>..”</a:t>
            </a:r>
            <a:r>
              <a:rPr lang="en-US" sz="2400" dirty="0">
                <a:solidFill>
                  <a:schemeClr val="bg1"/>
                </a:solidFill>
              </a:rPr>
              <a:t> </a:t>
            </a:r>
          </a:p>
        </p:txBody>
      </p:sp>
      <p:sp>
        <p:nvSpPr>
          <p:cNvPr id="4" name="Rectangle 3"/>
          <p:cNvSpPr/>
          <p:nvPr/>
        </p:nvSpPr>
        <p:spPr>
          <a:xfrm>
            <a:off x="433317" y="4544410"/>
            <a:ext cx="8676564" cy="1815882"/>
          </a:xfrm>
          <a:prstGeom prst="rect">
            <a:avLst/>
          </a:prstGeom>
        </p:spPr>
        <p:txBody>
          <a:bodyPr wrap="square">
            <a:spAutoFit/>
          </a:bodyPr>
          <a:lstStyle/>
          <a:p>
            <a:r>
              <a:rPr lang="en-US" sz="2800" dirty="0" smtClean="0">
                <a:solidFill>
                  <a:srgbClr val="FFFF00"/>
                </a:solidFill>
              </a:rPr>
              <a:t>This </a:t>
            </a:r>
            <a:r>
              <a:rPr lang="en-US" sz="2800" dirty="0">
                <a:solidFill>
                  <a:srgbClr val="FFFF00"/>
                </a:solidFill>
              </a:rPr>
              <a:t>is what the </a:t>
            </a:r>
            <a:r>
              <a:rPr lang="en-US" sz="2800" cap="small" dirty="0">
                <a:solidFill>
                  <a:srgbClr val="FFFF00"/>
                </a:solidFill>
              </a:rPr>
              <a:t>LORD</a:t>
            </a:r>
            <a:r>
              <a:rPr lang="en-US" sz="2800" dirty="0">
                <a:solidFill>
                  <a:srgbClr val="FFFF00"/>
                </a:solidFill>
              </a:rPr>
              <a:t> says: "If those who do not deserve to drink the cup must drink it, why should you go unpunished? You will not go unpunished, but must drink it. </a:t>
            </a:r>
            <a:r>
              <a:rPr lang="en-US" sz="2800" b="1" dirty="0">
                <a:solidFill>
                  <a:srgbClr val="FFFF00"/>
                </a:solidFill>
              </a:rPr>
              <a:t>Jeremiah 49:12 (NIV) </a:t>
            </a:r>
            <a:endParaRPr lang="en-US" sz="2800" dirty="0">
              <a:solidFill>
                <a:srgbClr val="FFFF00"/>
              </a:solidFill>
            </a:endParaRPr>
          </a:p>
        </p:txBody>
      </p:sp>
      <p:sp>
        <p:nvSpPr>
          <p:cNvPr id="5" name="Title 1"/>
          <p:cNvSpPr txBox="1">
            <a:spLocks/>
          </p:cNvSpPr>
          <p:nvPr/>
        </p:nvSpPr>
        <p:spPr bwMode="auto">
          <a:xfrm>
            <a:off x="685800" y="762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Devil Hates Life – And Always Is</a:t>
            </a:r>
          </a:p>
          <a:p>
            <a:pPr algn="ctr"/>
            <a:r>
              <a:rPr lang="en-US" sz="3200" b="1" kern="0" dirty="0" smtClean="0">
                <a:solidFill>
                  <a:srgbClr val="FFFF00"/>
                </a:solidFill>
                <a:effectLst>
                  <a:outerShdw blurRad="38100" dist="38100" dir="2700000" algn="tl">
                    <a:srgbClr val="000000">
                      <a:alpha val="43137"/>
                    </a:srgbClr>
                  </a:outerShdw>
                </a:effectLst>
              </a:rPr>
              <a:t>Trying To Open The Door Of Slaughter </a:t>
            </a:r>
            <a:endParaRPr lang="en-US" sz="32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939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17085" y="5723111"/>
            <a:ext cx="2772758" cy="1754326"/>
          </a:xfrm>
          <a:prstGeom prst="rect">
            <a:avLst/>
          </a:prstGeom>
        </p:spPr>
        <p:txBody>
          <a:bodyPr wrap="square">
            <a:spAutoFit/>
          </a:bodyPr>
          <a:lstStyle/>
          <a:p>
            <a:r>
              <a:rPr lang="en-US" sz="3600" dirty="0" smtClean="0">
                <a:solidFill>
                  <a:schemeClr val="bg1"/>
                </a:solidFill>
              </a:rPr>
              <a:t>449 </a:t>
            </a:r>
            <a:r>
              <a:rPr lang="en-US" sz="3600" dirty="0">
                <a:solidFill>
                  <a:schemeClr val="bg1"/>
                </a:solidFill>
              </a:rPr>
              <a:t>T</a:t>
            </a:r>
            <a:r>
              <a:rPr lang="en-US" sz="3600" dirty="0" smtClean="0">
                <a:solidFill>
                  <a:schemeClr val="bg1"/>
                </a:solidFill>
              </a:rPr>
              <a:t>imes </a:t>
            </a:r>
          </a:p>
          <a:p>
            <a:r>
              <a:rPr lang="en-US" sz="3600" dirty="0" smtClean="0">
                <a:solidFill>
                  <a:schemeClr val="bg1"/>
                </a:solidFill>
              </a:rPr>
              <a:t>299 Times </a:t>
            </a:r>
            <a:endParaRPr lang="en-US" sz="3600" dirty="0">
              <a:solidFill>
                <a:schemeClr val="bg1"/>
              </a:solidFill>
            </a:endParaRPr>
          </a:p>
          <a:p>
            <a:r>
              <a:rPr lang="en-US" sz="3600" dirty="0">
                <a:solidFill>
                  <a:schemeClr val="bg1"/>
                </a:solidFill>
              </a:rPr>
              <a:t> </a:t>
            </a:r>
          </a:p>
        </p:txBody>
      </p:sp>
      <p:pic>
        <p:nvPicPr>
          <p:cNvPr id="4098" name="Picture 2" descr="What is the Bib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7974" y="3091071"/>
            <a:ext cx="4491962" cy="25255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07975" y="161108"/>
            <a:ext cx="9207610" cy="584775"/>
          </a:xfrm>
          <a:prstGeom prst="rect">
            <a:avLst/>
          </a:prstGeom>
        </p:spPr>
        <p:txBody>
          <a:bodyPr wrap="square">
            <a:spAutoFit/>
          </a:bodyPr>
          <a:lstStyle/>
          <a:p>
            <a:pPr algn="ctr"/>
            <a:r>
              <a:rPr lang="en-US" sz="3200" dirty="0" smtClean="0">
                <a:solidFill>
                  <a:srgbClr val="FFFF00"/>
                </a:solidFill>
              </a:rPr>
              <a:t>How Many Occurrences In The Bible </a:t>
            </a:r>
            <a:endParaRPr lang="en-US" sz="3200" dirty="0">
              <a:solidFill>
                <a:srgbClr val="FFFF00"/>
              </a:solidFill>
            </a:endParaRPr>
          </a:p>
        </p:txBody>
      </p:sp>
      <p:sp>
        <p:nvSpPr>
          <p:cNvPr id="8" name="AutoShape 4" descr="100 Life Quotes To Transform Your Life Tod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88224" y="3091071"/>
            <a:ext cx="2492735" cy="118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07974" y="1072894"/>
            <a:ext cx="9472129" cy="1569660"/>
          </a:xfrm>
          <a:prstGeom prst="rect">
            <a:avLst/>
          </a:prstGeom>
        </p:spPr>
        <p:txBody>
          <a:bodyPr wrap="square">
            <a:spAutoFit/>
          </a:bodyPr>
          <a:lstStyle/>
          <a:p>
            <a:r>
              <a:rPr lang="en-US" sz="2400" dirty="0">
                <a:solidFill>
                  <a:schemeClr val="bg1"/>
                </a:solidFill>
              </a:rPr>
              <a:t> This day I call heaven and earth as witnesses against you that I have set before you </a:t>
            </a:r>
            <a:r>
              <a:rPr lang="en-US" sz="2400" b="1" dirty="0">
                <a:solidFill>
                  <a:srgbClr val="FFFF00"/>
                </a:solidFill>
              </a:rPr>
              <a:t>life</a:t>
            </a:r>
            <a:r>
              <a:rPr lang="en-US" sz="2400" dirty="0">
                <a:solidFill>
                  <a:srgbClr val="FFFF00"/>
                </a:solidFill>
              </a:rPr>
              <a:t> </a:t>
            </a:r>
            <a:r>
              <a:rPr lang="en-US" sz="2000" dirty="0" smtClean="0">
                <a:solidFill>
                  <a:srgbClr val="FFFF00"/>
                </a:solidFill>
              </a:rPr>
              <a:t>(fresh strong, springing forth) </a:t>
            </a:r>
            <a:r>
              <a:rPr lang="en-US" sz="2400" dirty="0" smtClean="0">
                <a:solidFill>
                  <a:schemeClr val="bg1"/>
                </a:solidFill>
              </a:rPr>
              <a:t>and </a:t>
            </a:r>
            <a:r>
              <a:rPr lang="en-US" sz="2400" b="1" dirty="0">
                <a:solidFill>
                  <a:srgbClr val="FFFF00"/>
                </a:solidFill>
              </a:rPr>
              <a:t>death</a:t>
            </a:r>
            <a:r>
              <a:rPr lang="en-US" sz="2400" dirty="0">
                <a:solidFill>
                  <a:schemeClr val="bg1"/>
                </a:solidFill>
              </a:rPr>
              <a:t>, </a:t>
            </a:r>
            <a:r>
              <a:rPr lang="en-US" sz="2400" dirty="0" smtClean="0">
                <a:solidFill>
                  <a:schemeClr val="bg1"/>
                </a:solidFill>
              </a:rPr>
              <a:t>(ruin) blessings </a:t>
            </a:r>
            <a:r>
              <a:rPr lang="en-US" sz="2400" dirty="0">
                <a:solidFill>
                  <a:schemeClr val="bg1"/>
                </a:solidFill>
              </a:rPr>
              <a:t>and curses. </a:t>
            </a:r>
            <a:r>
              <a:rPr lang="en-US" sz="2400" b="1" dirty="0">
                <a:solidFill>
                  <a:srgbClr val="FFFF00"/>
                </a:solidFill>
              </a:rPr>
              <a:t>Now choose </a:t>
            </a:r>
            <a:r>
              <a:rPr lang="en-US" sz="2000" dirty="0" smtClean="0">
                <a:solidFill>
                  <a:srgbClr val="FFFF00"/>
                </a:solidFill>
              </a:rPr>
              <a:t>(discern, select, join) </a:t>
            </a:r>
            <a:r>
              <a:rPr lang="en-US" sz="2400" b="1" dirty="0" smtClean="0">
                <a:solidFill>
                  <a:srgbClr val="FFFF00"/>
                </a:solidFill>
              </a:rPr>
              <a:t>life</a:t>
            </a:r>
            <a:r>
              <a:rPr lang="en-US" sz="2400" b="1" dirty="0">
                <a:solidFill>
                  <a:srgbClr val="FFFF00"/>
                </a:solidFill>
              </a:rPr>
              <a:t>, so that you and your children may live</a:t>
            </a:r>
            <a:r>
              <a:rPr lang="en-US" sz="2400" dirty="0">
                <a:solidFill>
                  <a:schemeClr val="bg1"/>
                </a:solidFill>
              </a:rPr>
              <a:t> </a:t>
            </a:r>
            <a:r>
              <a:rPr lang="en-US" sz="2400" b="1" dirty="0">
                <a:solidFill>
                  <a:schemeClr val="bg1"/>
                </a:solidFill>
              </a:rPr>
              <a:t>Deuteronomy 30:19 (NIV) </a:t>
            </a:r>
            <a:endParaRPr lang="en-US" sz="2400" dirty="0">
              <a:solidFill>
                <a:schemeClr val="bg1"/>
              </a:solidFill>
            </a:endParaRPr>
          </a:p>
        </p:txBody>
      </p:sp>
      <p:sp>
        <p:nvSpPr>
          <p:cNvPr id="11" name="TextBox 10"/>
          <p:cNvSpPr txBox="1"/>
          <p:nvPr/>
        </p:nvSpPr>
        <p:spPr>
          <a:xfrm>
            <a:off x="7816132" y="2918129"/>
            <a:ext cx="2122998" cy="1077218"/>
          </a:xfrm>
          <a:prstGeom prst="rect">
            <a:avLst/>
          </a:prstGeom>
          <a:noFill/>
        </p:spPr>
        <p:txBody>
          <a:bodyPr wrap="square" rtlCol="0">
            <a:spAutoFit/>
          </a:bodyPr>
          <a:lstStyle/>
          <a:p>
            <a:r>
              <a:rPr lang="en-US" sz="3200" dirty="0" smtClean="0">
                <a:solidFill>
                  <a:schemeClr val="bg1"/>
                </a:solidFill>
              </a:rPr>
              <a:t>591 Times</a:t>
            </a:r>
          </a:p>
          <a:p>
            <a:r>
              <a:rPr lang="en-US" sz="3200" dirty="0" smtClean="0">
                <a:solidFill>
                  <a:schemeClr val="bg1"/>
                </a:solidFill>
              </a:rPr>
              <a:t>650 Times </a:t>
            </a:r>
          </a:p>
        </p:txBody>
      </p:sp>
      <p:sp>
        <p:nvSpPr>
          <p:cNvPr id="12" name="AutoShape 7" descr="After Death (2023) | Official Website | Now Streaming on Angel Studio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44038" y="4543227"/>
            <a:ext cx="4777662" cy="106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23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600" y="0"/>
            <a:ext cx="9509078" cy="1524000"/>
          </a:xfrm>
          <a:prstGeom prst="rect">
            <a:avLst/>
          </a:prstGeom>
          <a:solidFill>
            <a:schemeClr val="accent1">
              <a:alpha val="83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Capturing The Heart Of God</a:t>
            </a:r>
          </a:p>
          <a:p>
            <a:pPr algn="ctr"/>
            <a:r>
              <a:rPr lang="en-US" sz="3200" b="1" kern="0" dirty="0" smtClean="0">
                <a:solidFill>
                  <a:srgbClr val="FFFF00"/>
                </a:solidFill>
                <a:effectLst>
                  <a:outerShdw blurRad="38100" dist="38100" dir="2700000" algn="tl">
                    <a:srgbClr val="000000">
                      <a:alpha val="43137"/>
                    </a:srgbClr>
                  </a:outerShdw>
                </a:effectLst>
              </a:rPr>
              <a:t>For Every Life – Unborn and Walking This Earth </a:t>
            </a:r>
            <a:endParaRPr lang="en-US" sz="36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409434" y="1739162"/>
            <a:ext cx="9219062" cy="2308324"/>
          </a:xfrm>
          <a:prstGeom prst="rect">
            <a:avLst/>
          </a:prstGeom>
        </p:spPr>
        <p:txBody>
          <a:bodyPr wrap="square">
            <a:spAutoFit/>
          </a:bodyPr>
          <a:lstStyle/>
          <a:p>
            <a:pPr fontAlgn="base"/>
            <a:r>
              <a:rPr lang="en-US" sz="2400" dirty="0" smtClean="0">
                <a:solidFill>
                  <a:schemeClr val="bg1"/>
                </a:solidFill>
              </a:rPr>
              <a:t>“GOD </a:t>
            </a:r>
            <a:r>
              <a:rPr lang="en-US" sz="2400" dirty="0">
                <a:solidFill>
                  <a:schemeClr val="bg1"/>
                </a:solidFill>
              </a:rPr>
              <a:t>IS USING LOVE LIFE TO AWAKEN THE CHURCH. THIS ISN'T PRO LIFE ACTIVISM IT IS CHRISTIANITY 101. IT IS LOVING OUR NEIGHBOR AS WE LOVE OURSELVES. WHOLE FAMILIES ARE BEING MOVED FROM INSIDE THE FOUR WALLS OF THE CHURCH INTO THE FRONTLINES OF THE MISSION FIELD IN THEIR CITIES</a:t>
            </a:r>
            <a:r>
              <a:rPr lang="en-US" sz="2400" dirty="0" smtClean="0">
                <a:solidFill>
                  <a:schemeClr val="bg1"/>
                </a:solidFill>
              </a:rPr>
              <a:t>.” </a:t>
            </a:r>
            <a:r>
              <a:rPr lang="en-US" sz="2400" dirty="0" smtClean="0">
                <a:solidFill>
                  <a:srgbClr val="FFFF00"/>
                </a:solidFill>
              </a:rPr>
              <a:t>LOVE LIFE </a:t>
            </a:r>
            <a:endParaRPr lang="en-US" sz="2400" dirty="0">
              <a:solidFill>
                <a:srgbClr val="FFFF00"/>
              </a:solidFill>
            </a:endParaRPr>
          </a:p>
        </p:txBody>
      </p:sp>
      <p:sp>
        <p:nvSpPr>
          <p:cNvPr id="3" name="Rectangle 2"/>
          <p:cNvSpPr/>
          <p:nvPr/>
        </p:nvSpPr>
        <p:spPr>
          <a:xfrm>
            <a:off x="409433" y="4568925"/>
            <a:ext cx="9219063" cy="1815882"/>
          </a:xfrm>
          <a:prstGeom prst="rect">
            <a:avLst/>
          </a:prstGeom>
        </p:spPr>
        <p:txBody>
          <a:bodyPr wrap="square">
            <a:spAutoFit/>
          </a:bodyPr>
          <a:lstStyle/>
          <a:p>
            <a:r>
              <a:rPr lang="en-US" sz="2800" dirty="0" smtClean="0">
                <a:solidFill>
                  <a:srgbClr val="FFFF00"/>
                </a:solidFill>
              </a:rPr>
              <a:t>“We </a:t>
            </a:r>
            <a:r>
              <a:rPr lang="en-US" sz="2800" dirty="0">
                <a:solidFill>
                  <a:srgbClr val="FFFF00"/>
                </a:solidFill>
              </a:rPr>
              <a:t>are engaged in a great struggle for the soul and future of America</a:t>
            </a:r>
            <a:r>
              <a:rPr lang="en-US" sz="2800" dirty="0" smtClean="0">
                <a:solidFill>
                  <a:srgbClr val="FFFF00"/>
                </a:solidFill>
              </a:rPr>
              <a:t>. The </a:t>
            </a:r>
            <a:r>
              <a:rPr lang="en-US" sz="2800" dirty="0">
                <a:solidFill>
                  <a:srgbClr val="FFFF00"/>
                </a:solidFill>
              </a:rPr>
              <a:t>fall of </a:t>
            </a:r>
            <a:r>
              <a:rPr lang="en-US" sz="2800" i="1" dirty="0">
                <a:solidFill>
                  <a:srgbClr val="FFFF00"/>
                </a:solidFill>
              </a:rPr>
              <a:t>Roe</a:t>
            </a:r>
            <a:r>
              <a:rPr lang="en-US" sz="2800" dirty="0">
                <a:solidFill>
                  <a:srgbClr val="FFFF00"/>
                </a:solidFill>
              </a:rPr>
              <a:t> </a:t>
            </a:r>
            <a:r>
              <a:rPr lang="en-US" sz="2800" dirty="0" smtClean="0">
                <a:solidFill>
                  <a:srgbClr val="FFFF00"/>
                </a:solidFill>
              </a:rPr>
              <a:t>V Wade didn’t </a:t>
            </a:r>
            <a:r>
              <a:rPr lang="en-US" sz="2800" dirty="0">
                <a:solidFill>
                  <a:srgbClr val="FFFF00"/>
                </a:solidFill>
              </a:rPr>
              <a:t>end the fight against abortion: it multiplied it by 50</a:t>
            </a:r>
            <a:r>
              <a:rPr lang="en-US" sz="2800" dirty="0" smtClean="0">
                <a:solidFill>
                  <a:srgbClr val="FFFF00"/>
                </a:solidFill>
              </a:rPr>
              <a:t>.” </a:t>
            </a:r>
            <a:r>
              <a:rPr lang="en-US" sz="2800" dirty="0" smtClean="0">
                <a:solidFill>
                  <a:schemeClr val="bg1"/>
                </a:solidFill>
              </a:rPr>
              <a:t>America United For Life </a:t>
            </a:r>
            <a:endParaRPr lang="en-US" sz="2800" dirty="0">
              <a:solidFill>
                <a:schemeClr val="bg1"/>
              </a:solidFill>
            </a:endParaRPr>
          </a:p>
        </p:txBody>
      </p:sp>
    </p:spTree>
    <p:extLst>
      <p:ext uri="{BB962C8B-B14F-4D97-AF65-F5344CB8AC3E}">
        <p14:creationId xmlns:p14="http://schemas.microsoft.com/office/powerpoint/2010/main" val="159077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5660" y="213219"/>
            <a:ext cx="9970935" cy="1077218"/>
          </a:xfrm>
          <a:prstGeom prst="rect">
            <a:avLst/>
          </a:prstGeom>
        </p:spPr>
        <p:txBody>
          <a:bodyPr wrap="square">
            <a:spAutoFit/>
          </a:bodyPr>
          <a:lstStyle/>
          <a:p>
            <a:pPr algn="ctr"/>
            <a:r>
              <a:rPr lang="en-US" sz="3200" b="1" dirty="0" smtClean="0">
                <a:solidFill>
                  <a:srgbClr val="FFFF00"/>
                </a:solidFill>
              </a:rPr>
              <a:t>Loving Those Who Oppose You</a:t>
            </a:r>
          </a:p>
          <a:p>
            <a:pPr algn="ctr"/>
            <a:r>
              <a:rPr lang="en-US" sz="3200" b="1" dirty="0" smtClean="0">
                <a:solidFill>
                  <a:srgbClr val="FFFF00"/>
                </a:solidFill>
              </a:rPr>
              <a:t>Without Compromising </a:t>
            </a:r>
            <a:endParaRPr lang="en-US" sz="3200" b="1" dirty="0">
              <a:solidFill>
                <a:srgbClr val="FFFF00"/>
              </a:solidFill>
            </a:endParaRPr>
          </a:p>
        </p:txBody>
      </p:sp>
      <p:sp>
        <p:nvSpPr>
          <p:cNvPr id="2" name="TextBox 1"/>
          <p:cNvSpPr txBox="1"/>
          <p:nvPr/>
        </p:nvSpPr>
        <p:spPr>
          <a:xfrm>
            <a:off x="604299" y="3466769"/>
            <a:ext cx="2560265" cy="923330"/>
          </a:xfrm>
          <a:prstGeom prst="rect">
            <a:avLst/>
          </a:prstGeom>
          <a:noFill/>
        </p:spPr>
        <p:txBody>
          <a:bodyPr wrap="square" rtlCol="0">
            <a:spAutoFit/>
          </a:bodyPr>
          <a:lstStyle/>
          <a:p>
            <a:r>
              <a:rPr lang="en-US" dirty="0" smtClean="0">
                <a:solidFill>
                  <a:schemeClr val="bg1"/>
                </a:solidFill>
              </a:rPr>
              <a:t>Robert Gagnon </a:t>
            </a:r>
          </a:p>
          <a:p>
            <a:r>
              <a:rPr lang="en-US" dirty="0" smtClean="0">
                <a:solidFill>
                  <a:schemeClr val="bg1"/>
                </a:solidFill>
              </a:rPr>
              <a:t>Houston Christian</a:t>
            </a:r>
          </a:p>
          <a:p>
            <a:r>
              <a:rPr lang="en-US" dirty="0" smtClean="0">
                <a:solidFill>
                  <a:schemeClr val="bg1"/>
                </a:solidFill>
              </a:rPr>
              <a:t>University </a:t>
            </a:r>
          </a:p>
        </p:txBody>
      </p:sp>
      <p:sp>
        <p:nvSpPr>
          <p:cNvPr id="3" name="Rectangle 2"/>
          <p:cNvSpPr/>
          <p:nvPr/>
        </p:nvSpPr>
        <p:spPr>
          <a:xfrm>
            <a:off x="5289605" y="1405314"/>
            <a:ext cx="4562061" cy="4832092"/>
          </a:xfrm>
          <a:prstGeom prst="rect">
            <a:avLst/>
          </a:prstGeom>
        </p:spPr>
        <p:txBody>
          <a:bodyPr wrap="square">
            <a:spAutoFit/>
          </a:bodyPr>
          <a:lstStyle/>
          <a:p>
            <a:r>
              <a:rPr lang="en-US" sz="2800" b="1" dirty="0" smtClean="0">
                <a:solidFill>
                  <a:schemeClr val="bg1"/>
                </a:solidFill>
              </a:rPr>
              <a:t>Yes </a:t>
            </a:r>
            <a:r>
              <a:rPr lang="en-US" sz="2800" b="1" dirty="0">
                <a:solidFill>
                  <a:schemeClr val="bg1"/>
                </a:solidFill>
              </a:rPr>
              <a:t>it is possible to be sensitive, gentle, and loving</a:t>
            </a:r>
            <a:r>
              <a:rPr lang="en-US" sz="2800" dirty="0">
                <a:solidFill>
                  <a:schemeClr val="bg1"/>
                </a:solidFill>
              </a:rPr>
              <a:t> without forcing the Church to act  as if the lie is the truth.</a:t>
            </a:r>
            <a:r>
              <a:rPr lang="en-US" sz="2800" b="1" dirty="0">
                <a:solidFill>
                  <a:schemeClr val="bg1"/>
                </a:solidFill>
              </a:rPr>
              <a:t>  </a:t>
            </a:r>
            <a:endParaRPr lang="en-US" sz="2800" dirty="0">
              <a:solidFill>
                <a:schemeClr val="bg1"/>
              </a:solidFill>
            </a:endParaRPr>
          </a:p>
          <a:p>
            <a:endParaRPr lang="en-US" sz="2800" dirty="0" smtClean="0">
              <a:solidFill>
                <a:schemeClr val="bg1"/>
              </a:solidFill>
            </a:endParaRPr>
          </a:p>
          <a:p>
            <a:r>
              <a:rPr lang="en-US" sz="2800" dirty="0" smtClean="0">
                <a:solidFill>
                  <a:schemeClr val="bg1"/>
                </a:solidFill>
              </a:rPr>
              <a:t>The </a:t>
            </a:r>
            <a:r>
              <a:rPr lang="en-US" sz="2800" dirty="0">
                <a:solidFill>
                  <a:schemeClr val="bg1"/>
                </a:solidFill>
              </a:rPr>
              <a:t>Church’s complicity in sexual </a:t>
            </a:r>
            <a:r>
              <a:rPr lang="en-US" sz="2800" dirty="0" smtClean="0">
                <a:solidFill>
                  <a:schemeClr val="bg1"/>
                </a:solidFill>
              </a:rPr>
              <a:t>delusion (Abortion)  </a:t>
            </a:r>
            <a:r>
              <a:rPr lang="en-US" sz="2800" dirty="0">
                <a:solidFill>
                  <a:schemeClr val="bg1"/>
                </a:solidFill>
              </a:rPr>
              <a:t>benefits no one, least of all the offender. </a:t>
            </a:r>
            <a:r>
              <a:rPr lang="en-US" sz="2800" b="1" dirty="0">
                <a:solidFill>
                  <a:schemeClr val="bg1"/>
                </a:solidFill>
              </a:rPr>
              <a:t>Robert Gagnon  - </a:t>
            </a:r>
            <a:r>
              <a:rPr lang="en-US" sz="2800" dirty="0" smtClean="0">
                <a:solidFill>
                  <a:schemeClr val="bg1"/>
                </a:solidFill>
              </a:rPr>
              <a:t>2016</a:t>
            </a:r>
            <a:endParaRPr lang="en-US" sz="2800" dirty="0">
              <a:solidFill>
                <a:schemeClr val="bg1"/>
              </a:solidFill>
            </a:endParaRPr>
          </a:p>
        </p:txBody>
      </p:sp>
      <p:pic>
        <p:nvPicPr>
          <p:cNvPr id="2051"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3710" y="1596145"/>
            <a:ext cx="3689407" cy="220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60404" y="4617880"/>
            <a:ext cx="5178287" cy="2015936"/>
          </a:xfrm>
          <a:prstGeom prst="rect">
            <a:avLst/>
          </a:prstGeom>
        </p:spPr>
        <p:txBody>
          <a:bodyPr wrap="square">
            <a:spAutoFit/>
          </a:bodyPr>
          <a:lstStyle/>
          <a:p>
            <a:r>
              <a:rPr lang="en-US" sz="2500" dirty="0">
                <a:solidFill>
                  <a:srgbClr val="FFFF00"/>
                </a:solidFill>
              </a:rPr>
              <a:t>THERE IS A HUGE DIFFERENCE IN </a:t>
            </a:r>
            <a:r>
              <a:rPr lang="en-US" sz="2500" u="sng" dirty="0">
                <a:solidFill>
                  <a:srgbClr val="FFFF00"/>
                </a:solidFill>
              </a:rPr>
              <a:t>PROTECTING THE RIGHTS</a:t>
            </a:r>
            <a:r>
              <a:rPr lang="en-US" sz="2500" dirty="0">
                <a:solidFill>
                  <a:srgbClr val="FFFF00"/>
                </a:solidFill>
              </a:rPr>
              <a:t> OF PEOPLE AND </a:t>
            </a:r>
            <a:r>
              <a:rPr lang="en-US" sz="2500" u="sng" dirty="0">
                <a:solidFill>
                  <a:srgbClr val="FFFF00"/>
                </a:solidFill>
              </a:rPr>
              <a:t>SANCTIONING </a:t>
            </a:r>
            <a:r>
              <a:rPr lang="en-US" sz="2500" u="sng" dirty="0" smtClean="0">
                <a:solidFill>
                  <a:srgbClr val="FFFF00"/>
                </a:solidFill>
              </a:rPr>
              <a:t>AND PROMOTING THEIR BEHAVIOR – Don Lamb</a:t>
            </a:r>
            <a:endParaRPr lang="en-US" sz="2500" dirty="0">
              <a:solidFill>
                <a:srgbClr val="FFFF00"/>
              </a:solidFill>
            </a:endParaRPr>
          </a:p>
        </p:txBody>
      </p:sp>
    </p:spTree>
    <p:extLst>
      <p:ext uri="{BB962C8B-B14F-4D97-AF65-F5344CB8AC3E}">
        <p14:creationId xmlns:p14="http://schemas.microsoft.com/office/powerpoint/2010/main" val="250508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087" y="2274838"/>
            <a:ext cx="9055289" cy="4154984"/>
          </a:xfrm>
          <a:prstGeom prst="rect">
            <a:avLst/>
          </a:prstGeom>
        </p:spPr>
        <p:txBody>
          <a:bodyPr wrap="square">
            <a:spAutoFit/>
          </a:bodyPr>
          <a:lstStyle/>
          <a:p>
            <a:r>
              <a:rPr lang="en-US" sz="2800" dirty="0" smtClean="0">
                <a:solidFill>
                  <a:schemeClr val="bg1"/>
                </a:solidFill>
              </a:rPr>
              <a:t>In </a:t>
            </a:r>
            <a:r>
              <a:rPr lang="en-US" sz="2800" dirty="0">
                <a:solidFill>
                  <a:schemeClr val="bg1"/>
                </a:solidFill>
              </a:rPr>
              <a:t>the day of great slaughter, when the towers fall, streams of </a:t>
            </a:r>
            <a:r>
              <a:rPr lang="en-US" sz="3600" dirty="0">
                <a:solidFill>
                  <a:srgbClr val="FFFF00"/>
                </a:solidFill>
              </a:rPr>
              <a:t>water will flow on every high mountain and every lofty hill. </a:t>
            </a:r>
            <a:r>
              <a:rPr lang="en-US" sz="3600" baseline="30000" dirty="0">
                <a:solidFill>
                  <a:srgbClr val="FFFF00"/>
                </a:solidFill>
              </a:rPr>
              <a:t>26 </a:t>
            </a:r>
            <a:r>
              <a:rPr lang="en-US" sz="3600" dirty="0">
                <a:solidFill>
                  <a:srgbClr val="FFFF00"/>
                </a:solidFill>
              </a:rPr>
              <a:t> The moon will shine like the sun, and the sunlight will be seven times brighter, like the light of seven full days</a:t>
            </a:r>
            <a:r>
              <a:rPr lang="en-US" sz="2800" dirty="0">
                <a:solidFill>
                  <a:schemeClr val="bg1"/>
                </a:solidFill>
              </a:rPr>
              <a:t>, when the </a:t>
            </a:r>
            <a:r>
              <a:rPr lang="en-US" sz="2800" cap="small" dirty="0">
                <a:solidFill>
                  <a:schemeClr val="bg1"/>
                </a:solidFill>
              </a:rPr>
              <a:t>LORD</a:t>
            </a:r>
            <a:r>
              <a:rPr lang="en-US" sz="2800" dirty="0">
                <a:solidFill>
                  <a:schemeClr val="bg1"/>
                </a:solidFill>
              </a:rPr>
              <a:t> binds up the bruises of his people and heals the wounds he inflicted. </a:t>
            </a:r>
            <a:r>
              <a:rPr lang="en-US" sz="2800" b="1" dirty="0">
                <a:solidFill>
                  <a:schemeClr val="bg1"/>
                </a:solidFill>
              </a:rPr>
              <a:t>Isaiah 30:25-26 (NIV) </a:t>
            </a:r>
            <a:endParaRPr lang="en-US" sz="2800" dirty="0">
              <a:solidFill>
                <a:schemeClr val="bg1"/>
              </a:solidFill>
            </a:endParaRPr>
          </a:p>
        </p:txBody>
      </p:sp>
      <p:sp>
        <p:nvSpPr>
          <p:cNvPr id="4" name="Rectangle 3"/>
          <p:cNvSpPr/>
          <p:nvPr/>
        </p:nvSpPr>
        <p:spPr>
          <a:xfrm>
            <a:off x="55660" y="213219"/>
            <a:ext cx="9970935" cy="1569660"/>
          </a:xfrm>
          <a:prstGeom prst="rect">
            <a:avLst/>
          </a:prstGeom>
        </p:spPr>
        <p:txBody>
          <a:bodyPr wrap="square">
            <a:spAutoFit/>
          </a:bodyPr>
          <a:lstStyle/>
          <a:p>
            <a:pPr algn="ctr"/>
            <a:r>
              <a:rPr lang="en-US" sz="3200" b="1" dirty="0" smtClean="0">
                <a:solidFill>
                  <a:srgbClr val="FFFF00"/>
                </a:solidFill>
              </a:rPr>
              <a:t>Believing For The Converting </a:t>
            </a:r>
          </a:p>
          <a:p>
            <a:pPr algn="ctr"/>
            <a:r>
              <a:rPr lang="en-US" sz="3200" b="1" dirty="0" smtClean="0">
                <a:solidFill>
                  <a:srgbClr val="FFFF00"/>
                </a:solidFill>
              </a:rPr>
              <a:t>And Transforming Work Of God</a:t>
            </a:r>
          </a:p>
          <a:p>
            <a:pPr algn="ctr"/>
            <a:r>
              <a:rPr lang="en-US" sz="3200" b="1" dirty="0" smtClean="0">
                <a:solidFill>
                  <a:srgbClr val="FFFF00"/>
                </a:solidFill>
              </a:rPr>
              <a:t>To Still Bring Many To The Lord  </a:t>
            </a:r>
            <a:endParaRPr lang="en-US" sz="3200" b="1" dirty="0">
              <a:solidFill>
                <a:srgbClr val="FFFF00"/>
              </a:solidFill>
            </a:endParaRPr>
          </a:p>
        </p:txBody>
      </p:sp>
    </p:spTree>
    <p:extLst>
      <p:ext uri="{BB962C8B-B14F-4D97-AF65-F5344CB8AC3E}">
        <p14:creationId xmlns:p14="http://schemas.microsoft.com/office/powerpoint/2010/main" val="19018437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31442" y="4416569"/>
            <a:ext cx="9519313" cy="2308324"/>
          </a:xfrm>
          <a:prstGeom prst="rect">
            <a:avLst/>
          </a:prstGeom>
        </p:spPr>
        <p:txBody>
          <a:bodyPr wrap="square">
            <a:spAutoFit/>
          </a:bodyPr>
          <a:lstStyle/>
          <a:p>
            <a:r>
              <a:rPr lang="en-US" sz="2400" b="1" dirty="0">
                <a:solidFill>
                  <a:srgbClr val="FFFF00"/>
                </a:solidFill>
              </a:rPr>
              <a:t>One witness to the revival wrote, </a:t>
            </a:r>
            <a:r>
              <a:rPr lang="en-US" sz="2400" b="1" dirty="0" smtClean="0">
                <a:solidFill>
                  <a:srgbClr val="FFFF00"/>
                </a:solidFill>
              </a:rPr>
              <a:t>“…</a:t>
            </a:r>
            <a:r>
              <a:rPr lang="en-US" sz="2400" b="1" dirty="0">
                <a:solidFill>
                  <a:srgbClr val="FFFF00"/>
                </a:solidFill>
              </a:rPr>
              <a:t>for if ever I was conscious, as far as a human spirit can be, of the presence of supernatural </a:t>
            </a:r>
            <a:r>
              <a:rPr lang="en-US" sz="2400" b="1" dirty="0" smtClean="0">
                <a:solidFill>
                  <a:srgbClr val="FFFF00"/>
                </a:solidFill>
              </a:rPr>
              <a:t>working, </a:t>
            </a:r>
            <a:r>
              <a:rPr lang="en-US" sz="2400" b="1" dirty="0">
                <a:solidFill>
                  <a:srgbClr val="FFFF00"/>
                </a:solidFill>
              </a:rPr>
              <a:t>that was </a:t>
            </a:r>
            <a:r>
              <a:rPr lang="en-US" sz="2400" b="1" dirty="0" smtClean="0">
                <a:solidFill>
                  <a:srgbClr val="FFFF00"/>
                </a:solidFill>
              </a:rPr>
              <a:t>the time</a:t>
            </a:r>
            <a:r>
              <a:rPr lang="en-US" sz="2400" b="1" dirty="0">
                <a:solidFill>
                  <a:srgbClr val="FFFF00"/>
                </a:solidFill>
              </a:rPr>
              <a:t>. Many felt and possessed unutterable things. It seemed that there was but a thin veil between us and the invisible world, and that Satan, for a season, was bound in chains</a:t>
            </a:r>
            <a:r>
              <a:rPr lang="en-US" sz="2400" dirty="0" smtClean="0">
                <a:solidFill>
                  <a:srgbClr val="FFFF00"/>
                </a:solidFill>
              </a:rPr>
              <a:t>…”</a:t>
            </a:r>
            <a:endParaRPr lang="en-US" sz="2400" dirty="0">
              <a:solidFill>
                <a:srgbClr val="FFFF00"/>
              </a:solidFill>
            </a:endParaRPr>
          </a:p>
        </p:txBody>
      </p:sp>
      <p:sp>
        <p:nvSpPr>
          <p:cNvPr id="18" name="Rectangle 1"/>
          <p:cNvSpPr>
            <a:spLocks noChangeArrowheads="1"/>
          </p:cNvSpPr>
          <p:nvPr/>
        </p:nvSpPr>
        <p:spPr bwMode="auto">
          <a:xfrm>
            <a:off x="333802" y="2283414"/>
            <a:ext cx="941695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30000" dirty="0" smtClean="0">
                <a:ln>
                  <a:noFill/>
                </a:ln>
                <a:solidFill>
                  <a:srgbClr val="FFFF00"/>
                </a:solidFill>
                <a:effectLst/>
                <a:latin typeface="Times New Roman" pitchFamily="18" charset="0"/>
                <a:ea typeface="Calibri" pitchFamily="34" charset="0"/>
                <a:cs typeface="Times New Roman" pitchFamily="18" charset="0"/>
              </a:rPr>
              <a:t>11 </a:t>
            </a:r>
            <a:r>
              <a:rPr kumimoji="0" lang="en-US" altLang="en-US" sz="22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The LORD will be terrible against them; He will shrivel all the gods of the earth,</a:t>
            </a:r>
            <a:r>
              <a:rPr kumimoji="0" lang="en-US" altLang="en-US" sz="20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en-US" altLang="en-US" sz="20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Zephaniah 2:11 </a:t>
            </a:r>
            <a:endParaRPr kumimoji="0" lang="en-US" altLang="en-US" sz="1800" b="0" i="0" u="none" strike="noStrike" cap="none" normalizeH="0" baseline="0" dirty="0" smtClean="0">
              <a:ln>
                <a:noFill/>
              </a:ln>
              <a:solidFill>
                <a:srgbClr val="FFFF00"/>
              </a:solidFill>
              <a:effectLst/>
              <a:latin typeface="Arial" pitchFamily="34" charset="0"/>
              <a:cs typeface="Arial" pitchFamily="34" charset="0"/>
            </a:endParaRPr>
          </a:p>
        </p:txBody>
      </p:sp>
      <p:sp>
        <p:nvSpPr>
          <p:cNvPr id="19" name="Title 1"/>
          <p:cNvSpPr txBox="1">
            <a:spLocks/>
          </p:cNvSpPr>
          <p:nvPr/>
        </p:nvSpPr>
        <p:spPr bwMode="auto">
          <a:xfrm>
            <a:off x="685800" y="762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BE BOLD ABOUT – </a:t>
            </a:r>
          </a:p>
          <a:p>
            <a:pPr algn="ctr"/>
            <a:r>
              <a:rPr lang="en-US" sz="3200" b="1" kern="0" dirty="0" smtClean="0">
                <a:solidFill>
                  <a:srgbClr val="FFFF00"/>
                </a:solidFill>
                <a:effectLst>
                  <a:outerShdw blurRad="38100" dist="38100" dir="2700000" algn="tl">
                    <a:srgbClr val="000000">
                      <a:alpha val="43137"/>
                    </a:srgbClr>
                  </a:outerShdw>
                </a:effectLst>
              </a:rPr>
              <a:t>Yet To Be Completed Prophecies </a:t>
            </a:r>
            <a:endParaRPr lang="en-US" sz="3200" b="1" kern="0" dirty="0">
              <a:solidFill>
                <a:srgbClr val="FFFF00"/>
              </a:solidFill>
              <a:effectLst>
                <a:outerShdw blurRad="38100" dist="38100" dir="2700000" algn="tl">
                  <a:srgbClr val="000000">
                    <a:alpha val="43137"/>
                  </a:srgbClr>
                </a:outerShdw>
              </a:effectLst>
            </a:endParaRPr>
          </a:p>
        </p:txBody>
      </p:sp>
      <p:sp>
        <p:nvSpPr>
          <p:cNvPr id="20" name="Rectangle 19"/>
          <p:cNvSpPr/>
          <p:nvPr/>
        </p:nvSpPr>
        <p:spPr>
          <a:xfrm>
            <a:off x="333802" y="1264102"/>
            <a:ext cx="9144000" cy="923330"/>
          </a:xfrm>
          <a:prstGeom prst="rect">
            <a:avLst/>
          </a:prstGeom>
        </p:spPr>
        <p:txBody>
          <a:bodyPr wrap="square">
            <a:spAutoFit/>
          </a:bodyPr>
          <a:lstStyle/>
          <a:p>
            <a:r>
              <a:rPr lang="en-US" dirty="0" smtClean="0">
                <a:solidFill>
                  <a:schemeClr val="bg1"/>
                </a:solidFill>
              </a:rPr>
              <a:t>Behold</a:t>
            </a:r>
            <a:r>
              <a:rPr lang="en-US" dirty="0">
                <a:solidFill>
                  <a:schemeClr val="bg1"/>
                </a:solidFill>
              </a:rPr>
              <a:t>, the days come, </a:t>
            </a:r>
            <a:r>
              <a:rPr lang="en-US" dirty="0" smtClean="0">
                <a:solidFill>
                  <a:schemeClr val="bg1"/>
                </a:solidFill>
              </a:rPr>
              <a:t>says the </a:t>
            </a:r>
            <a:r>
              <a:rPr lang="en-US" cap="small" dirty="0">
                <a:solidFill>
                  <a:schemeClr val="bg1"/>
                </a:solidFill>
              </a:rPr>
              <a:t>LORD</a:t>
            </a:r>
            <a:r>
              <a:rPr lang="en-US" dirty="0">
                <a:solidFill>
                  <a:schemeClr val="bg1"/>
                </a:solidFill>
              </a:rPr>
              <a:t>, that the plowman shall overtake the reaper, and the </a:t>
            </a:r>
            <a:r>
              <a:rPr lang="en-US" dirty="0" err="1">
                <a:solidFill>
                  <a:schemeClr val="bg1"/>
                </a:solidFill>
              </a:rPr>
              <a:t>treader</a:t>
            </a:r>
            <a:r>
              <a:rPr lang="en-US" dirty="0">
                <a:solidFill>
                  <a:schemeClr val="bg1"/>
                </a:solidFill>
              </a:rPr>
              <a:t> of grapes him that </a:t>
            </a:r>
            <a:r>
              <a:rPr lang="en-US" dirty="0" err="1">
                <a:solidFill>
                  <a:schemeClr val="bg1"/>
                </a:solidFill>
              </a:rPr>
              <a:t>soweth</a:t>
            </a:r>
            <a:r>
              <a:rPr lang="en-US" dirty="0">
                <a:solidFill>
                  <a:schemeClr val="bg1"/>
                </a:solidFill>
              </a:rPr>
              <a:t> seed; and the mountains shall drop sweet wine, </a:t>
            </a:r>
            <a:r>
              <a:rPr lang="en-US" dirty="0" smtClean="0">
                <a:solidFill>
                  <a:schemeClr val="bg1"/>
                </a:solidFill>
              </a:rPr>
              <a:t>t</a:t>
            </a:r>
            <a:r>
              <a:rPr lang="en-US" dirty="0">
                <a:solidFill>
                  <a:schemeClr val="bg1"/>
                </a:solidFill>
              </a:rPr>
              <a:t>. </a:t>
            </a:r>
            <a:r>
              <a:rPr lang="en-US" b="1" dirty="0">
                <a:solidFill>
                  <a:schemeClr val="bg1"/>
                </a:solidFill>
              </a:rPr>
              <a:t>Amos 9:13 (KJV) </a:t>
            </a:r>
            <a:endParaRPr lang="en-US" dirty="0">
              <a:solidFill>
                <a:schemeClr val="bg1"/>
              </a:solidFill>
            </a:endParaRPr>
          </a:p>
        </p:txBody>
      </p:sp>
      <p:sp>
        <p:nvSpPr>
          <p:cNvPr id="21" name="Rectangle 20"/>
          <p:cNvSpPr/>
          <p:nvPr/>
        </p:nvSpPr>
        <p:spPr>
          <a:xfrm>
            <a:off x="446964" y="3326980"/>
            <a:ext cx="9030838" cy="830997"/>
          </a:xfrm>
          <a:prstGeom prst="rect">
            <a:avLst/>
          </a:prstGeom>
        </p:spPr>
        <p:txBody>
          <a:bodyPr wrap="square">
            <a:spAutoFit/>
          </a:bodyPr>
          <a:lstStyle/>
          <a:p>
            <a:r>
              <a:rPr lang="en-US" sz="2400" dirty="0" smtClean="0">
                <a:solidFill>
                  <a:schemeClr val="bg1"/>
                </a:solidFill>
              </a:rPr>
              <a:t>For </a:t>
            </a:r>
            <a:r>
              <a:rPr lang="en-US" sz="2400" dirty="0">
                <a:solidFill>
                  <a:schemeClr val="bg1"/>
                </a:solidFill>
              </a:rPr>
              <a:t>the earth will be filled with the knowledge of the glory of the </a:t>
            </a:r>
            <a:r>
              <a:rPr lang="en-US" sz="2400" cap="small" dirty="0">
                <a:solidFill>
                  <a:schemeClr val="bg1"/>
                </a:solidFill>
              </a:rPr>
              <a:t>LORD</a:t>
            </a:r>
            <a:r>
              <a:rPr lang="en-US" sz="2400" dirty="0">
                <a:solidFill>
                  <a:schemeClr val="bg1"/>
                </a:solidFill>
              </a:rPr>
              <a:t>, as the waters cover the sea. </a:t>
            </a:r>
            <a:r>
              <a:rPr lang="en-US" sz="2400" b="1" dirty="0">
                <a:solidFill>
                  <a:schemeClr val="bg1"/>
                </a:solidFill>
              </a:rPr>
              <a:t>Habakkuk 2:14 (NIV) </a:t>
            </a:r>
            <a:endParaRPr lang="en-US" sz="2400" dirty="0">
              <a:solidFill>
                <a:schemeClr val="bg1"/>
              </a:solidFill>
            </a:endParaRPr>
          </a:p>
        </p:txBody>
      </p:sp>
    </p:spTree>
    <p:extLst>
      <p:ext uri="{BB962C8B-B14F-4D97-AF65-F5344CB8AC3E}">
        <p14:creationId xmlns:p14="http://schemas.microsoft.com/office/powerpoint/2010/main" val="85878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5660" y="213219"/>
            <a:ext cx="9970935" cy="1569660"/>
          </a:xfrm>
          <a:prstGeom prst="rect">
            <a:avLst/>
          </a:prstGeom>
        </p:spPr>
        <p:txBody>
          <a:bodyPr wrap="square">
            <a:spAutoFit/>
          </a:bodyPr>
          <a:lstStyle/>
          <a:p>
            <a:pPr algn="ctr"/>
            <a:r>
              <a:rPr lang="en-US" sz="3200" b="1" dirty="0" smtClean="0">
                <a:solidFill>
                  <a:srgbClr val="FFFF00"/>
                </a:solidFill>
              </a:rPr>
              <a:t>To Let Go Of Hope – To Relinquish Our</a:t>
            </a:r>
          </a:p>
          <a:p>
            <a:pPr algn="ctr"/>
            <a:r>
              <a:rPr lang="en-US" sz="3200" b="1" dirty="0" smtClean="0">
                <a:solidFill>
                  <a:srgbClr val="FFFF00"/>
                </a:solidFill>
              </a:rPr>
              <a:t>Covenantal Privileges of Being SALT AND LIGHT</a:t>
            </a:r>
          </a:p>
          <a:p>
            <a:pPr algn="ctr"/>
            <a:r>
              <a:rPr lang="en-US" sz="3200" b="1" dirty="0" smtClean="0">
                <a:solidFill>
                  <a:srgbClr val="FFFF00"/>
                </a:solidFill>
              </a:rPr>
              <a:t>Is To GRIEVE THE HEART OF GOD</a:t>
            </a:r>
            <a:endParaRPr lang="en-US" sz="3200" b="1" dirty="0">
              <a:solidFill>
                <a:srgbClr val="FFFF00"/>
              </a:solidFill>
            </a:endParaRPr>
          </a:p>
        </p:txBody>
      </p:sp>
      <p:sp>
        <p:nvSpPr>
          <p:cNvPr id="18" name="Rectangle 17"/>
          <p:cNvSpPr/>
          <p:nvPr/>
        </p:nvSpPr>
        <p:spPr>
          <a:xfrm>
            <a:off x="416257" y="1997839"/>
            <a:ext cx="9300949" cy="2677656"/>
          </a:xfrm>
          <a:prstGeom prst="rect">
            <a:avLst/>
          </a:prstGeom>
        </p:spPr>
        <p:txBody>
          <a:bodyPr wrap="square">
            <a:spAutoFit/>
          </a:bodyPr>
          <a:lstStyle/>
          <a:p>
            <a:r>
              <a:rPr lang="en-US" sz="2400" baseline="30000" dirty="0">
                <a:solidFill>
                  <a:schemeClr val="bg1"/>
                </a:solidFill>
              </a:rPr>
              <a:t>8 </a:t>
            </a:r>
            <a:r>
              <a:rPr lang="en-US" sz="2400" dirty="0">
                <a:solidFill>
                  <a:schemeClr val="bg1"/>
                </a:solidFill>
              </a:rPr>
              <a:t> The one who sows to please his sinful nature, from that nature will reap destruction; the one who sows to please the Spirit, from the Spirit will reap eternal life. </a:t>
            </a:r>
            <a:r>
              <a:rPr lang="en-US" sz="2400" baseline="30000" dirty="0">
                <a:solidFill>
                  <a:schemeClr val="bg1"/>
                </a:solidFill>
              </a:rPr>
              <a:t>9 </a:t>
            </a:r>
            <a:r>
              <a:rPr lang="en-US" sz="2400" dirty="0">
                <a:solidFill>
                  <a:schemeClr val="bg1"/>
                </a:solidFill>
              </a:rPr>
              <a:t> Let us not become weary in doing good, for at the proper time we will reap a harvest if we do not give up. </a:t>
            </a:r>
            <a:r>
              <a:rPr lang="en-US" sz="2400" baseline="30000" dirty="0">
                <a:solidFill>
                  <a:schemeClr val="bg1"/>
                </a:solidFill>
              </a:rPr>
              <a:t>10 </a:t>
            </a:r>
            <a:r>
              <a:rPr lang="en-US" sz="2400" dirty="0">
                <a:solidFill>
                  <a:schemeClr val="bg1"/>
                </a:solidFill>
              </a:rPr>
              <a:t> Therefore, as we have opportunity, let us do good to all people, especially to those who belong to the family of believers. </a:t>
            </a:r>
            <a:r>
              <a:rPr lang="en-US" sz="2400" b="1" dirty="0">
                <a:solidFill>
                  <a:schemeClr val="bg1"/>
                </a:solidFill>
              </a:rPr>
              <a:t>Galatians 6:8-10 (NIV) </a:t>
            </a:r>
            <a:endParaRPr lang="en-US" sz="2400" dirty="0">
              <a:solidFill>
                <a:schemeClr val="bg1"/>
              </a:solidFill>
            </a:endParaRPr>
          </a:p>
        </p:txBody>
      </p:sp>
      <p:sp>
        <p:nvSpPr>
          <p:cNvPr id="19" name="TextBox 18"/>
          <p:cNvSpPr txBox="1"/>
          <p:nvPr/>
        </p:nvSpPr>
        <p:spPr>
          <a:xfrm>
            <a:off x="566382" y="4954137"/>
            <a:ext cx="8877869" cy="1569660"/>
          </a:xfrm>
          <a:prstGeom prst="rect">
            <a:avLst/>
          </a:prstGeom>
          <a:noFill/>
        </p:spPr>
        <p:txBody>
          <a:bodyPr wrap="square" rtlCol="0">
            <a:spAutoFit/>
          </a:bodyPr>
          <a:lstStyle/>
          <a:p>
            <a:r>
              <a:rPr lang="en-US" sz="2400" dirty="0" smtClean="0">
                <a:solidFill>
                  <a:srgbClr val="FFFF00"/>
                </a:solidFill>
              </a:rPr>
              <a:t>We are the John Wesley’s – we are the George Whitefield’s the William Wilberforce’s and Lord Shaftsbury’s – and Charles Finney’s  who brought reformation through revival and social impact.  </a:t>
            </a:r>
          </a:p>
        </p:txBody>
      </p:sp>
    </p:spTree>
    <p:extLst>
      <p:ext uri="{BB962C8B-B14F-4D97-AF65-F5344CB8AC3E}">
        <p14:creationId xmlns:p14="http://schemas.microsoft.com/office/powerpoint/2010/main" val="35289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72204" y="58597"/>
            <a:ext cx="7164125" cy="646331"/>
          </a:xfrm>
          <a:prstGeom prst="rect">
            <a:avLst/>
          </a:prstGeom>
          <a:noFill/>
        </p:spPr>
        <p:txBody>
          <a:bodyPr wrap="square" rtlCol="0">
            <a:spAutoFit/>
          </a:bodyPr>
          <a:lstStyle/>
          <a:p>
            <a:pPr algn="ctr"/>
            <a:r>
              <a:rPr lang="en-US" sz="3600" dirty="0" smtClean="0">
                <a:solidFill>
                  <a:srgbClr val="FFFF00"/>
                </a:solidFill>
              </a:rPr>
              <a:t>Let’s Pull This All Together </a:t>
            </a:r>
            <a:endParaRPr lang="en-US" sz="3600" dirty="0">
              <a:solidFill>
                <a:srgbClr val="FFFF00"/>
              </a:solidFill>
            </a:endParaRPr>
          </a:p>
        </p:txBody>
      </p:sp>
      <p:sp>
        <p:nvSpPr>
          <p:cNvPr id="3" name="Rectangle 2"/>
          <p:cNvSpPr/>
          <p:nvPr/>
        </p:nvSpPr>
        <p:spPr>
          <a:xfrm>
            <a:off x="358816" y="704928"/>
            <a:ext cx="9223513" cy="6124754"/>
          </a:xfrm>
          <a:prstGeom prst="rect">
            <a:avLst/>
          </a:prstGeom>
        </p:spPr>
        <p:txBody>
          <a:bodyPr wrap="square">
            <a:spAutoFit/>
          </a:bodyPr>
          <a:lstStyle/>
          <a:p>
            <a:pPr marL="514350" indent="-514350">
              <a:buFont typeface="+mj-lt"/>
              <a:buAutoNum type="arabicPeriod"/>
            </a:pPr>
            <a:r>
              <a:rPr lang="en-US" sz="2800" dirty="0" smtClean="0">
                <a:solidFill>
                  <a:schemeClr val="bg1"/>
                </a:solidFill>
              </a:rPr>
              <a:t>Pray for the pregnant mother’s to be convicted to bring their Children full-term. (ADOPT)</a:t>
            </a:r>
          </a:p>
          <a:p>
            <a:pPr marL="514350" indent="-514350">
              <a:buFont typeface="+mj-lt"/>
              <a:buAutoNum type="arabicPeriod"/>
            </a:pPr>
            <a:r>
              <a:rPr lang="en-US" sz="2800" dirty="0" smtClean="0">
                <a:solidFill>
                  <a:schemeClr val="bg1"/>
                </a:solidFill>
              </a:rPr>
              <a:t>Pray for healing and salvation for those who have had abortions. (THERE IS FORGIVENESS)</a:t>
            </a:r>
            <a:endParaRPr lang="en-US" sz="2800" dirty="0">
              <a:solidFill>
                <a:schemeClr val="bg1"/>
              </a:solidFill>
            </a:endParaRPr>
          </a:p>
          <a:p>
            <a:pPr marL="514350" indent="-514350">
              <a:buFont typeface="+mj-lt"/>
              <a:buAutoNum type="arabicPeriod"/>
            </a:pPr>
            <a:r>
              <a:rPr lang="en-US" sz="2800" dirty="0" smtClean="0">
                <a:solidFill>
                  <a:schemeClr val="bg1"/>
                </a:solidFill>
              </a:rPr>
              <a:t>Repent for the Church being a confused MESS over the last fifty years and STILL ASLEEP. </a:t>
            </a:r>
            <a:endParaRPr lang="en-US" sz="2800" dirty="0">
              <a:solidFill>
                <a:schemeClr val="bg1"/>
              </a:solidFill>
            </a:endParaRPr>
          </a:p>
          <a:p>
            <a:pPr marL="514350" indent="-514350">
              <a:buFont typeface="+mj-lt"/>
              <a:buAutoNum type="arabicPeriod"/>
            </a:pPr>
            <a:r>
              <a:rPr lang="en-US" sz="2800" dirty="0" smtClean="0">
                <a:solidFill>
                  <a:schemeClr val="bg1"/>
                </a:solidFill>
              </a:rPr>
              <a:t>Pray for Ministries like LOVE LIFE and others who are on the front lines being one more boundary against evil. (5,700 saved in the last eight years)</a:t>
            </a:r>
          </a:p>
          <a:p>
            <a:pPr marL="514350" indent="-514350">
              <a:buFont typeface="+mj-lt"/>
              <a:buAutoNum type="arabicPeriod"/>
            </a:pPr>
            <a:r>
              <a:rPr lang="en-US" sz="2800" dirty="0" smtClean="0">
                <a:solidFill>
                  <a:schemeClr val="bg1"/>
                </a:solidFill>
              </a:rPr>
              <a:t>Pray for this imminent invasion of heaven to be a wave of salvation through LIBERAL DOCTORS – so save 185,00 Doctors</a:t>
            </a:r>
          </a:p>
          <a:p>
            <a:pPr marL="514350" indent="-514350">
              <a:buFont typeface="+mj-lt"/>
              <a:buAutoNum type="arabicPeriod"/>
            </a:pPr>
            <a:r>
              <a:rPr lang="en-US" sz="2800" dirty="0" smtClean="0">
                <a:solidFill>
                  <a:schemeClr val="bg1"/>
                </a:solidFill>
              </a:rPr>
              <a:t>Pray for 1 Billion person harvest to smack the enemy in the eye for the billion abortions that occurred.    </a:t>
            </a:r>
            <a:endParaRPr lang="en-US" sz="2800" dirty="0">
              <a:solidFill>
                <a:schemeClr val="bg1"/>
              </a:solidFill>
            </a:endParaRPr>
          </a:p>
        </p:txBody>
      </p:sp>
    </p:spTree>
    <p:extLst>
      <p:ext uri="{BB962C8B-B14F-4D97-AF65-F5344CB8AC3E}">
        <p14:creationId xmlns:p14="http://schemas.microsoft.com/office/powerpoint/2010/main" val="261679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thedailylily.files.wordpress.com/2022/11/68901e6d-f8a0-4909-b588-5b475628a6da-22385-000016566b797463_file.jpg?w=102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545" y="156031"/>
            <a:ext cx="6324280" cy="6324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5995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664" y="139760"/>
            <a:ext cx="9239414" cy="1200329"/>
          </a:xfrm>
          <a:prstGeom prst="rect">
            <a:avLst/>
          </a:prstGeom>
          <a:noFill/>
        </p:spPr>
        <p:txBody>
          <a:bodyPr wrap="square" rtlCol="0">
            <a:spAutoFit/>
          </a:bodyPr>
          <a:lstStyle/>
          <a:p>
            <a:pPr algn="ctr"/>
            <a:r>
              <a:rPr lang="en-US" sz="3600" dirty="0" smtClean="0">
                <a:solidFill>
                  <a:srgbClr val="FFFF00"/>
                </a:solidFill>
              </a:rPr>
              <a:t>Praise The Lord He Is Working At</a:t>
            </a:r>
          </a:p>
          <a:p>
            <a:pPr algn="ctr"/>
            <a:r>
              <a:rPr lang="en-US" sz="3600" dirty="0" smtClean="0">
                <a:solidFill>
                  <a:srgbClr val="FFFF00"/>
                </a:solidFill>
              </a:rPr>
              <a:t>E-Town College  </a:t>
            </a:r>
            <a:endParaRPr lang="en-US" sz="3600" dirty="0">
              <a:solidFill>
                <a:srgbClr val="FFFF00"/>
              </a:solidFill>
            </a:endParaRPr>
          </a:p>
        </p:txBody>
      </p:sp>
      <p:pic>
        <p:nvPicPr>
          <p:cNvPr id="1026" name="Picture 2" descr="C:\Users\donne\AppData\Local\Microsoft\Windows\INetCache\Content.Outlook\KW4UIP6F\624816761306554372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7399" y="1677724"/>
            <a:ext cx="5272638" cy="49536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onne\AppData\Local\Microsoft\Windows\INetCache\Content.Outlook\KW4UIP6F\380270042300398154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87256" y="1677723"/>
            <a:ext cx="6405991" cy="495366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9347" t="24463" r="30935"/>
          <a:stretch/>
        </p:blipFill>
        <p:spPr bwMode="auto">
          <a:xfrm>
            <a:off x="1514724" y="0"/>
            <a:ext cx="6365018" cy="680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373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21" y="193159"/>
            <a:ext cx="9760688" cy="1323439"/>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rPr>
              <a:t>God is Going To Get The</a:t>
            </a:r>
          </a:p>
          <a:p>
            <a:pPr algn="ctr"/>
            <a:r>
              <a:rPr lang="en-US" sz="4000" b="1" dirty="0" smtClean="0">
                <a:solidFill>
                  <a:srgbClr val="FFFF00"/>
                </a:solidFill>
                <a:effectLst>
                  <a:outerShdw blurRad="38100" dist="38100" dir="2700000" algn="tl">
                    <a:srgbClr val="000000">
                      <a:alpha val="43137"/>
                    </a:srgbClr>
                  </a:outerShdw>
                </a:effectLst>
              </a:rPr>
              <a:t>Ball To Go In </a:t>
            </a:r>
            <a:endParaRPr lang="en-US" sz="4000" b="1" dirty="0">
              <a:solidFill>
                <a:srgbClr val="FFFF00"/>
              </a:solidFill>
              <a:effectLst>
                <a:outerShdw blurRad="38100" dist="38100" dir="2700000" algn="tl">
                  <a:srgbClr val="000000">
                    <a:alpha val="43137"/>
                  </a:srgbClr>
                </a:outerShdw>
              </a:effectLst>
            </a:endParaRPr>
          </a:p>
        </p:txBody>
      </p:sp>
      <p:pic>
        <p:nvPicPr>
          <p:cNvPr id="2050" name="Picture 2" descr="Tilt – Gamecritics.co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69203" y="1624972"/>
            <a:ext cx="6639339" cy="4979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991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onne\AppData\Local\Microsoft\Windows\INetCache\Content.Outlook\KW4UIP6F\20240502_071617_resize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29783" y="1788125"/>
            <a:ext cx="4328584" cy="32464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0757" y="311590"/>
            <a:ext cx="9207610" cy="923330"/>
          </a:xfrm>
          <a:prstGeom prst="rect">
            <a:avLst/>
          </a:prstGeom>
        </p:spPr>
        <p:txBody>
          <a:bodyPr wrap="square">
            <a:spAutoFit/>
          </a:bodyPr>
          <a:lstStyle/>
          <a:p>
            <a:pPr algn="ctr"/>
            <a:r>
              <a:rPr lang="en-US" sz="5400" dirty="0" smtClean="0">
                <a:solidFill>
                  <a:srgbClr val="FFFF00"/>
                </a:solidFill>
              </a:rPr>
              <a:t>A Week In Review </a:t>
            </a:r>
            <a:endParaRPr lang="en-US" sz="5400" dirty="0">
              <a:solidFill>
                <a:srgbClr val="FFFF00"/>
              </a:solidFill>
            </a:endParaRPr>
          </a:p>
        </p:txBody>
      </p:sp>
      <p:pic>
        <p:nvPicPr>
          <p:cNvPr id="6148" name="Picture 4" descr="C:\Users\donne\AppData\Local\Microsoft\Windows\INetCache\Content.Outlook\KW4UIP6F\20240501_105557_resized.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0757" y="1788125"/>
            <a:ext cx="4879026" cy="458996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donne\AppData\Local\Microsoft\Windows\INetCache\Content.Outlook\KW4UIP6F\20240429_111924_resized.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77808" y="1492599"/>
            <a:ext cx="8080559" cy="518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2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1699" y="77134"/>
            <a:ext cx="9207610" cy="1200329"/>
          </a:xfrm>
          <a:prstGeom prst="rect">
            <a:avLst/>
          </a:prstGeom>
        </p:spPr>
        <p:txBody>
          <a:bodyPr wrap="square">
            <a:spAutoFit/>
          </a:bodyPr>
          <a:lstStyle/>
          <a:p>
            <a:pPr algn="ctr"/>
            <a:r>
              <a:rPr lang="en-US" sz="3600" dirty="0" smtClean="0">
                <a:solidFill>
                  <a:srgbClr val="FFFF00"/>
                </a:solidFill>
              </a:rPr>
              <a:t>How Do We Respond To These  </a:t>
            </a:r>
          </a:p>
          <a:p>
            <a:pPr algn="ctr"/>
            <a:r>
              <a:rPr lang="en-US" sz="3600" dirty="0" smtClean="0">
                <a:solidFill>
                  <a:srgbClr val="FFFF00"/>
                </a:solidFill>
              </a:rPr>
              <a:t>Premature  - Deaths </a:t>
            </a:r>
            <a:endParaRPr lang="en-US" sz="3600" dirty="0">
              <a:solidFill>
                <a:srgbClr val="FFFF00"/>
              </a:solidFill>
            </a:endParaRPr>
          </a:p>
        </p:txBody>
      </p:sp>
      <p:sp>
        <p:nvSpPr>
          <p:cNvPr id="8" name="Rectangle 7"/>
          <p:cNvSpPr/>
          <p:nvPr/>
        </p:nvSpPr>
        <p:spPr>
          <a:xfrm>
            <a:off x="310486" y="1277463"/>
            <a:ext cx="7571096" cy="1938992"/>
          </a:xfrm>
          <a:prstGeom prst="rect">
            <a:avLst/>
          </a:prstGeom>
        </p:spPr>
        <p:txBody>
          <a:bodyPr wrap="square">
            <a:spAutoFit/>
          </a:bodyPr>
          <a:lstStyle/>
          <a:p>
            <a:r>
              <a:rPr lang="en-US" sz="2000" dirty="0">
                <a:solidFill>
                  <a:schemeClr val="bg1"/>
                </a:solidFill>
              </a:rPr>
              <a:t>TRAUMAS IN LIFE – </a:t>
            </a:r>
          </a:p>
          <a:p>
            <a:r>
              <a:rPr lang="en-US" sz="2000" dirty="0">
                <a:solidFill>
                  <a:schemeClr val="bg1"/>
                </a:solidFill>
              </a:rPr>
              <a:t>FROM THESE BATTLES COMES THE LIES: </a:t>
            </a:r>
          </a:p>
          <a:p>
            <a:r>
              <a:rPr lang="en-US" sz="2000" dirty="0">
                <a:solidFill>
                  <a:schemeClr val="bg1"/>
                </a:solidFill>
              </a:rPr>
              <a:t>WHAT’S IT MATTER IF I LIVE</a:t>
            </a:r>
          </a:p>
          <a:p>
            <a:r>
              <a:rPr lang="en-US" sz="2000" dirty="0">
                <a:solidFill>
                  <a:schemeClr val="bg1"/>
                </a:solidFill>
              </a:rPr>
              <a:t>I’M NOT GOOD ENOUGH</a:t>
            </a:r>
          </a:p>
          <a:p>
            <a:r>
              <a:rPr lang="en-US" sz="2000" dirty="0">
                <a:solidFill>
                  <a:schemeClr val="bg1"/>
                </a:solidFill>
              </a:rPr>
              <a:t>NO ONE LOVES ME</a:t>
            </a:r>
          </a:p>
          <a:p>
            <a:r>
              <a:rPr lang="en-US" sz="2000" dirty="0">
                <a:solidFill>
                  <a:schemeClr val="bg1"/>
                </a:solidFill>
              </a:rPr>
              <a:t>I DON’T FIT IN</a:t>
            </a:r>
          </a:p>
        </p:txBody>
      </p:sp>
      <p:sp>
        <p:nvSpPr>
          <p:cNvPr id="9" name="Rectangle 8"/>
          <p:cNvSpPr/>
          <p:nvPr/>
        </p:nvSpPr>
        <p:spPr>
          <a:xfrm>
            <a:off x="310485" y="3366581"/>
            <a:ext cx="8867633" cy="1631216"/>
          </a:xfrm>
          <a:prstGeom prst="rect">
            <a:avLst/>
          </a:prstGeom>
        </p:spPr>
        <p:txBody>
          <a:bodyPr wrap="square">
            <a:spAutoFit/>
          </a:bodyPr>
          <a:lstStyle/>
          <a:p>
            <a:r>
              <a:rPr lang="en-US" sz="2000" dirty="0" smtClean="0">
                <a:solidFill>
                  <a:srgbClr val="FFFF00"/>
                </a:solidFill>
              </a:rPr>
              <a:t>NATHAN’S DEATH – SHOWS US </a:t>
            </a:r>
            <a:r>
              <a:rPr lang="en-US" sz="2000" b="1" u="sng" dirty="0" smtClean="0">
                <a:solidFill>
                  <a:srgbClr val="FFFF00"/>
                </a:solidFill>
              </a:rPr>
              <a:t>WE </a:t>
            </a:r>
            <a:r>
              <a:rPr lang="en-US" sz="2000" b="1" u="sng" dirty="0">
                <a:solidFill>
                  <a:srgbClr val="FFFF00"/>
                </a:solidFill>
              </a:rPr>
              <a:t>NEED TO TAKE WARNING </a:t>
            </a:r>
            <a:r>
              <a:rPr lang="en-US" sz="2000" dirty="0">
                <a:solidFill>
                  <a:srgbClr val="FFFF00"/>
                </a:solidFill>
              </a:rPr>
              <a:t>TO THE LIES AND VOICES THAT ATTACK US</a:t>
            </a:r>
          </a:p>
          <a:p>
            <a:r>
              <a:rPr lang="en-US" sz="2000" dirty="0">
                <a:solidFill>
                  <a:srgbClr val="FFFF00"/>
                </a:solidFill>
              </a:rPr>
              <a:t> </a:t>
            </a:r>
          </a:p>
          <a:p>
            <a:r>
              <a:rPr lang="en-US" sz="2000" dirty="0">
                <a:solidFill>
                  <a:srgbClr val="FFFF00"/>
                </a:solidFill>
              </a:rPr>
              <a:t>WE NEED A SAVIOR WHO WILL LIFT US ABOVE THE DEPRESSION OF DISAPPOINTMENTS</a:t>
            </a:r>
          </a:p>
        </p:txBody>
      </p:sp>
      <p:sp>
        <p:nvSpPr>
          <p:cNvPr id="10" name="Rectangle 9"/>
          <p:cNvSpPr/>
          <p:nvPr/>
        </p:nvSpPr>
        <p:spPr>
          <a:xfrm>
            <a:off x="214586" y="4985062"/>
            <a:ext cx="9464723" cy="1631216"/>
          </a:xfrm>
          <a:prstGeom prst="rect">
            <a:avLst/>
          </a:prstGeom>
        </p:spPr>
        <p:txBody>
          <a:bodyPr wrap="square">
            <a:spAutoFit/>
          </a:bodyPr>
          <a:lstStyle/>
          <a:p>
            <a:r>
              <a:rPr lang="en-US" sz="2000" dirty="0">
                <a:solidFill>
                  <a:schemeClr val="bg1"/>
                </a:solidFill>
              </a:rPr>
              <a:t>SO THE ONLY WAY WE CAN BE SURE WE WILL BE IN HEAVEN WITH JESUS AND THE OTHER SAINTS IS TO HAVE A STRONG FAITH WALK WITH GOD</a:t>
            </a:r>
          </a:p>
          <a:p>
            <a:r>
              <a:rPr lang="en-US" sz="2000" dirty="0">
                <a:solidFill>
                  <a:schemeClr val="bg1"/>
                </a:solidFill>
              </a:rPr>
              <a:t> </a:t>
            </a:r>
          </a:p>
          <a:p>
            <a:r>
              <a:rPr lang="en-US" sz="2000" dirty="0">
                <a:solidFill>
                  <a:schemeClr val="bg1"/>
                </a:solidFill>
              </a:rPr>
              <a:t>WE CAN’T HOPE THAT EVERYTHING WILL WORK OUT FINE IF WE DON’T PLACE OUR LIFE IN THE HANDS OF GOD NOW AND </a:t>
            </a:r>
            <a:r>
              <a:rPr lang="en-US" sz="2000" dirty="0" smtClean="0">
                <a:solidFill>
                  <a:schemeClr val="bg1"/>
                </a:solidFill>
              </a:rPr>
              <a:t>EVERYDAY.</a:t>
            </a:r>
            <a:endParaRPr lang="en-US" sz="2000" dirty="0">
              <a:solidFill>
                <a:schemeClr val="bg1"/>
              </a:solidFill>
            </a:endParaRPr>
          </a:p>
        </p:txBody>
      </p:sp>
    </p:spTree>
    <p:extLst>
      <p:ext uri="{BB962C8B-B14F-4D97-AF65-F5344CB8AC3E}">
        <p14:creationId xmlns:p14="http://schemas.microsoft.com/office/powerpoint/2010/main" val="248678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6977" y="608691"/>
            <a:ext cx="9207610" cy="584775"/>
          </a:xfrm>
          <a:prstGeom prst="rect">
            <a:avLst/>
          </a:prstGeom>
        </p:spPr>
        <p:txBody>
          <a:bodyPr wrap="square">
            <a:spAutoFit/>
          </a:bodyPr>
          <a:lstStyle/>
          <a:p>
            <a:pPr algn="ctr"/>
            <a:r>
              <a:rPr lang="en-US" sz="3200" dirty="0" smtClean="0">
                <a:solidFill>
                  <a:srgbClr val="FFFF00"/>
                </a:solidFill>
              </a:rPr>
              <a:t>Pastor Brian Bailey – Died and Went to Heaven</a:t>
            </a:r>
            <a:endParaRPr lang="en-US" sz="3200" dirty="0">
              <a:solidFill>
                <a:srgbClr val="FFFF00"/>
              </a:solidFill>
            </a:endParaRPr>
          </a:p>
        </p:txBody>
      </p:sp>
      <p:pic>
        <p:nvPicPr>
          <p:cNvPr id="4098" name="Picture 2" descr="No photo description availab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35095" y="1866882"/>
            <a:ext cx="7745209" cy="435668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38782" y="4259590"/>
            <a:ext cx="3578087" cy="1729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655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8402" y="162209"/>
            <a:ext cx="965436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Spiritual Food Pyramid </a:t>
            </a:r>
            <a:endParaRPr lang="en-US" sz="3600" b="1" dirty="0">
              <a:solidFill>
                <a:srgbClr val="FFFF0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7423" y="1098571"/>
            <a:ext cx="5449118" cy="5236333"/>
          </a:xfrm>
          <a:prstGeom prst="rect">
            <a:avLst/>
          </a:prstGeom>
        </p:spPr>
      </p:pic>
      <p:pic>
        <p:nvPicPr>
          <p:cNvPr id="12290" name="Picture 2" descr="Symbols of the Holy Spirit | Loyola Pres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47516" y="5143504"/>
            <a:ext cx="606694" cy="6221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ymbols of the Holy Spirit | Loyola Pres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30866" y="5137246"/>
            <a:ext cx="606694" cy="6221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ymbols of the Holy Spirit | Loyola Pres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42342" y="5143504"/>
            <a:ext cx="606694" cy="6221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ymbols of the Holy Spirit | Loyola Pres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49308" y="5121893"/>
            <a:ext cx="606694" cy="6221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22116" y="5232893"/>
            <a:ext cx="2942860" cy="400110"/>
          </a:xfrm>
          <a:prstGeom prst="rect">
            <a:avLst/>
          </a:prstGeom>
          <a:noFill/>
        </p:spPr>
        <p:txBody>
          <a:bodyPr wrap="square" rtlCol="0">
            <a:spAutoFit/>
          </a:bodyPr>
          <a:lstStyle/>
          <a:p>
            <a:pPr algn="ctr"/>
            <a:r>
              <a:rPr lang="en-US" sz="2000" b="1" dirty="0" smtClean="0"/>
              <a:t>Fillings Of The Spirit</a:t>
            </a:r>
          </a:p>
        </p:txBody>
      </p:sp>
      <p:pic>
        <p:nvPicPr>
          <p:cNvPr id="12292" name="Picture 4" descr="10,700+ Bible Text Stock Illustrations, Royalty-Free Vector Graphics &amp; Clip  Art - iStock | Old bible tex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97162" y="4555397"/>
            <a:ext cx="881665" cy="455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10,700+ Bible Text Stock Illustrations, Royalty-Free Vector Graphics &amp; Clip  Art - iStock | Old bible tex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55782" y="4555397"/>
            <a:ext cx="881665" cy="4552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10,700+ Bible Text Stock Illustrations, Royalty-Free Vector Graphics &amp; Clip  Art - iStock | Old bible tex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67947" y="4555396"/>
            <a:ext cx="881665" cy="4552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009795" y="4563471"/>
            <a:ext cx="2942860" cy="400110"/>
          </a:xfrm>
          <a:prstGeom prst="rect">
            <a:avLst/>
          </a:prstGeom>
          <a:noFill/>
        </p:spPr>
        <p:txBody>
          <a:bodyPr wrap="square" rtlCol="0">
            <a:spAutoFit/>
          </a:bodyPr>
          <a:lstStyle/>
          <a:p>
            <a:pPr algn="ctr"/>
            <a:r>
              <a:rPr lang="en-US" sz="2000" b="1" dirty="0" smtClean="0"/>
              <a:t>Soaking In The Word</a:t>
            </a:r>
          </a:p>
        </p:txBody>
      </p:sp>
      <p:sp>
        <p:nvSpPr>
          <p:cNvPr id="4" name="TextBox 3"/>
          <p:cNvSpPr txBox="1"/>
          <p:nvPr/>
        </p:nvSpPr>
        <p:spPr>
          <a:xfrm>
            <a:off x="6256002" y="4390126"/>
            <a:ext cx="1019499" cy="646331"/>
          </a:xfrm>
          <a:prstGeom prst="rect">
            <a:avLst/>
          </a:prstGeom>
          <a:noFill/>
        </p:spPr>
        <p:txBody>
          <a:bodyPr wrap="square" rtlCol="0">
            <a:spAutoFit/>
          </a:bodyPr>
          <a:lstStyle/>
          <a:p>
            <a:r>
              <a:rPr lang="en-US" dirty="0" smtClean="0"/>
              <a:t>Bread of Life </a:t>
            </a:r>
          </a:p>
        </p:txBody>
      </p:sp>
      <p:sp>
        <p:nvSpPr>
          <p:cNvPr id="14" name="TextBox 13"/>
          <p:cNvSpPr txBox="1"/>
          <p:nvPr/>
        </p:nvSpPr>
        <p:spPr>
          <a:xfrm>
            <a:off x="4452927" y="2817093"/>
            <a:ext cx="1019499" cy="646331"/>
          </a:xfrm>
          <a:prstGeom prst="rect">
            <a:avLst/>
          </a:prstGeom>
          <a:noFill/>
        </p:spPr>
        <p:txBody>
          <a:bodyPr wrap="square" rtlCol="0">
            <a:spAutoFit/>
          </a:bodyPr>
          <a:lstStyle/>
          <a:p>
            <a:r>
              <a:rPr lang="en-US" sz="1200" dirty="0" smtClean="0"/>
              <a:t>Deeper</a:t>
            </a:r>
          </a:p>
          <a:p>
            <a:r>
              <a:rPr lang="en-US" sz="1200" dirty="0" smtClean="0"/>
              <a:t>Revelation Of Jesus</a:t>
            </a:r>
          </a:p>
        </p:txBody>
      </p:sp>
      <p:sp>
        <p:nvSpPr>
          <p:cNvPr id="15" name="TextBox 14"/>
          <p:cNvSpPr txBox="1"/>
          <p:nvPr/>
        </p:nvSpPr>
        <p:spPr>
          <a:xfrm>
            <a:off x="3882293" y="1926105"/>
            <a:ext cx="1211272" cy="769441"/>
          </a:xfrm>
          <a:prstGeom prst="rect">
            <a:avLst/>
          </a:prstGeom>
          <a:noFill/>
        </p:spPr>
        <p:txBody>
          <a:bodyPr wrap="square" rtlCol="0">
            <a:spAutoFit/>
          </a:bodyPr>
          <a:lstStyle/>
          <a:p>
            <a:pPr algn="ctr"/>
            <a:r>
              <a:rPr lang="en-US" sz="1100" dirty="0" smtClean="0"/>
              <a:t>Heavy necessary </a:t>
            </a:r>
          </a:p>
          <a:p>
            <a:pPr algn="ctr"/>
            <a:r>
              <a:rPr lang="en-US" sz="1100" dirty="0" smtClean="0"/>
              <a:t>truths to stand in the battle </a:t>
            </a:r>
          </a:p>
        </p:txBody>
      </p:sp>
      <p:sp>
        <p:nvSpPr>
          <p:cNvPr id="16" name="TextBox 15"/>
          <p:cNvSpPr txBox="1"/>
          <p:nvPr/>
        </p:nvSpPr>
        <p:spPr>
          <a:xfrm>
            <a:off x="4517216" y="3666886"/>
            <a:ext cx="1435439" cy="646331"/>
          </a:xfrm>
          <a:prstGeom prst="rect">
            <a:avLst/>
          </a:prstGeom>
          <a:noFill/>
        </p:spPr>
        <p:txBody>
          <a:bodyPr wrap="square" rtlCol="0">
            <a:spAutoFit/>
          </a:bodyPr>
          <a:lstStyle/>
          <a:p>
            <a:r>
              <a:rPr lang="en-US" dirty="0" smtClean="0"/>
              <a:t>Gospel repentance</a:t>
            </a:r>
          </a:p>
        </p:txBody>
      </p:sp>
      <p:sp>
        <p:nvSpPr>
          <p:cNvPr id="17" name="TextBox 16"/>
          <p:cNvSpPr txBox="1"/>
          <p:nvPr/>
        </p:nvSpPr>
        <p:spPr>
          <a:xfrm>
            <a:off x="3268037" y="3714719"/>
            <a:ext cx="1228543" cy="646331"/>
          </a:xfrm>
          <a:prstGeom prst="rect">
            <a:avLst/>
          </a:prstGeom>
          <a:noFill/>
        </p:spPr>
        <p:txBody>
          <a:bodyPr wrap="square" rtlCol="0">
            <a:spAutoFit/>
          </a:bodyPr>
          <a:lstStyle/>
          <a:p>
            <a:r>
              <a:rPr lang="en-US" dirty="0" smtClean="0"/>
              <a:t>Fruits of The Spirit</a:t>
            </a:r>
          </a:p>
        </p:txBody>
      </p:sp>
      <p:sp>
        <p:nvSpPr>
          <p:cNvPr id="18" name="TextBox 17"/>
          <p:cNvSpPr txBox="1"/>
          <p:nvPr/>
        </p:nvSpPr>
        <p:spPr>
          <a:xfrm>
            <a:off x="7468428" y="1513079"/>
            <a:ext cx="2480790" cy="4893647"/>
          </a:xfrm>
          <a:prstGeom prst="rect">
            <a:avLst/>
          </a:prstGeom>
          <a:noFill/>
        </p:spPr>
        <p:txBody>
          <a:bodyPr wrap="square" rtlCol="0">
            <a:spAutoFit/>
          </a:bodyPr>
          <a:lstStyle/>
          <a:p>
            <a:r>
              <a:rPr lang="en-US" sz="2400" b="1" dirty="0">
                <a:solidFill>
                  <a:schemeClr val="bg1"/>
                </a:solidFill>
              </a:rPr>
              <a:t>Yea doubtless, and I count all things but loss </a:t>
            </a:r>
            <a:r>
              <a:rPr lang="en-US" sz="2400" b="1" dirty="0" smtClean="0">
                <a:solidFill>
                  <a:srgbClr val="FFFF00"/>
                </a:solidFill>
              </a:rPr>
              <a:t>compared to </a:t>
            </a:r>
            <a:r>
              <a:rPr lang="en-US" sz="2400" b="1" dirty="0">
                <a:solidFill>
                  <a:srgbClr val="FFFF00"/>
                </a:solidFill>
              </a:rPr>
              <a:t>the excellency of the knowledge of (surpassing greatness of knowing) Christ Jesus my </a:t>
            </a:r>
            <a:r>
              <a:rPr lang="en-US" sz="2400" b="1" dirty="0" smtClean="0">
                <a:solidFill>
                  <a:srgbClr val="FFFF00"/>
                </a:solidFill>
              </a:rPr>
              <a:t>Lord </a:t>
            </a:r>
            <a:r>
              <a:rPr lang="en-US" sz="2400" b="1" dirty="0" smtClean="0">
                <a:solidFill>
                  <a:schemeClr val="bg1"/>
                </a:solidFill>
              </a:rPr>
              <a:t>Philippians 3:8</a:t>
            </a:r>
            <a:endParaRPr lang="en-US" sz="2400" dirty="0" smtClean="0">
              <a:solidFill>
                <a:schemeClr val="bg1"/>
              </a:solidFill>
            </a:endParaRPr>
          </a:p>
        </p:txBody>
      </p:sp>
      <p:cxnSp>
        <p:nvCxnSpPr>
          <p:cNvPr id="10" name="Straight Connector 9"/>
          <p:cNvCxnSpPr/>
          <p:nvPr/>
        </p:nvCxnSpPr>
        <p:spPr>
          <a:xfrm>
            <a:off x="4481225" y="3322977"/>
            <a:ext cx="0" cy="84107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232669" y="3597613"/>
            <a:ext cx="497112"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07795" y="2719458"/>
            <a:ext cx="1019499" cy="830997"/>
          </a:xfrm>
          <a:prstGeom prst="rect">
            <a:avLst/>
          </a:prstGeom>
          <a:noFill/>
        </p:spPr>
        <p:txBody>
          <a:bodyPr wrap="square" rtlCol="0">
            <a:spAutoFit/>
          </a:bodyPr>
          <a:lstStyle/>
          <a:p>
            <a:pPr algn="r"/>
            <a:r>
              <a:rPr lang="en-US" sz="1200" dirty="0" smtClean="0"/>
              <a:t>Spiritual</a:t>
            </a:r>
          </a:p>
          <a:p>
            <a:pPr algn="r"/>
            <a:r>
              <a:rPr lang="en-US" sz="1200" dirty="0" smtClean="0"/>
              <a:t>Warfare</a:t>
            </a:r>
          </a:p>
          <a:p>
            <a:pPr algn="r"/>
            <a:r>
              <a:rPr lang="en-US" sz="1200" dirty="0" smtClean="0"/>
              <a:t>Deliverance</a:t>
            </a:r>
          </a:p>
          <a:p>
            <a:pPr algn="r"/>
            <a:r>
              <a:rPr lang="en-US" sz="1200" dirty="0" smtClean="0"/>
              <a:t>Holiness</a:t>
            </a:r>
          </a:p>
        </p:txBody>
      </p:sp>
      <p:sp>
        <p:nvSpPr>
          <p:cNvPr id="25" name="TextBox 24"/>
          <p:cNvSpPr txBox="1"/>
          <p:nvPr/>
        </p:nvSpPr>
        <p:spPr>
          <a:xfrm>
            <a:off x="2361063" y="5867972"/>
            <a:ext cx="4339988" cy="369332"/>
          </a:xfrm>
          <a:prstGeom prst="rect">
            <a:avLst/>
          </a:prstGeom>
          <a:noFill/>
        </p:spPr>
        <p:txBody>
          <a:bodyPr wrap="square" rtlCol="0">
            <a:spAutoFit/>
          </a:bodyPr>
          <a:lstStyle/>
          <a:p>
            <a:r>
              <a:rPr lang="en-US" dirty="0" smtClean="0"/>
              <a:t>Be Filled With the Holy Spirit Eph. 5:18 </a:t>
            </a:r>
          </a:p>
        </p:txBody>
      </p:sp>
      <p:sp>
        <p:nvSpPr>
          <p:cNvPr id="26" name="TextBox 25"/>
          <p:cNvSpPr txBox="1"/>
          <p:nvPr/>
        </p:nvSpPr>
        <p:spPr>
          <a:xfrm>
            <a:off x="5821835" y="3597613"/>
            <a:ext cx="1379668" cy="646331"/>
          </a:xfrm>
          <a:prstGeom prst="rect">
            <a:avLst/>
          </a:prstGeom>
          <a:noFill/>
        </p:spPr>
        <p:txBody>
          <a:bodyPr wrap="square" rtlCol="0">
            <a:spAutoFit/>
          </a:bodyPr>
          <a:lstStyle/>
          <a:p>
            <a:r>
              <a:rPr lang="en-US" dirty="0" smtClean="0"/>
              <a:t>Fruits and</a:t>
            </a:r>
          </a:p>
          <a:p>
            <a:r>
              <a:rPr lang="en-US" dirty="0" smtClean="0"/>
              <a:t>Vegetables  </a:t>
            </a:r>
          </a:p>
        </p:txBody>
      </p:sp>
      <p:sp>
        <p:nvSpPr>
          <p:cNvPr id="27" name="TextBox 26"/>
          <p:cNvSpPr txBox="1"/>
          <p:nvPr/>
        </p:nvSpPr>
        <p:spPr>
          <a:xfrm>
            <a:off x="5596614" y="2831528"/>
            <a:ext cx="1019499" cy="369332"/>
          </a:xfrm>
          <a:prstGeom prst="rect">
            <a:avLst/>
          </a:prstGeom>
          <a:noFill/>
        </p:spPr>
        <p:txBody>
          <a:bodyPr wrap="square" rtlCol="0">
            <a:spAutoFit/>
          </a:bodyPr>
          <a:lstStyle/>
          <a:p>
            <a:r>
              <a:rPr lang="en-US" dirty="0" smtClean="0"/>
              <a:t>Meat </a:t>
            </a:r>
          </a:p>
        </p:txBody>
      </p:sp>
      <p:sp>
        <p:nvSpPr>
          <p:cNvPr id="28" name="TextBox 27"/>
          <p:cNvSpPr txBox="1"/>
          <p:nvPr/>
        </p:nvSpPr>
        <p:spPr>
          <a:xfrm>
            <a:off x="5017948" y="1673432"/>
            <a:ext cx="1019499" cy="646331"/>
          </a:xfrm>
          <a:prstGeom prst="rect">
            <a:avLst/>
          </a:prstGeom>
          <a:noFill/>
        </p:spPr>
        <p:txBody>
          <a:bodyPr wrap="square" rtlCol="0">
            <a:spAutoFit/>
          </a:bodyPr>
          <a:lstStyle/>
          <a:p>
            <a:r>
              <a:rPr lang="en-US" dirty="0" smtClean="0"/>
              <a:t>Power</a:t>
            </a:r>
          </a:p>
          <a:p>
            <a:r>
              <a:rPr lang="en-US" dirty="0" smtClean="0"/>
              <a:t>Foods</a:t>
            </a:r>
          </a:p>
        </p:txBody>
      </p:sp>
    </p:spTree>
    <p:extLst>
      <p:ext uri="{BB962C8B-B14F-4D97-AF65-F5344CB8AC3E}">
        <p14:creationId xmlns:p14="http://schemas.microsoft.com/office/powerpoint/2010/main" val="1106562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extLst>
    <a:ext uri="{05A4C25C-085E-4340-85A3-A5531E510DB2}">
      <thm15:themeFamily xmlns="" xmlns:thm15="http://schemas.microsoft.com/office/thememl/2012/main" name="Tech Pitch Deck_TM33781529_Win32_JC_v3" id="{862F7C05-3205-4562-AA5F-868BCB6856F9}" vid="{97BBE2DD-0E32-4C1B-8BB2-0414672F3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6D2D45-3944-4D77-9142-02FD272EF319}">
  <ds:schemaRefs>
    <ds:schemaRef ds:uri="http://schemas.microsoft.com/sharepoint/v3/contenttype/forms"/>
  </ds:schemaRefs>
</ds:datastoreItem>
</file>

<file path=customXml/itemProps2.xml><?xml version="1.0" encoding="utf-8"?>
<ds:datastoreItem xmlns:ds="http://schemas.openxmlformats.org/officeDocument/2006/customXml" ds:itemID="{3258F013-9E4A-4975-A97B-33FEBC5FEE80}">
  <ds:schemaRefs>
    <ds:schemaRef ds:uri="http://schemas.microsoft.com/office/2006/metadata/properties"/>
    <ds:schemaRef ds:uri="http://purl.org/dc/terms/"/>
    <ds:schemaRef ds:uri="http://schemas.openxmlformats.org/package/2006/metadata/core-properties"/>
    <ds:schemaRef ds:uri="http://schemas.microsoft.com/sharepoint/v3"/>
    <ds:schemaRef ds:uri="http://schemas.microsoft.com/office/2006/documentManagement/types"/>
    <ds:schemaRef ds:uri="http://purl.org/dc/elements/1.1/"/>
    <ds:schemaRef ds:uri="230e9df3-be65-4c73-a93b-d1236ebd677e"/>
    <ds:schemaRef ds:uri="http://schemas.microsoft.com/office/infopath/2007/PartnerControls"/>
    <ds:schemaRef ds:uri="16c05727-aa75-4e4a-9b5f-8a80a1165891"/>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0C08EBEC-4760-45C2-B3A3-10A1EA338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1684</Words>
  <Application>Microsoft Office PowerPoint</Application>
  <PresentationFormat>Custom</PresentationFormat>
  <Paragraphs>124</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2021-08-17T04:23:05Z</dcterms:created>
  <dcterms:modified xsi:type="dcterms:W3CDTF">2024-05-05T15:58:07Z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