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7"/>
  </p:notesMasterIdLst>
  <p:handoutMasterIdLst>
    <p:handoutMasterId r:id="rId28"/>
  </p:handoutMasterIdLst>
  <p:sldIdLst>
    <p:sldId id="256" r:id="rId5"/>
    <p:sldId id="420" r:id="rId6"/>
    <p:sldId id="419" r:id="rId7"/>
    <p:sldId id="411" r:id="rId8"/>
    <p:sldId id="402" r:id="rId9"/>
    <p:sldId id="403" r:id="rId10"/>
    <p:sldId id="415" r:id="rId11"/>
    <p:sldId id="416" r:id="rId12"/>
    <p:sldId id="405" r:id="rId13"/>
    <p:sldId id="418" r:id="rId14"/>
    <p:sldId id="401" r:id="rId15"/>
    <p:sldId id="417" r:id="rId16"/>
    <p:sldId id="410" r:id="rId17"/>
    <p:sldId id="413" r:id="rId18"/>
    <p:sldId id="385" r:id="rId19"/>
    <p:sldId id="382" r:id="rId20"/>
    <p:sldId id="389" r:id="rId21"/>
    <p:sldId id="377" r:id="rId22"/>
    <p:sldId id="412" r:id="rId23"/>
    <p:sldId id="364" r:id="rId24"/>
    <p:sldId id="397" r:id="rId25"/>
    <p:sldId id="343" r:id="rId26"/>
  </p:sldIdLst>
  <p:sldSz cx="100584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DC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3354" autoAdjust="0"/>
    <p:restoredTop sz="94641" autoAdjust="0"/>
  </p:normalViewPr>
  <p:slideViewPr>
    <p:cSldViewPr snapToGrid="0">
      <p:cViewPr>
        <p:scale>
          <a:sx n="70" d="100"/>
          <a:sy n="70" d="100"/>
        </p:scale>
        <p:origin x="-2460" y="-816"/>
      </p:cViewPr>
      <p:guideLst>
        <p:guide orient="horz" pos="2160"/>
        <p:guide pos="3168"/>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7D1A5C42-4636-4A6A-9001-CA7CD97B08E7}"/>
              </a:ext>
            </a:extLst>
          </p:cNvPr>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a:extLst>
              <a:ext uri="{FF2B5EF4-FFF2-40B4-BE49-F238E27FC236}">
                <a16:creationId xmlns="" xmlns:a16="http://schemas.microsoft.com/office/drawing/2014/main" id="{9CC57720-6EA2-4C0E-AB19-0A22BCDB8390}"/>
              </a:ext>
            </a:extLst>
          </p:cNvPr>
          <p:cNvSpPr>
            <a:spLocks noGrp="1"/>
          </p:cNvSpPr>
          <p:nvPr>
            <p:ph type="dt" sz="quarter" idx="1"/>
          </p:nvPr>
        </p:nvSpPr>
        <p:spPr>
          <a:xfrm>
            <a:off x="4143587" y="1"/>
            <a:ext cx="3169920" cy="481727"/>
          </a:xfrm>
          <a:prstGeom prst="rect">
            <a:avLst/>
          </a:prstGeom>
        </p:spPr>
        <p:txBody>
          <a:bodyPr vert="horz" lIns="96647" tIns="48324" rIns="96647" bIns="48324" rtlCol="0"/>
          <a:lstStyle>
            <a:lvl1pPr algn="r">
              <a:defRPr sz="1300"/>
            </a:lvl1pPr>
          </a:lstStyle>
          <a:p>
            <a:fld id="{637D70DC-E6D5-4048-8AC5-67F4E92F0736}" type="datetimeFigureOut">
              <a:rPr lang="en-US" smtClean="0"/>
              <a:t>5/12/2024</a:t>
            </a:fld>
            <a:endParaRPr lang="en-US" dirty="0"/>
          </a:p>
        </p:txBody>
      </p:sp>
      <p:sp>
        <p:nvSpPr>
          <p:cNvPr id="4" name="Footer Placeholder 3">
            <a:extLst>
              <a:ext uri="{FF2B5EF4-FFF2-40B4-BE49-F238E27FC236}">
                <a16:creationId xmlns="" xmlns:a16="http://schemas.microsoft.com/office/drawing/2014/main" id="{E34AC616-D2D2-4742-9683-2A537932A103}"/>
              </a:ext>
            </a:extLst>
          </p:cNvPr>
          <p:cNvSpPr>
            <a:spLocks noGrp="1"/>
          </p:cNvSpPr>
          <p:nvPr>
            <p:ph type="ftr" sz="quarter" idx="2"/>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5" name="Slide Number Placeholder 4">
            <a:extLst>
              <a:ext uri="{FF2B5EF4-FFF2-40B4-BE49-F238E27FC236}">
                <a16:creationId xmlns="" xmlns:a16="http://schemas.microsoft.com/office/drawing/2014/main" id="{6A7EE012-E187-4EEE-9C2F-2125BF40862F}"/>
              </a:ext>
            </a:extLst>
          </p:cNvPr>
          <p:cNvSpPr>
            <a:spLocks noGrp="1"/>
          </p:cNvSpPr>
          <p:nvPr>
            <p:ph type="sldNum" sz="quarter" idx="3"/>
          </p:nvPr>
        </p:nvSpPr>
        <p:spPr>
          <a:xfrm>
            <a:off x="4143587" y="9119475"/>
            <a:ext cx="3169920" cy="481726"/>
          </a:xfrm>
          <a:prstGeom prst="rect">
            <a:avLst/>
          </a:prstGeom>
        </p:spPr>
        <p:txBody>
          <a:bodyPr vert="horz" lIns="96647" tIns="48324" rIns="96647" bIns="48324" rtlCol="0" anchor="b"/>
          <a:lstStyle>
            <a:lvl1pPr algn="r">
              <a:defRPr sz="13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47" tIns="48324" rIns="96647" bIns="48324" rtlCol="0"/>
          <a:lstStyle>
            <a:lvl1pPr algn="l">
              <a:defRPr sz="13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47" tIns="48324" rIns="96647" bIns="48324" rtlCol="0"/>
          <a:lstStyle>
            <a:lvl1pPr algn="r">
              <a:defRPr sz="1300"/>
            </a:lvl1pPr>
          </a:lstStyle>
          <a:p>
            <a:fld id="{7A56C02F-3406-42DD-8956-B66C2D710E25}" type="datetimeFigureOut">
              <a:rPr lang="en-US" smtClean="0"/>
              <a:t>5/12/2024</a:t>
            </a:fld>
            <a:endParaRPr lang="en-US" dirty="0"/>
          </a:p>
        </p:txBody>
      </p:sp>
      <p:sp>
        <p:nvSpPr>
          <p:cNvPr id="4" name="Slide Image Placeholder 3"/>
          <p:cNvSpPr>
            <a:spLocks noGrp="1" noRot="1" noChangeAspect="1"/>
          </p:cNvSpPr>
          <p:nvPr>
            <p:ph type="sldImg" idx="2"/>
          </p:nvPr>
        </p:nvSpPr>
        <p:spPr>
          <a:xfrm>
            <a:off x="1281113" y="1200150"/>
            <a:ext cx="4752975" cy="3240088"/>
          </a:xfrm>
          <a:prstGeom prst="rect">
            <a:avLst/>
          </a:prstGeom>
          <a:noFill/>
          <a:ln w="12700">
            <a:solidFill>
              <a:prstClr val="black"/>
            </a:solidFill>
          </a:ln>
        </p:spPr>
        <p:txBody>
          <a:bodyPr vert="horz" lIns="96647" tIns="48324" rIns="96647" bIns="48324"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47" tIns="48324" rIns="96647" bIns="483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47" tIns="48324" rIns="96647" bIns="48324"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47" tIns="48324" rIns="96647" bIns="48324" rtlCol="0" anchor="b"/>
          <a:lstStyle>
            <a:lvl1pPr algn="r">
              <a:defRPr sz="13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E7FFE5B-C2CA-473D-8FCA-B26579CCBAA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8" name="Picture Placeholder 7">
            <a:extLst>
              <a:ext uri="{FF2B5EF4-FFF2-40B4-BE49-F238E27FC236}">
                <a16:creationId xmlns="" xmlns:a16="http://schemas.microsoft.com/office/drawing/2014/main" id="{5FF4BA3E-4135-4F80-B1C8-C84CDF7C54AB}"/>
              </a:ext>
            </a:extLst>
          </p:cNvPr>
          <p:cNvSpPr>
            <a:spLocks noGrp="1"/>
          </p:cNvSpPr>
          <p:nvPr>
            <p:ph type="pic" sz="quarter" idx="13" hasCustomPrompt="1"/>
          </p:nvPr>
        </p:nvSpPr>
        <p:spPr>
          <a:xfrm flipH="1">
            <a:off x="620483" y="739305"/>
            <a:ext cx="5630654"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D5CAABB7-A562-4A3F-9DDF-2CE3D13726D1}"/>
              </a:ext>
            </a:extLst>
          </p:cNvPr>
          <p:cNvSpPr>
            <a:spLocks noGrp="1"/>
          </p:cNvSpPr>
          <p:nvPr>
            <p:ph type="title" hasCustomPrompt="1"/>
          </p:nvPr>
        </p:nvSpPr>
        <p:spPr>
          <a:xfrm>
            <a:off x="5216457" y="1663435"/>
            <a:ext cx="4841942"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 xmlns:a16="http://schemas.microsoft.com/office/drawing/2014/main" id="{D15807FE-36E0-49EF-93A4-5B9AD83871B6}"/>
              </a:ext>
            </a:extLst>
          </p:cNvPr>
          <p:cNvSpPr>
            <a:spLocks noGrp="1"/>
          </p:cNvSpPr>
          <p:nvPr>
            <p:ph type="body" sz="quarter" idx="15" hasCustomPrompt="1"/>
          </p:nvPr>
        </p:nvSpPr>
        <p:spPr>
          <a:xfrm>
            <a:off x="5628282" y="2878248"/>
            <a:ext cx="4063280"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6D8EB4-0AAB-4C86-96ED-AB74FA56A67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0" name="Picture Placeholder 7">
            <a:extLst>
              <a:ext uri="{FF2B5EF4-FFF2-40B4-BE49-F238E27FC236}">
                <a16:creationId xmlns="" xmlns:a16="http://schemas.microsoft.com/office/drawing/2014/main" id="{5DEE423F-FC4A-461D-8AA7-F7C14B806664}"/>
              </a:ext>
            </a:extLst>
          </p:cNvPr>
          <p:cNvSpPr>
            <a:spLocks noGrp="1"/>
          </p:cNvSpPr>
          <p:nvPr>
            <p:ph type="pic" sz="quarter" idx="13" hasCustomPrompt="1"/>
          </p:nvPr>
        </p:nvSpPr>
        <p:spPr>
          <a:xfrm>
            <a:off x="1" y="0"/>
            <a:ext cx="4400930"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A77D30EC-51F8-4EBE-9AC8-349D6E064E20}"/>
              </a:ext>
            </a:extLst>
          </p:cNvPr>
          <p:cNvSpPr>
            <a:spLocks noGrp="1"/>
          </p:cNvSpPr>
          <p:nvPr>
            <p:ph type="dt" sz="half" idx="10"/>
          </p:nvPr>
        </p:nvSpPr>
        <p:spPr/>
        <p:txBody>
          <a:bodyPr/>
          <a:lstStyle/>
          <a:p>
            <a:r>
              <a:rPr lang="en-US"/>
              <a:t>8/06/20XX</a:t>
            </a:r>
            <a:endParaRPr lang="en-US" dirty="0"/>
          </a:p>
        </p:txBody>
      </p:sp>
      <p:sp>
        <p:nvSpPr>
          <p:cNvPr id="14" name="Text Placeholder 10">
            <a:extLst>
              <a:ext uri="{FF2B5EF4-FFF2-40B4-BE49-F238E27FC236}">
                <a16:creationId xmlns="" xmlns:a16="http://schemas.microsoft.com/office/drawing/2014/main" id="{9EF7FC71-AF21-4CDA-8E86-E05EB4F1C442}"/>
              </a:ext>
            </a:extLst>
          </p:cNvPr>
          <p:cNvSpPr>
            <a:spLocks noGrp="1"/>
          </p:cNvSpPr>
          <p:nvPr>
            <p:ph type="body" sz="quarter" idx="18" hasCustomPrompt="1"/>
          </p:nvPr>
        </p:nvSpPr>
        <p:spPr>
          <a:xfrm>
            <a:off x="5241611" y="3260492"/>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 xmlns:a16="http://schemas.microsoft.com/office/drawing/2014/main" id="{BF893A53-04CF-497B-9C3D-502C92BA0DAE}"/>
              </a:ext>
            </a:extLst>
          </p:cNvPr>
          <p:cNvSpPr>
            <a:spLocks noGrp="1"/>
          </p:cNvSpPr>
          <p:nvPr>
            <p:ph type="body" sz="quarter" idx="20" hasCustomPrompt="1"/>
          </p:nvPr>
        </p:nvSpPr>
        <p:spPr>
          <a:xfrm>
            <a:off x="5241610" y="4773463"/>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 xmlns:a16="http://schemas.microsoft.com/office/drawing/2014/main" id="{58BD5CDD-220E-41E0-82DD-820C0D834A48}"/>
              </a:ext>
            </a:extLst>
          </p:cNvPr>
          <p:cNvSpPr>
            <a:spLocks noGrp="1"/>
          </p:cNvSpPr>
          <p:nvPr>
            <p:ph type="body" sz="quarter" idx="27" hasCustomPrompt="1"/>
          </p:nvPr>
        </p:nvSpPr>
        <p:spPr>
          <a:xfrm>
            <a:off x="6449826" y="1609774"/>
            <a:ext cx="2776128"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 xmlns:a16="http://schemas.microsoft.com/office/drawing/2014/main" id="{253384AB-173D-4216-A221-BFA565FC127C}"/>
              </a:ext>
            </a:extLst>
          </p:cNvPr>
          <p:cNvSpPr>
            <a:spLocks noGrp="1"/>
          </p:cNvSpPr>
          <p:nvPr>
            <p:ph type="body" sz="quarter" idx="16" hasCustomPrompt="1"/>
          </p:nvPr>
        </p:nvSpPr>
        <p:spPr>
          <a:xfrm>
            <a:off x="5236584" y="1747520"/>
            <a:ext cx="950519"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 xmlns:a16="http://schemas.microsoft.com/office/drawing/2014/main" id="{45638026-D669-4C2A-82A4-5F35D27DCA4D}"/>
              </a:ext>
            </a:extLst>
          </p:cNvPr>
          <p:cNvSpPr>
            <a:spLocks noGrp="1"/>
          </p:cNvSpPr>
          <p:nvPr>
            <p:ph type="body" sz="quarter" idx="28" hasCustomPrompt="1"/>
          </p:nvPr>
        </p:nvSpPr>
        <p:spPr>
          <a:xfrm>
            <a:off x="6449826" y="3129515"/>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 xmlns:a16="http://schemas.microsoft.com/office/drawing/2014/main" id="{A19EAA97-D0F2-464B-8450-83BF202CECF3}"/>
              </a:ext>
            </a:extLst>
          </p:cNvPr>
          <p:cNvSpPr>
            <a:spLocks noGrp="1"/>
          </p:cNvSpPr>
          <p:nvPr>
            <p:ph type="body" sz="quarter" idx="29" hasCustomPrompt="1"/>
          </p:nvPr>
        </p:nvSpPr>
        <p:spPr>
          <a:xfrm>
            <a:off x="6449826" y="4648156"/>
            <a:ext cx="2776128"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5DFF2174-FDCE-466A-8A4C-06AD6CAA4401}"/>
              </a:ext>
            </a:extLst>
          </p:cNvPr>
          <p:cNvSpPr>
            <a:spLocks noGrp="1"/>
          </p:cNvSpPr>
          <p:nvPr>
            <p:ph type="title" hasCustomPrompt="1"/>
          </p:nvPr>
        </p:nvSpPr>
        <p:spPr>
          <a:xfrm>
            <a:off x="5120789" y="746631"/>
            <a:ext cx="4277334"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 xmlns:a16="http://schemas.microsoft.com/office/drawing/2014/main" id="{9216DCA9-E871-422D-B12D-3E1C39ACD2ED}"/>
              </a:ext>
            </a:extLst>
          </p:cNvPr>
          <p:cNvSpPr>
            <a:spLocks noGrp="1"/>
          </p:cNvSpPr>
          <p:nvPr>
            <p:ph type="pic" sz="quarter" idx="28" hasCustomPrompt="1"/>
          </p:nvPr>
        </p:nvSpPr>
        <p:spPr>
          <a:xfrm rot="5400000" flipH="1">
            <a:off x="-2326768" y="2326769"/>
            <a:ext cx="6858002" cy="2204467"/>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56754628-3BB3-414A-88E4-67B3809A62CD}"/>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 xmlns:a16="http://schemas.microsoft.com/office/drawing/2014/main" id="{F9CF3D99-4BB8-4944-A82E-385209DF3D61}"/>
              </a:ext>
            </a:extLst>
          </p:cNvPr>
          <p:cNvSpPr>
            <a:spLocks noGrp="1"/>
          </p:cNvSpPr>
          <p:nvPr>
            <p:ph type="body" sz="quarter" idx="27" hasCustomPrompt="1"/>
          </p:nvPr>
        </p:nvSpPr>
        <p:spPr>
          <a:xfrm>
            <a:off x="2319757" y="2881982"/>
            <a:ext cx="3279420"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 xmlns:a16="http://schemas.microsoft.com/office/drawing/2014/main" id="{083CED13-2FB7-4DA4-87BD-B5AEF0C63104}"/>
              </a:ext>
            </a:extLst>
          </p:cNvPr>
          <p:cNvSpPr>
            <a:spLocks noGrp="1"/>
          </p:cNvSpPr>
          <p:nvPr>
            <p:ph type="body" sz="quarter" idx="16" hasCustomPrompt="1"/>
          </p:nvPr>
        </p:nvSpPr>
        <p:spPr>
          <a:xfrm>
            <a:off x="2319757" y="2502479"/>
            <a:ext cx="3279420"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 xmlns:a16="http://schemas.microsoft.com/office/drawing/2014/main" id="{D240762F-003B-4B0E-A561-6734EA9AC853}"/>
              </a:ext>
            </a:extLst>
          </p:cNvPr>
          <p:cNvSpPr>
            <a:spLocks noGrp="1"/>
          </p:cNvSpPr>
          <p:nvPr>
            <p:ph type="body" sz="quarter" idx="17" hasCustomPrompt="1"/>
          </p:nvPr>
        </p:nvSpPr>
        <p:spPr>
          <a:xfrm>
            <a:off x="6087466" y="2881982"/>
            <a:ext cx="304891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 xmlns:a16="http://schemas.microsoft.com/office/drawing/2014/main" id="{387E9583-831E-4863-9A96-3E583A98F28D}"/>
              </a:ext>
            </a:extLst>
          </p:cNvPr>
          <p:cNvSpPr>
            <a:spLocks noGrp="1"/>
          </p:cNvSpPr>
          <p:nvPr>
            <p:ph type="body" sz="quarter" idx="18" hasCustomPrompt="1"/>
          </p:nvPr>
        </p:nvSpPr>
        <p:spPr>
          <a:xfrm>
            <a:off x="6087466" y="2502479"/>
            <a:ext cx="304891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 xmlns:a16="http://schemas.microsoft.com/office/drawing/2014/main" id="{E96F4071-8FD4-4FF1-BA06-DD4D780FE455}"/>
              </a:ext>
            </a:extLst>
          </p:cNvPr>
          <p:cNvSpPr>
            <a:spLocks noGrp="1"/>
          </p:cNvSpPr>
          <p:nvPr>
            <p:ph type="title" hasCustomPrompt="1"/>
          </p:nvPr>
        </p:nvSpPr>
        <p:spPr>
          <a:xfrm>
            <a:off x="2306727" y="1649421"/>
            <a:ext cx="4277334"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A954AA95-575B-4060-9443-53B34766449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22" name="Rectangle 21">
            <a:extLst>
              <a:ext uri="{FF2B5EF4-FFF2-40B4-BE49-F238E27FC236}">
                <a16:creationId xmlns="" xmlns:a16="http://schemas.microsoft.com/office/drawing/2014/main" id="{38BF2BB6-8F62-424E-B01D-F90A0DB7BFBB}"/>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 xmlns:a16="http://schemas.microsoft.com/office/drawing/2014/main" id="{5822AF5C-69BC-4A87-8E5C-E473F6A73EEF}"/>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 xmlns:a16="http://schemas.microsoft.com/office/drawing/2014/main" id="{CC14BDE6-5903-4EFC-B3C7-B7B219402DAF}"/>
              </a:ext>
            </a:extLst>
          </p:cNvPr>
          <p:cNvSpPr>
            <a:spLocks noGrp="1"/>
          </p:cNvSpPr>
          <p:nvPr>
            <p:ph type="body" sz="quarter" idx="15" hasCustomPrompt="1"/>
          </p:nvPr>
        </p:nvSpPr>
        <p:spPr>
          <a:xfrm>
            <a:off x="4321217" y="1538275"/>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 xmlns:a16="http://schemas.microsoft.com/office/drawing/2014/main" id="{E19954FA-533A-4FF9-88B2-102C833FBD40}"/>
              </a:ext>
            </a:extLst>
          </p:cNvPr>
          <p:cNvSpPr>
            <a:spLocks noGrp="1"/>
          </p:cNvSpPr>
          <p:nvPr>
            <p:ph type="body" sz="quarter" idx="17" hasCustomPrompt="1"/>
          </p:nvPr>
        </p:nvSpPr>
        <p:spPr>
          <a:xfrm>
            <a:off x="4321217" y="5407118"/>
            <a:ext cx="1408247"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 xmlns:a16="http://schemas.microsoft.com/office/drawing/2014/main" id="{E29BB699-DB47-4A35-9B5B-63C7EFC22843}"/>
              </a:ext>
            </a:extLst>
          </p:cNvPr>
          <p:cNvSpPr>
            <a:spLocks noGrp="1"/>
          </p:cNvSpPr>
          <p:nvPr>
            <p:ph type="body" sz="quarter" idx="19" hasCustomPrompt="1"/>
          </p:nvPr>
        </p:nvSpPr>
        <p:spPr>
          <a:xfrm>
            <a:off x="6964363" y="3467157"/>
            <a:ext cx="1139062"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 xmlns:a16="http://schemas.microsoft.com/office/drawing/2014/main" id="{4EFD147E-AEE9-40FA-96D5-7DBE76033490}"/>
              </a:ext>
            </a:extLst>
          </p:cNvPr>
          <p:cNvSpPr>
            <a:spLocks noGrp="1"/>
          </p:cNvSpPr>
          <p:nvPr>
            <p:ph type="body" sz="quarter" idx="20" hasCustomPrompt="1"/>
          </p:nvPr>
        </p:nvSpPr>
        <p:spPr>
          <a:xfrm>
            <a:off x="3089368" y="2307745"/>
            <a:ext cx="976123"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 xmlns:a16="http://schemas.microsoft.com/office/drawing/2014/main" id="{035518AB-0629-41B1-8670-DAE8C31C9998}"/>
              </a:ext>
            </a:extLst>
          </p:cNvPr>
          <p:cNvSpPr>
            <a:spLocks noGrp="1"/>
          </p:cNvSpPr>
          <p:nvPr>
            <p:ph type="body" sz="quarter" idx="21" hasCustomPrompt="1"/>
          </p:nvPr>
        </p:nvSpPr>
        <p:spPr>
          <a:xfrm>
            <a:off x="3449474" y="4420462"/>
            <a:ext cx="976123"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 xmlns:a16="http://schemas.microsoft.com/office/drawing/2014/main" id="{D84B55A2-EE63-46F3-80EA-C4F512388C1B}"/>
              </a:ext>
            </a:extLst>
          </p:cNvPr>
          <p:cNvSpPr>
            <a:spLocks noGrp="1"/>
          </p:cNvSpPr>
          <p:nvPr>
            <p:ph type="body" sz="quarter" idx="22" hasCustomPrompt="1"/>
          </p:nvPr>
        </p:nvSpPr>
        <p:spPr>
          <a:xfrm>
            <a:off x="2181055" y="4552192"/>
            <a:ext cx="976123"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 xmlns:a16="http://schemas.microsoft.com/office/drawing/2014/main" id="{EDED8D5C-7B18-4E79-B6B4-E59FAC3A83D5}"/>
              </a:ext>
            </a:extLst>
          </p:cNvPr>
          <p:cNvSpPr>
            <a:spLocks noGrp="1"/>
          </p:cNvSpPr>
          <p:nvPr>
            <p:ph type="body" sz="quarter" idx="23" hasCustomPrompt="1"/>
          </p:nvPr>
        </p:nvSpPr>
        <p:spPr>
          <a:xfrm>
            <a:off x="5280043" y="4120887"/>
            <a:ext cx="976123"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 xmlns:a16="http://schemas.microsoft.com/office/drawing/2014/main" id="{E8B6D903-1EAA-44AD-A3D8-6256873B7A22}"/>
              </a:ext>
            </a:extLst>
          </p:cNvPr>
          <p:cNvSpPr>
            <a:spLocks noGrp="1"/>
          </p:cNvSpPr>
          <p:nvPr>
            <p:ph type="body" sz="quarter" idx="25" hasCustomPrompt="1"/>
          </p:nvPr>
        </p:nvSpPr>
        <p:spPr>
          <a:xfrm>
            <a:off x="2099652" y="3467157"/>
            <a:ext cx="9975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 xmlns:a16="http://schemas.microsoft.com/office/drawing/2014/main" id="{8914974F-EEEB-4FDB-B605-14B6199844BA}"/>
              </a:ext>
            </a:extLst>
          </p:cNvPr>
          <p:cNvCxnSpPr>
            <a:cxnSpLocks/>
          </p:cNvCxnSpPr>
          <p:nvPr userDrawn="1"/>
        </p:nvCxnSpPr>
        <p:spPr>
          <a:xfrm>
            <a:off x="3100352" y="3713168"/>
            <a:ext cx="3864010"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4FCFFB4C-5408-479D-88E2-42F8897706C7}"/>
              </a:ext>
            </a:extLst>
          </p:cNvPr>
          <p:cNvCxnSpPr>
            <a:cxnSpLocks/>
          </p:cNvCxnSpPr>
          <p:nvPr userDrawn="1"/>
        </p:nvCxnSpPr>
        <p:spPr>
          <a:xfrm flipV="1">
            <a:off x="5025341" y="2030298"/>
            <a:ext cx="3859"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 xmlns:a16="http://schemas.microsoft.com/office/drawing/2014/main" id="{9D316786-C25C-4139-9C9E-B55FEA3C4AC0}"/>
              </a:ext>
            </a:extLst>
          </p:cNvPr>
          <p:cNvSpPr>
            <a:spLocks noGrp="1"/>
          </p:cNvSpPr>
          <p:nvPr>
            <p:ph type="body" sz="quarter" idx="26" hasCustomPrompt="1"/>
          </p:nvPr>
        </p:nvSpPr>
        <p:spPr>
          <a:xfrm>
            <a:off x="5572231" y="2067510"/>
            <a:ext cx="1408247"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 xmlns:a16="http://schemas.microsoft.com/office/drawing/2014/main" id="{DC43FD24-D855-40FC-85C4-87ED3F64AA2C}"/>
              </a:ext>
            </a:extLst>
          </p:cNvPr>
          <p:cNvSpPr>
            <a:spLocks noGrp="1"/>
          </p:cNvSpPr>
          <p:nvPr>
            <p:ph type="body" sz="quarter" idx="24" hasCustomPrompt="1"/>
          </p:nvPr>
        </p:nvSpPr>
        <p:spPr>
          <a:xfrm>
            <a:off x="6485074" y="4820891"/>
            <a:ext cx="976123"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 xmlns:a16="http://schemas.microsoft.com/office/drawing/2014/main" id="{2C07A013-A59B-4367-9832-ED55A6D25280}"/>
              </a:ext>
            </a:extLst>
          </p:cNvPr>
          <p:cNvSpPr>
            <a:spLocks noGrp="1"/>
          </p:cNvSpPr>
          <p:nvPr>
            <p:ph type="title" hasCustomPrompt="1"/>
          </p:nvPr>
        </p:nvSpPr>
        <p:spPr>
          <a:xfrm>
            <a:off x="655470"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D1F00DA-5D59-4EDE-BA9C-D312B3FBBAF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94C3578F-2A0F-4E30-AF4A-8F796929EE04}"/>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 xmlns:a16="http://schemas.microsoft.com/office/drawing/2014/main" id="{191453D1-9488-4F30-8223-1CB500BDC2F1}"/>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 xmlns:a16="http://schemas.microsoft.com/office/drawing/2014/main" id="{4882AD8A-D4BD-4E12-8458-AC021F93B15C}"/>
              </a:ext>
            </a:extLst>
          </p:cNvPr>
          <p:cNvSpPr>
            <a:spLocks noGrp="1"/>
          </p:cNvSpPr>
          <p:nvPr>
            <p:ph type="body" sz="quarter" idx="26" hasCustomPrompt="1"/>
          </p:nvPr>
        </p:nvSpPr>
        <p:spPr>
          <a:xfrm>
            <a:off x="1628301"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 xmlns:a16="http://schemas.microsoft.com/office/drawing/2014/main" id="{3DF3AAFC-DA9A-4A72-BBF9-5A097BC5950E}"/>
              </a:ext>
            </a:extLst>
          </p:cNvPr>
          <p:cNvSpPr>
            <a:spLocks noGrp="1"/>
          </p:cNvSpPr>
          <p:nvPr>
            <p:ph type="body" sz="quarter" idx="27" hasCustomPrompt="1"/>
          </p:nvPr>
        </p:nvSpPr>
        <p:spPr>
          <a:xfrm>
            <a:off x="4292455"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 xmlns:a16="http://schemas.microsoft.com/office/drawing/2014/main" id="{2FF48EEE-6AEC-4E37-AD5C-EEB74BA0CEDB}"/>
              </a:ext>
            </a:extLst>
          </p:cNvPr>
          <p:cNvSpPr>
            <a:spLocks noGrp="1"/>
          </p:cNvSpPr>
          <p:nvPr>
            <p:ph type="body" sz="quarter" idx="28" hasCustomPrompt="1"/>
          </p:nvPr>
        </p:nvSpPr>
        <p:spPr>
          <a:xfrm>
            <a:off x="6885988" y="3031460"/>
            <a:ext cx="1629461"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 xmlns:a16="http://schemas.microsoft.com/office/drawing/2014/main" id="{32066EA2-51F1-4F13-8E1B-89600E879074}"/>
              </a:ext>
            </a:extLst>
          </p:cNvPr>
          <p:cNvSpPr>
            <a:spLocks noGrp="1"/>
          </p:cNvSpPr>
          <p:nvPr>
            <p:ph type="body" sz="quarter" idx="13" hasCustomPrompt="1"/>
          </p:nvPr>
        </p:nvSpPr>
        <p:spPr>
          <a:xfrm>
            <a:off x="1313149"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F14EBD1B-595C-4A54-92C8-3C5427E15C45}"/>
              </a:ext>
            </a:extLst>
          </p:cNvPr>
          <p:cNvSpPr>
            <a:spLocks noGrp="1"/>
          </p:cNvSpPr>
          <p:nvPr>
            <p:ph type="body" sz="quarter" idx="29" hasCustomPrompt="1"/>
          </p:nvPr>
        </p:nvSpPr>
        <p:spPr>
          <a:xfrm>
            <a:off x="3977303" y="4042389"/>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B64F77B9-03A9-4E3E-B656-D3C0FBE25AB5}"/>
              </a:ext>
            </a:extLst>
          </p:cNvPr>
          <p:cNvSpPr>
            <a:spLocks noGrp="1"/>
          </p:cNvSpPr>
          <p:nvPr>
            <p:ph type="body" sz="quarter" idx="30" hasCustomPrompt="1"/>
          </p:nvPr>
        </p:nvSpPr>
        <p:spPr>
          <a:xfrm>
            <a:off x="6570835" y="4042388"/>
            <a:ext cx="226314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 xmlns:a16="http://schemas.microsoft.com/office/drawing/2014/main" id="{DFFECFB3-5650-476F-BB54-8A2A45F8AE7F}"/>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3D91600-3E99-42F4-85C2-60F442CD5E7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22" name="Content Placeholder 8">
            <a:extLst>
              <a:ext uri="{FF2B5EF4-FFF2-40B4-BE49-F238E27FC236}">
                <a16:creationId xmlns="" xmlns:a16="http://schemas.microsoft.com/office/drawing/2014/main" id="{30B4BBA3-2E4B-4AF2-8A2B-92DD019631E8}"/>
              </a:ext>
            </a:extLst>
          </p:cNvPr>
          <p:cNvSpPr>
            <a:spLocks noGrp="1"/>
          </p:cNvSpPr>
          <p:nvPr>
            <p:ph sz="quarter" idx="39"/>
          </p:nvPr>
        </p:nvSpPr>
        <p:spPr>
          <a:xfrm>
            <a:off x="5169804"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4">
            <a:extLst>
              <a:ext uri="{FF2B5EF4-FFF2-40B4-BE49-F238E27FC236}">
                <a16:creationId xmlns="" xmlns:a16="http://schemas.microsoft.com/office/drawing/2014/main" id="{44460CAC-F6F8-43F8-93F5-188B790DEE63}"/>
              </a:ext>
            </a:extLst>
          </p:cNvPr>
          <p:cNvSpPr>
            <a:spLocks noGrp="1"/>
          </p:cNvSpPr>
          <p:nvPr>
            <p:ph type="body" sz="quarter" idx="19" hasCustomPrompt="1"/>
          </p:nvPr>
        </p:nvSpPr>
        <p:spPr>
          <a:xfrm>
            <a:off x="2023476" y="1592681"/>
            <a:ext cx="602750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 xmlns:a16="http://schemas.microsoft.com/office/drawing/2014/main" id="{6968D310-58F4-4A10-A286-9B42AECFDD18}"/>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 xmlns:a16="http://schemas.microsoft.com/office/drawing/2014/main" id="{2C4E099A-EEE4-40B4-B9B5-32A5A981F951}"/>
              </a:ext>
            </a:extLst>
          </p:cNvPr>
          <p:cNvSpPr>
            <a:spLocks noGrp="1"/>
          </p:cNvSpPr>
          <p:nvPr>
            <p:ph type="body" sz="quarter" idx="36" hasCustomPrompt="1"/>
          </p:nvPr>
        </p:nvSpPr>
        <p:spPr>
          <a:xfrm>
            <a:off x="746964" y="2333979"/>
            <a:ext cx="4130794"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 xmlns:a16="http://schemas.microsoft.com/office/drawing/2014/main" id="{51338F1A-6EF2-4AA5-9EE8-628C9D57C270}"/>
              </a:ext>
            </a:extLst>
          </p:cNvPr>
          <p:cNvSpPr>
            <a:spLocks noGrp="1"/>
          </p:cNvSpPr>
          <p:nvPr>
            <p:ph type="body" sz="quarter" idx="37" hasCustomPrompt="1"/>
          </p:nvPr>
        </p:nvSpPr>
        <p:spPr>
          <a:xfrm>
            <a:off x="5180645" y="2339783"/>
            <a:ext cx="4119347"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 xmlns:a16="http://schemas.microsoft.com/office/drawing/2014/main" id="{DF744EAD-73E9-49F3-9CA4-9A344EB625D9}"/>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 xmlns:a16="http://schemas.microsoft.com/office/drawing/2014/main" id="{ACB4710E-545B-4940-B69A-359188335AD3}"/>
              </a:ext>
            </a:extLst>
          </p:cNvPr>
          <p:cNvSpPr>
            <a:spLocks noGrp="1"/>
          </p:cNvSpPr>
          <p:nvPr>
            <p:ph sz="quarter" idx="38"/>
          </p:nvPr>
        </p:nvSpPr>
        <p:spPr>
          <a:xfrm>
            <a:off x="758409" y="2782890"/>
            <a:ext cx="4118868"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9533791-52F7-40F6-B230-7BF6C505CCD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DE68A0C5-BEED-4BC5-ACD5-3F28EDE19EE3}"/>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 xmlns:a16="http://schemas.microsoft.com/office/drawing/2014/main" id="{2A6B27A0-0449-46AE-A770-EBB281A1A953}"/>
              </a:ext>
            </a:extLst>
          </p:cNvPr>
          <p:cNvSpPr>
            <a:spLocks noGrp="1"/>
          </p:cNvSpPr>
          <p:nvPr>
            <p:ph type="body" sz="quarter" idx="17" hasCustomPrompt="1"/>
          </p:nvPr>
        </p:nvSpPr>
        <p:spPr>
          <a:xfrm>
            <a:off x="1412685"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1E70DE9B-2CDE-44B6-9307-FC12D873CA40}"/>
              </a:ext>
            </a:extLst>
          </p:cNvPr>
          <p:cNvSpPr>
            <a:spLocks noGrp="1"/>
          </p:cNvSpPr>
          <p:nvPr>
            <p:ph type="body" sz="quarter" idx="18" hasCustomPrompt="1"/>
          </p:nvPr>
        </p:nvSpPr>
        <p:spPr>
          <a:xfrm>
            <a:off x="206395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23B5183-98F9-43BF-BE37-2AE0A049EA8B}"/>
              </a:ext>
            </a:extLst>
          </p:cNvPr>
          <p:cNvSpPr>
            <a:spLocks noGrp="1"/>
          </p:cNvSpPr>
          <p:nvPr>
            <p:ph type="body" sz="quarter" idx="19" hasCustomPrompt="1"/>
          </p:nvPr>
        </p:nvSpPr>
        <p:spPr>
          <a:xfrm>
            <a:off x="2715220"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 xmlns:a16="http://schemas.microsoft.com/office/drawing/2014/main" id="{49DAB7F1-F6E7-4F92-B252-D9B81196A3A9}"/>
              </a:ext>
            </a:extLst>
          </p:cNvPr>
          <p:cNvSpPr>
            <a:spLocks noGrp="1"/>
          </p:cNvSpPr>
          <p:nvPr>
            <p:ph type="body" sz="quarter" idx="20" hasCustomPrompt="1"/>
          </p:nvPr>
        </p:nvSpPr>
        <p:spPr>
          <a:xfrm>
            <a:off x="336648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 xmlns:a16="http://schemas.microsoft.com/office/drawing/2014/main" id="{4037F0E4-C57B-4033-B973-C69A03D97024}"/>
              </a:ext>
            </a:extLst>
          </p:cNvPr>
          <p:cNvSpPr>
            <a:spLocks noGrp="1"/>
          </p:cNvSpPr>
          <p:nvPr>
            <p:ph type="body" sz="quarter" idx="21" hasCustomPrompt="1"/>
          </p:nvPr>
        </p:nvSpPr>
        <p:spPr>
          <a:xfrm>
            <a:off x="3968916" y="3170170"/>
            <a:ext cx="507631"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85DAD742-736F-42D3-99FC-6046CF57A7A3}"/>
              </a:ext>
            </a:extLst>
          </p:cNvPr>
          <p:cNvSpPr>
            <a:spLocks noGrp="1"/>
          </p:cNvSpPr>
          <p:nvPr>
            <p:ph type="body" sz="quarter" idx="22" hasCustomPrompt="1"/>
          </p:nvPr>
        </p:nvSpPr>
        <p:spPr>
          <a:xfrm>
            <a:off x="466902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53EC6732-F61D-431C-88C9-BAA5039B6BB6}"/>
              </a:ext>
            </a:extLst>
          </p:cNvPr>
          <p:cNvSpPr>
            <a:spLocks noGrp="1"/>
          </p:cNvSpPr>
          <p:nvPr>
            <p:ph type="body" sz="quarter" idx="23" hasCustomPrompt="1"/>
          </p:nvPr>
        </p:nvSpPr>
        <p:spPr>
          <a:xfrm>
            <a:off x="532028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B8218F9A-C149-4D30-8437-B9D8C0DAF1D1}"/>
              </a:ext>
            </a:extLst>
          </p:cNvPr>
          <p:cNvSpPr>
            <a:spLocks noGrp="1"/>
          </p:cNvSpPr>
          <p:nvPr>
            <p:ph type="body" sz="quarter" idx="24" hasCustomPrompt="1"/>
          </p:nvPr>
        </p:nvSpPr>
        <p:spPr>
          <a:xfrm>
            <a:off x="5971557"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BCA166BB-F293-4289-B0EB-57580EC9608B}"/>
              </a:ext>
            </a:extLst>
          </p:cNvPr>
          <p:cNvSpPr>
            <a:spLocks noGrp="1"/>
          </p:cNvSpPr>
          <p:nvPr>
            <p:ph type="body" sz="quarter" idx="25" hasCustomPrompt="1"/>
          </p:nvPr>
        </p:nvSpPr>
        <p:spPr>
          <a:xfrm>
            <a:off x="6622824"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77397369-CCB5-450E-8FD1-46B3B54F6B89}"/>
              </a:ext>
            </a:extLst>
          </p:cNvPr>
          <p:cNvSpPr>
            <a:spLocks noGrp="1"/>
          </p:cNvSpPr>
          <p:nvPr>
            <p:ph type="body" sz="quarter" idx="26" hasCustomPrompt="1"/>
          </p:nvPr>
        </p:nvSpPr>
        <p:spPr>
          <a:xfrm>
            <a:off x="7274092"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 xmlns:a16="http://schemas.microsoft.com/office/drawing/2014/main" id="{78252082-BCF2-4955-B695-35F48EF76FD9}"/>
              </a:ext>
            </a:extLst>
          </p:cNvPr>
          <p:cNvSpPr>
            <a:spLocks noGrp="1"/>
          </p:cNvSpPr>
          <p:nvPr>
            <p:ph type="body" sz="quarter" idx="27" hasCustomPrompt="1"/>
          </p:nvPr>
        </p:nvSpPr>
        <p:spPr>
          <a:xfrm>
            <a:off x="7925359"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 xmlns:a16="http://schemas.microsoft.com/office/drawing/2014/main" id="{AF998D11-3FAA-4712-8C34-404C1BDCECBD}"/>
              </a:ext>
            </a:extLst>
          </p:cNvPr>
          <p:cNvSpPr>
            <a:spLocks noGrp="1"/>
          </p:cNvSpPr>
          <p:nvPr>
            <p:ph type="body" sz="quarter" idx="28" hasCustomPrompt="1"/>
          </p:nvPr>
        </p:nvSpPr>
        <p:spPr>
          <a:xfrm>
            <a:off x="8576623" y="3170170"/>
            <a:ext cx="408623"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 xmlns:a16="http://schemas.microsoft.com/office/drawing/2014/main" id="{2AA33C54-3898-452E-979F-F1B5853E737C}"/>
              </a:ext>
            </a:extLst>
          </p:cNvPr>
          <p:cNvSpPr>
            <a:spLocks noGrp="1"/>
          </p:cNvSpPr>
          <p:nvPr>
            <p:ph type="body" sz="quarter" idx="29" hasCustomPrompt="1"/>
          </p:nvPr>
        </p:nvSpPr>
        <p:spPr>
          <a:xfrm>
            <a:off x="1412685"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 xmlns:a16="http://schemas.microsoft.com/office/drawing/2014/main" id="{0569AA0A-65D1-4456-9A14-327E6CE6DF6A}"/>
              </a:ext>
            </a:extLst>
          </p:cNvPr>
          <p:cNvSpPr>
            <a:spLocks noGrp="1"/>
          </p:cNvSpPr>
          <p:nvPr>
            <p:ph type="body" sz="quarter" idx="30" hasCustomPrompt="1"/>
          </p:nvPr>
        </p:nvSpPr>
        <p:spPr>
          <a:xfrm>
            <a:off x="206395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 xmlns:a16="http://schemas.microsoft.com/office/drawing/2014/main" id="{028EB91C-9303-4EB3-886A-E5DA884A80FD}"/>
              </a:ext>
            </a:extLst>
          </p:cNvPr>
          <p:cNvSpPr>
            <a:spLocks noGrp="1"/>
          </p:cNvSpPr>
          <p:nvPr>
            <p:ph type="body" sz="quarter" idx="31" hasCustomPrompt="1"/>
          </p:nvPr>
        </p:nvSpPr>
        <p:spPr>
          <a:xfrm>
            <a:off x="2715220"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 xmlns:a16="http://schemas.microsoft.com/office/drawing/2014/main" id="{4A47908B-3F69-4786-9C40-C12392133F05}"/>
              </a:ext>
            </a:extLst>
          </p:cNvPr>
          <p:cNvSpPr>
            <a:spLocks noGrp="1"/>
          </p:cNvSpPr>
          <p:nvPr>
            <p:ph type="body" sz="quarter" idx="32" hasCustomPrompt="1"/>
          </p:nvPr>
        </p:nvSpPr>
        <p:spPr>
          <a:xfrm>
            <a:off x="336648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 xmlns:a16="http://schemas.microsoft.com/office/drawing/2014/main" id="{378EEBEC-FDBD-4D14-ADCA-4C72B269E993}"/>
              </a:ext>
            </a:extLst>
          </p:cNvPr>
          <p:cNvSpPr>
            <a:spLocks noGrp="1"/>
          </p:cNvSpPr>
          <p:nvPr>
            <p:ph type="body" sz="quarter" idx="33" hasCustomPrompt="1"/>
          </p:nvPr>
        </p:nvSpPr>
        <p:spPr>
          <a:xfrm>
            <a:off x="3968916" y="4871997"/>
            <a:ext cx="507631"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 xmlns:a16="http://schemas.microsoft.com/office/drawing/2014/main" id="{044989A5-8040-43C0-BE05-6A79C3BE6378}"/>
              </a:ext>
            </a:extLst>
          </p:cNvPr>
          <p:cNvSpPr>
            <a:spLocks noGrp="1"/>
          </p:cNvSpPr>
          <p:nvPr>
            <p:ph type="body" sz="quarter" idx="34" hasCustomPrompt="1"/>
          </p:nvPr>
        </p:nvSpPr>
        <p:spPr>
          <a:xfrm>
            <a:off x="466902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 xmlns:a16="http://schemas.microsoft.com/office/drawing/2014/main" id="{52581A3A-F479-4780-81BE-CCBCF398141A}"/>
              </a:ext>
            </a:extLst>
          </p:cNvPr>
          <p:cNvSpPr>
            <a:spLocks noGrp="1"/>
          </p:cNvSpPr>
          <p:nvPr>
            <p:ph type="body" sz="quarter" idx="35" hasCustomPrompt="1"/>
          </p:nvPr>
        </p:nvSpPr>
        <p:spPr>
          <a:xfrm>
            <a:off x="532028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 xmlns:a16="http://schemas.microsoft.com/office/drawing/2014/main" id="{3D361DBA-153A-4846-BDA4-CC63FF94744D}"/>
              </a:ext>
            </a:extLst>
          </p:cNvPr>
          <p:cNvSpPr>
            <a:spLocks noGrp="1"/>
          </p:cNvSpPr>
          <p:nvPr>
            <p:ph type="body" sz="quarter" idx="36" hasCustomPrompt="1"/>
          </p:nvPr>
        </p:nvSpPr>
        <p:spPr>
          <a:xfrm>
            <a:off x="5971557"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 xmlns:a16="http://schemas.microsoft.com/office/drawing/2014/main" id="{78FB324E-EE00-4CC5-9F81-5EF71F305031}"/>
              </a:ext>
            </a:extLst>
          </p:cNvPr>
          <p:cNvSpPr>
            <a:spLocks noGrp="1"/>
          </p:cNvSpPr>
          <p:nvPr>
            <p:ph type="body" sz="quarter" idx="37" hasCustomPrompt="1"/>
          </p:nvPr>
        </p:nvSpPr>
        <p:spPr>
          <a:xfrm>
            <a:off x="6622824"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8AA454F-F92D-4844-92A6-A3FEDD88B302}"/>
              </a:ext>
            </a:extLst>
          </p:cNvPr>
          <p:cNvSpPr>
            <a:spLocks noGrp="1"/>
          </p:cNvSpPr>
          <p:nvPr>
            <p:ph type="body" sz="quarter" idx="38" hasCustomPrompt="1"/>
          </p:nvPr>
        </p:nvSpPr>
        <p:spPr>
          <a:xfrm>
            <a:off x="7274092"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651BCA7B-5BF4-4A0F-95C1-2014315E80B1}"/>
              </a:ext>
            </a:extLst>
          </p:cNvPr>
          <p:cNvSpPr>
            <a:spLocks noGrp="1"/>
          </p:cNvSpPr>
          <p:nvPr>
            <p:ph type="body" sz="quarter" idx="39" hasCustomPrompt="1"/>
          </p:nvPr>
        </p:nvSpPr>
        <p:spPr>
          <a:xfrm>
            <a:off x="7925359"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7E3F41F1-0E06-45ED-894F-7F38510C2728}"/>
              </a:ext>
            </a:extLst>
          </p:cNvPr>
          <p:cNvSpPr>
            <a:spLocks noGrp="1"/>
          </p:cNvSpPr>
          <p:nvPr>
            <p:ph type="body" sz="quarter" idx="40" hasCustomPrompt="1"/>
          </p:nvPr>
        </p:nvSpPr>
        <p:spPr>
          <a:xfrm>
            <a:off x="8576623" y="4871997"/>
            <a:ext cx="408623"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 xmlns:a16="http://schemas.microsoft.com/office/drawing/2014/main" id="{C02572F8-1812-49D5-B24A-088659DE9FC7}"/>
              </a:ext>
            </a:extLst>
          </p:cNvPr>
          <p:cNvSpPr>
            <a:spLocks noGrp="1"/>
          </p:cNvSpPr>
          <p:nvPr>
            <p:ph type="body" sz="quarter" idx="41" hasCustomPrompt="1"/>
          </p:nvPr>
        </p:nvSpPr>
        <p:spPr>
          <a:xfrm>
            <a:off x="539363" y="2763180"/>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 xmlns:a16="http://schemas.microsoft.com/office/drawing/2014/main" id="{453EA1A1-A67D-4132-9EA0-584E8FA796C3}"/>
              </a:ext>
            </a:extLst>
          </p:cNvPr>
          <p:cNvSpPr>
            <a:spLocks noGrp="1"/>
          </p:cNvSpPr>
          <p:nvPr>
            <p:ph type="body" sz="quarter" idx="42" hasCustomPrompt="1"/>
          </p:nvPr>
        </p:nvSpPr>
        <p:spPr>
          <a:xfrm>
            <a:off x="539363" y="4449967"/>
            <a:ext cx="842326"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 xmlns:a16="http://schemas.microsoft.com/office/drawing/2014/main" id="{658BFCC4-C261-4874-8195-FDA3C5001E05}"/>
              </a:ext>
            </a:extLst>
          </p:cNvPr>
          <p:cNvSpPr>
            <a:spLocks noGrp="1"/>
          </p:cNvSpPr>
          <p:nvPr>
            <p:ph type="body" sz="quarter" idx="43" hasCustomPrompt="1"/>
          </p:nvPr>
        </p:nvSpPr>
        <p:spPr>
          <a:xfrm>
            <a:off x="1674228"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 xmlns:a16="http://schemas.microsoft.com/office/drawing/2014/main" id="{158708C7-ABA0-43E5-BB89-A1B7B2C45233}"/>
              </a:ext>
            </a:extLst>
          </p:cNvPr>
          <p:cNvSpPr>
            <a:spLocks noGrp="1"/>
          </p:cNvSpPr>
          <p:nvPr>
            <p:ph type="body" sz="quarter" idx="44" hasCustomPrompt="1"/>
          </p:nvPr>
        </p:nvSpPr>
        <p:spPr>
          <a:xfrm>
            <a:off x="3628031"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 xmlns:a16="http://schemas.microsoft.com/office/drawing/2014/main" id="{2AE59213-95B1-4597-AD8C-D55D96D561EA}"/>
              </a:ext>
            </a:extLst>
          </p:cNvPr>
          <p:cNvSpPr>
            <a:spLocks noGrp="1"/>
          </p:cNvSpPr>
          <p:nvPr>
            <p:ph type="body" sz="quarter" idx="45" hasCustomPrompt="1"/>
          </p:nvPr>
        </p:nvSpPr>
        <p:spPr>
          <a:xfrm>
            <a:off x="6884367" y="2071322"/>
            <a:ext cx="1188072"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 xmlns:a16="http://schemas.microsoft.com/office/drawing/2014/main" id="{2B9A460E-592F-41EA-9F9C-8953AFAC2236}"/>
              </a:ext>
            </a:extLst>
          </p:cNvPr>
          <p:cNvSpPr>
            <a:spLocks noGrp="1"/>
          </p:cNvSpPr>
          <p:nvPr>
            <p:ph type="body" sz="quarter" idx="46" hasCustomPrompt="1"/>
          </p:nvPr>
        </p:nvSpPr>
        <p:spPr>
          <a:xfrm>
            <a:off x="1674228"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 xmlns:a16="http://schemas.microsoft.com/office/drawing/2014/main" id="{3065B3A8-F99B-47E6-B517-D93AC0FC4501}"/>
              </a:ext>
            </a:extLst>
          </p:cNvPr>
          <p:cNvSpPr>
            <a:spLocks noGrp="1"/>
          </p:cNvSpPr>
          <p:nvPr>
            <p:ph type="body" sz="quarter" idx="47" hasCustomPrompt="1"/>
          </p:nvPr>
        </p:nvSpPr>
        <p:spPr>
          <a:xfrm>
            <a:off x="4930566" y="3862599"/>
            <a:ext cx="1188072"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 xmlns:a16="http://schemas.microsoft.com/office/drawing/2014/main" id="{B2187073-BC0A-4137-A204-D35C44CD7F87}"/>
              </a:ext>
            </a:extLst>
          </p:cNvPr>
          <p:cNvSpPr>
            <a:spLocks noGrp="1"/>
          </p:cNvSpPr>
          <p:nvPr>
            <p:ph type="body" sz="quarter" idx="48" hasCustomPrompt="1"/>
          </p:nvPr>
        </p:nvSpPr>
        <p:spPr>
          <a:xfrm>
            <a:off x="8186902" y="3862599"/>
            <a:ext cx="1188072"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 xmlns:a16="http://schemas.microsoft.com/office/drawing/2014/main" id="{35F35AF6-FBA2-4CA2-8A1F-2C977E6C9754}"/>
              </a:ext>
            </a:extLst>
          </p:cNvPr>
          <p:cNvSpPr>
            <a:spLocks noGrp="1"/>
          </p:cNvSpPr>
          <p:nvPr>
            <p:ph type="title" hasCustomPrompt="1"/>
          </p:nvPr>
        </p:nvSpPr>
        <p:spPr>
          <a:xfrm>
            <a:off x="2022517" y="989042"/>
            <a:ext cx="601240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5C89BE0-E34D-48FA-8ED2-CA69BFBC4FB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13" name="Picture Placeholder 7">
            <a:extLst>
              <a:ext uri="{FF2B5EF4-FFF2-40B4-BE49-F238E27FC236}">
                <a16:creationId xmlns="" xmlns:a16="http://schemas.microsoft.com/office/drawing/2014/main" id="{AB20A778-FBFD-4ED2-8E9B-6645F59A4D16}"/>
              </a:ext>
            </a:extLst>
          </p:cNvPr>
          <p:cNvSpPr>
            <a:spLocks noGrp="1"/>
          </p:cNvSpPr>
          <p:nvPr>
            <p:ph type="pic" sz="quarter" idx="14" hasCustomPrompt="1"/>
          </p:nvPr>
        </p:nvSpPr>
        <p:spPr>
          <a:xfrm>
            <a:off x="5923279" y="0"/>
            <a:ext cx="4135121"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 xmlns:a16="http://schemas.microsoft.com/office/drawing/2014/main" id="{3B12CF59-4802-4969-8645-8E2014DF0AB6}"/>
              </a:ext>
            </a:extLst>
          </p:cNvPr>
          <p:cNvSpPr>
            <a:spLocks noGrp="1"/>
          </p:cNvSpPr>
          <p:nvPr>
            <p:ph type="pic" sz="quarter" idx="13" hasCustomPrompt="1"/>
          </p:nvPr>
        </p:nvSpPr>
        <p:spPr>
          <a:xfrm>
            <a:off x="5923279" y="0"/>
            <a:ext cx="4135120"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 xmlns:a16="http://schemas.microsoft.com/office/drawing/2014/main" id="{523CB959-A5D6-4887-9B77-916F0EA10660}"/>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473E75D8-7274-49D2-8CF2-0E990C29CCA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 xmlns:a16="http://schemas.microsoft.com/office/drawing/2014/main" id="{28591683-9C5C-45D2-A241-FC48B66B50DB}"/>
              </a:ext>
            </a:extLst>
          </p:cNvPr>
          <p:cNvSpPr>
            <a:spLocks noGrp="1"/>
          </p:cNvSpPr>
          <p:nvPr>
            <p:ph sz="quarter" idx="15"/>
          </p:nvPr>
        </p:nvSpPr>
        <p:spPr>
          <a:xfrm>
            <a:off x="654844" y="1238250"/>
            <a:ext cx="4473474"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339293AB-35CB-4344-A710-9C0BF396AEA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AE5B5434-FC37-4DD2-AA81-6499AA6FB24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 xmlns:a16="http://schemas.microsoft.com/office/drawing/2014/main" id="{425C06A4-0C2D-4746-83C3-410A9B469E89}"/>
              </a:ext>
            </a:extLst>
          </p:cNvPr>
          <p:cNvSpPr/>
          <p:nvPr userDrawn="1"/>
        </p:nvSpPr>
        <p:spPr>
          <a:xfrm>
            <a:off x="609925" y="739302"/>
            <a:ext cx="8838551"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 xmlns:a16="http://schemas.microsoft.com/office/drawing/2014/main" id="{890CF5DC-D21B-4DF3-8248-1F809124AD98}"/>
              </a:ext>
            </a:extLst>
          </p:cNvPr>
          <p:cNvSpPr>
            <a:spLocks noGrp="1"/>
          </p:cNvSpPr>
          <p:nvPr>
            <p:ph type="pic" sz="quarter" idx="15" hasCustomPrompt="1"/>
          </p:nvPr>
        </p:nvSpPr>
        <p:spPr>
          <a:xfrm>
            <a:off x="1488084" y="2804055"/>
            <a:ext cx="1227121"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 xmlns:a16="http://schemas.microsoft.com/office/drawing/2014/main" id="{BEE26967-C0C7-4310-90FC-F1914D2403E8}"/>
              </a:ext>
            </a:extLst>
          </p:cNvPr>
          <p:cNvSpPr>
            <a:spLocks noGrp="1"/>
          </p:cNvSpPr>
          <p:nvPr>
            <p:ph type="body" sz="quarter" idx="18" hasCustomPrompt="1"/>
          </p:nvPr>
        </p:nvSpPr>
        <p:spPr>
          <a:xfrm>
            <a:off x="1227798"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 xmlns:a16="http://schemas.microsoft.com/office/drawing/2014/main" id="{3CA187B6-5AE8-4D11-8E79-63677F474D26}"/>
              </a:ext>
            </a:extLst>
          </p:cNvPr>
          <p:cNvSpPr>
            <a:spLocks noGrp="1"/>
          </p:cNvSpPr>
          <p:nvPr>
            <p:ph type="body" sz="quarter" idx="19" hasCustomPrompt="1"/>
          </p:nvPr>
        </p:nvSpPr>
        <p:spPr>
          <a:xfrm>
            <a:off x="1227798"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 xmlns:a16="http://schemas.microsoft.com/office/drawing/2014/main" id="{A72BAC04-D935-470E-B6B5-E9CCE70D11F4}"/>
              </a:ext>
            </a:extLst>
          </p:cNvPr>
          <p:cNvSpPr>
            <a:spLocks noGrp="1"/>
          </p:cNvSpPr>
          <p:nvPr>
            <p:ph type="pic" sz="quarter" idx="20" hasCustomPrompt="1"/>
          </p:nvPr>
        </p:nvSpPr>
        <p:spPr>
          <a:xfrm>
            <a:off x="3445168" y="2804055"/>
            <a:ext cx="1227121"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 xmlns:a16="http://schemas.microsoft.com/office/drawing/2014/main" id="{456256DC-B113-4559-8D0B-3F8B4A7CAB2B}"/>
              </a:ext>
            </a:extLst>
          </p:cNvPr>
          <p:cNvSpPr>
            <a:spLocks noGrp="1"/>
          </p:cNvSpPr>
          <p:nvPr>
            <p:ph type="pic" sz="quarter" idx="21" hasCustomPrompt="1"/>
          </p:nvPr>
        </p:nvSpPr>
        <p:spPr>
          <a:xfrm>
            <a:off x="5402253" y="2804055"/>
            <a:ext cx="1227121"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 xmlns:a16="http://schemas.microsoft.com/office/drawing/2014/main" id="{E60A063A-DD07-4E82-9217-A8AD06D7C94F}"/>
              </a:ext>
            </a:extLst>
          </p:cNvPr>
          <p:cNvSpPr>
            <a:spLocks noGrp="1"/>
          </p:cNvSpPr>
          <p:nvPr>
            <p:ph type="pic" sz="quarter" idx="22" hasCustomPrompt="1"/>
          </p:nvPr>
        </p:nvSpPr>
        <p:spPr>
          <a:xfrm>
            <a:off x="7359339" y="2804055"/>
            <a:ext cx="1227121"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 xmlns:a16="http://schemas.microsoft.com/office/drawing/2014/main" id="{4194B9ED-C9B7-4850-B875-B179F9A6ADC4}"/>
              </a:ext>
            </a:extLst>
          </p:cNvPr>
          <p:cNvSpPr>
            <a:spLocks noGrp="1"/>
          </p:cNvSpPr>
          <p:nvPr>
            <p:ph type="body" sz="quarter" idx="23" hasCustomPrompt="1"/>
          </p:nvPr>
        </p:nvSpPr>
        <p:spPr>
          <a:xfrm>
            <a:off x="3184883"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 xmlns:a16="http://schemas.microsoft.com/office/drawing/2014/main" id="{DBB00C57-7DE2-436D-8748-527515EE4A6A}"/>
              </a:ext>
            </a:extLst>
          </p:cNvPr>
          <p:cNvSpPr>
            <a:spLocks noGrp="1"/>
          </p:cNvSpPr>
          <p:nvPr>
            <p:ph type="body" sz="quarter" idx="24" hasCustomPrompt="1"/>
          </p:nvPr>
        </p:nvSpPr>
        <p:spPr>
          <a:xfrm>
            <a:off x="3184883"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 xmlns:a16="http://schemas.microsoft.com/office/drawing/2014/main" id="{D6503F18-AEB2-4183-8F37-6BE4BBD66EE2}"/>
              </a:ext>
            </a:extLst>
          </p:cNvPr>
          <p:cNvSpPr>
            <a:spLocks noGrp="1"/>
          </p:cNvSpPr>
          <p:nvPr>
            <p:ph type="body" sz="quarter" idx="25" hasCustomPrompt="1"/>
          </p:nvPr>
        </p:nvSpPr>
        <p:spPr>
          <a:xfrm>
            <a:off x="5141967" y="4570548"/>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 xmlns:a16="http://schemas.microsoft.com/office/drawing/2014/main" id="{D01AC31E-901A-4C34-A8AE-71C303E07F53}"/>
              </a:ext>
            </a:extLst>
          </p:cNvPr>
          <p:cNvSpPr>
            <a:spLocks noGrp="1"/>
          </p:cNvSpPr>
          <p:nvPr>
            <p:ph type="body" sz="quarter" idx="26" hasCustomPrompt="1"/>
          </p:nvPr>
        </p:nvSpPr>
        <p:spPr>
          <a:xfrm>
            <a:off x="5141967" y="4886782"/>
            <a:ext cx="1747692"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 xmlns:a16="http://schemas.microsoft.com/office/drawing/2014/main" id="{F113CB6D-E397-418B-8738-D96E553ADD2F}"/>
              </a:ext>
            </a:extLst>
          </p:cNvPr>
          <p:cNvSpPr>
            <a:spLocks noGrp="1"/>
          </p:cNvSpPr>
          <p:nvPr>
            <p:ph type="body" sz="quarter" idx="27" hasCustomPrompt="1"/>
          </p:nvPr>
        </p:nvSpPr>
        <p:spPr>
          <a:xfrm>
            <a:off x="7099052" y="4570548"/>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 xmlns:a16="http://schemas.microsoft.com/office/drawing/2014/main" id="{63EA5C1A-BB92-4C5E-BB99-A85B0B0FC499}"/>
              </a:ext>
            </a:extLst>
          </p:cNvPr>
          <p:cNvSpPr>
            <a:spLocks noGrp="1"/>
          </p:cNvSpPr>
          <p:nvPr>
            <p:ph type="body" sz="quarter" idx="28" hasCustomPrompt="1"/>
          </p:nvPr>
        </p:nvSpPr>
        <p:spPr>
          <a:xfrm>
            <a:off x="7099052" y="4886782"/>
            <a:ext cx="1747693"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 xmlns:a16="http://schemas.microsoft.com/office/drawing/2014/main" id="{90E93D6C-0CD6-42A7-A2D2-C8582F7B353C}"/>
              </a:ext>
            </a:extLst>
          </p:cNvPr>
          <p:cNvSpPr/>
          <p:nvPr userDrawn="1"/>
        </p:nvSpPr>
        <p:spPr>
          <a:xfrm>
            <a:off x="1391217"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B7D0FDBA-5294-4730-92D6-440AA8DE35AE}"/>
              </a:ext>
            </a:extLst>
          </p:cNvPr>
          <p:cNvSpPr/>
          <p:nvPr userDrawn="1"/>
        </p:nvSpPr>
        <p:spPr>
          <a:xfrm>
            <a:off x="334830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E8E75564-AD04-4406-979E-AC0A8BE2AEFD}"/>
              </a:ext>
            </a:extLst>
          </p:cNvPr>
          <p:cNvSpPr/>
          <p:nvPr userDrawn="1"/>
        </p:nvSpPr>
        <p:spPr>
          <a:xfrm>
            <a:off x="5305386"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 xmlns:a16="http://schemas.microsoft.com/office/drawing/2014/main" id="{0E7899F8-DBAB-4DCC-857C-94A3CF0FE542}"/>
              </a:ext>
            </a:extLst>
          </p:cNvPr>
          <p:cNvSpPr/>
          <p:nvPr userDrawn="1"/>
        </p:nvSpPr>
        <p:spPr>
          <a:xfrm>
            <a:off x="7262472" y="2684614"/>
            <a:ext cx="1420853"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B41C8F6-B68C-4B34-A1EC-848B6301BE02}"/>
              </a:ext>
            </a:extLst>
          </p:cNvPr>
          <p:cNvSpPr>
            <a:spLocks noGrp="1"/>
          </p:cNvSpPr>
          <p:nvPr>
            <p:ph type="title" hasCustomPrompt="1"/>
          </p:nvPr>
        </p:nvSpPr>
        <p:spPr>
          <a:xfrm>
            <a:off x="2023476" y="1566779"/>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B6B7C369-B3B1-47DB-AFB5-4A2FA0A0469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26EDB6E9-4285-4C1C-9752-2D43D60780B6}"/>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 xmlns:a16="http://schemas.microsoft.com/office/drawing/2014/main" id="{C8C5DE79-8AB4-425F-A9CB-B17901806732}"/>
              </a:ext>
            </a:extLst>
          </p:cNvPr>
          <p:cNvSpPr/>
          <p:nvPr userDrawn="1"/>
        </p:nvSpPr>
        <p:spPr>
          <a:xfrm>
            <a:off x="609925" y="739302"/>
            <a:ext cx="8838551"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 xmlns:a16="http://schemas.microsoft.com/office/drawing/2014/main" id="{A8FDD580-B69C-4AF1-9C0C-1CF94ECEB278}"/>
              </a:ext>
            </a:extLst>
          </p:cNvPr>
          <p:cNvSpPr>
            <a:spLocks noGrp="1"/>
          </p:cNvSpPr>
          <p:nvPr>
            <p:ph type="body" sz="quarter" idx="18" hasCustomPrompt="1"/>
          </p:nvPr>
        </p:nvSpPr>
        <p:spPr>
          <a:xfrm>
            <a:off x="1170244"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 xmlns:a16="http://schemas.microsoft.com/office/drawing/2014/main" id="{7A72E08F-5B05-415B-A503-4CED86D11FE1}"/>
              </a:ext>
            </a:extLst>
          </p:cNvPr>
          <p:cNvSpPr>
            <a:spLocks noGrp="1"/>
          </p:cNvSpPr>
          <p:nvPr>
            <p:ph type="body" sz="quarter" idx="19" hasCustomPrompt="1"/>
          </p:nvPr>
        </p:nvSpPr>
        <p:spPr>
          <a:xfrm>
            <a:off x="1170244"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 xmlns:a16="http://schemas.microsoft.com/office/drawing/2014/main" id="{02D7BE41-1227-4D94-AC6E-F4D007491740}"/>
              </a:ext>
            </a:extLst>
          </p:cNvPr>
          <p:cNvSpPr>
            <a:spLocks noGrp="1"/>
          </p:cNvSpPr>
          <p:nvPr>
            <p:ph type="body" sz="quarter" idx="23" hasCustomPrompt="1"/>
          </p:nvPr>
        </p:nvSpPr>
        <p:spPr>
          <a:xfrm>
            <a:off x="3167188"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 xmlns:a16="http://schemas.microsoft.com/office/drawing/2014/main" id="{C7E8138A-A795-4EF2-B1FF-1A36693A3593}"/>
              </a:ext>
            </a:extLst>
          </p:cNvPr>
          <p:cNvSpPr>
            <a:spLocks noGrp="1"/>
          </p:cNvSpPr>
          <p:nvPr>
            <p:ph type="body" sz="quarter" idx="24" hasCustomPrompt="1"/>
          </p:nvPr>
        </p:nvSpPr>
        <p:spPr>
          <a:xfrm>
            <a:off x="3167188"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 xmlns:a16="http://schemas.microsoft.com/office/drawing/2014/main" id="{77F66B66-F2E4-439A-A7DF-A9A64B0DF7BB}"/>
              </a:ext>
            </a:extLst>
          </p:cNvPr>
          <p:cNvSpPr>
            <a:spLocks noGrp="1"/>
          </p:cNvSpPr>
          <p:nvPr>
            <p:ph type="body" sz="quarter" idx="25" hasCustomPrompt="1"/>
          </p:nvPr>
        </p:nvSpPr>
        <p:spPr>
          <a:xfrm>
            <a:off x="5164133" y="5098601"/>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 xmlns:a16="http://schemas.microsoft.com/office/drawing/2014/main" id="{13CDFA66-0739-48E3-97B6-F63F13A0A838}"/>
              </a:ext>
            </a:extLst>
          </p:cNvPr>
          <p:cNvSpPr>
            <a:spLocks noGrp="1"/>
          </p:cNvSpPr>
          <p:nvPr>
            <p:ph type="body" sz="quarter" idx="26" hasCustomPrompt="1"/>
          </p:nvPr>
        </p:nvSpPr>
        <p:spPr>
          <a:xfrm>
            <a:off x="5164133" y="5414835"/>
            <a:ext cx="1747692"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 xmlns:a16="http://schemas.microsoft.com/office/drawing/2014/main" id="{B4EE4B66-F80E-45BB-B2FE-CC11E1FBAF24}"/>
              </a:ext>
            </a:extLst>
          </p:cNvPr>
          <p:cNvSpPr>
            <a:spLocks noGrp="1"/>
          </p:cNvSpPr>
          <p:nvPr>
            <p:ph type="body" sz="quarter" idx="27" hasCustomPrompt="1"/>
          </p:nvPr>
        </p:nvSpPr>
        <p:spPr>
          <a:xfrm>
            <a:off x="7161078" y="5098601"/>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 xmlns:a16="http://schemas.microsoft.com/office/drawing/2014/main" id="{51F734C1-F867-4FB6-A239-D99ED9E4C54D}"/>
              </a:ext>
            </a:extLst>
          </p:cNvPr>
          <p:cNvSpPr>
            <a:spLocks noGrp="1"/>
          </p:cNvSpPr>
          <p:nvPr>
            <p:ph type="body" sz="quarter" idx="28" hasCustomPrompt="1"/>
          </p:nvPr>
        </p:nvSpPr>
        <p:spPr>
          <a:xfrm>
            <a:off x="7161078" y="5414835"/>
            <a:ext cx="1747693"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 xmlns:a16="http://schemas.microsoft.com/office/drawing/2014/main" id="{11E88FD1-69BB-4254-81B8-7B383CE8D2D0}"/>
              </a:ext>
            </a:extLst>
          </p:cNvPr>
          <p:cNvSpPr>
            <a:spLocks noGrp="1"/>
          </p:cNvSpPr>
          <p:nvPr>
            <p:ph type="pic" sz="quarter" idx="29" hasCustomPrompt="1"/>
          </p:nvPr>
        </p:nvSpPr>
        <p:spPr>
          <a:xfrm>
            <a:off x="1651972" y="232725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 xmlns:a16="http://schemas.microsoft.com/office/drawing/2014/main" id="{E6EBB7F2-ABDB-41F2-8A6B-93196276ABF5}"/>
              </a:ext>
            </a:extLst>
          </p:cNvPr>
          <p:cNvSpPr>
            <a:spLocks noGrp="1"/>
          </p:cNvSpPr>
          <p:nvPr>
            <p:ph type="body" sz="quarter" idx="30" hasCustomPrompt="1"/>
          </p:nvPr>
        </p:nvSpPr>
        <p:spPr>
          <a:xfrm>
            <a:off x="1170244"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 xmlns:a16="http://schemas.microsoft.com/office/drawing/2014/main" id="{4D66759F-DBAD-46B4-929C-18F2FB541B00}"/>
              </a:ext>
            </a:extLst>
          </p:cNvPr>
          <p:cNvSpPr>
            <a:spLocks noGrp="1"/>
          </p:cNvSpPr>
          <p:nvPr>
            <p:ph type="body" sz="quarter" idx="31" hasCustomPrompt="1"/>
          </p:nvPr>
        </p:nvSpPr>
        <p:spPr>
          <a:xfrm>
            <a:off x="1170244"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 xmlns:a16="http://schemas.microsoft.com/office/drawing/2014/main" id="{07D90C20-BFF7-4D04-AD95-1861DF74509F}"/>
              </a:ext>
            </a:extLst>
          </p:cNvPr>
          <p:cNvSpPr>
            <a:spLocks noGrp="1"/>
          </p:cNvSpPr>
          <p:nvPr>
            <p:ph type="body" sz="quarter" idx="35" hasCustomPrompt="1"/>
          </p:nvPr>
        </p:nvSpPr>
        <p:spPr>
          <a:xfrm>
            <a:off x="3167188"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 xmlns:a16="http://schemas.microsoft.com/office/drawing/2014/main" id="{EF54F366-5FD7-4707-A0E3-FAFA53156C29}"/>
              </a:ext>
            </a:extLst>
          </p:cNvPr>
          <p:cNvSpPr>
            <a:spLocks noGrp="1"/>
          </p:cNvSpPr>
          <p:nvPr>
            <p:ph type="body" sz="quarter" idx="36" hasCustomPrompt="1"/>
          </p:nvPr>
        </p:nvSpPr>
        <p:spPr>
          <a:xfrm>
            <a:off x="3167188"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 xmlns:a16="http://schemas.microsoft.com/office/drawing/2014/main" id="{A51158F4-509A-44E4-A601-2CD7AEDE7380}"/>
              </a:ext>
            </a:extLst>
          </p:cNvPr>
          <p:cNvSpPr>
            <a:spLocks noGrp="1"/>
          </p:cNvSpPr>
          <p:nvPr>
            <p:ph type="body" sz="quarter" idx="37" hasCustomPrompt="1"/>
          </p:nvPr>
        </p:nvSpPr>
        <p:spPr>
          <a:xfrm>
            <a:off x="5164133" y="3263612"/>
            <a:ext cx="1747692"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 xmlns:a16="http://schemas.microsoft.com/office/drawing/2014/main" id="{DA9AC8DA-4C66-4D66-9075-59DC95E2AC33}"/>
              </a:ext>
            </a:extLst>
          </p:cNvPr>
          <p:cNvSpPr>
            <a:spLocks noGrp="1"/>
          </p:cNvSpPr>
          <p:nvPr>
            <p:ph type="body" sz="quarter" idx="38" hasCustomPrompt="1"/>
          </p:nvPr>
        </p:nvSpPr>
        <p:spPr>
          <a:xfrm>
            <a:off x="5164133" y="3579847"/>
            <a:ext cx="1747692"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 xmlns:a16="http://schemas.microsoft.com/office/drawing/2014/main" id="{F3A598D9-D412-4C15-A31C-3A4842B32E1F}"/>
              </a:ext>
            </a:extLst>
          </p:cNvPr>
          <p:cNvSpPr>
            <a:spLocks noGrp="1"/>
          </p:cNvSpPr>
          <p:nvPr>
            <p:ph type="body" sz="quarter" idx="39" hasCustomPrompt="1"/>
          </p:nvPr>
        </p:nvSpPr>
        <p:spPr>
          <a:xfrm>
            <a:off x="7161078" y="3263612"/>
            <a:ext cx="1747693"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 xmlns:a16="http://schemas.microsoft.com/office/drawing/2014/main" id="{14A0A9AD-40F7-4203-917C-8BFBF4FCF2C0}"/>
              </a:ext>
            </a:extLst>
          </p:cNvPr>
          <p:cNvSpPr>
            <a:spLocks noGrp="1"/>
          </p:cNvSpPr>
          <p:nvPr>
            <p:ph type="body" sz="quarter" idx="40" hasCustomPrompt="1"/>
          </p:nvPr>
        </p:nvSpPr>
        <p:spPr>
          <a:xfrm>
            <a:off x="7161078" y="3579847"/>
            <a:ext cx="1747693"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 xmlns:a16="http://schemas.microsoft.com/office/drawing/2014/main" id="{129E220D-4268-4E0B-B292-D87F92DF6ED3}"/>
              </a:ext>
            </a:extLst>
          </p:cNvPr>
          <p:cNvSpPr/>
          <p:nvPr userDrawn="1"/>
        </p:nvSpPr>
        <p:spPr>
          <a:xfrm>
            <a:off x="1606342" y="227264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 xmlns:a16="http://schemas.microsoft.com/office/drawing/2014/main" id="{2DB6BDC2-D18B-4AF7-9B33-2FB86D67A64A}"/>
              </a:ext>
            </a:extLst>
          </p:cNvPr>
          <p:cNvSpPr>
            <a:spLocks noGrp="1"/>
          </p:cNvSpPr>
          <p:nvPr>
            <p:ph type="pic" sz="quarter" idx="41" hasCustomPrompt="1"/>
          </p:nvPr>
        </p:nvSpPr>
        <p:spPr>
          <a:xfrm>
            <a:off x="1651972" y="4154796"/>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 xmlns:a16="http://schemas.microsoft.com/office/drawing/2014/main" id="{CB9D855A-B11D-44DC-BBE1-7BA68BD18E68}"/>
              </a:ext>
            </a:extLst>
          </p:cNvPr>
          <p:cNvSpPr/>
          <p:nvPr userDrawn="1"/>
        </p:nvSpPr>
        <p:spPr>
          <a:xfrm>
            <a:off x="1606342" y="4100189"/>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 xmlns:a16="http://schemas.microsoft.com/office/drawing/2014/main" id="{D12B69C6-4468-4017-A141-0864B9065E88}"/>
              </a:ext>
            </a:extLst>
          </p:cNvPr>
          <p:cNvSpPr>
            <a:spLocks noGrp="1"/>
          </p:cNvSpPr>
          <p:nvPr>
            <p:ph type="pic" sz="quarter" idx="42" hasCustomPrompt="1"/>
          </p:nvPr>
        </p:nvSpPr>
        <p:spPr>
          <a:xfrm>
            <a:off x="3648917" y="231923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 xmlns:a16="http://schemas.microsoft.com/office/drawing/2014/main" id="{E874C203-B833-4D0D-9674-D25DFA3F9606}"/>
              </a:ext>
            </a:extLst>
          </p:cNvPr>
          <p:cNvSpPr/>
          <p:nvPr userDrawn="1"/>
        </p:nvSpPr>
        <p:spPr>
          <a:xfrm>
            <a:off x="3603287" y="226462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 xmlns:a16="http://schemas.microsoft.com/office/drawing/2014/main" id="{0B83E94D-7A2E-4F82-9F6F-414BB1EE1F9D}"/>
              </a:ext>
            </a:extLst>
          </p:cNvPr>
          <p:cNvSpPr>
            <a:spLocks noGrp="1"/>
          </p:cNvSpPr>
          <p:nvPr>
            <p:ph type="pic" sz="quarter" idx="43" hasCustomPrompt="1"/>
          </p:nvPr>
        </p:nvSpPr>
        <p:spPr>
          <a:xfrm>
            <a:off x="3648917" y="414677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 xmlns:a16="http://schemas.microsoft.com/office/drawing/2014/main" id="{454DE692-CD53-4D36-9E21-EDBFA9779183}"/>
              </a:ext>
            </a:extLst>
          </p:cNvPr>
          <p:cNvSpPr/>
          <p:nvPr userDrawn="1"/>
        </p:nvSpPr>
        <p:spPr>
          <a:xfrm>
            <a:off x="3603287" y="409216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 xmlns:a16="http://schemas.microsoft.com/office/drawing/2014/main" id="{722A2533-C7FE-4FF8-88EA-CC5A72E587E0}"/>
              </a:ext>
            </a:extLst>
          </p:cNvPr>
          <p:cNvSpPr>
            <a:spLocks noGrp="1"/>
          </p:cNvSpPr>
          <p:nvPr>
            <p:ph type="pic" sz="quarter" idx="44" hasCustomPrompt="1"/>
          </p:nvPr>
        </p:nvSpPr>
        <p:spPr>
          <a:xfrm>
            <a:off x="5645861" y="232394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 xmlns:a16="http://schemas.microsoft.com/office/drawing/2014/main" id="{60564730-564F-4992-974D-020B105689EE}"/>
              </a:ext>
            </a:extLst>
          </p:cNvPr>
          <p:cNvSpPr/>
          <p:nvPr userDrawn="1"/>
        </p:nvSpPr>
        <p:spPr>
          <a:xfrm>
            <a:off x="5600231" y="226933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 xmlns:a16="http://schemas.microsoft.com/office/drawing/2014/main" id="{3FF1C129-85E6-40AA-8026-14C47F0F038C}"/>
              </a:ext>
            </a:extLst>
          </p:cNvPr>
          <p:cNvSpPr>
            <a:spLocks noGrp="1"/>
          </p:cNvSpPr>
          <p:nvPr>
            <p:ph type="pic" sz="quarter" idx="45" hasCustomPrompt="1"/>
          </p:nvPr>
        </p:nvSpPr>
        <p:spPr>
          <a:xfrm>
            <a:off x="5645861" y="4151485"/>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 xmlns:a16="http://schemas.microsoft.com/office/drawing/2014/main" id="{3E7D63A3-3C58-4F80-B353-C26650B97F55}"/>
              </a:ext>
            </a:extLst>
          </p:cNvPr>
          <p:cNvSpPr/>
          <p:nvPr userDrawn="1"/>
        </p:nvSpPr>
        <p:spPr>
          <a:xfrm>
            <a:off x="5600231" y="4096878"/>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 xmlns:a16="http://schemas.microsoft.com/office/drawing/2014/main" id="{C78943C0-07AD-428D-A010-64CDDC815654}"/>
              </a:ext>
            </a:extLst>
          </p:cNvPr>
          <p:cNvSpPr>
            <a:spLocks noGrp="1"/>
          </p:cNvSpPr>
          <p:nvPr>
            <p:ph type="pic" sz="quarter" idx="46" hasCustomPrompt="1"/>
          </p:nvPr>
        </p:nvSpPr>
        <p:spPr>
          <a:xfrm>
            <a:off x="7642806" y="2315923"/>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 xmlns:a16="http://schemas.microsoft.com/office/drawing/2014/main" id="{44D0D2B8-EB2F-407A-A7DF-29BF878D0C97}"/>
              </a:ext>
            </a:extLst>
          </p:cNvPr>
          <p:cNvSpPr/>
          <p:nvPr userDrawn="1"/>
        </p:nvSpPr>
        <p:spPr>
          <a:xfrm>
            <a:off x="7597176" y="2261316"/>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 xmlns:a16="http://schemas.microsoft.com/office/drawing/2014/main" id="{9F5D0399-2186-4D0F-B2B6-FB29536013E2}"/>
              </a:ext>
            </a:extLst>
          </p:cNvPr>
          <p:cNvSpPr>
            <a:spLocks noGrp="1"/>
          </p:cNvSpPr>
          <p:nvPr>
            <p:ph type="pic" sz="quarter" idx="47" hasCustomPrompt="1"/>
          </p:nvPr>
        </p:nvSpPr>
        <p:spPr>
          <a:xfrm>
            <a:off x="7642806" y="4143464"/>
            <a:ext cx="784235"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 xmlns:a16="http://schemas.microsoft.com/office/drawing/2014/main" id="{A161A1AC-702C-4209-BE7C-E51F7434B5B5}"/>
              </a:ext>
            </a:extLst>
          </p:cNvPr>
          <p:cNvSpPr/>
          <p:nvPr userDrawn="1"/>
        </p:nvSpPr>
        <p:spPr>
          <a:xfrm>
            <a:off x="7597176" y="4088857"/>
            <a:ext cx="875495"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 xmlns:a16="http://schemas.microsoft.com/office/drawing/2014/main" id="{8ADA00ED-298B-444A-A7F5-508EDBA56FC5}"/>
              </a:ext>
            </a:extLst>
          </p:cNvPr>
          <p:cNvSpPr>
            <a:spLocks noGrp="1"/>
          </p:cNvSpPr>
          <p:nvPr>
            <p:ph type="title" hasCustomPrompt="1"/>
          </p:nvPr>
        </p:nvSpPr>
        <p:spPr>
          <a:xfrm>
            <a:off x="2023476" y="1187755"/>
            <a:ext cx="6011449"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FBC2989-2CED-47FB-8D23-FF60F2561E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3" name="Date Placeholder 2">
            <a:extLst>
              <a:ext uri="{FF2B5EF4-FFF2-40B4-BE49-F238E27FC236}">
                <a16:creationId xmlns="" xmlns:a16="http://schemas.microsoft.com/office/drawing/2014/main" id="{BA429704-4AB7-47AB-8C1F-4C2E4C99A10E}"/>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 xmlns:a16="http://schemas.microsoft.com/office/drawing/2014/main" id="{137D1BF6-CA32-48D3-B8AE-5D5C621A7EB5}"/>
              </a:ext>
              <a:ext uri="{C183D7F6-B498-43B3-948B-1728B52AA6E4}">
                <adec:decorative xmlns="" xmlns:adec="http://schemas.microsoft.com/office/drawing/2017/decorative" val="1"/>
              </a:ext>
            </a:extLst>
          </p:cNvPr>
          <p:cNvSpPr/>
          <p:nvPr userDrawn="1"/>
        </p:nvSpPr>
        <p:spPr>
          <a:xfrm>
            <a:off x="0" y="0"/>
            <a:ext cx="100584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 xmlns:a16="http://schemas.microsoft.com/office/drawing/2014/main" id="{F57E488F-AD89-4213-9093-5646DF323A25}"/>
              </a:ext>
            </a:extLst>
          </p:cNvPr>
          <p:cNvSpPr>
            <a:spLocks noGrp="1"/>
          </p:cNvSpPr>
          <p:nvPr>
            <p:ph type="body" sz="quarter" idx="13" hasCustomPrompt="1"/>
          </p:nvPr>
        </p:nvSpPr>
        <p:spPr>
          <a:xfrm>
            <a:off x="742922"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 xmlns:a16="http://schemas.microsoft.com/office/drawing/2014/main" id="{E31C9DEB-43A3-4514-9EB8-2CE147497B96}"/>
              </a:ext>
            </a:extLst>
          </p:cNvPr>
          <p:cNvSpPr>
            <a:spLocks noGrp="1"/>
          </p:cNvSpPr>
          <p:nvPr>
            <p:ph type="body" sz="quarter" idx="15" hasCustomPrompt="1"/>
          </p:nvPr>
        </p:nvSpPr>
        <p:spPr>
          <a:xfrm>
            <a:off x="742922"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254EC399-E62D-401A-936C-2B26F8265F17}"/>
              </a:ext>
            </a:extLst>
          </p:cNvPr>
          <p:cNvSpPr>
            <a:spLocks noGrp="1"/>
          </p:cNvSpPr>
          <p:nvPr>
            <p:ph type="body" sz="quarter" idx="16" hasCustomPrompt="1"/>
          </p:nvPr>
        </p:nvSpPr>
        <p:spPr>
          <a:xfrm>
            <a:off x="295683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4F49DC18-7C09-4FFC-98BF-DC17FCE6223B}"/>
              </a:ext>
            </a:extLst>
          </p:cNvPr>
          <p:cNvSpPr>
            <a:spLocks noGrp="1"/>
          </p:cNvSpPr>
          <p:nvPr>
            <p:ph type="body" sz="quarter" idx="17" hasCustomPrompt="1"/>
          </p:nvPr>
        </p:nvSpPr>
        <p:spPr>
          <a:xfrm>
            <a:off x="295683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 xmlns:a16="http://schemas.microsoft.com/office/drawing/2014/main" id="{9D21F281-5009-4E28-B34E-218C36B33ABD}"/>
              </a:ext>
            </a:extLst>
          </p:cNvPr>
          <p:cNvSpPr>
            <a:spLocks noGrp="1"/>
          </p:cNvSpPr>
          <p:nvPr>
            <p:ph type="body" sz="quarter" idx="18" hasCustomPrompt="1"/>
          </p:nvPr>
        </p:nvSpPr>
        <p:spPr>
          <a:xfrm>
            <a:off x="5170744"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75C2A3FB-F206-4ED3-A8BF-712D66D52D29}"/>
              </a:ext>
            </a:extLst>
          </p:cNvPr>
          <p:cNvSpPr>
            <a:spLocks noGrp="1"/>
          </p:cNvSpPr>
          <p:nvPr>
            <p:ph type="body" sz="quarter" idx="19" hasCustomPrompt="1"/>
          </p:nvPr>
        </p:nvSpPr>
        <p:spPr>
          <a:xfrm>
            <a:off x="5170744"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 xmlns:a16="http://schemas.microsoft.com/office/drawing/2014/main" id="{433D1544-1248-444D-B0AC-C5B22E1D2638}"/>
              </a:ext>
            </a:extLst>
          </p:cNvPr>
          <p:cNvSpPr>
            <a:spLocks noGrp="1"/>
          </p:cNvSpPr>
          <p:nvPr>
            <p:ph type="body" sz="quarter" idx="20" hasCustomPrompt="1"/>
          </p:nvPr>
        </p:nvSpPr>
        <p:spPr>
          <a:xfrm>
            <a:off x="7384653" y="4114240"/>
            <a:ext cx="1965468"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 xmlns:a16="http://schemas.microsoft.com/office/drawing/2014/main" id="{9F4FDF38-0969-49B5-BE15-AB7D41B68D28}"/>
              </a:ext>
            </a:extLst>
          </p:cNvPr>
          <p:cNvSpPr>
            <a:spLocks noGrp="1"/>
          </p:cNvSpPr>
          <p:nvPr>
            <p:ph type="body" sz="quarter" idx="21" hasCustomPrompt="1"/>
          </p:nvPr>
        </p:nvSpPr>
        <p:spPr>
          <a:xfrm>
            <a:off x="7384653" y="4733170"/>
            <a:ext cx="1965468"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 xmlns:a16="http://schemas.microsoft.com/office/drawing/2014/main" id="{A749E3E6-EB0F-4108-9196-2A2DDD63E220}"/>
              </a:ext>
            </a:extLst>
          </p:cNvPr>
          <p:cNvSpPr>
            <a:spLocks noGrp="1"/>
          </p:cNvSpPr>
          <p:nvPr>
            <p:ph type="body" sz="quarter" idx="22" hasCustomPrompt="1"/>
          </p:nvPr>
        </p:nvSpPr>
        <p:spPr>
          <a:xfrm>
            <a:off x="1060751" y="2399173"/>
            <a:ext cx="1329811"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 xmlns:a16="http://schemas.microsoft.com/office/drawing/2014/main" id="{CA8E4A5D-4A2C-4FCA-9886-11A6692866A6}"/>
              </a:ext>
            </a:extLst>
          </p:cNvPr>
          <p:cNvSpPr>
            <a:spLocks noGrp="1"/>
          </p:cNvSpPr>
          <p:nvPr>
            <p:ph type="body" sz="quarter" idx="23" hasCustomPrompt="1"/>
          </p:nvPr>
        </p:nvSpPr>
        <p:spPr>
          <a:xfrm>
            <a:off x="548857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 xmlns:a16="http://schemas.microsoft.com/office/drawing/2014/main" id="{D12F1290-6B4C-49B8-BC26-3B433534C3F7}"/>
              </a:ext>
            </a:extLst>
          </p:cNvPr>
          <p:cNvSpPr>
            <a:spLocks noGrp="1"/>
          </p:cNvSpPr>
          <p:nvPr>
            <p:ph type="body" sz="quarter" idx="24" hasCustomPrompt="1"/>
          </p:nvPr>
        </p:nvSpPr>
        <p:spPr>
          <a:xfrm>
            <a:off x="7702482"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 xmlns:a16="http://schemas.microsoft.com/office/drawing/2014/main" id="{0E60E704-AD01-4048-8D70-3F4CA25DA632}"/>
              </a:ext>
            </a:extLst>
          </p:cNvPr>
          <p:cNvSpPr>
            <a:spLocks noGrp="1"/>
          </p:cNvSpPr>
          <p:nvPr>
            <p:ph type="body" sz="quarter" idx="25" hasCustomPrompt="1"/>
          </p:nvPr>
        </p:nvSpPr>
        <p:spPr>
          <a:xfrm>
            <a:off x="3274661" y="2399173"/>
            <a:ext cx="1329811"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 xmlns:a16="http://schemas.microsoft.com/office/drawing/2014/main" id="{4CB251EF-EB2B-4D32-A321-FEC37EAB8D87}"/>
              </a:ext>
            </a:extLst>
          </p:cNvPr>
          <p:cNvSpPr>
            <a:spLocks noGrp="1"/>
          </p:cNvSpPr>
          <p:nvPr>
            <p:ph type="title" hasCustomPrompt="1"/>
          </p:nvPr>
        </p:nvSpPr>
        <p:spPr>
          <a:xfrm>
            <a:off x="654844" y="715939"/>
            <a:ext cx="4013301"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C99B8705-C027-4E12-892E-C32FF13296F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ED685DB5-FA77-4C19-88B8-5A8D733B42BC}"/>
              </a:ext>
            </a:extLst>
          </p:cNvPr>
          <p:cNvSpPr>
            <a:spLocks noGrp="1"/>
          </p:cNvSpPr>
          <p:nvPr>
            <p:ph type="pic" sz="quarter" idx="13" hasCustomPrompt="1"/>
          </p:nvPr>
        </p:nvSpPr>
        <p:spPr>
          <a:xfrm flipH="1">
            <a:off x="4135337" y="0"/>
            <a:ext cx="5936814"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 xmlns:a16="http://schemas.microsoft.com/office/drawing/2014/main" id="{6346919B-FFF8-4FED-8A44-48A7E600EB60}"/>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 xmlns:a16="http://schemas.microsoft.com/office/drawing/2014/main" id="{1F7CB735-9F66-41A8-8F1D-4B66FE1D1153}"/>
              </a:ext>
            </a:extLst>
          </p:cNvPr>
          <p:cNvSpPr>
            <a:spLocks noGrp="1"/>
          </p:cNvSpPr>
          <p:nvPr>
            <p:ph type="title" hasCustomPrompt="1"/>
          </p:nvPr>
        </p:nvSpPr>
        <p:spPr>
          <a:xfrm>
            <a:off x="-2" y="1672143"/>
            <a:ext cx="4966337"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 xmlns:a16="http://schemas.microsoft.com/office/drawing/2014/main" id="{4A51F916-D1A0-40B2-A894-1C597A7AAFBF}"/>
              </a:ext>
            </a:extLst>
          </p:cNvPr>
          <p:cNvSpPr>
            <a:spLocks noGrp="1"/>
          </p:cNvSpPr>
          <p:nvPr>
            <p:ph type="body" sz="quarter" idx="15" hasCustomPrompt="1"/>
          </p:nvPr>
        </p:nvSpPr>
        <p:spPr>
          <a:xfrm>
            <a:off x="490525" y="3007596"/>
            <a:ext cx="4001704"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D2CF4D42-6C74-47FD-8195-943D55ADA87D}"/>
              </a:ext>
            </a:extLst>
          </p:cNvPr>
          <p:cNvSpPr>
            <a:spLocks noGrp="1"/>
          </p:cNvSpPr>
          <p:nvPr>
            <p:ph type="pic" sz="quarter" idx="13" hasCustomPrompt="1"/>
          </p:nvPr>
        </p:nvSpPr>
        <p:spPr>
          <a:xfrm>
            <a:off x="0" y="0"/>
            <a:ext cx="100584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 xmlns:a16="http://schemas.microsoft.com/office/drawing/2014/main" id="{59275658-2C01-4217-AE99-DF0FDFFE43C5}"/>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 xmlns:a16="http://schemas.microsoft.com/office/drawing/2014/main" id="{2754639B-AD71-425C-BF07-356C0F14C96B}"/>
              </a:ext>
            </a:extLst>
          </p:cNvPr>
          <p:cNvSpPr>
            <a:spLocks noGrp="1"/>
          </p:cNvSpPr>
          <p:nvPr>
            <p:ph type="title" hasCustomPrompt="1"/>
          </p:nvPr>
        </p:nvSpPr>
        <p:spPr>
          <a:xfrm>
            <a:off x="0" y="1353381"/>
            <a:ext cx="4638874"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 xmlns:a16="http://schemas.microsoft.com/office/drawing/2014/main" id="{64CF3C46-90B8-467D-9D50-086B9135701F}"/>
              </a:ext>
            </a:extLst>
          </p:cNvPr>
          <p:cNvSpPr>
            <a:spLocks noGrp="1"/>
          </p:cNvSpPr>
          <p:nvPr>
            <p:ph type="body" sz="quarter" idx="15" hasCustomPrompt="1"/>
          </p:nvPr>
        </p:nvSpPr>
        <p:spPr>
          <a:xfrm>
            <a:off x="476845" y="2689071"/>
            <a:ext cx="3767947"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 xmlns:a16="http://schemas.microsoft.com/office/drawing/2014/main" id="{10B86B2D-56E1-4FB2-8CC9-DBC6C0B6EB09}"/>
              </a:ext>
            </a:extLst>
          </p:cNvPr>
          <p:cNvSpPr>
            <a:spLocks noGrp="1"/>
          </p:cNvSpPr>
          <p:nvPr>
            <p:ph type="pic" sz="quarter" idx="13" hasCustomPrompt="1"/>
          </p:nvPr>
        </p:nvSpPr>
        <p:spPr>
          <a:xfrm flipH="1">
            <a:off x="0" y="0"/>
            <a:ext cx="6726555"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 xmlns:a16="http://schemas.microsoft.com/office/drawing/2014/main" id="{1D70C38F-1ABB-4C86-972A-E388226700C8}"/>
              </a:ext>
            </a:extLst>
          </p:cNvPr>
          <p:cNvSpPr>
            <a:spLocks noGrp="1"/>
          </p:cNvSpPr>
          <p:nvPr>
            <p:ph type="body" sz="quarter" idx="15" hasCustomPrompt="1"/>
          </p:nvPr>
        </p:nvSpPr>
        <p:spPr>
          <a:xfrm>
            <a:off x="6158718" y="2326705"/>
            <a:ext cx="3394539"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 xmlns:a16="http://schemas.microsoft.com/office/drawing/2014/main" id="{319B0AE4-4C17-4975-A59C-4D9EFE584062}"/>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 xmlns:a16="http://schemas.microsoft.com/office/drawing/2014/main" id="{0E907CF0-318A-401D-9F77-B63C65D2968E}"/>
              </a:ext>
            </a:extLst>
          </p:cNvPr>
          <p:cNvSpPr>
            <a:spLocks noGrp="1"/>
          </p:cNvSpPr>
          <p:nvPr>
            <p:ph type="title" hasCustomPrompt="1"/>
          </p:nvPr>
        </p:nvSpPr>
        <p:spPr>
          <a:xfrm>
            <a:off x="6148197" y="1728566"/>
            <a:ext cx="3405059"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B95BA1F-6B83-4358-A202-FD15470976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4" name="Date Placeholder 3">
            <a:extLst>
              <a:ext uri="{FF2B5EF4-FFF2-40B4-BE49-F238E27FC236}">
                <a16:creationId xmlns="" xmlns:a16="http://schemas.microsoft.com/office/drawing/2014/main" id="{A35C10F8-CB40-4BDD-AA21-7DDC300FE73E}"/>
              </a:ext>
            </a:extLst>
          </p:cNvPr>
          <p:cNvSpPr>
            <a:spLocks noGrp="1"/>
          </p:cNvSpPr>
          <p:nvPr>
            <p:ph type="dt" sz="half" idx="10"/>
          </p:nvPr>
        </p:nvSpPr>
        <p:spPr/>
        <p:txBody>
          <a:bodyPr/>
          <a:lstStyle/>
          <a:p>
            <a:r>
              <a:rPr lang="en-US"/>
              <a:t>8/06/20XX</a:t>
            </a:r>
            <a:endParaRPr lang="en-US" dirty="0"/>
          </a:p>
        </p:txBody>
      </p:sp>
      <p:sp>
        <p:nvSpPr>
          <p:cNvPr id="5" name="Footer Placeholder 4">
            <a:extLst>
              <a:ext uri="{FF2B5EF4-FFF2-40B4-BE49-F238E27FC236}">
                <a16:creationId xmlns=""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 xmlns:a16="http://schemas.microsoft.com/office/drawing/2014/main" id="{8EABAB15-C887-420D-92A1-24DBD62EE558}"/>
              </a:ext>
            </a:extLst>
          </p:cNvPr>
          <p:cNvSpPr>
            <a:spLocks noGrp="1"/>
          </p:cNvSpPr>
          <p:nvPr>
            <p:ph type="pic" sz="quarter" idx="13" hasCustomPrompt="1"/>
          </p:nvPr>
        </p:nvSpPr>
        <p:spPr>
          <a:xfrm flipH="1">
            <a:off x="0" y="729926"/>
            <a:ext cx="2954655"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 xmlns:a16="http://schemas.microsoft.com/office/drawing/2014/main" id="{F7E8EA93-3F05-4D28-8B15-91D6789458B4}"/>
              </a:ext>
            </a:extLst>
          </p:cNvPr>
          <p:cNvSpPr>
            <a:spLocks noGrp="1"/>
          </p:cNvSpPr>
          <p:nvPr>
            <p:ph type="body" sz="quarter" idx="16" hasCustomPrompt="1"/>
          </p:nvPr>
        </p:nvSpPr>
        <p:spPr>
          <a:xfrm>
            <a:off x="5565843"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 xmlns:a16="http://schemas.microsoft.com/office/drawing/2014/main" id="{B4EBCE5D-8795-44C7-8196-051689C6FE2A}"/>
              </a:ext>
            </a:extLst>
          </p:cNvPr>
          <p:cNvSpPr>
            <a:spLocks noGrp="1"/>
          </p:cNvSpPr>
          <p:nvPr>
            <p:ph type="body" sz="quarter" idx="17" hasCustomPrompt="1"/>
          </p:nvPr>
        </p:nvSpPr>
        <p:spPr>
          <a:xfrm>
            <a:off x="556584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 xmlns:a16="http://schemas.microsoft.com/office/drawing/2014/main" id="{195044F5-86E3-4A1C-B3C8-6E3422E5B418}"/>
              </a:ext>
            </a:extLst>
          </p:cNvPr>
          <p:cNvSpPr>
            <a:spLocks noGrp="1"/>
          </p:cNvSpPr>
          <p:nvPr>
            <p:ph type="body" sz="quarter" idx="18" hasCustomPrompt="1"/>
          </p:nvPr>
        </p:nvSpPr>
        <p:spPr>
          <a:xfrm>
            <a:off x="3354053"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 xmlns:a16="http://schemas.microsoft.com/office/drawing/2014/main" id="{4C9BA1BF-0690-4DB5-9BBC-31D1948D82A8}"/>
              </a:ext>
            </a:extLst>
          </p:cNvPr>
          <p:cNvSpPr>
            <a:spLocks noGrp="1"/>
          </p:cNvSpPr>
          <p:nvPr>
            <p:ph type="body" sz="quarter" idx="19" hasCustomPrompt="1"/>
          </p:nvPr>
        </p:nvSpPr>
        <p:spPr>
          <a:xfrm>
            <a:off x="5565843" y="4443159"/>
            <a:ext cx="1889229"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 xmlns:a16="http://schemas.microsoft.com/office/drawing/2014/main" id="{0D187952-9422-42DE-B163-B764E0D09925}"/>
              </a:ext>
            </a:extLst>
          </p:cNvPr>
          <p:cNvSpPr>
            <a:spLocks noGrp="1"/>
          </p:cNvSpPr>
          <p:nvPr>
            <p:ph type="body" sz="quarter" idx="20" hasCustomPrompt="1"/>
          </p:nvPr>
        </p:nvSpPr>
        <p:spPr>
          <a:xfrm>
            <a:off x="3354054" y="4451211"/>
            <a:ext cx="1889227"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 xmlns:a16="http://schemas.microsoft.com/office/drawing/2014/main" id="{54291470-2EE9-46D8-8083-E4523DCE52BB}"/>
              </a:ext>
            </a:extLst>
          </p:cNvPr>
          <p:cNvSpPr>
            <a:spLocks noGrp="1"/>
          </p:cNvSpPr>
          <p:nvPr>
            <p:ph type="body" sz="quarter" idx="22" hasCustomPrompt="1"/>
          </p:nvPr>
        </p:nvSpPr>
        <p:spPr>
          <a:xfrm>
            <a:off x="3354052"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 xmlns:a16="http://schemas.microsoft.com/office/drawing/2014/main" id="{17B8E7E2-50C1-429D-A8C5-C098CDADCF3F}"/>
              </a:ext>
            </a:extLst>
          </p:cNvPr>
          <p:cNvSpPr>
            <a:spLocks noGrp="1"/>
          </p:cNvSpPr>
          <p:nvPr>
            <p:ph type="body" sz="quarter" idx="23" hasCustomPrompt="1"/>
          </p:nvPr>
        </p:nvSpPr>
        <p:spPr>
          <a:xfrm>
            <a:off x="5565843" y="4118848"/>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09DB38C9-BBE5-4212-87C2-D9B34A470753}"/>
              </a:ext>
            </a:extLst>
          </p:cNvPr>
          <p:cNvSpPr>
            <a:spLocks noGrp="1"/>
          </p:cNvSpPr>
          <p:nvPr>
            <p:ph type="body" sz="quarter" idx="24" hasCustomPrompt="1"/>
          </p:nvPr>
        </p:nvSpPr>
        <p:spPr>
          <a:xfrm>
            <a:off x="3354053" y="4118848"/>
            <a:ext cx="1889227"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 xmlns:a16="http://schemas.microsoft.com/office/drawing/2014/main" id="{EA61E342-2B6C-4379-A3B3-8D1B338F656B}"/>
              </a:ext>
            </a:extLst>
          </p:cNvPr>
          <p:cNvSpPr>
            <a:spLocks noGrp="1"/>
          </p:cNvSpPr>
          <p:nvPr>
            <p:ph type="body" sz="quarter" idx="25" hasCustomPrompt="1"/>
          </p:nvPr>
        </p:nvSpPr>
        <p:spPr>
          <a:xfrm>
            <a:off x="7769776" y="1921402"/>
            <a:ext cx="188922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 xmlns:a16="http://schemas.microsoft.com/office/drawing/2014/main" id="{4F39B769-D212-4C11-B6CB-0423DD10599D}"/>
              </a:ext>
            </a:extLst>
          </p:cNvPr>
          <p:cNvSpPr>
            <a:spLocks noGrp="1"/>
          </p:cNvSpPr>
          <p:nvPr>
            <p:ph type="body" sz="quarter" idx="26" hasCustomPrompt="1"/>
          </p:nvPr>
        </p:nvSpPr>
        <p:spPr>
          <a:xfrm>
            <a:off x="7769776" y="2245710"/>
            <a:ext cx="1889229"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 xmlns:a16="http://schemas.microsoft.com/office/drawing/2014/main" id="{7C47FF8E-011E-46E6-9F4D-DAD4830958DB}"/>
              </a:ext>
            </a:extLst>
          </p:cNvPr>
          <p:cNvSpPr>
            <a:spLocks noGrp="1"/>
          </p:cNvSpPr>
          <p:nvPr>
            <p:ph type="title" hasCustomPrompt="1"/>
          </p:nvPr>
        </p:nvSpPr>
        <p:spPr>
          <a:xfrm>
            <a:off x="3354050" y="1185284"/>
            <a:ext cx="6012835"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A781AFB-2572-4954-B05E-84CDE1D8831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5" name="Date Placeholder 4">
            <a:extLst>
              <a:ext uri="{FF2B5EF4-FFF2-40B4-BE49-F238E27FC236}">
                <a16:creationId xmlns="" xmlns:a16="http://schemas.microsoft.com/office/drawing/2014/main" id="{0E750850-5ECD-4AA5-8EF0-70C6EA291EF3}"/>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 xmlns:a16="http://schemas.microsoft.com/office/drawing/2014/main" id="{717CFF16-7992-46DD-8151-F55B0300570B}"/>
              </a:ext>
            </a:extLst>
          </p:cNvPr>
          <p:cNvSpPr>
            <a:spLocks noGrp="1"/>
          </p:cNvSpPr>
          <p:nvPr>
            <p:ph type="body" sz="quarter" idx="16" hasCustomPrompt="1"/>
          </p:nvPr>
        </p:nvSpPr>
        <p:spPr>
          <a:xfrm>
            <a:off x="7018037" y="1335195"/>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 xmlns:a16="http://schemas.microsoft.com/office/drawing/2014/main" id="{EBADC1C2-D36B-4AFE-8824-DE6D0FB51384}"/>
              </a:ext>
            </a:extLst>
          </p:cNvPr>
          <p:cNvSpPr>
            <a:spLocks noGrp="1"/>
          </p:cNvSpPr>
          <p:nvPr>
            <p:ph type="body" sz="quarter" idx="13" hasCustomPrompt="1"/>
          </p:nvPr>
        </p:nvSpPr>
        <p:spPr>
          <a:xfrm>
            <a:off x="7018037" y="1639824"/>
            <a:ext cx="2358749"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 xmlns:a16="http://schemas.microsoft.com/office/drawing/2014/main" id="{F1632658-DE5C-4EA2-83DE-AB456D9D76ED}"/>
              </a:ext>
            </a:extLst>
          </p:cNvPr>
          <p:cNvSpPr>
            <a:spLocks noGrp="1"/>
          </p:cNvSpPr>
          <p:nvPr>
            <p:ph type="body" sz="quarter" idx="17" hasCustomPrompt="1"/>
          </p:nvPr>
        </p:nvSpPr>
        <p:spPr>
          <a:xfrm>
            <a:off x="4263030" y="1639822"/>
            <a:ext cx="2358750"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 xmlns:a16="http://schemas.microsoft.com/office/drawing/2014/main" id="{76A6D61C-C33C-46D5-B2C5-6C6A7C143A97}"/>
              </a:ext>
            </a:extLst>
          </p:cNvPr>
          <p:cNvSpPr>
            <a:spLocks noGrp="1"/>
          </p:cNvSpPr>
          <p:nvPr>
            <p:ph type="body" sz="quarter" idx="18" hasCustomPrompt="1"/>
          </p:nvPr>
        </p:nvSpPr>
        <p:spPr>
          <a:xfrm>
            <a:off x="7018037" y="3837269"/>
            <a:ext cx="2358749"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 xmlns:a16="http://schemas.microsoft.com/office/drawing/2014/main" id="{0A4E6A96-585A-4265-900D-17D98121F544}"/>
              </a:ext>
            </a:extLst>
          </p:cNvPr>
          <p:cNvSpPr>
            <a:spLocks noGrp="1"/>
          </p:cNvSpPr>
          <p:nvPr>
            <p:ph type="body" sz="quarter" idx="19" hasCustomPrompt="1"/>
          </p:nvPr>
        </p:nvSpPr>
        <p:spPr>
          <a:xfrm>
            <a:off x="4263031" y="3845321"/>
            <a:ext cx="2358748"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 xmlns:a16="http://schemas.microsoft.com/office/drawing/2014/main" id="{28B8437C-1550-4581-911A-98BEA151A4AD}"/>
              </a:ext>
            </a:extLst>
          </p:cNvPr>
          <p:cNvSpPr>
            <a:spLocks noGrp="1"/>
          </p:cNvSpPr>
          <p:nvPr>
            <p:ph type="body" sz="quarter" idx="22" hasCustomPrompt="1"/>
          </p:nvPr>
        </p:nvSpPr>
        <p:spPr>
          <a:xfrm>
            <a:off x="4263030" y="1335195"/>
            <a:ext cx="235875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 xmlns:a16="http://schemas.microsoft.com/office/drawing/2014/main" id="{04DF1AD6-E51A-4D19-A9C8-CCAFE9E9B2A0}"/>
              </a:ext>
            </a:extLst>
          </p:cNvPr>
          <p:cNvSpPr>
            <a:spLocks noGrp="1"/>
          </p:cNvSpPr>
          <p:nvPr>
            <p:ph type="body" sz="quarter" idx="23" hasCustomPrompt="1"/>
          </p:nvPr>
        </p:nvSpPr>
        <p:spPr>
          <a:xfrm>
            <a:off x="7018037" y="3532640"/>
            <a:ext cx="235874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 xmlns:a16="http://schemas.microsoft.com/office/drawing/2014/main" id="{A3656830-2B4C-4F48-8EBD-F8C80C353FC4}"/>
              </a:ext>
            </a:extLst>
          </p:cNvPr>
          <p:cNvSpPr>
            <a:spLocks noGrp="1"/>
          </p:cNvSpPr>
          <p:nvPr>
            <p:ph type="body" sz="quarter" idx="24" hasCustomPrompt="1"/>
          </p:nvPr>
        </p:nvSpPr>
        <p:spPr>
          <a:xfrm>
            <a:off x="4263031" y="3532640"/>
            <a:ext cx="2358748"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 xmlns:a16="http://schemas.microsoft.com/office/drawing/2014/main" id="{923D6999-ED11-424C-91FD-1ECD0CB9D272}"/>
              </a:ext>
            </a:extLst>
          </p:cNvPr>
          <p:cNvSpPr>
            <a:spLocks noGrp="1"/>
          </p:cNvSpPr>
          <p:nvPr>
            <p:ph type="title" hasCustomPrompt="1"/>
          </p:nvPr>
        </p:nvSpPr>
        <p:spPr>
          <a:xfrm>
            <a:off x="1142047" y="2768600"/>
            <a:ext cx="2439368"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7A0CE26C-A8CF-4DC0-9913-86FF0ED8762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2"/>
            <a:ext cx="10058400" cy="6857999"/>
          </a:xfrm>
          <a:prstGeom prst="rect">
            <a:avLst/>
          </a:prstGeom>
        </p:spPr>
      </p:pic>
      <p:sp>
        <p:nvSpPr>
          <p:cNvPr id="7" name="Date Placeholder 6">
            <a:extLst>
              <a:ext uri="{FF2B5EF4-FFF2-40B4-BE49-F238E27FC236}">
                <a16:creationId xmlns="" xmlns:a16="http://schemas.microsoft.com/office/drawing/2014/main" id="{15DD4FC6-591F-4220-A331-724C4FE41E93}"/>
              </a:ext>
            </a:extLst>
          </p:cNvPr>
          <p:cNvSpPr>
            <a:spLocks noGrp="1"/>
          </p:cNvSpPr>
          <p:nvPr>
            <p:ph type="dt" sz="half" idx="10"/>
          </p:nvPr>
        </p:nvSpPr>
        <p:spPr/>
        <p:txBody>
          <a:bodyPr/>
          <a:lstStyle/>
          <a:p>
            <a:r>
              <a:rPr lang="en-US"/>
              <a:t>8/06/20XX</a:t>
            </a:r>
            <a:endParaRPr lang="en-US" dirty="0"/>
          </a:p>
        </p:txBody>
      </p:sp>
      <p:sp>
        <p:nvSpPr>
          <p:cNvPr id="8" name="Footer Placeholder 7">
            <a:extLst>
              <a:ext uri="{FF2B5EF4-FFF2-40B4-BE49-F238E27FC236}">
                <a16:creationId xmlns=""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 xmlns:a16="http://schemas.microsoft.com/office/drawing/2014/main" id="{0C598512-93DF-4C00-A3BC-4CFF184217A6}"/>
              </a:ext>
            </a:extLst>
          </p:cNvPr>
          <p:cNvSpPr>
            <a:spLocks noGrp="1"/>
          </p:cNvSpPr>
          <p:nvPr>
            <p:ph type="body" sz="quarter" idx="27" hasCustomPrompt="1"/>
          </p:nvPr>
        </p:nvSpPr>
        <p:spPr>
          <a:xfrm>
            <a:off x="511899" y="3639417"/>
            <a:ext cx="1966606"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 xmlns:a16="http://schemas.microsoft.com/office/drawing/2014/main" id="{9AFC7B8A-881F-4E97-91D4-F41DFA6D8F8E}"/>
              </a:ext>
            </a:extLst>
          </p:cNvPr>
          <p:cNvSpPr>
            <a:spLocks noGrp="1"/>
          </p:cNvSpPr>
          <p:nvPr>
            <p:ph type="body" sz="quarter" idx="28" hasCustomPrompt="1"/>
          </p:nvPr>
        </p:nvSpPr>
        <p:spPr>
          <a:xfrm>
            <a:off x="511899" y="3965868"/>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 xmlns:a16="http://schemas.microsoft.com/office/drawing/2014/main" id="{77B10018-89A9-49C8-8DCE-621EF9328C63}"/>
              </a:ext>
            </a:extLst>
          </p:cNvPr>
          <p:cNvSpPr>
            <a:spLocks noGrp="1"/>
          </p:cNvSpPr>
          <p:nvPr>
            <p:ph type="body" sz="quarter" idx="15" hasCustomPrompt="1"/>
          </p:nvPr>
        </p:nvSpPr>
        <p:spPr>
          <a:xfrm>
            <a:off x="2870160" y="3969556"/>
            <a:ext cx="1966606"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 xmlns:a16="http://schemas.microsoft.com/office/drawing/2014/main" id="{342C0572-2FB8-4C18-AD74-75A165321342}"/>
              </a:ext>
            </a:extLst>
          </p:cNvPr>
          <p:cNvSpPr>
            <a:spLocks noGrp="1"/>
          </p:cNvSpPr>
          <p:nvPr>
            <p:ph type="body" sz="quarter" idx="17" hasCustomPrompt="1"/>
          </p:nvPr>
        </p:nvSpPr>
        <p:spPr>
          <a:xfrm>
            <a:off x="5228419"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 xmlns:a16="http://schemas.microsoft.com/office/drawing/2014/main" id="{3495EE04-F172-4AD4-8FE7-4A03B1CE4F82}"/>
              </a:ext>
            </a:extLst>
          </p:cNvPr>
          <p:cNvSpPr>
            <a:spLocks noGrp="1"/>
          </p:cNvSpPr>
          <p:nvPr>
            <p:ph type="body" sz="quarter" idx="19" hasCustomPrompt="1"/>
          </p:nvPr>
        </p:nvSpPr>
        <p:spPr>
          <a:xfrm>
            <a:off x="7580468" y="3953424"/>
            <a:ext cx="1966607"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 xmlns:a16="http://schemas.microsoft.com/office/drawing/2014/main" id="{F23ABA12-4A7C-42A2-9A8E-9E7F1A2BB230}"/>
              </a:ext>
            </a:extLst>
          </p:cNvPr>
          <p:cNvSpPr>
            <a:spLocks noGrp="1"/>
          </p:cNvSpPr>
          <p:nvPr>
            <p:ph type="body" sz="quarter" idx="29" hasCustomPrompt="1"/>
          </p:nvPr>
        </p:nvSpPr>
        <p:spPr>
          <a:xfrm>
            <a:off x="2821091" y="3639417"/>
            <a:ext cx="2064743"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 xmlns:a16="http://schemas.microsoft.com/office/drawing/2014/main" id="{1E11CB21-11BD-400A-BC43-71A9AFA9282B}"/>
              </a:ext>
            </a:extLst>
          </p:cNvPr>
          <p:cNvSpPr>
            <a:spLocks noGrp="1"/>
          </p:cNvSpPr>
          <p:nvPr>
            <p:ph type="body" sz="quarter" idx="30" hasCustomPrompt="1"/>
          </p:nvPr>
        </p:nvSpPr>
        <p:spPr>
          <a:xfrm>
            <a:off x="5228419"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 xmlns:a16="http://schemas.microsoft.com/office/drawing/2014/main" id="{02DE0CA8-2A1F-49D8-B9B6-BF353B9808C6}"/>
              </a:ext>
            </a:extLst>
          </p:cNvPr>
          <p:cNvSpPr>
            <a:spLocks noGrp="1"/>
          </p:cNvSpPr>
          <p:nvPr>
            <p:ph type="body" sz="quarter" idx="31" hasCustomPrompt="1"/>
          </p:nvPr>
        </p:nvSpPr>
        <p:spPr>
          <a:xfrm>
            <a:off x="7580468" y="3639417"/>
            <a:ext cx="1966607"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 xmlns:a16="http://schemas.microsoft.com/office/drawing/2014/main" id="{D55D3DD0-ED40-47C1-B841-046E1D918B22}"/>
              </a:ext>
            </a:extLst>
          </p:cNvPr>
          <p:cNvSpPr>
            <a:spLocks noGrp="1"/>
          </p:cNvSpPr>
          <p:nvPr>
            <p:ph type="title" hasCustomPrompt="1"/>
          </p:nvPr>
        </p:nvSpPr>
        <p:spPr>
          <a:xfrm>
            <a:off x="2023476" y="1581913"/>
            <a:ext cx="6011450"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 xmlns:a16="http://schemas.microsoft.com/office/drawing/2014/main" id="{23C97099-E767-429A-80C6-731FB9D295F4}"/>
              </a:ext>
            </a:extLst>
          </p:cNvPr>
          <p:cNvSpPr>
            <a:spLocks noGrp="1"/>
          </p:cNvSpPr>
          <p:nvPr>
            <p:ph type="pic" sz="quarter" idx="32"/>
          </p:nvPr>
        </p:nvSpPr>
        <p:spPr>
          <a:xfrm>
            <a:off x="124625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2" name="Picture Placeholder 3">
            <a:extLst>
              <a:ext uri="{FF2B5EF4-FFF2-40B4-BE49-F238E27FC236}">
                <a16:creationId xmlns="" xmlns:a16="http://schemas.microsoft.com/office/drawing/2014/main" id="{E2E22B87-E0E3-4234-B4FA-C9FC97DEDCB3}"/>
              </a:ext>
            </a:extLst>
          </p:cNvPr>
          <p:cNvSpPr>
            <a:spLocks noGrp="1"/>
          </p:cNvSpPr>
          <p:nvPr>
            <p:ph type="pic" sz="quarter" idx="33"/>
          </p:nvPr>
        </p:nvSpPr>
        <p:spPr>
          <a:xfrm>
            <a:off x="3604516"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4" name="Picture Placeholder 3">
            <a:extLst>
              <a:ext uri="{FF2B5EF4-FFF2-40B4-BE49-F238E27FC236}">
                <a16:creationId xmlns="" xmlns:a16="http://schemas.microsoft.com/office/drawing/2014/main" id="{8EF1B794-5E10-4558-B229-0D8F5895CCAE}"/>
              </a:ext>
            </a:extLst>
          </p:cNvPr>
          <p:cNvSpPr>
            <a:spLocks noGrp="1"/>
          </p:cNvSpPr>
          <p:nvPr>
            <p:ph type="pic" sz="quarter" idx="34"/>
          </p:nvPr>
        </p:nvSpPr>
        <p:spPr>
          <a:xfrm>
            <a:off x="5962777" y="2847098"/>
            <a:ext cx="497891" cy="603504"/>
          </a:xfrm>
        </p:spPr>
        <p:txBody>
          <a:bodyPr anchor="ctr">
            <a:normAutofit/>
          </a:bodyPr>
          <a:lstStyle>
            <a:lvl1pPr marL="0" indent="0" algn="ctr">
              <a:buNone/>
              <a:defRPr sz="900">
                <a:solidFill>
                  <a:schemeClr val="bg1"/>
                </a:solidFill>
              </a:defRPr>
            </a:lvl1pPr>
          </a:lstStyle>
          <a:p>
            <a:endParaRPr lang="en-US" dirty="0"/>
          </a:p>
        </p:txBody>
      </p:sp>
      <p:sp>
        <p:nvSpPr>
          <p:cNvPr id="25" name="Picture Placeholder 3">
            <a:extLst>
              <a:ext uri="{FF2B5EF4-FFF2-40B4-BE49-F238E27FC236}">
                <a16:creationId xmlns="" xmlns:a16="http://schemas.microsoft.com/office/drawing/2014/main" id="{5ECB6791-2C34-417D-9AB9-03C9A8BBDF91}"/>
              </a:ext>
            </a:extLst>
          </p:cNvPr>
          <p:cNvSpPr>
            <a:spLocks noGrp="1"/>
          </p:cNvSpPr>
          <p:nvPr>
            <p:ph type="pic" sz="quarter" idx="35"/>
          </p:nvPr>
        </p:nvSpPr>
        <p:spPr>
          <a:xfrm>
            <a:off x="8314824" y="2847098"/>
            <a:ext cx="497891" cy="603504"/>
          </a:xfrm>
        </p:spPr>
        <p:txBody>
          <a:bodyPr anchor="ctr">
            <a:normAutofit/>
          </a:bodyPr>
          <a:lstStyle>
            <a:lvl1pPr marL="0" indent="0" algn="ctr">
              <a:buNone/>
              <a:defRPr sz="900">
                <a:solidFill>
                  <a:schemeClr val="bg1"/>
                </a:solidFill>
              </a:defRPr>
            </a:lvl1pPr>
          </a:lstStyle>
          <a:p>
            <a:endParaRPr lang="en-US" dirty="0"/>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7C8E50C-1C7A-4E62-B38F-3E12A174C85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7" name="Picture Placeholder 7">
            <a:extLst>
              <a:ext uri="{FF2B5EF4-FFF2-40B4-BE49-F238E27FC236}">
                <a16:creationId xmlns="" xmlns:a16="http://schemas.microsoft.com/office/drawing/2014/main" id="{7AF7405C-6DF9-4409-85F0-8C1DCCC0AC61}"/>
              </a:ext>
            </a:extLst>
          </p:cNvPr>
          <p:cNvSpPr>
            <a:spLocks noGrp="1"/>
          </p:cNvSpPr>
          <p:nvPr>
            <p:ph type="pic" sz="quarter" idx="13" hasCustomPrompt="1"/>
          </p:nvPr>
        </p:nvSpPr>
        <p:spPr>
          <a:xfrm>
            <a:off x="513620" y="729926"/>
            <a:ext cx="5326889"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4C883B71-4A78-4B93-97F2-F54D7DC10020}"/>
              </a:ext>
            </a:extLst>
          </p:cNvPr>
          <p:cNvSpPr>
            <a:spLocks noGrp="1"/>
          </p:cNvSpPr>
          <p:nvPr>
            <p:ph type="title" hasCustomPrompt="1"/>
          </p:nvPr>
        </p:nvSpPr>
        <p:spPr>
          <a:xfrm>
            <a:off x="5335856" y="1881922"/>
            <a:ext cx="474309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 xmlns:a16="http://schemas.microsoft.com/office/drawing/2014/main" id="{83F286D7-A050-456B-BDD3-3FFAA21A8099}"/>
              </a:ext>
            </a:extLst>
          </p:cNvPr>
          <p:cNvSpPr>
            <a:spLocks noGrp="1"/>
          </p:cNvSpPr>
          <p:nvPr>
            <p:ph type="body" sz="quarter" idx="15" hasCustomPrompt="1"/>
          </p:nvPr>
        </p:nvSpPr>
        <p:spPr>
          <a:xfrm>
            <a:off x="5840509" y="3201410"/>
            <a:ext cx="3807049"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 xmlns:a16="http://schemas.microsoft.com/office/drawing/2014/main" id="{4A927E28-2C60-4D18-8BB3-DC9627E13C59}"/>
              </a:ext>
            </a:extLst>
          </p:cNvPr>
          <p:cNvSpPr>
            <a:spLocks noGrp="1"/>
          </p:cNvSpPr>
          <p:nvPr>
            <p:ph type="dt" sz="half" idx="10"/>
          </p:nvPr>
        </p:nvSpPr>
        <p:spPr/>
        <p:txBody>
          <a:bodyPr/>
          <a:lstStyle/>
          <a:p>
            <a:r>
              <a:rPr lang="en-US"/>
              <a:t>8/06/20XX</a:t>
            </a:r>
            <a:endParaRPr lang="en-US" dirty="0"/>
          </a:p>
        </p:txBody>
      </p:sp>
      <p:sp>
        <p:nvSpPr>
          <p:cNvPr id="4" name="Footer Placeholder 3">
            <a:extLst>
              <a:ext uri="{FF2B5EF4-FFF2-40B4-BE49-F238E27FC236}">
                <a16:creationId xmlns=""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 xmlns:a16="http://schemas.microsoft.com/office/drawing/2014/main" id="{E757B982-FF4B-4902-B808-FC325983FD9C}"/>
              </a:ext>
            </a:extLst>
          </p:cNvPr>
          <p:cNvSpPr>
            <a:spLocks noGrp="1"/>
          </p:cNvSpPr>
          <p:nvPr>
            <p:ph type="pic" sz="quarter" idx="13" hasCustomPrompt="1"/>
          </p:nvPr>
        </p:nvSpPr>
        <p:spPr>
          <a:xfrm flipH="1">
            <a:off x="0" y="0"/>
            <a:ext cx="100584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 xmlns:a16="http://schemas.microsoft.com/office/drawing/2014/main" id="{4D7337BF-9564-499D-91CE-9DDD9C969339}"/>
              </a:ext>
            </a:extLst>
          </p:cNvPr>
          <p:cNvSpPr>
            <a:spLocks noGrp="1"/>
          </p:cNvSpPr>
          <p:nvPr>
            <p:ph type="title" hasCustomPrompt="1"/>
          </p:nvPr>
        </p:nvSpPr>
        <p:spPr>
          <a:xfrm>
            <a:off x="1157764" y="1371601"/>
            <a:ext cx="7742873"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2684757-E21D-414B-B627-1E0D15F89CA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11" name="Picture Placeholder 7">
            <a:extLst>
              <a:ext uri="{FF2B5EF4-FFF2-40B4-BE49-F238E27FC236}">
                <a16:creationId xmlns="" xmlns:a16="http://schemas.microsoft.com/office/drawing/2014/main" id="{927250C7-CB58-468C-B8BB-17DB85D4F242}"/>
              </a:ext>
            </a:extLst>
          </p:cNvPr>
          <p:cNvSpPr>
            <a:spLocks noGrp="1"/>
          </p:cNvSpPr>
          <p:nvPr>
            <p:ph type="pic" sz="quarter" idx="13" hasCustomPrompt="1"/>
          </p:nvPr>
        </p:nvSpPr>
        <p:spPr>
          <a:xfrm>
            <a:off x="4134684" y="0"/>
            <a:ext cx="5937467"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 xmlns:a16="http://schemas.microsoft.com/office/drawing/2014/main" id="{376BB3F6-84AB-40BA-9D7D-7C1E13C0E159}"/>
              </a:ext>
            </a:extLst>
          </p:cNvPr>
          <p:cNvSpPr>
            <a:spLocks noGrp="1"/>
          </p:cNvSpPr>
          <p:nvPr>
            <p:ph type="title" hasCustomPrompt="1"/>
          </p:nvPr>
        </p:nvSpPr>
        <p:spPr>
          <a:xfrm>
            <a:off x="0" y="1036629"/>
            <a:ext cx="4955857"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 xmlns:a16="http://schemas.microsoft.com/office/drawing/2014/main" id="{6A7AB969-4D8E-41B0-A403-6D1D41CD5167}"/>
              </a:ext>
            </a:extLst>
          </p:cNvPr>
          <p:cNvSpPr>
            <a:spLocks noGrp="1"/>
          </p:cNvSpPr>
          <p:nvPr>
            <p:ph type="body" sz="quarter" idx="22" hasCustomPrompt="1"/>
          </p:nvPr>
        </p:nvSpPr>
        <p:spPr>
          <a:xfrm>
            <a:off x="601438" y="2368508"/>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 xmlns:a16="http://schemas.microsoft.com/office/drawing/2014/main" id="{08F82904-47D8-4EB9-A697-8ED11274C40F}"/>
              </a:ext>
            </a:extLst>
          </p:cNvPr>
          <p:cNvSpPr>
            <a:spLocks noGrp="1"/>
          </p:cNvSpPr>
          <p:nvPr>
            <p:ph type="body" sz="quarter" idx="18" hasCustomPrompt="1"/>
          </p:nvPr>
        </p:nvSpPr>
        <p:spPr>
          <a:xfrm>
            <a:off x="601439" y="2605042"/>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 xmlns:a16="http://schemas.microsoft.com/office/drawing/2014/main" id="{44501739-C457-4C98-A458-5B3639CFB821}"/>
              </a:ext>
            </a:extLst>
          </p:cNvPr>
          <p:cNvSpPr>
            <a:spLocks noGrp="1"/>
          </p:cNvSpPr>
          <p:nvPr>
            <p:ph type="body" sz="quarter" idx="24" hasCustomPrompt="1"/>
          </p:nvPr>
        </p:nvSpPr>
        <p:spPr>
          <a:xfrm>
            <a:off x="601438" y="354463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 xmlns:a16="http://schemas.microsoft.com/office/drawing/2014/main" id="{503766A8-C36E-4337-9DB4-358A28B74319}"/>
              </a:ext>
            </a:extLst>
          </p:cNvPr>
          <p:cNvSpPr>
            <a:spLocks noGrp="1"/>
          </p:cNvSpPr>
          <p:nvPr>
            <p:ph type="body" sz="quarter" idx="23" hasCustomPrompt="1"/>
          </p:nvPr>
        </p:nvSpPr>
        <p:spPr>
          <a:xfrm>
            <a:off x="601439" y="3781163"/>
            <a:ext cx="393610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 xmlns:a16="http://schemas.microsoft.com/office/drawing/2014/main" id="{5F947925-2465-45AC-9A1E-7153477BBEEC}"/>
              </a:ext>
            </a:extLst>
          </p:cNvPr>
          <p:cNvSpPr>
            <a:spLocks noGrp="1"/>
          </p:cNvSpPr>
          <p:nvPr>
            <p:ph type="body" sz="quarter" idx="26" hasCustomPrompt="1"/>
          </p:nvPr>
        </p:nvSpPr>
        <p:spPr>
          <a:xfrm>
            <a:off x="601438" y="4739241"/>
            <a:ext cx="393610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 xmlns:a16="http://schemas.microsoft.com/office/drawing/2014/main" id="{6FC86B0E-A85D-444A-BC2A-B7A5FF1D48D5}"/>
              </a:ext>
            </a:extLst>
          </p:cNvPr>
          <p:cNvSpPr>
            <a:spLocks noGrp="1"/>
          </p:cNvSpPr>
          <p:nvPr>
            <p:ph type="body" sz="quarter" idx="25" hasCustomPrompt="1"/>
          </p:nvPr>
        </p:nvSpPr>
        <p:spPr>
          <a:xfrm>
            <a:off x="601439" y="4975775"/>
            <a:ext cx="393610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 xmlns:a16="http://schemas.microsoft.com/office/drawing/2014/main" id="{BBA930A0-A89C-48EB-A039-375BDA735BBF}"/>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1927D588-C832-4149-9B9F-D817459D8B7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394" y="0"/>
            <a:ext cx="10055612" cy="6858000"/>
          </a:xfrm>
          <a:prstGeom prst="rect">
            <a:avLst/>
          </a:prstGeom>
        </p:spPr>
      </p:pic>
      <p:sp>
        <p:nvSpPr>
          <p:cNvPr id="5" name="Date Placeholder 4">
            <a:extLst>
              <a:ext uri="{FF2B5EF4-FFF2-40B4-BE49-F238E27FC236}">
                <a16:creationId xmlns="" xmlns:a16="http://schemas.microsoft.com/office/drawing/2014/main" id="{A410CE2C-509A-4C33-AB34-6F278F1171B9}"/>
              </a:ext>
            </a:extLst>
          </p:cNvPr>
          <p:cNvSpPr>
            <a:spLocks noGrp="1"/>
          </p:cNvSpPr>
          <p:nvPr>
            <p:ph type="dt" sz="half" idx="10"/>
          </p:nvPr>
        </p:nvSpPr>
        <p:spPr/>
        <p:txBody>
          <a:bodyPr/>
          <a:lstStyle/>
          <a:p>
            <a:r>
              <a:rPr lang="en-US"/>
              <a:t>8/06/20XX</a:t>
            </a:r>
            <a:endParaRPr lang="en-US" dirty="0"/>
          </a:p>
        </p:txBody>
      </p:sp>
      <p:sp>
        <p:nvSpPr>
          <p:cNvPr id="6" name="Footer Placeholder 5">
            <a:extLst>
              <a:ext uri="{FF2B5EF4-FFF2-40B4-BE49-F238E27FC236}">
                <a16:creationId xmlns=""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 xmlns:a16="http://schemas.microsoft.com/office/drawing/2014/main" id="{01941F94-25C7-46EC-89FE-B12B54F77CFA}"/>
              </a:ext>
            </a:extLst>
          </p:cNvPr>
          <p:cNvSpPr>
            <a:spLocks noGrp="1"/>
          </p:cNvSpPr>
          <p:nvPr>
            <p:ph type="body" sz="quarter" idx="20" hasCustomPrompt="1"/>
          </p:nvPr>
        </p:nvSpPr>
        <p:spPr>
          <a:xfrm>
            <a:off x="673263" y="4076965"/>
            <a:ext cx="2504602"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 xmlns:a16="http://schemas.microsoft.com/office/drawing/2014/main" id="{1DE2747E-A71B-4917-8960-56D4F927D8C5}"/>
              </a:ext>
            </a:extLst>
          </p:cNvPr>
          <p:cNvSpPr>
            <a:spLocks noGrp="1"/>
          </p:cNvSpPr>
          <p:nvPr>
            <p:ph type="body" sz="quarter" idx="14" hasCustomPrompt="1"/>
          </p:nvPr>
        </p:nvSpPr>
        <p:spPr>
          <a:xfrm>
            <a:off x="990882"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 xmlns:a16="http://schemas.microsoft.com/office/drawing/2014/main" id="{B3830FC7-44D5-48CD-AA84-4E262F2EB8C8}"/>
              </a:ext>
            </a:extLst>
          </p:cNvPr>
          <p:cNvSpPr>
            <a:spLocks noGrp="1"/>
          </p:cNvSpPr>
          <p:nvPr>
            <p:ph type="body" sz="quarter" idx="21" hasCustomPrompt="1"/>
          </p:nvPr>
        </p:nvSpPr>
        <p:spPr>
          <a:xfrm>
            <a:off x="3868947" y="4076965"/>
            <a:ext cx="250460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 xmlns:a16="http://schemas.microsoft.com/office/drawing/2014/main" id="{51F423C9-E1B4-4BD9-98A5-9397C32447D9}"/>
              </a:ext>
            </a:extLst>
          </p:cNvPr>
          <p:cNvSpPr>
            <a:spLocks noGrp="1"/>
          </p:cNvSpPr>
          <p:nvPr>
            <p:ph type="body" sz="quarter" idx="23" hasCustomPrompt="1"/>
          </p:nvPr>
        </p:nvSpPr>
        <p:spPr>
          <a:xfrm>
            <a:off x="7064630" y="4076965"/>
            <a:ext cx="2494603"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 xmlns:a16="http://schemas.microsoft.com/office/drawing/2014/main" id="{A0DF3CDE-1C08-4B0C-8DC3-9FCBBD3E61D4}"/>
              </a:ext>
            </a:extLst>
          </p:cNvPr>
          <p:cNvCxnSpPr>
            <a:cxnSpLocks/>
          </p:cNvCxnSpPr>
          <p:nvPr userDrawn="1"/>
        </p:nvCxnSpPr>
        <p:spPr>
          <a:xfrm>
            <a:off x="686824"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 xmlns:a16="http://schemas.microsoft.com/office/drawing/2014/main" id="{C026C956-C6C4-4010-889F-B8D762036464}"/>
              </a:ext>
            </a:extLst>
          </p:cNvPr>
          <p:cNvSpPr>
            <a:spLocks noGrp="1"/>
          </p:cNvSpPr>
          <p:nvPr>
            <p:ph type="body" sz="quarter" idx="24" hasCustomPrompt="1"/>
          </p:nvPr>
        </p:nvSpPr>
        <p:spPr>
          <a:xfrm>
            <a:off x="4185493"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 xmlns:a16="http://schemas.microsoft.com/office/drawing/2014/main" id="{A4D363AD-B16F-46C4-9856-EA9EAC699EF7}"/>
              </a:ext>
            </a:extLst>
          </p:cNvPr>
          <p:cNvSpPr>
            <a:spLocks noGrp="1"/>
          </p:cNvSpPr>
          <p:nvPr>
            <p:ph type="body" sz="quarter" idx="25" hasCustomPrompt="1"/>
          </p:nvPr>
        </p:nvSpPr>
        <p:spPr>
          <a:xfrm>
            <a:off x="7375644" y="2806966"/>
            <a:ext cx="2221830"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 xmlns:a16="http://schemas.microsoft.com/office/drawing/2014/main" id="{D6E9BAEE-70B0-4F15-B6B7-D5AE0227618F}"/>
              </a:ext>
            </a:extLst>
          </p:cNvPr>
          <p:cNvCxnSpPr>
            <a:cxnSpLocks/>
          </p:cNvCxnSpPr>
          <p:nvPr userDrawn="1"/>
        </p:nvCxnSpPr>
        <p:spPr>
          <a:xfrm>
            <a:off x="387697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8F0848BB-EF65-4D43-AC18-9C4F4749CA6D}"/>
              </a:ext>
            </a:extLst>
          </p:cNvPr>
          <p:cNvCxnSpPr>
            <a:cxnSpLocks/>
          </p:cNvCxnSpPr>
          <p:nvPr userDrawn="1"/>
        </p:nvCxnSpPr>
        <p:spPr>
          <a:xfrm>
            <a:off x="7067121" y="3939883"/>
            <a:ext cx="2395534"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 xmlns:a16="http://schemas.microsoft.com/office/drawing/2014/main" id="{C7CA7F01-3F2D-4396-A7D4-3D21C56D7FCC}"/>
              </a:ext>
            </a:extLst>
          </p:cNvPr>
          <p:cNvSpPr>
            <a:spLocks noGrp="1"/>
          </p:cNvSpPr>
          <p:nvPr>
            <p:ph type="title" hasCustomPrompt="1"/>
          </p:nvPr>
        </p:nvSpPr>
        <p:spPr>
          <a:xfrm>
            <a:off x="601439" y="1643321"/>
            <a:ext cx="4006723"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930B4CC-1CD5-414E-92CD-721B331F6F0F}"/>
              </a:ext>
            </a:extLst>
          </p:cNvPr>
          <p:cNvSpPr>
            <a:spLocks noGrp="1"/>
          </p:cNvSpPr>
          <p:nvPr>
            <p:ph type="title"/>
          </p:nvPr>
        </p:nvSpPr>
        <p:spPr>
          <a:xfrm>
            <a:off x="691515" y="365127"/>
            <a:ext cx="867537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2A47427-FA4C-4262-9C2A-A640B569D453}"/>
              </a:ext>
            </a:extLst>
          </p:cNvPr>
          <p:cNvSpPr>
            <a:spLocks noGrp="1"/>
          </p:cNvSpPr>
          <p:nvPr>
            <p:ph type="body" idx="1"/>
          </p:nvPr>
        </p:nvSpPr>
        <p:spPr>
          <a:xfrm>
            <a:off x="691515" y="1825625"/>
            <a:ext cx="867537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BFE89D4-4BDC-4CC9-959B-0D2E0BEB8976}"/>
              </a:ext>
            </a:extLst>
          </p:cNvPr>
          <p:cNvSpPr>
            <a:spLocks noGrp="1"/>
          </p:cNvSpPr>
          <p:nvPr>
            <p:ph type="dt" sz="half" idx="2"/>
          </p:nvPr>
        </p:nvSpPr>
        <p:spPr>
          <a:xfrm>
            <a:off x="691515" y="6356352"/>
            <a:ext cx="226314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a:t>8/06/20XX</a:t>
            </a:r>
            <a:endParaRPr lang="en-US" dirty="0"/>
          </a:p>
        </p:txBody>
      </p:sp>
      <p:sp>
        <p:nvSpPr>
          <p:cNvPr id="5" name="Footer Placeholder 4">
            <a:extLst>
              <a:ext uri="{FF2B5EF4-FFF2-40B4-BE49-F238E27FC236}">
                <a16:creationId xmlns="" xmlns:a16="http://schemas.microsoft.com/office/drawing/2014/main" id="{FE1285D2-5742-46C4-A6B1-B07CC6823A30}"/>
              </a:ext>
            </a:extLst>
          </p:cNvPr>
          <p:cNvSpPr>
            <a:spLocks noGrp="1"/>
          </p:cNvSpPr>
          <p:nvPr>
            <p:ph type="ftr" sz="quarter" idx="3"/>
          </p:nvPr>
        </p:nvSpPr>
        <p:spPr>
          <a:xfrm>
            <a:off x="3331845" y="6356352"/>
            <a:ext cx="339471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 xmlns:a16="http://schemas.microsoft.com/office/drawing/2014/main" id="{03D7CF20-6E1A-4F87-A039-3C59B25DA427}"/>
              </a:ext>
            </a:extLst>
          </p:cNvPr>
          <p:cNvSpPr>
            <a:spLocks noGrp="1"/>
          </p:cNvSpPr>
          <p:nvPr>
            <p:ph type="sldNum" sz="quarter" idx="4"/>
          </p:nvPr>
        </p:nvSpPr>
        <p:spPr>
          <a:xfrm>
            <a:off x="7103745" y="6356352"/>
            <a:ext cx="226314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hd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758" y="4679739"/>
            <a:ext cx="10058399" cy="707886"/>
          </a:xfrm>
          <a:prstGeom prst="rect">
            <a:avLst/>
          </a:prstGeom>
          <a:noFill/>
        </p:spPr>
        <p:txBody>
          <a:bodyPr wrap="square" rtlCol="0">
            <a:spAutoFit/>
          </a:bodyPr>
          <a:lstStyle/>
          <a:p>
            <a:pPr algn="ctr"/>
            <a:r>
              <a:rPr lang="en-US" sz="4000" b="1" dirty="0" smtClean="0">
                <a:solidFill>
                  <a:schemeClr val="bg1"/>
                </a:solidFill>
              </a:rPr>
              <a:t>Mother’s Day Sermon </a:t>
            </a:r>
            <a:endParaRPr lang="en-US" sz="3600" dirty="0">
              <a:solidFill>
                <a:schemeClr val="accent6"/>
              </a:solidFill>
            </a:endParaRPr>
          </a:p>
        </p:txBody>
      </p:sp>
      <p:sp>
        <p:nvSpPr>
          <p:cNvPr id="4" name="TextBox 3"/>
          <p:cNvSpPr txBox="1"/>
          <p:nvPr/>
        </p:nvSpPr>
        <p:spPr>
          <a:xfrm>
            <a:off x="31804" y="5510820"/>
            <a:ext cx="9915277" cy="1200329"/>
          </a:xfrm>
          <a:prstGeom prst="rect">
            <a:avLst/>
          </a:prstGeom>
          <a:noFill/>
        </p:spPr>
        <p:txBody>
          <a:bodyPr wrap="square" rtlCol="0">
            <a:spAutoFit/>
          </a:bodyPr>
          <a:lstStyle/>
          <a:p>
            <a:pPr algn="ctr"/>
            <a:r>
              <a:rPr lang="en-US" sz="4000" dirty="0" smtClean="0">
                <a:solidFill>
                  <a:srgbClr val="FFFF00"/>
                </a:solidFill>
              </a:rPr>
              <a:t>LifeGate Sermon</a:t>
            </a:r>
          </a:p>
          <a:p>
            <a:pPr algn="ctr"/>
            <a:r>
              <a:rPr lang="en-US" sz="3200" dirty="0" smtClean="0">
                <a:solidFill>
                  <a:schemeClr val="bg1"/>
                </a:solidFill>
              </a:rPr>
              <a:t>May 12, 2024</a:t>
            </a:r>
            <a:endParaRPr lang="en-US" sz="3200" dirty="0">
              <a:solidFill>
                <a:schemeClr val="bg1"/>
              </a:solidFill>
            </a:endParaRPr>
          </a:p>
        </p:txBody>
      </p:sp>
      <p:pic>
        <p:nvPicPr>
          <p:cNvPr id="1026" name="Picture 2" descr="Get Mom Something Nice for Mothers' D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129" y="158607"/>
            <a:ext cx="6081453" cy="451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836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62475" y="1026319"/>
            <a:ext cx="9654362"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God Is Blessed and Excited To Make His People </a:t>
            </a:r>
          </a:p>
          <a:p>
            <a:pPr algn="ctr"/>
            <a:r>
              <a:rPr lang="en-US" sz="3200" b="1" dirty="0" smtClean="0">
                <a:solidFill>
                  <a:srgbClr val="FFFF00"/>
                </a:solidFill>
                <a:effectLst>
                  <a:outerShdw blurRad="38100" dist="38100" dir="2700000" algn="tl">
                    <a:srgbClr val="000000">
                      <a:alpha val="43137"/>
                    </a:srgbClr>
                  </a:outerShdw>
                </a:effectLst>
              </a:rPr>
              <a:t>Into the Image of His Son</a:t>
            </a:r>
            <a:endParaRPr lang="en-US" sz="32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354842" y="4423602"/>
            <a:ext cx="9123528" cy="2062103"/>
          </a:xfrm>
          <a:prstGeom prst="rect">
            <a:avLst/>
          </a:prstGeom>
        </p:spPr>
        <p:txBody>
          <a:bodyPr wrap="square">
            <a:spAutoFit/>
          </a:bodyPr>
          <a:lstStyle/>
          <a:p>
            <a:r>
              <a:rPr lang="en-US" sz="3200" dirty="0">
                <a:solidFill>
                  <a:schemeClr val="bg1"/>
                </a:solidFill>
              </a:rPr>
              <a:t> For whom </a:t>
            </a:r>
            <a:r>
              <a:rPr lang="en-US" sz="3200" dirty="0" smtClean="0">
                <a:solidFill>
                  <a:schemeClr val="bg1"/>
                </a:solidFill>
              </a:rPr>
              <a:t>He </a:t>
            </a:r>
            <a:r>
              <a:rPr lang="en-US" sz="3200" dirty="0">
                <a:solidFill>
                  <a:schemeClr val="bg1"/>
                </a:solidFill>
              </a:rPr>
              <a:t>did </a:t>
            </a:r>
            <a:r>
              <a:rPr lang="en-US" sz="3200" dirty="0" smtClean="0">
                <a:solidFill>
                  <a:schemeClr val="bg1"/>
                </a:solidFill>
              </a:rPr>
              <a:t>foreknow (foresaw), He </a:t>
            </a:r>
            <a:r>
              <a:rPr lang="en-US" sz="3200" dirty="0">
                <a:solidFill>
                  <a:schemeClr val="bg1"/>
                </a:solidFill>
              </a:rPr>
              <a:t>also did predestinate </a:t>
            </a:r>
            <a:r>
              <a:rPr lang="en-US" sz="3200" b="1" i="1" dirty="0">
                <a:solidFill>
                  <a:srgbClr val="FFFF00"/>
                </a:solidFill>
              </a:rPr>
              <a:t>to be</a:t>
            </a:r>
            <a:r>
              <a:rPr lang="en-US" sz="3200" b="1" dirty="0">
                <a:solidFill>
                  <a:srgbClr val="FFFF00"/>
                </a:solidFill>
              </a:rPr>
              <a:t> conformed to the image of </a:t>
            </a:r>
            <a:r>
              <a:rPr lang="en-US" sz="3200" b="1" dirty="0" smtClean="0">
                <a:solidFill>
                  <a:srgbClr val="FFFF00"/>
                </a:solidFill>
              </a:rPr>
              <a:t>His </a:t>
            </a:r>
            <a:r>
              <a:rPr lang="en-US" sz="3200" b="1" dirty="0">
                <a:solidFill>
                  <a:srgbClr val="FFFF00"/>
                </a:solidFill>
              </a:rPr>
              <a:t>Son</a:t>
            </a:r>
            <a:r>
              <a:rPr lang="en-US" sz="3200" dirty="0">
                <a:solidFill>
                  <a:schemeClr val="bg1"/>
                </a:solidFill>
              </a:rPr>
              <a:t>, that </a:t>
            </a:r>
            <a:r>
              <a:rPr lang="en-US" sz="3200" dirty="0" smtClean="0">
                <a:solidFill>
                  <a:schemeClr val="bg1"/>
                </a:solidFill>
              </a:rPr>
              <a:t>He (Jesus) might </a:t>
            </a:r>
            <a:r>
              <a:rPr lang="en-US" sz="3200" dirty="0">
                <a:solidFill>
                  <a:schemeClr val="bg1"/>
                </a:solidFill>
              </a:rPr>
              <a:t>be the firstborn among many brethren. </a:t>
            </a:r>
            <a:r>
              <a:rPr lang="en-US" sz="3200" b="1" dirty="0">
                <a:solidFill>
                  <a:schemeClr val="bg1"/>
                </a:solidFill>
              </a:rPr>
              <a:t>Romans 8:29 (KJV) </a:t>
            </a:r>
            <a:endParaRPr lang="en-US" sz="3200" dirty="0">
              <a:solidFill>
                <a:schemeClr val="bg1"/>
              </a:solidFill>
            </a:endParaRPr>
          </a:p>
        </p:txBody>
      </p:sp>
      <p:pic>
        <p:nvPicPr>
          <p:cNvPr id="6146" name="Picture 2" descr="Conform To The Image of Christ - Ottawa Church of Christ"/>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328461" y="2163170"/>
            <a:ext cx="4844717" cy="2177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3890" y="59603"/>
            <a:ext cx="9654362"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The Godhead Is a FAMILY- God wants </a:t>
            </a:r>
          </a:p>
          <a:p>
            <a:pPr algn="ctr"/>
            <a:r>
              <a:rPr lang="en-US" sz="3200" b="1" dirty="0" smtClean="0">
                <a:solidFill>
                  <a:srgbClr val="FFFF00"/>
                </a:solidFill>
                <a:effectLst>
                  <a:outerShdw blurRad="38100" dist="38100" dir="2700000" algn="tl">
                    <a:srgbClr val="000000">
                      <a:alpha val="43137"/>
                    </a:srgbClr>
                  </a:outerShdw>
                </a:effectLst>
              </a:rPr>
              <a:t>A Bigger Family </a:t>
            </a:r>
            <a:endParaRPr lang="en-US"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5710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21" y="193159"/>
            <a:ext cx="9760688" cy="523220"/>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God Delights in The Beauty He Has Conformed In You </a:t>
            </a:r>
            <a:endParaRPr lang="en-US" sz="2800" b="1" dirty="0">
              <a:solidFill>
                <a:srgbClr val="FFFF00"/>
              </a:solidFill>
              <a:effectLst>
                <a:outerShdw blurRad="38100" dist="38100" dir="2700000" algn="tl">
                  <a:srgbClr val="000000">
                    <a:alpha val="43137"/>
                  </a:srgbClr>
                </a:outerShdw>
              </a:effectLst>
            </a:endParaRPr>
          </a:p>
        </p:txBody>
      </p:sp>
      <p:sp>
        <p:nvSpPr>
          <p:cNvPr id="3" name="Rectangle 2"/>
          <p:cNvSpPr/>
          <p:nvPr/>
        </p:nvSpPr>
        <p:spPr>
          <a:xfrm>
            <a:off x="341193" y="4247700"/>
            <a:ext cx="9512491" cy="2462213"/>
          </a:xfrm>
          <a:prstGeom prst="rect">
            <a:avLst/>
          </a:prstGeom>
        </p:spPr>
        <p:txBody>
          <a:bodyPr wrap="square">
            <a:spAutoFit/>
          </a:bodyPr>
          <a:lstStyle/>
          <a:p>
            <a:r>
              <a:rPr lang="en-US" sz="2200" dirty="0">
                <a:solidFill>
                  <a:schemeClr val="bg1"/>
                </a:solidFill>
              </a:rPr>
              <a:t>WHEN THE FATHER SEES HIS </a:t>
            </a:r>
            <a:r>
              <a:rPr lang="en-US" sz="2200" dirty="0" smtClean="0">
                <a:solidFill>
                  <a:schemeClr val="bg1"/>
                </a:solidFill>
              </a:rPr>
              <a:t>GRACE, </a:t>
            </a:r>
            <a:r>
              <a:rPr lang="en-US" sz="2200" dirty="0">
                <a:solidFill>
                  <a:schemeClr val="bg1"/>
                </a:solidFill>
              </a:rPr>
              <a:t>THROUGH </a:t>
            </a:r>
            <a:r>
              <a:rPr lang="en-US" sz="2200" dirty="0" smtClean="0">
                <a:solidFill>
                  <a:schemeClr val="bg1"/>
                </a:solidFill>
              </a:rPr>
              <a:t>JESUS, </a:t>
            </a:r>
            <a:r>
              <a:rPr lang="en-US" sz="2200" dirty="0">
                <a:solidFill>
                  <a:schemeClr val="bg1"/>
                </a:solidFill>
              </a:rPr>
              <a:t>TRANSFORM YOU – EVEN THOUGH YOU HAVE BEEN THROUGH HELL AND HIGH WATER – AND HAVE AT TIMES SINNED AGAINST HIM – BUT ALLOWED YOURSELF TO BE PULLED BACK INTO HIS ARMS </a:t>
            </a:r>
            <a:r>
              <a:rPr lang="en-US" sz="2200" dirty="0" smtClean="0">
                <a:solidFill>
                  <a:schemeClr val="bg1"/>
                </a:solidFill>
              </a:rPr>
              <a:t>THROUGH REPENTANCE AND </a:t>
            </a:r>
            <a:r>
              <a:rPr lang="en-US" sz="2200" dirty="0">
                <a:solidFill>
                  <a:schemeClr val="bg1"/>
                </a:solidFill>
              </a:rPr>
              <a:t>EXTRACTED FROM THIS SIN-SICK WORLD AND FALL IN LOVE WITH HIM – </a:t>
            </a:r>
            <a:r>
              <a:rPr lang="en-US" sz="2200" b="1" dirty="0">
                <a:solidFill>
                  <a:srgbClr val="FFFF00"/>
                </a:solidFill>
              </a:rPr>
              <a:t>HE IS DOUBLY BLESSED BY THE BEAUTY YOU HAVE ALLOWED HIM TO WORK IN YOU</a:t>
            </a:r>
          </a:p>
        </p:txBody>
      </p:sp>
      <p:sp>
        <p:nvSpPr>
          <p:cNvPr id="4" name="Rectangle 3"/>
          <p:cNvSpPr/>
          <p:nvPr/>
        </p:nvSpPr>
        <p:spPr>
          <a:xfrm>
            <a:off x="407726" y="2701963"/>
            <a:ext cx="9481784" cy="1446550"/>
          </a:xfrm>
          <a:prstGeom prst="rect">
            <a:avLst/>
          </a:prstGeom>
        </p:spPr>
        <p:txBody>
          <a:bodyPr wrap="square">
            <a:spAutoFit/>
          </a:bodyPr>
          <a:lstStyle/>
          <a:p>
            <a:r>
              <a:rPr lang="en-US" sz="2200" b="1" dirty="0">
                <a:solidFill>
                  <a:srgbClr val="FFFF00"/>
                </a:solidFill>
              </a:rPr>
              <a:t>But my dove, my perfect one, is unique, the only </a:t>
            </a:r>
            <a:r>
              <a:rPr lang="en-US" sz="2200" b="1" dirty="0" smtClean="0">
                <a:solidFill>
                  <a:srgbClr val="FFFF00"/>
                </a:solidFill>
              </a:rPr>
              <a:t>daughter, </a:t>
            </a:r>
            <a:r>
              <a:rPr lang="en-US" sz="2200" b="1" dirty="0">
                <a:solidFill>
                  <a:srgbClr val="FFFF00"/>
                </a:solidFill>
              </a:rPr>
              <a:t>the favorite of the one who bore her. -- 10  Who is this that appears like the dawn, fair as the moon, bright as the sun, majestic as the stars in procession?</a:t>
            </a:r>
            <a:r>
              <a:rPr lang="en-US" sz="2200" dirty="0">
                <a:solidFill>
                  <a:srgbClr val="FFFF00"/>
                </a:solidFill>
              </a:rPr>
              <a:t> Song of Songs 6:9a-10 </a:t>
            </a:r>
          </a:p>
        </p:txBody>
      </p:sp>
      <p:sp>
        <p:nvSpPr>
          <p:cNvPr id="5" name="Rectangle 4"/>
          <p:cNvSpPr/>
          <p:nvPr/>
        </p:nvSpPr>
        <p:spPr>
          <a:xfrm>
            <a:off x="443552" y="823627"/>
            <a:ext cx="9410132" cy="1785104"/>
          </a:xfrm>
          <a:prstGeom prst="rect">
            <a:avLst/>
          </a:prstGeom>
        </p:spPr>
        <p:txBody>
          <a:bodyPr wrap="square">
            <a:spAutoFit/>
          </a:bodyPr>
          <a:lstStyle/>
          <a:p>
            <a:r>
              <a:rPr lang="en-US" sz="2200" dirty="0" smtClean="0">
                <a:solidFill>
                  <a:schemeClr val="bg1"/>
                </a:solidFill>
              </a:rPr>
              <a:t>Husbands</a:t>
            </a:r>
            <a:r>
              <a:rPr lang="en-US" sz="2200" dirty="0">
                <a:solidFill>
                  <a:schemeClr val="bg1"/>
                </a:solidFill>
              </a:rPr>
              <a:t>, love your wives, just as Christ loved the </a:t>
            </a:r>
            <a:r>
              <a:rPr lang="en-US" sz="2200" dirty="0" smtClean="0">
                <a:solidFill>
                  <a:schemeClr val="bg1"/>
                </a:solidFill>
              </a:rPr>
              <a:t>Church </a:t>
            </a:r>
            <a:r>
              <a:rPr lang="en-US" sz="2200" dirty="0">
                <a:solidFill>
                  <a:schemeClr val="bg1"/>
                </a:solidFill>
              </a:rPr>
              <a:t>and gave himself up for her </a:t>
            </a:r>
            <a:r>
              <a:rPr lang="en-US" sz="2200" baseline="30000" dirty="0">
                <a:solidFill>
                  <a:schemeClr val="bg1"/>
                </a:solidFill>
              </a:rPr>
              <a:t>26 </a:t>
            </a:r>
            <a:r>
              <a:rPr lang="en-US" sz="2200" dirty="0">
                <a:solidFill>
                  <a:schemeClr val="bg1"/>
                </a:solidFill>
              </a:rPr>
              <a:t> to make her holy, cleansing her by the washing with water through the word, </a:t>
            </a:r>
            <a:r>
              <a:rPr lang="en-US" sz="2200" baseline="30000" dirty="0">
                <a:solidFill>
                  <a:schemeClr val="bg1"/>
                </a:solidFill>
              </a:rPr>
              <a:t>27 </a:t>
            </a:r>
            <a:r>
              <a:rPr lang="en-US" sz="2200" dirty="0">
                <a:solidFill>
                  <a:schemeClr val="bg1"/>
                </a:solidFill>
              </a:rPr>
              <a:t> and to present her to </a:t>
            </a:r>
            <a:r>
              <a:rPr lang="en-US" sz="2200" dirty="0" smtClean="0">
                <a:solidFill>
                  <a:schemeClr val="bg1"/>
                </a:solidFill>
              </a:rPr>
              <a:t>Himself </a:t>
            </a:r>
            <a:r>
              <a:rPr lang="en-US" sz="2200" dirty="0">
                <a:solidFill>
                  <a:schemeClr val="bg1"/>
                </a:solidFill>
              </a:rPr>
              <a:t>as a radiant church, without stain or wrinkle or any other blemish, but holy and blameless. </a:t>
            </a:r>
            <a:r>
              <a:rPr lang="en-US" sz="2200" b="1" dirty="0">
                <a:solidFill>
                  <a:schemeClr val="bg1"/>
                </a:solidFill>
              </a:rPr>
              <a:t>Ephesians 5:25-27 (NIV) </a:t>
            </a:r>
            <a:endParaRPr lang="en-US" sz="2200" dirty="0">
              <a:solidFill>
                <a:schemeClr val="bg1"/>
              </a:solidFill>
            </a:endParaRPr>
          </a:p>
        </p:txBody>
      </p:sp>
    </p:spTree>
    <p:extLst>
      <p:ext uri="{BB962C8B-B14F-4D97-AF65-F5344CB8AC3E}">
        <p14:creationId xmlns:p14="http://schemas.microsoft.com/office/powerpoint/2010/main" val="374799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664" y="139760"/>
            <a:ext cx="9239414" cy="1200329"/>
          </a:xfrm>
          <a:prstGeom prst="rect">
            <a:avLst/>
          </a:prstGeom>
          <a:noFill/>
        </p:spPr>
        <p:txBody>
          <a:bodyPr wrap="square" rtlCol="0">
            <a:spAutoFit/>
          </a:bodyPr>
          <a:lstStyle/>
          <a:p>
            <a:r>
              <a:rPr lang="en-US" sz="3600" dirty="0" smtClean="0">
                <a:solidFill>
                  <a:srgbClr val="FFFF00"/>
                </a:solidFill>
              </a:rPr>
              <a:t>Jesus’ Work Of Rescuing </a:t>
            </a:r>
          </a:p>
          <a:p>
            <a:r>
              <a:rPr lang="en-US" sz="3600" dirty="0" smtClean="0">
                <a:solidFill>
                  <a:srgbClr val="FFFF00"/>
                </a:solidFill>
              </a:rPr>
              <a:t>And Purifying His Bride </a:t>
            </a:r>
            <a:endParaRPr lang="en-US" sz="3600" dirty="0">
              <a:solidFill>
                <a:srgbClr val="FFFF00"/>
              </a:solidFill>
            </a:endParaRPr>
          </a:p>
        </p:txBody>
      </p:sp>
      <p:sp>
        <p:nvSpPr>
          <p:cNvPr id="2" name="Rectangle 1"/>
          <p:cNvSpPr/>
          <p:nvPr/>
        </p:nvSpPr>
        <p:spPr>
          <a:xfrm>
            <a:off x="504967" y="1580318"/>
            <a:ext cx="8795982" cy="2677656"/>
          </a:xfrm>
          <a:prstGeom prst="rect">
            <a:avLst/>
          </a:prstGeom>
        </p:spPr>
        <p:txBody>
          <a:bodyPr wrap="square">
            <a:spAutoFit/>
          </a:bodyPr>
          <a:lstStyle/>
          <a:p>
            <a:r>
              <a:rPr lang="en-US" sz="2400" dirty="0">
                <a:solidFill>
                  <a:schemeClr val="bg1"/>
                </a:solidFill>
              </a:rPr>
              <a:t>I will sprinkle clean water on you, and you will be clean; I will cleanse you from all your impurities and from all your idols. </a:t>
            </a:r>
            <a:r>
              <a:rPr lang="en-US" sz="2400" dirty="0">
                <a:solidFill>
                  <a:srgbClr val="FFFF00"/>
                </a:solidFill>
              </a:rPr>
              <a:t>26  </a:t>
            </a:r>
            <a:r>
              <a:rPr lang="en-US" sz="2400" b="1" dirty="0">
                <a:solidFill>
                  <a:srgbClr val="FFFF00"/>
                </a:solidFill>
              </a:rPr>
              <a:t>I will give you a new heart and put a new spirit in you; I will remove from you your heart of stone and give you a heart of (Living – alive) flesh</a:t>
            </a:r>
            <a:r>
              <a:rPr lang="en-US" sz="2400" b="1" dirty="0">
                <a:solidFill>
                  <a:schemeClr val="bg1"/>
                </a:solidFill>
              </a:rPr>
              <a:t>.</a:t>
            </a:r>
            <a:r>
              <a:rPr lang="en-US" sz="2400" dirty="0">
                <a:solidFill>
                  <a:schemeClr val="bg1"/>
                </a:solidFill>
              </a:rPr>
              <a:t> 27  And I will put my Spirit in you and move you to follow my decrees and be careful to keep my laws</a:t>
            </a:r>
            <a:r>
              <a:rPr lang="en-US" sz="2400" dirty="0" smtClean="0">
                <a:solidFill>
                  <a:schemeClr val="bg1"/>
                </a:solidFill>
              </a:rPr>
              <a:t>.. </a:t>
            </a:r>
            <a:r>
              <a:rPr lang="en-US" sz="2400" dirty="0">
                <a:solidFill>
                  <a:schemeClr val="bg1"/>
                </a:solidFill>
              </a:rPr>
              <a:t>Ezekiel </a:t>
            </a:r>
            <a:r>
              <a:rPr lang="en-US" sz="2400" dirty="0" smtClean="0">
                <a:solidFill>
                  <a:schemeClr val="bg1"/>
                </a:solidFill>
              </a:rPr>
              <a:t>36:25-27 </a:t>
            </a:r>
            <a:r>
              <a:rPr lang="en-US" sz="2400" dirty="0">
                <a:solidFill>
                  <a:schemeClr val="bg1"/>
                </a:solidFill>
              </a:rPr>
              <a:t>(NIV)</a:t>
            </a:r>
          </a:p>
        </p:txBody>
      </p:sp>
      <p:pic>
        <p:nvPicPr>
          <p:cNvPr id="9218" name="Picture 2" descr="A NEW HEART(Bible Text:Ezek. 36:26, 11:19) — Steem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3295" y="281124"/>
            <a:ext cx="2348789" cy="11743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98143" y="4404815"/>
            <a:ext cx="8809630" cy="2246769"/>
          </a:xfrm>
          <a:prstGeom prst="rect">
            <a:avLst/>
          </a:prstGeom>
        </p:spPr>
        <p:txBody>
          <a:bodyPr wrap="square">
            <a:spAutoFit/>
          </a:bodyPr>
          <a:lstStyle/>
          <a:p>
            <a:r>
              <a:rPr lang="en-US" sz="2000" dirty="0">
                <a:solidFill>
                  <a:schemeClr val="bg1"/>
                </a:solidFill>
              </a:rPr>
              <a:t> They will be my people, and I will be their God. </a:t>
            </a:r>
            <a:r>
              <a:rPr lang="en-US" sz="2000" baseline="30000" dirty="0">
                <a:solidFill>
                  <a:schemeClr val="bg1"/>
                </a:solidFill>
              </a:rPr>
              <a:t>39 </a:t>
            </a:r>
            <a:r>
              <a:rPr lang="en-US" sz="2000" b="1" dirty="0">
                <a:solidFill>
                  <a:srgbClr val="FFFF00"/>
                </a:solidFill>
              </a:rPr>
              <a:t> I will give them singleness of heart and action, so that they will always fear me for their own good and the good of their children after them. </a:t>
            </a:r>
            <a:r>
              <a:rPr lang="en-US" sz="2000" b="1" baseline="30000" dirty="0">
                <a:solidFill>
                  <a:srgbClr val="FFFF00"/>
                </a:solidFill>
              </a:rPr>
              <a:t>40 </a:t>
            </a:r>
            <a:r>
              <a:rPr lang="en-US" sz="2000" b="1" dirty="0">
                <a:solidFill>
                  <a:srgbClr val="FFFF00"/>
                </a:solidFill>
              </a:rPr>
              <a:t> I will make an everlasting covenant with them: I will never stop doing good to them, and I will inspire them to fear me, so that they will never turn away from me.</a:t>
            </a:r>
            <a:r>
              <a:rPr lang="en-US" sz="2000" dirty="0">
                <a:solidFill>
                  <a:schemeClr val="bg1"/>
                </a:solidFill>
              </a:rPr>
              <a:t> </a:t>
            </a:r>
            <a:r>
              <a:rPr lang="en-US" sz="2000" baseline="30000" dirty="0">
                <a:solidFill>
                  <a:schemeClr val="bg1"/>
                </a:solidFill>
              </a:rPr>
              <a:t>41 </a:t>
            </a:r>
            <a:r>
              <a:rPr lang="en-US" sz="2000" dirty="0">
                <a:solidFill>
                  <a:schemeClr val="bg1"/>
                </a:solidFill>
              </a:rPr>
              <a:t> I will rejoice in doing them good and will assuredly plant them in this land with all my heart and soul. </a:t>
            </a:r>
            <a:r>
              <a:rPr lang="en-US" sz="2000" b="1" dirty="0">
                <a:solidFill>
                  <a:schemeClr val="bg1"/>
                </a:solidFill>
              </a:rPr>
              <a:t>Jeremiah 32:38-41 (NIV) </a:t>
            </a:r>
            <a:endParaRPr lang="en-US" sz="2000" dirty="0">
              <a:solidFill>
                <a:schemeClr val="bg1"/>
              </a:solidFill>
            </a:endParaRPr>
          </a:p>
        </p:txBody>
      </p:sp>
    </p:spTree>
    <p:extLst>
      <p:ext uri="{BB962C8B-B14F-4D97-AF65-F5344CB8AC3E}">
        <p14:creationId xmlns:p14="http://schemas.microsoft.com/office/powerpoint/2010/main" val="286304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2128" y="7937"/>
            <a:ext cx="9654362" cy="954107"/>
          </a:xfrm>
          <a:prstGeom prst="rect">
            <a:avLst/>
          </a:prstGeom>
          <a:noFill/>
        </p:spPr>
        <p:txBody>
          <a:bodyPr wrap="square" rtlCol="0">
            <a:spAutoFit/>
          </a:bodyPr>
          <a:lstStyle/>
          <a:p>
            <a:pPr algn="ctr"/>
            <a:r>
              <a:rPr lang="en-US" sz="2800" b="1" dirty="0" smtClean="0">
                <a:solidFill>
                  <a:srgbClr val="FFFF00"/>
                </a:solidFill>
                <a:effectLst>
                  <a:outerShdw blurRad="38100" dist="38100" dir="2700000" algn="tl">
                    <a:srgbClr val="000000">
                      <a:alpha val="43137"/>
                    </a:srgbClr>
                  </a:outerShdw>
                </a:effectLst>
              </a:rPr>
              <a:t>Mankind Is Wired For Pursuing:</a:t>
            </a:r>
          </a:p>
          <a:p>
            <a:pPr algn="ctr"/>
            <a:r>
              <a:rPr lang="en-US" sz="2800" b="1" dirty="0" smtClean="0">
                <a:solidFill>
                  <a:srgbClr val="FFFF00"/>
                </a:solidFill>
                <a:effectLst>
                  <a:outerShdw blurRad="38100" dist="38100" dir="2700000" algn="tl">
                    <a:srgbClr val="000000">
                      <a:alpha val="43137"/>
                    </a:srgbClr>
                  </a:outerShdw>
                </a:effectLst>
              </a:rPr>
              <a:t>The Question Is What Are You Pursuing?</a:t>
            </a:r>
            <a:endParaRPr lang="en-US" sz="28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1269242" y="3475082"/>
            <a:ext cx="8236423" cy="954107"/>
          </a:xfrm>
          <a:prstGeom prst="rect">
            <a:avLst/>
          </a:prstGeom>
        </p:spPr>
        <p:txBody>
          <a:bodyPr wrap="square">
            <a:spAutoFit/>
          </a:bodyPr>
          <a:lstStyle/>
          <a:p>
            <a:r>
              <a:rPr lang="en-US" sz="2800" b="1" dirty="0">
                <a:solidFill>
                  <a:srgbClr val="FFFF00"/>
                </a:solidFill>
              </a:rPr>
              <a:t>A MAN’S PRIMARY DRIVER IS PLEASURE AND </a:t>
            </a:r>
            <a:r>
              <a:rPr lang="en-US" sz="2800" b="1" dirty="0" smtClean="0">
                <a:solidFill>
                  <a:srgbClr val="FFFF00"/>
                </a:solidFill>
              </a:rPr>
              <a:t>ADVENTURE</a:t>
            </a:r>
            <a:endParaRPr lang="en-US" sz="2800" dirty="0">
              <a:solidFill>
                <a:srgbClr val="FFFF00"/>
              </a:solidFill>
            </a:endParaRPr>
          </a:p>
        </p:txBody>
      </p:sp>
      <p:sp>
        <p:nvSpPr>
          <p:cNvPr id="3" name="AutoShape 2" descr="This is how to be a good man, according to a few good m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5575" y="2266956"/>
            <a:ext cx="1319524" cy="1208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96,000+ American Woman Pictures"/>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55575" y="4429189"/>
            <a:ext cx="1397803" cy="12169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1852" y="2263666"/>
            <a:ext cx="8274638" cy="1200329"/>
          </a:xfrm>
          <a:prstGeom prst="rect">
            <a:avLst/>
          </a:prstGeom>
          <a:noFill/>
        </p:spPr>
        <p:txBody>
          <a:bodyPr wrap="square" rtlCol="0">
            <a:spAutoFit/>
          </a:bodyPr>
          <a:lstStyle/>
          <a:p>
            <a:r>
              <a:rPr lang="en-US" dirty="0" smtClean="0">
                <a:solidFill>
                  <a:schemeClr val="bg1"/>
                </a:solidFill>
              </a:rPr>
              <a:t>Greatest weapon of deliverance for men is the revelation Jesus Died on the Cross because of their lust – and calls them to leave the flesh through repentance and then find HIS PURPOSE in Christ is a more amazing ADVENTURE then the flesh – and PLEASURE comes through serving HIM.</a:t>
            </a:r>
          </a:p>
        </p:txBody>
      </p:sp>
      <p:sp>
        <p:nvSpPr>
          <p:cNvPr id="9" name="TextBox 8"/>
          <p:cNvSpPr txBox="1"/>
          <p:nvPr/>
        </p:nvSpPr>
        <p:spPr>
          <a:xfrm>
            <a:off x="1808328" y="4491757"/>
            <a:ext cx="7697337" cy="1200329"/>
          </a:xfrm>
          <a:prstGeom prst="rect">
            <a:avLst/>
          </a:prstGeom>
          <a:noFill/>
        </p:spPr>
        <p:txBody>
          <a:bodyPr wrap="square" rtlCol="0">
            <a:spAutoFit/>
          </a:bodyPr>
          <a:lstStyle/>
          <a:p>
            <a:r>
              <a:rPr lang="en-US" dirty="0" smtClean="0">
                <a:solidFill>
                  <a:schemeClr val="bg1"/>
                </a:solidFill>
              </a:rPr>
              <a:t>Greatest weapon of deliverance for women is the revelation Jesus is the only LOVER that never manipulated them to get something – And His love comes to save, HEAL - protect and faithfully provide.  HE WILL ALWAYS BE FAITHFUL – build on Him and TRUST in HIM.</a:t>
            </a:r>
          </a:p>
        </p:txBody>
      </p:sp>
      <p:sp>
        <p:nvSpPr>
          <p:cNvPr id="5" name="Rectangle 4"/>
          <p:cNvSpPr/>
          <p:nvPr/>
        </p:nvSpPr>
        <p:spPr>
          <a:xfrm>
            <a:off x="307975" y="1055721"/>
            <a:ext cx="9470646" cy="1015663"/>
          </a:xfrm>
          <a:prstGeom prst="rect">
            <a:avLst/>
          </a:prstGeom>
        </p:spPr>
        <p:txBody>
          <a:bodyPr wrap="square">
            <a:spAutoFit/>
          </a:bodyPr>
          <a:lstStyle/>
          <a:p>
            <a:r>
              <a:rPr lang="en-US" sz="2000" dirty="0" smtClean="0">
                <a:solidFill>
                  <a:srgbClr val="FFFF00"/>
                </a:solidFill>
              </a:rPr>
              <a:t>From </a:t>
            </a:r>
            <a:r>
              <a:rPr lang="en-US" sz="2000" dirty="0">
                <a:solidFill>
                  <a:srgbClr val="FFFF00"/>
                </a:solidFill>
              </a:rPr>
              <a:t>heaven the </a:t>
            </a:r>
            <a:r>
              <a:rPr lang="en-US" sz="2000" cap="small" dirty="0">
                <a:solidFill>
                  <a:srgbClr val="FFFF00"/>
                </a:solidFill>
              </a:rPr>
              <a:t>LORD</a:t>
            </a:r>
            <a:r>
              <a:rPr lang="en-US" sz="2000" dirty="0">
                <a:solidFill>
                  <a:srgbClr val="FFFF00"/>
                </a:solidFill>
              </a:rPr>
              <a:t> looks down and sees all mankind; </a:t>
            </a:r>
            <a:r>
              <a:rPr lang="en-US" sz="2000" baseline="30000" dirty="0">
                <a:solidFill>
                  <a:srgbClr val="FFFF00"/>
                </a:solidFill>
              </a:rPr>
              <a:t>14 </a:t>
            </a:r>
            <a:r>
              <a:rPr lang="en-US" sz="2000" dirty="0">
                <a:solidFill>
                  <a:srgbClr val="FFFF00"/>
                </a:solidFill>
              </a:rPr>
              <a:t> from </a:t>
            </a:r>
            <a:r>
              <a:rPr lang="en-US" sz="2000" dirty="0" smtClean="0">
                <a:solidFill>
                  <a:srgbClr val="FFFF00"/>
                </a:solidFill>
              </a:rPr>
              <a:t>His </a:t>
            </a:r>
            <a:r>
              <a:rPr lang="en-US" sz="2000" dirty="0">
                <a:solidFill>
                  <a:srgbClr val="FFFF00"/>
                </a:solidFill>
              </a:rPr>
              <a:t>dwelling place </a:t>
            </a:r>
            <a:r>
              <a:rPr lang="en-US" sz="2000" dirty="0" smtClean="0">
                <a:solidFill>
                  <a:srgbClr val="FFFF00"/>
                </a:solidFill>
              </a:rPr>
              <a:t>He </a:t>
            </a:r>
            <a:r>
              <a:rPr lang="en-US" sz="2000" dirty="0">
                <a:solidFill>
                  <a:srgbClr val="FFFF00"/>
                </a:solidFill>
              </a:rPr>
              <a:t>watches all who live on earth-- </a:t>
            </a:r>
            <a:r>
              <a:rPr lang="en-US" sz="2000" baseline="30000" dirty="0">
                <a:solidFill>
                  <a:srgbClr val="FFFF00"/>
                </a:solidFill>
              </a:rPr>
              <a:t>15 </a:t>
            </a:r>
            <a:r>
              <a:rPr lang="en-US" sz="2000" dirty="0">
                <a:solidFill>
                  <a:srgbClr val="FFFF00"/>
                </a:solidFill>
              </a:rPr>
              <a:t> </a:t>
            </a:r>
            <a:r>
              <a:rPr lang="en-US" sz="2000" dirty="0" smtClean="0">
                <a:solidFill>
                  <a:srgbClr val="FFFF00"/>
                </a:solidFill>
              </a:rPr>
              <a:t>He </a:t>
            </a:r>
            <a:r>
              <a:rPr lang="en-US" sz="2000" dirty="0">
                <a:solidFill>
                  <a:srgbClr val="FFFF00"/>
                </a:solidFill>
              </a:rPr>
              <a:t>who forms the hearts of all, who considers everything they do. </a:t>
            </a:r>
            <a:r>
              <a:rPr lang="en-US" sz="2000" b="1" dirty="0">
                <a:solidFill>
                  <a:srgbClr val="FFFF00"/>
                </a:solidFill>
              </a:rPr>
              <a:t>Psalm 33:13-15 (NIV) </a:t>
            </a:r>
            <a:endParaRPr lang="en-US" sz="2000" dirty="0">
              <a:solidFill>
                <a:srgbClr val="FFFF00"/>
              </a:solidFill>
            </a:endParaRPr>
          </a:p>
        </p:txBody>
      </p:sp>
      <p:sp>
        <p:nvSpPr>
          <p:cNvPr id="6" name="Rectangle 5"/>
          <p:cNvSpPr/>
          <p:nvPr/>
        </p:nvSpPr>
        <p:spPr>
          <a:xfrm>
            <a:off x="1351128" y="5692086"/>
            <a:ext cx="8304663" cy="954107"/>
          </a:xfrm>
          <a:prstGeom prst="rect">
            <a:avLst/>
          </a:prstGeom>
        </p:spPr>
        <p:txBody>
          <a:bodyPr wrap="square">
            <a:spAutoFit/>
          </a:bodyPr>
          <a:lstStyle/>
          <a:p>
            <a:r>
              <a:rPr lang="en-US" sz="2800" b="1" dirty="0">
                <a:solidFill>
                  <a:srgbClr val="FFFF00"/>
                </a:solidFill>
              </a:rPr>
              <a:t>A WOMAN’S PRIMARY DRIVER IS NURTURING AND SECURITY </a:t>
            </a:r>
            <a:endParaRPr lang="en-US" sz="2800" dirty="0">
              <a:solidFill>
                <a:srgbClr val="FFFF00"/>
              </a:solidFill>
            </a:endParaRPr>
          </a:p>
        </p:txBody>
      </p:sp>
    </p:spTree>
    <p:extLst>
      <p:ext uri="{BB962C8B-B14F-4D97-AF65-F5344CB8AC3E}">
        <p14:creationId xmlns:p14="http://schemas.microsoft.com/office/powerpoint/2010/main" val="34479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1699" y="77134"/>
            <a:ext cx="9207610" cy="830997"/>
          </a:xfrm>
          <a:prstGeom prst="rect">
            <a:avLst/>
          </a:prstGeom>
        </p:spPr>
        <p:txBody>
          <a:bodyPr wrap="square">
            <a:spAutoFit/>
          </a:bodyPr>
          <a:lstStyle/>
          <a:p>
            <a:pPr algn="ctr"/>
            <a:r>
              <a:rPr lang="en-US" sz="2400" dirty="0" smtClean="0">
                <a:solidFill>
                  <a:srgbClr val="FFFF00"/>
                </a:solidFill>
              </a:rPr>
              <a:t>THE GLORY OF GOD TO MOTIVATE US</a:t>
            </a:r>
          </a:p>
          <a:p>
            <a:pPr algn="ctr"/>
            <a:r>
              <a:rPr lang="en-US" sz="2400" dirty="0" smtClean="0">
                <a:solidFill>
                  <a:srgbClr val="FFFF00"/>
                </a:solidFill>
              </a:rPr>
              <a:t>PAST OUR PRIMAL FLESH –TO BECOME LOVERS OF GOD</a:t>
            </a:r>
            <a:endParaRPr lang="en-US" sz="2400" dirty="0">
              <a:solidFill>
                <a:srgbClr val="FFFF00"/>
              </a:solidFill>
            </a:endParaRPr>
          </a:p>
        </p:txBody>
      </p:sp>
      <p:sp>
        <p:nvSpPr>
          <p:cNvPr id="2" name="Rectangle 1"/>
          <p:cNvSpPr/>
          <p:nvPr/>
        </p:nvSpPr>
        <p:spPr>
          <a:xfrm>
            <a:off x="109183" y="2535544"/>
            <a:ext cx="9676262" cy="3947234"/>
          </a:xfrm>
          <a:prstGeom prst="rect">
            <a:avLst/>
          </a:prstGeom>
        </p:spPr>
        <p:txBody>
          <a:bodyPr wrap="square">
            <a:spAutoFit/>
          </a:bodyPr>
          <a:lstStyle/>
          <a:p>
            <a:r>
              <a:rPr lang="en-US" sz="2400" dirty="0">
                <a:solidFill>
                  <a:srgbClr val="FFFF00"/>
                </a:solidFill>
              </a:rPr>
              <a:t>It is when we realize His sacrificial love for us and His selflessness (which is so compelling and captivating) </a:t>
            </a:r>
            <a:r>
              <a:rPr lang="en-US" sz="2400" dirty="0" smtClean="0">
                <a:solidFill>
                  <a:srgbClr val="FFFF00"/>
                </a:solidFill>
              </a:rPr>
              <a:t>that we enter into </a:t>
            </a:r>
            <a:r>
              <a:rPr lang="en-US" sz="2400" dirty="0">
                <a:solidFill>
                  <a:srgbClr val="FFFF00"/>
                </a:solidFill>
              </a:rPr>
              <a:t>a life- giving relationship </a:t>
            </a:r>
            <a:r>
              <a:rPr lang="en-US" sz="2400" dirty="0" smtClean="0">
                <a:solidFill>
                  <a:srgbClr val="FFFF00"/>
                </a:solidFill>
              </a:rPr>
              <a:t>with HIM that </a:t>
            </a:r>
            <a:r>
              <a:rPr lang="en-US" sz="2400" dirty="0">
                <a:solidFill>
                  <a:srgbClr val="FFFF00"/>
                </a:solidFill>
              </a:rPr>
              <a:t>we experience the power to overcome the flesh. It is when we hang out with God and it is when we adore and worship this chivalrous daring rescuing </a:t>
            </a:r>
            <a:r>
              <a:rPr lang="en-US" sz="2400" dirty="0" smtClean="0">
                <a:solidFill>
                  <a:srgbClr val="FFFF00"/>
                </a:solidFill>
              </a:rPr>
              <a:t>FRIEND </a:t>
            </a:r>
            <a:r>
              <a:rPr lang="en-US" sz="2400" dirty="0">
                <a:solidFill>
                  <a:srgbClr val="FFFF00"/>
                </a:solidFill>
              </a:rPr>
              <a:t>(Whom we love to follow into battle) that we live in victory and intimacy</a:t>
            </a:r>
            <a:r>
              <a:rPr lang="en-US" sz="2400" dirty="0" smtClean="0">
                <a:solidFill>
                  <a:srgbClr val="FFFF00"/>
                </a:solidFill>
              </a:rPr>
              <a:t>. </a:t>
            </a:r>
            <a:endParaRPr lang="en-US" sz="1050" dirty="0">
              <a:solidFill>
                <a:srgbClr val="FFFF00"/>
              </a:solidFill>
            </a:endParaRPr>
          </a:p>
          <a:p>
            <a:r>
              <a:rPr lang="en-US" sz="1050" dirty="0">
                <a:solidFill>
                  <a:schemeClr val="bg1"/>
                </a:solidFill>
              </a:rPr>
              <a:t> </a:t>
            </a:r>
          </a:p>
          <a:p>
            <a:r>
              <a:rPr lang="en-US" sz="2400" b="1" dirty="0">
                <a:solidFill>
                  <a:schemeClr val="bg1"/>
                </a:solidFill>
              </a:rPr>
              <a:t>Consequently, when we are drawn completely head over heels into the arms of our Savior, in those moments, the flesh </a:t>
            </a:r>
            <a:r>
              <a:rPr lang="en-US" sz="2400" b="1" dirty="0" smtClean="0">
                <a:solidFill>
                  <a:schemeClr val="bg1"/>
                </a:solidFill>
              </a:rPr>
              <a:t>and the world is </a:t>
            </a:r>
            <a:r>
              <a:rPr lang="en-US" sz="2400" b="1" dirty="0">
                <a:solidFill>
                  <a:schemeClr val="bg1"/>
                </a:solidFill>
              </a:rPr>
              <a:t>but a </a:t>
            </a:r>
            <a:r>
              <a:rPr lang="en-US" sz="2400" b="1" dirty="0" smtClean="0">
                <a:solidFill>
                  <a:schemeClr val="bg1"/>
                </a:solidFill>
              </a:rPr>
              <a:t>distant annoying whisper </a:t>
            </a:r>
            <a:r>
              <a:rPr lang="en-US" sz="2400" b="1" dirty="0">
                <a:solidFill>
                  <a:schemeClr val="bg1"/>
                </a:solidFill>
              </a:rPr>
              <a:t>of stupidity and of ranting about how it </a:t>
            </a:r>
            <a:r>
              <a:rPr lang="en-US" sz="2400" b="1" dirty="0" smtClean="0">
                <a:solidFill>
                  <a:schemeClr val="bg1"/>
                </a:solidFill>
              </a:rPr>
              <a:t>is offended we are ignoring it</a:t>
            </a:r>
            <a:r>
              <a:rPr lang="en-US" sz="2400" dirty="0" smtClean="0">
                <a:solidFill>
                  <a:schemeClr val="bg1"/>
                </a:solidFill>
              </a:rPr>
              <a:t>.</a:t>
            </a:r>
            <a:endParaRPr lang="en-US" sz="2400" dirty="0">
              <a:solidFill>
                <a:schemeClr val="bg1"/>
              </a:solidFill>
            </a:endParaRPr>
          </a:p>
        </p:txBody>
      </p:sp>
      <p:sp>
        <p:nvSpPr>
          <p:cNvPr id="3" name="Rectangle 2"/>
          <p:cNvSpPr/>
          <p:nvPr/>
        </p:nvSpPr>
        <p:spPr>
          <a:xfrm>
            <a:off x="211541" y="932527"/>
            <a:ext cx="9167884" cy="1323439"/>
          </a:xfrm>
          <a:prstGeom prst="rect">
            <a:avLst/>
          </a:prstGeom>
        </p:spPr>
        <p:txBody>
          <a:bodyPr wrap="square">
            <a:spAutoFit/>
          </a:bodyPr>
          <a:lstStyle/>
          <a:p>
            <a:r>
              <a:rPr lang="en-US" sz="2000" dirty="0" smtClean="0">
                <a:solidFill>
                  <a:schemeClr val="bg1"/>
                </a:solidFill>
              </a:rPr>
              <a:t>People </a:t>
            </a:r>
            <a:r>
              <a:rPr lang="en-US" sz="2000" dirty="0">
                <a:solidFill>
                  <a:schemeClr val="bg1"/>
                </a:solidFill>
              </a:rPr>
              <a:t>will be lovers of themselves, lovers of money, boastful, proud, abusive, disobedient to their parents, ungrateful, unholy, </a:t>
            </a:r>
            <a:r>
              <a:rPr lang="en-US" sz="2000" baseline="30000" dirty="0">
                <a:solidFill>
                  <a:schemeClr val="bg1"/>
                </a:solidFill>
              </a:rPr>
              <a:t>3 </a:t>
            </a:r>
            <a:r>
              <a:rPr lang="en-US" sz="2000" dirty="0">
                <a:solidFill>
                  <a:schemeClr val="bg1"/>
                </a:solidFill>
              </a:rPr>
              <a:t> without love, unforgiving, slanderous, without self-control, </a:t>
            </a:r>
            <a:r>
              <a:rPr lang="en-US" sz="2000" dirty="0" smtClean="0">
                <a:solidFill>
                  <a:schemeClr val="bg1"/>
                </a:solidFill>
              </a:rPr>
              <a:t>-- , </a:t>
            </a:r>
            <a:r>
              <a:rPr lang="en-US" sz="2000" dirty="0">
                <a:solidFill>
                  <a:schemeClr val="bg1"/>
                </a:solidFill>
              </a:rPr>
              <a:t>lovers of pleasure rather than lovers of </a:t>
            </a:r>
            <a:r>
              <a:rPr lang="en-US" sz="2000" dirty="0" smtClean="0">
                <a:solidFill>
                  <a:schemeClr val="bg1"/>
                </a:solidFill>
              </a:rPr>
              <a:t>God</a:t>
            </a:r>
          </a:p>
          <a:p>
            <a:r>
              <a:rPr lang="en-US" sz="2000" dirty="0" smtClean="0">
                <a:solidFill>
                  <a:schemeClr val="bg1"/>
                </a:solidFill>
              </a:rPr>
              <a:t>-- </a:t>
            </a:r>
            <a:r>
              <a:rPr lang="en-US" sz="2000" baseline="30000" dirty="0">
                <a:solidFill>
                  <a:schemeClr val="bg1"/>
                </a:solidFill>
              </a:rPr>
              <a:t>5 </a:t>
            </a:r>
            <a:r>
              <a:rPr lang="en-US" sz="2000" dirty="0">
                <a:solidFill>
                  <a:schemeClr val="bg1"/>
                </a:solidFill>
              </a:rPr>
              <a:t> having a form of godliness but denying its power</a:t>
            </a:r>
            <a:r>
              <a:rPr lang="en-US" sz="2000" dirty="0" smtClean="0">
                <a:solidFill>
                  <a:schemeClr val="bg1"/>
                </a:solidFill>
              </a:rPr>
              <a:t>.. </a:t>
            </a:r>
            <a:r>
              <a:rPr lang="en-US" sz="2000" b="1" dirty="0">
                <a:solidFill>
                  <a:schemeClr val="bg1"/>
                </a:solidFill>
              </a:rPr>
              <a:t>2 Timothy 3:2-5 (NIV) </a:t>
            </a:r>
            <a:endParaRPr lang="en-US" sz="2000" dirty="0">
              <a:solidFill>
                <a:schemeClr val="bg1"/>
              </a:solidFill>
            </a:endParaRPr>
          </a:p>
        </p:txBody>
      </p:sp>
    </p:spTree>
    <p:extLst>
      <p:ext uri="{BB962C8B-B14F-4D97-AF65-F5344CB8AC3E}">
        <p14:creationId xmlns:p14="http://schemas.microsoft.com/office/powerpoint/2010/main" val="14545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238" y="69605"/>
            <a:ext cx="9990161" cy="1077218"/>
          </a:xfrm>
          <a:prstGeom prst="rect">
            <a:avLst/>
          </a:prstGeom>
        </p:spPr>
        <p:txBody>
          <a:bodyPr wrap="square">
            <a:spAutoFit/>
          </a:bodyPr>
          <a:lstStyle/>
          <a:p>
            <a:pPr algn="ctr"/>
            <a:r>
              <a:rPr lang="en-US" sz="3200" dirty="0" smtClean="0">
                <a:solidFill>
                  <a:srgbClr val="FFFF00"/>
                </a:solidFill>
              </a:rPr>
              <a:t>The Upside Down Kingdom</a:t>
            </a:r>
          </a:p>
          <a:p>
            <a:pPr algn="ctr"/>
            <a:r>
              <a:rPr lang="en-US" sz="3200" dirty="0" smtClean="0">
                <a:solidFill>
                  <a:srgbClr val="FFFF00"/>
                </a:solidFill>
              </a:rPr>
              <a:t>God Takes Us Into A Wilderness To Get Our Attention</a:t>
            </a:r>
            <a:endParaRPr lang="en-US" sz="3200" dirty="0">
              <a:solidFill>
                <a:srgbClr val="FFFF00"/>
              </a:solidFill>
            </a:endParaRPr>
          </a:p>
        </p:txBody>
      </p:sp>
      <p:sp>
        <p:nvSpPr>
          <p:cNvPr id="2" name="Rectangle 1"/>
          <p:cNvSpPr/>
          <p:nvPr/>
        </p:nvSpPr>
        <p:spPr>
          <a:xfrm>
            <a:off x="511790" y="1044518"/>
            <a:ext cx="8952931" cy="3293209"/>
          </a:xfrm>
          <a:prstGeom prst="rect">
            <a:avLst/>
          </a:prstGeom>
        </p:spPr>
        <p:txBody>
          <a:bodyPr wrap="square">
            <a:spAutoFit/>
          </a:bodyPr>
          <a:lstStyle/>
          <a:p>
            <a:r>
              <a:rPr lang="en-US" sz="2600" dirty="0" smtClean="0">
                <a:solidFill>
                  <a:schemeClr val="bg1"/>
                </a:solidFill>
              </a:rPr>
              <a:t>"Therefore </a:t>
            </a:r>
            <a:r>
              <a:rPr lang="en-US" sz="2600" dirty="0">
                <a:solidFill>
                  <a:schemeClr val="bg1"/>
                </a:solidFill>
              </a:rPr>
              <a:t>I </a:t>
            </a:r>
            <a:r>
              <a:rPr lang="en-US" sz="2600" dirty="0" smtClean="0">
                <a:solidFill>
                  <a:schemeClr val="bg1"/>
                </a:solidFill>
              </a:rPr>
              <a:t>am now </a:t>
            </a:r>
            <a:r>
              <a:rPr lang="en-US" sz="2600" dirty="0">
                <a:solidFill>
                  <a:schemeClr val="bg1"/>
                </a:solidFill>
              </a:rPr>
              <a:t>going to allure </a:t>
            </a:r>
            <a:r>
              <a:rPr lang="en-US" sz="2000" dirty="0" smtClean="0">
                <a:solidFill>
                  <a:schemeClr val="bg1"/>
                </a:solidFill>
              </a:rPr>
              <a:t>(draw, persuade) </a:t>
            </a:r>
            <a:r>
              <a:rPr lang="en-US" sz="2600" dirty="0" smtClean="0">
                <a:solidFill>
                  <a:schemeClr val="bg1"/>
                </a:solidFill>
              </a:rPr>
              <a:t>her</a:t>
            </a:r>
            <a:r>
              <a:rPr lang="en-US" sz="2600" dirty="0">
                <a:solidFill>
                  <a:schemeClr val="bg1"/>
                </a:solidFill>
              </a:rPr>
              <a:t>; I will lead her into the desert and speak tenderly to her. </a:t>
            </a:r>
            <a:r>
              <a:rPr lang="en-US" sz="2600" baseline="30000" dirty="0">
                <a:solidFill>
                  <a:schemeClr val="bg1"/>
                </a:solidFill>
              </a:rPr>
              <a:t>15 </a:t>
            </a:r>
            <a:r>
              <a:rPr lang="en-US" sz="2600" dirty="0">
                <a:solidFill>
                  <a:schemeClr val="bg1"/>
                </a:solidFill>
              </a:rPr>
              <a:t> </a:t>
            </a:r>
            <a:r>
              <a:rPr lang="en-US" sz="2600" dirty="0" smtClean="0">
                <a:solidFill>
                  <a:schemeClr val="bg1"/>
                </a:solidFill>
              </a:rPr>
              <a:t>--, </a:t>
            </a:r>
            <a:r>
              <a:rPr lang="en-US" sz="2600" dirty="0">
                <a:solidFill>
                  <a:schemeClr val="bg1"/>
                </a:solidFill>
              </a:rPr>
              <a:t>and will make the Valley of </a:t>
            </a:r>
            <a:r>
              <a:rPr lang="en-US" sz="2600" dirty="0" err="1">
                <a:solidFill>
                  <a:schemeClr val="bg1"/>
                </a:solidFill>
              </a:rPr>
              <a:t>Achor</a:t>
            </a:r>
            <a:r>
              <a:rPr lang="en-US" sz="2600" dirty="0">
                <a:solidFill>
                  <a:schemeClr val="bg1"/>
                </a:solidFill>
              </a:rPr>
              <a:t> </a:t>
            </a:r>
            <a:r>
              <a:rPr lang="en-US" sz="2600" dirty="0" smtClean="0">
                <a:solidFill>
                  <a:schemeClr val="bg1"/>
                </a:solidFill>
              </a:rPr>
              <a:t>(trouble, tears) (Joshua 7:26) a </a:t>
            </a:r>
            <a:r>
              <a:rPr lang="en-US" sz="2600" dirty="0">
                <a:solidFill>
                  <a:schemeClr val="bg1"/>
                </a:solidFill>
              </a:rPr>
              <a:t>door of </a:t>
            </a:r>
            <a:r>
              <a:rPr lang="en-US" sz="2600" dirty="0" smtClean="0">
                <a:solidFill>
                  <a:schemeClr val="bg1"/>
                </a:solidFill>
              </a:rPr>
              <a:t>hope (expectancy – the thing longed for). </a:t>
            </a:r>
            <a:r>
              <a:rPr lang="en-US" sz="2600" dirty="0">
                <a:solidFill>
                  <a:schemeClr val="bg1"/>
                </a:solidFill>
              </a:rPr>
              <a:t>There she will sing as in the days of </a:t>
            </a:r>
            <a:r>
              <a:rPr lang="en-US" sz="2600" dirty="0" smtClean="0">
                <a:solidFill>
                  <a:schemeClr val="bg1"/>
                </a:solidFill>
              </a:rPr>
              <a:t>her </a:t>
            </a:r>
            <a:r>
              <a:rPr lang="en-US" sz="2600" dirty="0">
                <a:solidFill>
                  <a:schemeClr val="bg1"/>
                </a:solidFill>
              </a:rPr>
              <a:t>youth, as in the day she came up out of Egypt. </a:t>
            </a:r>
            <a:r>
              <a:rPr lang="en-US" sz="2600" baseline="30000" dirty="0">
                <a:solidFill>
                  <a:schemeClr val="bg1"/>
                </a:solidFill>
              </a:rPr>
              <a:t>16 </a:t>
            </a:r>
            <a:r>
              <a:rPr lang="en-US" sz="2600" dirty="0">
                <a:solidFill>
                  <a:schemeClr val="bg1"/>
                </a:solidFill>
              </a:rPr>
              <a:t> </a:t>
            </a:r>
            <a:r>
              <a:rPr lang="en-US" sz="2600" b="1" dirty="0">
                <a:solidFill>
                  <a:srgbClr val="FFFF00"/>
                </a:solidFill>
              </a:rPr>
              <a:t>"In that day," declares the </a:t>
            </a:r>
            <a:r>
              <a:rPr lang="en-US" sz="2600" b="1" cap="small" dirty="0">
                <a:solidFill>
                  <a:srgbClr val="FFFF00"/>
                </a:solidFill>
              </a:rPr>
              <a:t>LORD</a:t>
            </a:r>
            <a:r>
              <a:rPr lang="en-US" sz="2600" b="1" dirty="0">
                <a:solidFill>
                  <a:srgbClr val="FFFF00"/>
                </a:solidFill>
              </a:rPr>
              <a:t>, "you will call me 'my husband</a:t>
            </a:r>
            <a:r>
              <a:rPr lang="en-US" sz="2600" dirty="0">
                <a:solidFill>
                  <a:schemeClr val="bg1"/>
                </a:solidFill>
              </a:rPr>
              <a:t>'; you will no longer call me 'my master.' </a:t>
            </a:r>
            <a:r>
              <a:rPr lang="en-US" sz="2600" b="1" dirty="0">
                <a:solidFill>
                  <a:schemeClr val="bg1"/>
                </a:solidFill>
              </a:rPr>
              <a:t>Hosea 2:14-16 (NIV) </a:t>
            </a:r>
            <a:endParaRPr lang="en-US" sz="2600" dirty="0">
              <a:solidFill>
                <a:schemeClr val="bg1"/>
              </a:solidFill>
            </a:endParaRPr>
          </a:p>
        </p:txBody>
      </p:sp>
      <p:sp>
        <p:nvSpPr>
          <p:cNvPr id="3" name="Rectangle 2"/>
          <p:cNvSpPr/>
          <p:nvPr/>
        </p:nvSpPr>
        <p:spPr>
          <a:xfrm>
            <a:off x="464023" y="4494409"/>
            <a:ext cx="9000698" cy="1938992"/>
          </a:xfrm>
          <a:prstGeom prst="rect">
            <a:avLst/>
          </a:prstGeom>
        </p:spPr>
        <p:txBody>
          <a:bodyPr wrap="square">
            <a:spAutoFit/>
          </a:bodyPr>
          <a:lstStyle/>
          <a:p>
            <a:r>
              <a:rPr lang="en-US" sz="2400" dirty="0" smtClean="0">
                <a:solidFill>
                  <a:srgbClr val="FFFF00"/>
                </a:solidFill>
              </a:rPr>
              <a:t>Blessed </a:t>
            </a:r>
            <a:r>
              <a:rPr lang="en-US" sz="2400" dirty="0">
                <a:solidFill>
                  <a:srgbClr val="FFFF00"/>
                </a:solidFill>
              </a:rPr>
              <a:t>are those whose strength is in you, who have set their hearts on pilgrimage. </a:t>
            </a:r>
            <a:r>
              <a:rPr lang="en-US" sz="2400" baseline="30000" dirty="0">
                <a:solidFill>
                  <a:srgbClr val="FFFF00"/>
                </a:solidFill>
              </a:rPr>
              <a:t>6 </a:t>
            </a:r>
            <a:r>
              <a:rPr lang="en-US" sz="2400" dirty="0">
                <a:solidFill>
                  <a:srgbClr val="FFFF00"/>
                </a:solidFill>
              </a:rPr>
              <a:t> As they pass through the Valley of Baca, </a:t>
            </a:r>
            <a:r>
              <a:rPr lang="en-US" sz="2400" dirty="0" smtClean="0">
                <a:solidFill>
                  <a:srgbClr val="FFFF00"/>
                </a:solidFill>
              </a:rPr>
              <a:t>(Weeping) they </a:t>
            </a:r>
            <a:r>
              <a:rPr lang="en-US" sz="2400" dirty="0">
                <a:solidFill>
                  <a:srgbClr val="FFFF00"/>
                </a:solidFill>
              </a:rPr>
              <a:t>make it a place of springs; the autumn rains also cover it with pools. </a:t>
            </a:r>
            <a:r>
              <a:rPr lang="en-US" sz="2400" baseline="30000" dirty="0">
                <a:solidFill>
                  <a:srgbClr val="FFFF00"/>
                </a:solidFill>
              </a:rPr>
              <a:t>7 </a:t>
            </a:r>
            <a:r>
              <a:rPr lang="en-US" sz="2400" dirty="0">
                <a:solidFill>
                  <a:srgbClr val="FFFF00"/>
                </a:solidFill>
              </a:rPr>
              <a:t> They go from strength </a:t>
            </a:r>
            <a:r>
              <a:rPr lang="en-US" sz="2400" dirty="0" smtClean="0">
                <a:solidFill>
                  <a:srgbClr val="FFFF00"/>
                </a:solidFill>
              </a:rPr>
              <a:t>(valor) to strength (valor), </a:t>
            </a:r>
            <a:r>
              <a:rPr lang="en-US" sz="2400" dirty="0">
                <a:solidFill>
                  <a:srgbClr val="FFFF00"/>
                </a:solidFill>
              </a:rPr>
              <a:t>till each appears before God in Zion. </a:t>
            </a:r>
            <a:r>
              <a:rPr lang="en-US" sz="2400" b="1" dirty="0">
                <a:solidFill>
                  <a:srgbClr val="FFFF00"/>
                </a:solidFill>
              </a:rPr>
              <a:t>Psalm 84:5-7 (NIV) </a:t>
            </a:r>
            <a:endParaRPr lang="en-US" sz="2400" dirty="0">
              <a:solidFill>
                <a:srgbClr val="FFFF00"/>
              </a:solidFill>
            </a:endParaRPr>
          </a:p>
        </p:txBody>
      </p:sp>
    </p:spTree>
    <p:extLst>
      <p:ext uri="{BB962C8B-B14F-4D97-AF65-F5344CB8AC3E}">
        <p14:creationId xmlns:p14="http://schemas.microsoft.com/office/powerpoint/2010/main" val="15665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4038" y="162209"/>
            <a:ext cx="9654362" cy="1077218"/>
          </a:xfrm>
          <a:prstGeom prst="rect">
            <a:avLst/>
          </a:prstGeom>
          <a:noFill/>
        </p:spPr>
        <p:txBody>
          <a:bodyPr wrap="square" rtlCol="0">
            <a:spAutoFit/>
          </a:bodyPr>
          <a:lstStyle/>
          <a:p>
            <a:pPr algn="ctr"/>
            <a:r>
              <a:rPr lang="en-US" sz="3200" b="1" dirty="0" smtClean="0">
                <a:solidFill>
                  <a:srgbClr val="FFFF00"/>
                </a:solidFill>
                <a:effectLst>
                  <a:outerShdw blurRad="38100" dist="38100" dir="2700000" algn="tl">
                    <a:srgbClr val="000000">
                      <a:alpha val="43137"/>
                    </a:srgbClr>
                  </a:outerShdw>
                </a:effectLst>
              </a:rPr>
              <a:t>The Story Of Esther </a:t>
            </a:r>
          </a:p>
          <a:p>
            <a:pPr algn="ctr"/>
            <a:r>
              <a:rPr lang="en-US" sz="3200" b="1" dirty="0" smtClean="0">
                <a:solidFill>
                  <a:srgbClr val="FFFF00"/>
                </a:solidFill>
                <a:effectLst>
                  <a:outerShdw blurRad="38100" dist="38100" dir="2700000" algn="tl">
                    <a:srgbClr val="000000">
                      <a:alpha val="43137"/>
                    </a:srgbClr>
                  </a:outerShdw>
                </a:effectLst>
              </a:rPr>
              <a:t>Teaches Broader Picture Of God’s Heart </a:t>
            </a:r>
            <a:endParaRPr lang="en-US" sz="3200" b="1" dirty="0">
              <a:solidFill>
                <a:srgbClr val="FFFF00"/>
              </a:solidFill>
              <a:effectLst>
                <a:outerShdw blurRad="38100" dist="38100" dir="2700000" algn="tl">
                  <a:srgbClr val="000000">
                    <a:alpha val="43137"/>
                  </a:srgbClr>
                </a:outerShdw>
              </a:effectLst>
            </a:endParaRPr>
          </a:p>
        </p:txBody>
      </p:sp>
      <p:pic>
        <p:nvPicPr>
          <p:cNvPr id="2050" name="Picture 2" descr="what happened to queen esther after xerxes died"/>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850404" y="1916349"/>
            <a:ext cx="4825859" cy="37409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5453" y="1684337"/>
            <a:ext cx="3521122" cy="923330"/>
          </a:xfrm>
          <a:prstGeom prst="rect">
            <a:avLst/>
          </a:prstGeom>
          <a:noFill/>
        </p:spPr>
        <p:txBody>
          <a:bodyPr wrap="square" rtlCol="0">
            <a:spAutoFit/>
          </a:bodyPr>
          <a:lstStyle/>
          <a:p>
            <a:r>
              <a:rPr lang="en-US" b="1" dirty="0" smtClean="0">
                <a:solidFill>
                  <a:srgbClr val="FFFF00"/>
                </a:solidFill>
              </a:rPr>
              <a:t>King Xerxes </a:t>
            </a:r>
            <a:r>
              <a:rPr lang="en-US" dirty="0" smtClean="0">
                <a:solidFill>
                  <a:schemeClr val="bg1"/>
                </a:solidFill>
              </a:rPr>
              <a:t>– was called King of Kings -  A TYPE OF THE FATHER IN HEAVEN</a:t>
            </a:r>
          </a:p>
        </p:txBody>
      </p:sp>
      <p:sp>
        <p:nvSpPr>
          <p:cNvPr id="5" name="TextBox 4"/>
          <p:cNvSpPr txBox="1"/>
          <p:nvPr/>
        </p:nvSpPr>
        <p:spPr>
          <a:xfrm>
            <a:off x="465453" y="4955250"/>
            <a:ext cx="3521122" cy="1477328"/>
          </a:xfrm>
          <a:prstGeom prst="rect">
            <a:avLst/>
          </a:prstGeom>
          <a:noFill/>
        </p:spPr>
        <p:txBody>
          <a:bodyPr wrap="square" rtlCol="0">
            <a:spAutoFit/>
          </a:bodyPr>
          <a:lstStyle/>
          <a:p>
            <a:r>
              <a:rPr lang="en-US" b="1" dirty="0" smtClean="0">
                <a:solidFill>
                  <a:srgbClr val="FFFF00"/>
                </a:solidFill>
              </a:rPr>
              <a:t>Esther </a:t>
            </a:r>
            <a:r>
              <a:rPr lang="en-US" dirty="0" smtClean="0">
                <a:solidFill>
                  <a:schemeClr val="bg1"/>
                </a:solidFill>
              </a:rPr>
              <a:t>– as a beautiful bride is a picture of the Church THE BRIDE OF CHRIST – used to bring righteousness into the earth</a:t>
            </a:r>
          </a:p>
        </p:txBody>
      </p:sp>
      <p:sp>
        <p:nvSpPr>
          <p:cNvPr id="6" name="TextBox 5"/>
          <p:cNvSpPr txBox="1"/>
          <p:nvPr/>
        </p:nvSpPr>
        <p:spPr>
          <a:xfrm>
            <a:off x="404038" y="2675652"/>
            <a:ext cx="3521122" cy="923330"/>
          </a:xfrm>
          <a:prstGeom prst="rect">
            <a:avLst/>
          </a:prstGeom>
          <a:noFill/>
        </p:spPr>
        <p:txBody>
          <a:bodyPr wrap="square" rtlCol="0">
            <a:spAutoFit/>
          </a:bodyPr>
          <a:lstStyle/>
          <a:p>
            <a:r>
              <a:rPr lang="en-US" b="1" dirty="0" smtClean="0">
                <a:solidFill>
                  <a:srgbClr val="FFFF00"/>
                </a:solidFill>
              </a:rPr>
              <a:t>Mordecai</a:t>
            </a:r>
            <a:r>
              <a:rPr lang="en-US" dirty="0" smtClean="0">
                <a:solidFill>
                  <a:schemeClr val="bg1"/>
                </a:solidFill>
              </a:rPr>
              <a:t>– was very wise counselor and helper-  A TYPE OF THE Holy Spirit</a:t>
            </a:r>
          </a:p>
        </p:txBody>
      </p:sp>
      <p:sp>
        <p:nvSpPr>
          <p:cNvPr id="7" name="TextBox 6"/>
          <p:cNvSpPr txBox="1"/>
          <p:nvPr/>
        </p:nvSpPr>
        <p:spPr>
          <a:xfrm>
            <a:off x="481376" y="3679185"/>
            <a:ext cx="3521122" cy="1200329"/>
          </a:xfrm>
          <a:prstGeom prst="rect">
            <a:avLst/>
          </a:prstGeom>
          <a:noFill/>
        </p:spPr>
        <p:txBody>
          <a:bodyPr wrap="square" rtlCol="0">
            <a:spAutoFit/>
          </a:bodyPr>
          <a:lstStyle/>
          <a:p>
            <a:r>
              <a:rPr lang="en-US" b="1" dirty="0" smtClean="0">
                <a:solidFill>
                  <a:srgbClr val="FFFF00"/>
                </a:solidFill>
              </a:rPr>
              <a:t>Golden Scepter</a:t>
            </a:r>
            <a:r>
              <a:rPr lang="en-US" dirty="0" smtClean="0">
                <a:solidFill>
                  <a:schemeClr val="bg1"/>
                </a:solidFill>
              </a:rPr>
              <a:t>– was the only way you could see the King -  A TYPE OF Jesus Christ – as our Mediator to the Father</a:t>
            </a:r>
          </a:p>
        </p:txBody>
      </p:sp>
    </p:spTree>
    <p:extLst>
      <p:ext uri="{BB962C8B-B14F-4D97-AF65-F5344CB8AC3E}">
        <p14:creationId xmlns:p14="http://schemas.microsoft.com/office/powerpoint/2010/main" val="40868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056" y="3139428"/>
            <a:ext cx="9507854" cy="1938992"/>
          </a:xfrm>
          <a:prstGeom prst="rect">
            <a:avLst/>
          </a:prstGeom>
        </p:spPr>
        <p:txBody>
          <a:bodyPr wrap="square">
            <a:spAutoFit/>
          </a:bodyPr>
          <a:lstStyle/>
          <a:p>
            <a:r>
              <a:rPr lang="en-US" sz="2400" dirty="0" smtClean="0">
                <a:solidFill>
                  <a:schemeClr val="bg1"/>
                </a:solidFill>
              </a:rPr>
              <a:t>She </a:t>
            </a:r>
            <a:r>
              <a:rPr lang="en-US" sz="2400" dirty="0">
                <a:solidFill>
                  <a:schemeClr val="bg1"/>
                </a:solidFill>
              </a:rPr>
              <a:t>was taken to King Xerxes in the royal residence </a:t>
            </a:r>
            <a:r>
              <a:rPr lang="en-US" sz="2400" dirty="0" smtClean="0">
                <a:solidFill>
                  <a:schemeClr val="bg1"/>
                </a:solidFill>
              </a:rPr>
              <a:t>- </a:t>
            </a:r>
            <a:r>
              <a:rPr lang="en-US" sz="2400" baseline="30000" dirty="0" smtClean="0">
                <a:solidFill>
                  <a:schemeClr val="bg1"/>
                </a:solidFill>
              </a:rPr>
              <a:t>17 </a:t>
            </a:r>
            <a:r>
              <a:rPr lang="en-US" sz="2400" dirty="0">
                <a:solidFill>
                  <a:schemeClr val="bg1"/>
                </a:solidFill>
              </a:rPr>
              <a:t> Now the king was attracted to Esther more than to any of the other women, and she won his favor and approval more than any of the other virgins. So he set a royal crown on her head and made her queen instead of Vashti. </a:t>
            </a:r>
            <a:r>
              <a:rPr lang="en-US" sz="2400" b="1" dirty="0">
                <a:solidFill>
                  <a:schemeClr val="bg1"/>
                </a:solidFill>
              </a:rPr>
              <a:t>Esther 2:16-17 (NIV) </a:t>
            </a:r>
            <a:endParaRPr lang="en-US" sz="2400" dirty="0">
              <a:solidFill>
                <a:schemeClr val="bg1"/>
              </a:solidFill>
            </a:endParaRPr>
          </a:p>
        </p:txBody>
      </p:sp>
      <p:pic>
        <p:nvPicPr>
          <p:cNvPr id="1026" name="Picture 2" descr="Hidden Heroine: Queen Esther in Children's Books | Jewish Book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048" y="267115"/>
            <a:ext cx="3619862" cy="27148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82056" y="592593"/>
            <a:ext cx="9654362" cy="1200329"/>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Queen Esther  - A Type </a:t>
            </a:r>
          </a:p>
          <a:p>
            <a:r>
              <a:rPr lang="en-US" sz="3600" b="1" dirty="0" smtClean="0">
                <a:solidFill>
                  <a:srgbClr val="FFFF00"/>
                </a:solidFill>
                <a:effectLst>
                  <a:outerShdw blurRad="38100" dist="38100" dir="2700000" algn="tl">
                    <a:srgbClr val="000000">
                      <a:alpha val="43137"/>
                    </a:srgbClr>
                  </a:outerShdw>
                </a:effectLst>
              </a:rPr>
              <a:t>Of The Bride of Christ </a:t>
            </a:r>
            <a:endParaRPr lang="en-US" sz="3600" b="1"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182056" y="5350116"/>
            <a:ext cx="9753513" cy="1446550"/>
          </a:xfrm>
          <a:prstGeom prst="rect">
            <a:avLst/>
          </a:prstGeom>
        </p:spPr>
        <p:txBody>
          <a:bodyPr wrap="square">
            <a:spAutoFit/>
          </a:bodyPr>
          <a:lstStyle/>
          <a:p>
            <a:r>
              <a:rPr lang="en-US" sz="2200" dirty="0">
                <a:solidFill>
                  <a:srgbClr val="FFFF00"/>
                </a:solidFill>
              </a:rPr>
              <a:t> My dove (BRIDE) in the clefts of the rock, in the hiding places on the mountainside</a:t>
            </a:r>
            <a:r>
              <a:rPr lang="en-US" sz="2200" b="1" dirty="0">
                <a:solidFill>
                  <a:srgbClr val="FFFF00"/>
                </a:solidFill>
              </a:rPr>
              <a:t>, show me your face</a:t>
            </a:r>
            <a:r>
              <a:rPr lang="en-US" sz="2200" dirty="0">
                <a:solidFill>
                  <a:srgbClr val="FFFF00"/>
                </a:solidFill>
              </a:rPr>
              <a:t>, let me </a:t>
            </a:r>
            <a:r>
              <a:rPr lang="en-US" sz="2200" b="1" dirty="0" smtClean="0">
                <a:solidFill>
                  <a:srgbClr val="FFFF00"/>
                </a:solidFill>
              </a:rPr>
              <a:t>hear </a:t>
            </a:r>
            <a:r>
              <a:rPr lang="en-US" sz="2200" b="1" dirty="0">
                <a:solidFill>
                  <a:srgbClr val="FFFF00"/>
                </a:solidFill>
              </a:rPr>
              <a:t>your voice; for your voice is sweet, and your face is lovely</a:t>
            </a:r>
            <a:r>
              <a:rPr lang="en-US" sz="2200" dirty="0">
                <a:solidFill>
                  <a:srgbClr val="FFFF00"/>
                </a:solidFill>
              </a:rPr>
              <a:t>. 15  </a:t>
            </a:r>
            <a:r>
              <a:rPr lang="en-US" sz="2200" b="1" dirty="0">
                <a:solidFill>
                  <a:srgbClr val="FFFF00"/>
                </a:solidFill>
              </a:rPr>
              <a:t>Catch for us the foxes, the little foxes that ruin the </a:t>
            </a:r>
            <a:r>
              <a:rPr lang="en-US" sz="2200" b="1" dirty="0" smtClean="0">
                <a:solidFill>
                  <a:srgbClr val="FFFF00"/>
                </a:solidFill>
              </a:rPr>
              <a:t>vineyards</a:t>
            </a:r>
            <a:r>
              <a:rPr lang="en-US" sz="2200" dirty="0" smtClean="0">
                <a:solidFill>
                  <a:srgbClr val="FFFF00"/>
                </a:solidFill>
              </a:rPr>
              <a:t>. </a:t>
            </a:r>
            <a:r>
              <a:rPr lang="en-US" sz="2200" dirty="0">
                <a:solidFill>
                  <a:srgbClr val="FFFF00"/>
                </a:solidFill>
              </a:rPr>
              <a:t>Song of Songs 2:14-15 (NIV)</a:t>
            </a:r>
          </a:p>
        </p:txBody>
      </p:sp>
    </p:spTree>
    <p:extLst>
      <p:ext uri="{BB962C8B-B14F-4D97-AF65-F5344CB8AC3E}">
        <p14:creationId xmlns:p14="http://schemas.microsoft.com/office/powerpoint/2010/main" val="40631191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Successfully  Recovering Hearts Is Absolutely Marvelous to God</a:t>
            </a:r>
            <a:endParaRPr lang="en-US" sz="3200" b="1" kern="0"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241679" y="5020774"/>
            <a:ext cx="9498842" cy="1569660"/>
          </a:xfrm>
          <a:prstGeom prst="rect">
            <a:avLst/>
          </a:prstGeom>
        </p:spPr>
        <p:txBody>
          <a:bodyPr wrap="square">
            <a:spAutoFit/>
          </a:bodyPr>
          <a:lstStyle/>
          <a:p>
            <a:r>
              <a:rPr lang="en-US" sz="2400" dirty="0">
                <a:solidFill>
                  <a:schemeClr val="bg1"/>
                </a:solidFill>
              </a:rPr>
              <a:t>This is what the LORD Almighty says: "</a:t>
            </a:r>
            <a:r>
              <a:rPr lang="en-US" sz="2400" b="1" dirty="0">
                <a:solidFill>
                  <a:schemeClr val="bg1"/>
                </a:solidFill>
              </a:rPr>
              <a:t>It may seem marvelous </a:t>
            </a:r>
            <a:r>
              <a:rPr lang="en-US" dirty="0">
                <a:solidFill>
                  <a:schemeClr val="bg1"/>
                </a:solidFill>
              </a:rPr>
              <a:t>(distinguishing wonderful work – great difficulty – to accomplish hard things)</a:t>
            </a:r>
            <a:r>
              <a:rPr lang="en-US" b="1" dirty="0">
                <a:solidFill>
                  <a:schemeClr val="bg1"/>
                </a:solidFill>
              </a:rPr>
              <a:t>  </a:t>
            </a:r>
            <a:r>
              <a:rPr lang="en-US" sz="2400" b="1" dirty="0">
                <a:solidFill>
                  <a:schemeClr val="bg1"/>
                </a:solidFill>
              </a:rPr>
              <a:t>to the remnant of this people at that time, but will it seem marvelous </a:t>
            </a:r>
            <a:r>
              <a:rPr lang="en-US" dirty="0" smtClean="0">
                <a:solidFill>
                  <a:schemeClr val="bg1"/>
                </a:solidFill>
              </a:rPr>
              <a:t>(Same as above)</a:t>
            </a:r>
            <a:r>
              <a:rPr lang="en-US" b="1" dirty="0" smtClean="0">
                <a:solidFill>
                  <a:schemeClr val="bg1"/>
                </a:solidFill>
              </a:rPr>
              <a:t>  </a:t>
            </a:r>
            <a:r>
              <a:rPr lang="en-US" sz="2400" b="1" dirty="0">
                <a:solidFill>
                  <a:schemeClr val="bg1"/>
                </a:solidFill>
              </a:rPr>
              <a:t>to </a:t>
            </a:r>
            <a:r>
              <a:rPr lang="en-US" sz="2400" b="1" dirty="0" smtClean="0">
                <a:solidFill>
                  <a:schemeClr val="bg1"/>
                </a:solidFill>
              </a:rPr>
              <a:t>Me</a:t>
            </a:r>
            <a:r>
              <a:rPr lang="en-US" sz="2400" b="1" dirty="0">
                <a:solidFill>
                  <a:schemeClr val="bg1"/>
                </a:solidFill>
              </a:rPr>
              <a:t>?" declares the LORD Almighty.</a:t>
            </a:r>
            <a:r>
              <a:rPr lang="en-US" sz="2400" dirty="0">
                <a:solidFill>
                  <a:schemeClr val="bg1"/>
                </a:solidFill>
              </a:rPr>
              <a:t> </a:t>
            </a:r>
            <a:r>
              <a:rPr lang="en-US" sz="2400" dirty="0" smtClean="0">
                <a:solidFill>
                  <a:schemeClr val="bg1"/>
                </a:solidFill>
              </a:rPr>
              <a:t> Zechariah 8:6</a:t>
            </a:r>
            <a:endParaRPr lang="en-US" sz="2400" dirty="0">
              <a:solidFill>
                <a:schemeClr val="bg1"/>
              </a:solidFill>
            </a:endParaRPr>
          </a:p>
        </p:txBody>
      </p:sp>
      <p:sp>
        <p:nvSpPr>
          <p:cNvPr id="3" name="Rectangle 2"/>
          <p:cNvSpPr/>
          <p:nvPr/>
        </p:nvSpPr>
        <p:spPr>
          <a:xfrm>
            <a:off x="494730" y="1578044"/>
            <a:ext cx="8610600" cy="1569660"/>
          </a:xfrm>
          <a:prstGeom prst="rect">
            <a:avLst/>
          </a:prstGeom>
        </p:spPr>
        <p:txBody>
          <a:bodyPr wrap="square">
            <a:spAutoFit/>
          </a:bodyPr>
          <a:lstStyle/>
          <a:p>
            <a:pPr algn="ctr"/>
            <a:r>
              <a:rPr lang="en-US" sz="2400" b="1" dirty="0">
                <a:solidFill>
                  <a:schemeClr val="accent6">
                    <a:lumMod val="60000"/>
                    <a:lumOff val="40000"/>
                  </a:schemeClr>
                </a:solidFill>
              </a:rPr>
              <a:t>GOD THINKS ITS MARVELOUS THAT YOU HAVE SURRENDERED TO HIS WORK IN </a:t>
            </a:r>
            <a:r>
              <a:rPr lang="en-US" sz="2400" b="1" dirty="0" smtClean="0">
                <a:solidFill>
                  <a:schemeClr val="accent6">
                    <a:lumMod val="60000"/>
                    <a:lumOff val="40000"/>
                  </a:schemeClr>
                </a:solidFill>
              </a:rPr>
              <a:t>YOU, </a:t>
            </a:r>
            <a:r>
              <a:rPr lang="en-US" sz="2400" b="1" dirty="0">
                <a:solidFill>
                  <a:schemeClr val="accent6">
                    <a:lumMod val="60000"/>
                    <a:lumOff val="40000"/>
                  </a:schemeClr>
                </a:solidFill>
              </a:rPr>
              <a:t>THROUGH HIS </a:t>
            </a:r>
            <a:r>
              <a:rPr lang="en-US" sz="2400" b="1" dirty="0" smtClean="0">
                <a:solidFill>
                  <a:schemeClr val="accent6">
                    <a:lumMod val="60000"/>
                    <a:lumOff val="40000"/>
                  </a:schemeClr>
                </a:solidFill>
              </a:rPr>
              <a:t>SON, ALLOWING THE </a:t>
            </a:r>
            <a:r>
              <a:rPr lang="en-US" sz="2400" b="1" dirty="0">
                <a:solidFill>
                  <a:schemeClr val="accent6">
                    <a:lumMod val="60000"/>
                    <a:lumOff val="40000"/>
                  </a:schemeClr>
                </a:solidFill>
              </a:rPr>
              <a:t>BEAUTY OF </a:t>
            </a:r>
            <a:r>
              <a:rPr lang="en-US" sz="2400" b="1" dirty="0" smtClean="0">
                <a:solidFill>
                  <a:schemeClr val="accent6">
                    <a:lumMod val="60000"/>
                    <a:lumOff val="40000"/>
                  </a:schemeClr>
                </a:solidFill>
              </a:rPr>
              <a:t>SON TO </a:t>
            </a:r>
            <a:r>
              <a:rPr lang="en-US" sz="2400" b="1" dirty="0">
                <a:solidFill>
                  <a:schemeClr val="accent6">
                    <a:lumMod val="60000"/>
                    <a:lumOff val="40000"/>
                  </a:schemeClr>
                </a:solidFill>
              </a:rPr>
              <a:t>COME FORTH EVEN IN THIS FALLEN WORLD</a:t>
            </a:r>
            <a:endParaRPr lang="en-US" sz="2400" dirty="0">
              <a:solidFill>
                <a:schemeClr val="accent6">
                  <a:lumMod val="60000"/>
                  <a:lumOff val="40000"/>
                </a:schemeClr>
              </a:solidFill>
            </a:endParaRPr>
          </a:p>
        </p:txBody>
      </p:sp>
      <p:sp>
        <p:nvSpPr>
          <p:cNvPr id="4" name="Rectangle 3"/>
          <p:cNvSpPr/>
          <p:nvPr/>
        </p:nvSpPr>
        <p:spPr>
          <a:xfrm>
            <a:off x="241679" y="3329589"/>
            <a:ext cx="9392503" cy="1569660"/>
          </a:xfrm>
          <a:prstGeom prst="rect">
            <a:avLst/>
          </a:prstGeom>
        </p:spPr>
        <p:txBody>
          <a:bodyPr wrap="square">
            <a:spAutoFit/>
          </a:bodyPr>
          <a:lstStyle/>
          <a:p>
            <a:r>
              <a:rPr lang="en-US" sz="2400" baseline="30000" dirty="0">
                <a:solidFill>
                  <a:srgbClr val="FFFF00"/>
                </a:solidFill>
              </a:rPr>
              <a:t>3 </a:t>
            </a:r>
            <a:r>
              <a:rPr lang="en-US" sz="2400" dirty="0">
                <a:solidFill>
                  <a:srgbClr val="FFFF00"/>
                </a:solidFill>
              </a:rPr>
              <a:t> This is what the </a:t>
            </a:r>
            <a:r>
              <a:rPr lang="en-US" sz="2400" cap="small" dirty="0">
                <a:solidFill>
                  <a:srgbClr val="FFFF00"/>
                </a:solidFill>
              </a:rPr>
              <a:t>LORD</a:t>
            </a:r>
            <a:r>
              <a:rPr lang="en-US" sz="2400" dirty="0">
                <a:solidFill>
                  <a:srgbClr val="FFFF00"/>
                </a:solidFill>
              </a:rPr>
              <a:t> says: "I will return to Zion and dwell in Jerusalem. Then Jerusalem will be called the City of Truth, and the mountain of the </a:t>
            </a:r>
            <a:r>
              <a:rPr lang="en-US" sz="2400" cap="small" dirty="0">
                <a:solidFill>
                  <a:srgbClr val="FFFF00"/>
                </a:solidFill>
              </a:rPr>
              <a:t>LORD</a:t>
            </a:r>
            <a:r>
              <a:rPr lang="en-US" sz="2400" dirty="0">
                <a:solidFill>
                  <a:srgbClr val="FFFF00"/>
                </a:solidFill>
              </a:rPr>
              <a:t> Almighty will be called the Holy Mountain." </a:t>
            </a:r>
            <a:r>
              <a:rPr lang="en-US" sz="2400" b="1" dirty="0">
                <a:solidFill>
                  <a:srgbClr val="FFFF00"/>
                </a:solidFill>
              </a:rPr>
              <a:t>Zechariah 8:3 (NIV) </a:t>
            </a:r>
            <a:endParaRPr lang="en-US" sz="2400" dirty="0">
              <a:solidFill>
                <a:srgbClr val="FFFF00"/>
              </a:solidFill>
            </a:endParaRPr>
          </a:p>
        </p:txBody>
      </p:sp>
      <p:sp>
        <p:nvSpPr>
          <p:cNvPr id="5" name="TextBox 4"/>
          <p:cNvSpPr txBox="1"/>
          <p:nvPr/>
        </p:nvSpPr>
        <p:spPr>
          <a:xfrm>
            <a:off x="1630907" y="1219200"/>
            <a:ext cx="7008126" cy="400110"/>
          </a:xfrm>
          <a:prstGeom prst="rect">
            <a:avLst/>
          </a:prstGeom>
          <a:noFill/>
        </p:spPr>
        <p:txBody>
          <a:bodyPr wrap="square" rtlCol="0">
            <a:spAutoFit/>
          </a:bodyPr>
          <a:lstStyle/>
          <a:p>
            <a:r>
              <a:rPr lang="en-US" sz="2000" dirty="0" smtClean="0">
                <a:solidFill>
                  <a:schemeClr val="bg1"/>
                </a:solidFill>
              </a:rPr>
              <a:t>And Jesus Marveled (Mark  6:6 – lack of faith 8:10 - faith ) </a:t>
            </a:r>
          </a:p>
        </p:txBody>
      </p:sp>
    </p:spTree>
    <p:extLst>
      <p:ext uri="{BB962C8B-B14F-4D97-AF65-F5344CB8AC3E}">
        <p14:creationId xmlns:p14="http://schemas.microsoft.com/office/powerpoint/2010/main" val="300906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7946" y="159716"/>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Leaning Into The Purpose Of God </a:t>
            </a:r>
            <a:endParaRPr lang="en-US" sz="3600" b="1" dirty="0">
              <a:solidFill>
                <a:srgbClr val="FFFF00"/>
              </a:solidFill>
              <a:effectLst>
                <a:outerShdw blurRad="38100" dist="38100" dir="2700000" algn="tl">
                  <a:srgbClr val="000000">
                    <a:alpha val="43137"/>
                  </a:srgbClr>
                </a:outerShdw>
              </a:effectLst>
            </a:endParaRPr>
          </a:p>
        </p:txBody>
      </p:sp>
      <p:pic>
        <p:nvPicPr>
          <p:cNvPr id="1026" name="Picture 2" descr="Michael Dean Crotts Obituary - Visitation &amp; Funeral In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3892" y="1186171"/>
            <a:ext cx="2795268" cy="37270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73254" y="5022376"/>
            <a:ext cx="3459707" cy="1477328"/>
          </a:xfrm>
          <a:prstGeom prst="rect">
            <a:avLst/>
          </a:prstGeom>
          <a:noFill/>
        </p:spPr>
        <p:txBody>
          <a:bodyPr wrap="square" rtlCol="0">
            <a:spAutoFit/>
          </a:bodyPr>
          <a:lstStyle/>
          <a:p>
            <a:r>
              <a:rPr lang="en-US" dirty="0" smtClean="0">
                <a:solidFill>
                  <a:schemeClr val="bg1"/>
                </a:solidFill>
              </a:rPr>
              <a:t>Former Georgia Senator</a:t>
            </a:r>
          </a:p>
          <a:p>
            <a:r>
              <a:rPr lang="en-US" dirty="0" smtClean="0">
                <a:solidFill>
                  <a:schemeClr val="bg1"/>
                </a:solidFill>
              </a:rPr>
              <a:t>Michael </a:t>
            </a:r>
            <a:r>
              <a:rPr lang="en-US" dirty="0" err="1" smtClean="0">
                <a:solidFill>
                  <a:schemeClr val="bg1"/>
                </a:solidFill>
              </a:rPr>
              <a:t>Crotts</a:t>
            </a:r>
            <a:r>
              <a:rPr lang="en-US" dirty="0" smtClean="0">
                <a:solidFill>
                  <a:schemeClr val="bg1"/>
                </a:solidFill>
              </a:rPr>
              <a:t> </a:t>
            </a:r>
          </a:p>
          <a:p>
            <a:r>
              <a:rPr lang="en-US" dirty="0" smtClean="0">
                <a:solidFill>
                  <a:schemeClr val="bg1"/>
                </a:solidFill>
              </a:rPr>
              <a:t>Established State Constitutional Amendment To protect Traditional Marriage</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rot="21077991">
            <a:off x="677164" y="961971"/>
            <a:ext cx="2322408" cy="3428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62410" y="4651149"/>
            <a:ext cx="5567542" cy="2246769"/>
          </a:xfrm>
          <a:prstGeom prst="rect">
            <a:avLst/>
          </a:prstGeom>
        </p:spPr>
        <p:txBody>
          <a:bodyPr wrap="square">
            <a:spAutoFit/>
          </a:bodyPr>
          <a:lstStyle/>
          <a:p>
            <a:r>
              <a:rPr lang="en-US" sz="2000" dirty="0" smtClean="0">
                <a:solidFill>
                  <a:srgbClr val="FFFF00"/>
                </a:solidFill>
              </a:rPr>
              <a:t>On </a:t>
            </a:r>
            <a:r>
              <a:rPr lang="en-US" sz="2000" dirty="0">
                <a:solidFill>
                  <a:srgbClr val="FFFF00"/>
                </a:solidFill>
              </a:rPr>
              <a:t>that day they will say to Jerusalem, "Do not fear, O Zion; do not let your hands hang limp. </a:t>
            </a:r>
            <a:r>
              <a:rPr lang="en-US" sz="2000" baseline="30000" dirty="0">
                <a:solidFill>
                  <a:srgbClr val="FFFF00"/>
                </a:solidFill>
              </a:rPr>
              <a:t>17 </a:t>
            </a:r>
            <a:r>
              <a:rPr lang="en-US" sz="2000" dirty="0">
                <a:solidFill>
                  <a:srgbClr val="FFFF00"/>
                </a:solidFill>
              </a:rPr>
              <a:t> The </a:t>
            </a:r>
            <a:r>
              <a:rPr lang="en-US" sz="2000" cap="small" dirty="0">
                <a:solidFill>
                  <a:srgbClr val="FFFF00"/>
                </a:solidFill>
              </a:rPr>
              <a:t>LORD</a:t>
            </a:r>
            <a:r>
              <a:rPr lang="en-US" sz="2000" dirty="0">
                <a:solidFill>
                  <a:srgbClr val="FFFF00"/>
                </a:solidFill>
              </a:rPr>
              <a:t> your God is with you, </a:t>
            </a:r>
            <a:r>
              <a:rPr lang="en-US" sz="2000" dirty="0" smtClean="0">
                <a:solidFill>
                  <a:srgbClr val="FFFF00"/>
                </a:solidFill>
              </a:rPr>
              <a:t>He </a:t>
            </a:r>
            <a:r>
              <a:rPr lang="en-US" sz="2000" dirty="0">
                <a:solidFill>
                  <a:srgbClr val="FFFF00"/>
                </a:solidFill>
              </a:rPr>
              <a:t>is mighty to save. He will take great delight in you, </a:t>
            </a:r>
            <a:r>
              <a:rPr lang="en-US" sz="2000" dirty="0" smtClean="0">
                <a:solidFill>
                  <a:srgbClr val="FFFF00"/>
                </a:solidFill>
              </a:rPr>
              <a:t>He </a:t>
            </a:r>
            <a:r>
              <a:rPr lang="en-US" sz="2000" dirty="0">
                <a:solidFill>
                  <a:srgbClr val="FFFF00"/>
                </a:solidFill>
              </a:rPr>
              <a:t>will quiet you with </a:t>
            </a:r>
            <a:r>
              <a:rPr lang="en-US" sz="2000" dirty="0" smtClean="0">
                <a:solidFill>
                  <a:srgbClr val="FFFF00"/>
                </a:solidFill>
              </a:rPr>
              <a:t>His </a:t>
            </a:r>
            <a:r>
              <a:rPr lang="en-US" sz="2000" dirty="0">
                <a:solidFill>
                  <a:srgbClr val="FFFF00"/>
                </a:solidFill>
              </a:rPr>
              <a:t>love, </a:t>
            </a:r>
            <a:r>
              <a:rPr lang="en-US" sz="2000" dirty="0" smtClean="0">
                <a:solidFill>
                  <a:srgbClr val="FFFF00"/>
                </a:solidFill>
              </a:rPr>
              <a:t>He </a:t>
            </a:r>
            <a:r>
              <a:rPr lang="en-US" sz="2000" dirty="0">
                <a:solidFill>
                  <a:srgbClr val="FFFF00"/>
                </a:solidFill>
              </a:rPr>
              <a:t>will rejoice over you with singing." </a:t>
            </a:r>
            <a:r>
              <a:rPr lang="en-US" sz="2000" b="1" dirty="0">
                <a:solidFill>
                  <a:srgbClr val="FFFF00"/>
                </a:solidFill>
              </a:rPr>
              <a:t>Zephaniah 3:16-17 (NIV) </a:t>
            </a:r>
            <a:endParaRPr lang="en-US" sz="2000" dirty="0">
              <a:solidFill>
                <a:srgbClr val="FFFF00"/>
              </a:solidFill>
            </a:endParaRPr>
          </a:p>
        </p:txBody>
      </p:sp>
    </p:spTree>
    <p:extLst>
      <p:ext uri="{BB962C8B-B14F-4D97-AF65-F5344CB8AC3E}">
        <p14:creationId xmlns:p14="http://schemas.microsoft.com/office/powerpoint/2010/main" val="237422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500" t="52987" r="22500" b="5455"/>
          <a:stretch/>
        </p:blipFill>
        <p:spPr bwMode="auto">
          <a:xfrm>
            <a:off x="457200" y="813163"/>
            <a:ext cx="493776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000" t="53896" r="35000" b="7663"/>
          <a:stretch/>
        </p:blipFill>
        <p:spPr bwMode="auto">
          <a:xfrm>
            <a:off x="5852160" y="1717766"/>
            <a:ext cx="3474720" cy="4591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653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5660" y="213219"/>
            <a:ext cx="9970935" cy="2062103"/>
          </a:xfrm>
          <a:prstGeom prst="rect">
            <a:avLst/>
          </a:prstGeom>
        </p:spPr>
        <p:txBody>
          <a:bodyPr wrap="square">
            <a:spAutoFit/>
          </a:bodyPr>
          <a:lstStyle/>
          <a:p>
            <a:pPr algn="ctr"/>
            <a:r>
              <a:rPr lang="en-US" sz="3200" b="1" dirty="0" smtClean="0">
                <a:solidFill>
                  <a:srgbClr val="FFFF00"/>
                </a:solidFill>
              </a:rPr>
              <a:t>As the Esther’s In The Land</a:t>
            </a:r>
          </a:p>
          <a:p>
            <a:pPr algn="ctr"/>
            <a:r>
              <a:rPr lang="en-US" sz="3200" b="1" dirty="0" smtClean="0">
                <a:solidFill>
                  <a:srgbClr val="FFFF00"/>
                </a:solidFill>
              </a:rPr>
              <a:t>God Wants You To KNOW HIS HEART -</a:t>
            </a:r>
          </a:p>
          <a:p>
            <a:pPr algn="ctr"/>
            <a:r>
              <a:rPr lang="en-US" sz="3200" b="1" dirty="0" smtClean="0">
                <a:solidFill>
                  <a:srgbClr val="FFFF00"/>
                </a:solidFill>
              </a:rPr>
              <a:t>And then KNOW HE IS PROUD OF YOU</a:t>
            </a:r>
          </a:p>
          <a:p>
            <a:pPr algn="ctr"/>
            <a:r>
              <a:rPr lang="en-US" sz="3200" b="1" dirty="0" smtClean="0">
                <a:solidFill>
                  <a:srgbClr val="FFFF00"/>
                </a:solidFill>
              </a:rPr>
              <a:t>Allowing Him To WORK OUT HIS PURPOSE</a:t>
            </a:r>
            <a:endParaRPr lang="en-US" sz="3200" b="1" dirty="0">
              <a:solidFill>
                <a:srgbClr val="FFFF00"/>
              </a:solidFill>
            </a:endParaRPr>
          </a:p>
        </p:txBody>
      </p:sp>
      <p:sp>
        <p:nvSpPr>
          <p:cNvPr id="2" name="Rectangle 1"/>
          <p:cNvSpPr/>
          <p:nvPr/>
        </p:nvSpPr>
        <p:spPr>
          <a:xfrm>
            <a:off x="295118" y="2556239"/>
            <a:ext cx="9492018" cy="2862322"/>
          </a:xfrm>
          <a:prstGeom prst="rect">
            <a:avLst/>
          </a:prstGeom>
        </p:spPr>
        <p:txBody>
          <a:bodyPr wrap="square">
            <a:spAutoFit/>
          </a:bodyPr>
          <a:lstStyle/>
          <a:p>
            <a:r>
              <a:rPr lang="en-US" sz="2400" dirty="0" smtClean="0">
                <a:solidFill>
                  <a:schemeClr val="bg1"/>
                </a:solidFill>
              </a:rPr>
              <a:t>Then </a:t>
            </a:r>
            <a:r>
              <a:rPr lang="en-US" sz="2400" dirty="0">
                <a:solidFill>
                  <a:schemeClr val="bg1"/>
                </a:solidFill>
              </a:rPr>
              <a:t>I heard what sounded like a great multitude, like the roar of rushing waters and like loud peals of thunder, shouting: "Hallelujah! For our Lord God Almighty reigns. </a:t>
            </a:r>
            <a:r>
              <a:rPr lang="en-US" sz="2400" baseline="30000" dirty="0">
                <a:solidFill>
                  <a:schemeClr val="bg1"/>
                </a:solidFill>
              </a:rPr>
              <a:t>7 </a:t>
            </a:r>
            <a:r>
              <a:rPr lang="en-US" sz="2400" b="1" dirty="0">
                <a:solidFill>
                  <a:srgbClr val="FFFF00"/>
                </a:solidFill>
              </a:rPr>
              <a:t> Let us rejoice and be glad and give him glory! For the wedding of the Lamb has come, and </a:t>
            </a:r>
            <a:r>
              <a:rPr lang="en-US" sz="3600" b="1" dirty="0" smtClean="0">
                <a:solidFill>
                  <a:srgbClr val="FFFF00"/>
                </a:solidFill>
              </a:rPr>
              <a:t>His </a:t>
            </a:r>
            <a:r>
              <a:rPr lang="en-US" sz="3600" b="1" dirty="0">
                <a:solidFill>
                  <a:srgbClr val="FFFF00"/>
                </a:solidFill>
              </a:rPr>
              <a:t>bride has made herself ready.</a:t>
            </a:r>
            <a:r>
              <a:rPr lang="en-US" sz="2400" b="1" dirty="0">
                <a:solidFill>
                  <a:srgbClr val="FFFF00"/>
                </a:solidFill>
              </a:rPr>
              <a:t> </a:t>
            </a:r>
            <a:r>
              <a:rPr lang="en-US" sz="2400" baseline="30000" dirty="0">
                <a:solidFill>
                  <a:schemeClr val="bg1"/>
                </a:solidFill>
              </a:rPr>
              <a:t>8 </a:t>
            </a:r>
            <a:r>
              <a:rPr lang="en-US" sz="2400" dirty="0">
                <a:solidFill>
                  <a:schemeClr val="bg1"/>
                </a:solidFill>
              </a:rPr>
              <a:t> Fine linen, bright and clean, was given her to wear." (Fine linen stands for the righteous acts of the saints.) </a:t>
            </a:r>
            <a:r>
              <a:rPr lang="en-US" sz="2400" b="1" dirty="0">
                <a:solidFill>
                  <a:schemeClr val="bg1"/>
                </a:solidFill>
              </a:rPr>
              <a:t>Revelation 19:6-8 (NIV) </a:t>
            </a:r>
            <a:endParaRPr lang="en-US" sz="2400" dirty="0">
              <a:solidFill>
                <a:schemeClr val="bg1"/>
              </a:solidFill>
            </a:endParaRPr>
          </a:p>
        </p:txBody>
      </p:sp>
    </p:spTree>
    <p:extLst>
      <p:ext uri="{BB962C8B-B14F-4D97-AF65-F5344CB8AC3E}">
        <p14:creationId xmlns:p14="http://schemas.microsoft.com/office/powerpoint/2010/main" val="25050815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55660" y="213219"/>
            <a:ext cx="9970935" cy="6832640"/>
          </a:xfrm>
          <a:prstGeom prst="rect">
            <a:avLst/>
          </a:prstGeom>
        </p:spPr>
        <p:txBody>
          <a:bodyPr wrap="square">
            <a:spAutoFit/>
          </a:bodyPr>
          <a:lstStyle/>
          <a:p>
            <a:pPr algn="ctr"/>
            <a:r>
              <a:rPr lang="en-US" sz="2800" dirty="0">
                <a:solidFill>
                  <a:srgbClr val="FFFF00"/>
                </a:solidFill>
              </a:rPr>
              <a:t>What A Privilege to Love You Lord</a:t>
            </a:r>
            <a:endParaRPr lang="en-US" sz="1600" dirty="0">
              <a:solidFill>
                <a:srgbClr val="FFFF00"/>
              </a:solidFill>
            </a:endParaRPr>
          </a:p>
          <a:p>
            <a:r>
              <a:rPr lang="en-US" sz="1600" dirty="0">
                <a:solidFill>
                  <a:schemeClr val="bg1"/>
                </a:solidFill>
              </a:rPr>
              <a:t> </a:t>
            </a:r>
          </a:p>
          <a:p>
            <a:r>
              <a:rPr lang="en-US" sz="2000" b="1" dirty="0" smtClean="0">
                <a:solidFill>
                  <a:schemeClr val="bg1"/>
                </a:solidFill>
              </a:rPr>
              <a:t>1</a:t>
            </a:r>
            <a:r>
              <a:rPr lang="en-US" sz="2000" b="1" dirty="0">
                <a:solidFill>
                  <a:schemeClr val="bg1"/>
                </a:solidFill>
              </a:rPr>
              <a:t>. What a privilege to love You Lord</a:t>
            </a:r>
            <a:r>
              <a:rPr lang="en-US" sz="2000" b="1" dirty="0" smtClean="0">
                <a:solidFill>
                  <a:schemeClr val="bg1"/>
                </a:solidFill>
              </a:rPr>
              <a:t>, what </a:t>
            </a:r>
            <a:r>
              <a:rPr lang="en-US" sz="2000" b="1" dirty="0">
                <a:solidFill>
                  <a:schemeClr val="bg1"/>
                </a:solidFill>
              </a:rPr>
              <a:t>a joy to know full surrender</a:t>
            </a:r>
            <a:endParaRPr lang="en-US" sz="2000" dirty="0">
              <a:solidFill>
                <a:schemeClr val="bg1"/>
              </a:solidFill>
            </a:endParaRPr>
          </a:p>
          <a:p>
            <a:r>
              <a:rPr lang="en-US" sz="2000" b="1" dirty="0">
                <a:solidFill>
                  <a:schemeClr val="bg1"/>
                </a:solidFill>
              </a:rPr>
              <a:t>To be brought into the freedom, </a:t>
            </a:r>
            <a:r>
              <a:rPr lang="en-US" sz="2000" b="1" dirty="0" smtClean="0">
                <a:solidFill>
                  <a:schemeClr val="bg1"/>
                </a:solidFill>
              </a:rPr>
              <a:t> of </a:t>
            </a:r>
            <a:r>
              <a:rPr lang="en-US" sz="2000" b="1" dirty="0">
                <a:solidFill>
                  <a:schemeClr val="bg1"/>
                </a:solidFill>
              </a:rPr>
              <a:t>confessing You the only King</a:t>
            </a:r>
            <a:endParaRPr lang="en-US" sz="2000" dirty="0">
              <a:solidFill>
                <a:schemeClr val="bg1"/>
              </a:solidFill>
            </a:endParaRPr>
          </a:p>
          <a:p>
            <a:r>
              <a:rPr lang="en-US" sz="2000" b="1" dirty="0">
                <a:solidFill>
                  <a:schemeClr val="bg1"/>
                </a:solidFill>
              </a:rPr>
              <a:t>What an honor to be sold out for You Jesus, </a:t>
            </a:r>
            <a:endParaRPr lang="en-US" sz="2000" b="1" dirty="0" smtClean="0">
              <a:solidFill>
                <a:schemeClr val="bg1"/>
              </a:solidFill>
            </a:endParaRPr>
          </a:p>
          <a:p>
            <a:r>
              <a:rPr lang="en-US" sz="2000" b="1" dirty="0" smtClean="0">
                <a:solidFill>
                  <a:schemeClr val="bg1"/>
                </a:solidFill>
              </a:rPr>
              <a:t>What </a:t>
            </a:r>
            <a:r>
              <a:rPr lang="en-US" sz="2000" b="1" dirty="0">
                <a:solidFill>
                  <a:schemeClr val="bg1"/>
                </a:solidFill>
              </a:rPr>
              <a:t>a tribute to Your heart of mercy</a:t>
            </a:r>
            <a:endParaRPr lang="en-US" sz="2000" dirty="0">
              <a:solidFill>
                <a:schemeClr val="bg1"/>
              </a:solidFill>
            </a:endParaRPr>
          </a:p>
          <a:p>
            <a:r>
              <a:rPr lang="en-US" sz="2000" b="1" dirty="0">
                <a:solidFill>
                  <a:schemeClr val="bg1"/>
                </a:solidFill>
              </a:rPr>
              <a:t>That I’m brought into this fellowship, </a:t>
            </a:r>
            <a:r>
              <a:rPr lang="en-US" sz="2000" b="1" dirty="0" smtClean="0">
                <a:solidFill>
                  <a:schemeClr val="bg1"/>
                </a:solidFill>
              </a:rPr>
              <a:t> being </a:t>
            </a:r>
            <a:r>
              <a:rPr lang="en-US" sz="2000" b="1" dirty="0">
                <a:solidFill>
                  <a:schemeClr val="bg1"/>
                </a:solidFill>
              </a:rPr>
              <a:t>saved through Your suffering</a:t>
            </a:r>
            <a:endParaRPr lang="en-US" sz="2000" dirty="0">
              <a:solidFill>
                <a:schemeClr val="bg1"/>
              </a:solidFill>
            </a:endParaRPr>
          </a:p>
          <a:p>
            <a:r>
              <a:rPr lang="en-US" sz="2000" b="1" dirty="0">
                <a:solidFill>
                  <a:schemeClr val="bg1"/>
                </a:solidFill>
              </a:rPr>
              <a:t> </a:t>
            </a:r>
            <a:endParaRPr lang="en-US" sz="2000" b="1" dirty="0" smtClean="0">
              <a:solidFill>
                <a:schemeClr val="bg1"/>
              </a:solidFill>
            </a:endParaRPr>
          </a:p>
          <a:p>
            <a:r>
              <a:rPr lang="en-US" sz="2000" b="1" dirty="0" smtClean="0">
                <a:solidFill>
                  <a:schemeClr val="bg1"/>
                </a:solidFill>
              </a:rPr>
              <a:t>Chorus </a:t>
            </a:r>
            <a:endParaRPr lang="en-US" sz="2000" dirty="0">
              <a:solidFill>
                <a:schemeClr val="bg1"/>
              </a:solidFill>
            </a:endParaRPr>
          </a:p>
          <a:p>
            <a:r>
              <a:rPr lang="en-US" sz="2000" b="1" dirty="0">
                <a:solidFill>
                  <a:schemeClr val="bg1"/>
                </a:solidFill>
              </a:rPr>
              <a:t>We’re finding light in spite of the </a:t>
            </a:r>
            <a:r>
              <a:rPr lang="en-US" sz="2000" b="1" dirty="0" smtClean="0">
                <a:solidFill>
                  <a:schemeClr val="bg1"/>
                </a:solidFill>
              </a:rPr>
              <a:t>darkness Lord, </a:t>
            </a:r>
            <a:endParaRPr lang="en-US" sz="2000" dirty="0">
              <a:solidFill>
                <a:schemeClr val="bg1"/>
              </a:solidFill>
            </a:endParaRPr>
          </a:p>
          <a:p>
            <a:r>
              <a:rPr lang="en-US" sz="2000" b="1" dirty="0">
                <a:solidFill>
                  <a:schemeClr val="bg1"/>
                </a:solidFill>
              </a:rPr>
              <a:t>We’re gaining peace in spite of the war</a:t>
            </a:r>
            <a:endParaRPr lang="en-US" sz="2000" dirty="0">
              <a:solidFill>
                <a:schemeClr val="bg1"/>
              </a:solidFill>
            </a:endParaRPr>
          </a:p>
          <a:p>
            <a:r>
              <a:rPr lang="en-US" sz="2000" b="1" dirty="0">
                <a:solidFill>
                  <a:schemeClr val="bg1"/>
                </a:solidFill>
              </a:rPr>
              <a:t>You are the center of all we dream, </a:t>
            </a:r>
            <a:endParaRPr lang="en-US" sz="2000" dirty="0">
              <a:solidFill>
                <a:schemeClr val="bg1"/>
              </a:solidFill>
            </a:endParaRPr>
          </a:p>
          <a:p>
            <a:r>
              <a:rPr lang="en-US" sz="2000" b="1" dirty="0">
                <a:solidFill>
                  <a:schemeClr val="bg1"/>
                </a:solidFill>
              </a:rPr>
              <a:t>You are the </a:t>
            </a:r>
            <a:r>
              <a:rPr lang="en-US" sz="2000" b="1" dirty="0" smtClean="0">
                <a:solidFill>
                  <a:schemeClr val="bg1"/>
                </a:solidFill>
              </a:rPr>
              <a:t>Source </a:t>
            </a:r>
            <a:r>
              <a:rPr lang="en-US" sz="2000" b="1" dirty="0">
                <a:solidFill>
                  <a:schemeClr val="bg1"/>
                </a:solidFill>
              </a:rPr>
              <a:t>of all we’ll ever be</a:t>
            </a:r>
            <a:endParaRPr lang="en-US" sz="2000" dirty="0">
              <a:solidFill>
                <a:schemeClr val="bg1"/>
              </a:solidFill>
            </a:endParaRPr>
          </a:p>
          <a:p>
            <a:endParaRPr lang="en-US" sz="2000" dirty="0">
              <a:solidFill>
                <a:schemeClr val="bg1"/>
              </a:solidFill>
            </a:endParaRPr>
          </a:p>
          <a:p>
            <a:r>
              <a:rPr lang="en-US" sz="2000" b="1" dirty="0">
                <a:solidFill>
                  <a:schemeClr val="bg1"/>
                </a:solidFill>
              </a:rPr>
              <a:t>2. What a privilege to be Your holy Bride, </a:t>
            </a:r>
            <a:endParaRPr lang="en-US" sz="2000" b="1" dirty="0" smtClean="0">
              <a:solidFill>
                <a:schemeClr val="bg1"/>
              </a:solidFill>
            </a:endParaRPr>
          </a:p>
          <a:p>
            <a:r>
              <a:rPr lang="en-US" sz="2000" b="1" dirty="0" smtClean="0">
                <a:solidFill>
                  <a:schemeClr val="bg1"/>
                </a:solidFill>
              </a:rPr>
              <a:t>What </a:t>
            </a:r>
            <a:r>
              <a:rPr lang="en-US" sz="2000" b="1" dirty="0">
                <a:solidFill>
                  <a:schemeClr val="bg1"/>
                </a:solidFill>
              </a:rPr>
              <a:t>a comfort to be dressed in robes of white</a:t>
            </a:r>
            <a:endParaRPr lang="en-US" sz="2000" dirty="0">
              <a:solidFill>
                <a:schemeClr val="bg1"/>
              </a:solidFill>
            </a:endParaRPr>
          </a:p>
          <a:p>
            <a:r>
              <a:rPr lang="en-US" sz="2000" b="1" dirty="0">
                <a:solidFill>
                  <a:schemeClr val="bg1"/>
                </a:solidFill>
              </a:rPr>
              <a:t>To be brought into Your chambers, </a:t>
            </a:r>
            <a:r>
              <a:rPr lang="en-US" sz="2000" b="1" dirty="0" smtClean="0">
                <a:solidFill>
                  <a:schemeClr val="bg1"/>
                </a:solidFill>
              </a:rPr>
              <a:t>to </a:t>
            </a:r>
            <a:r>
              <a:rPr lang="en-US" sz="2000" b="1" dirty="0">
                <a:solidFill>
                  <a:schemeClr val="bg1"/>
                </a:solidFill>
              </a:rPr>
              <a:t>know Your passion for </a:t>
            </a:r>
            <a:r>
              <a:rPr lang="en-US" sz="2000" b="1" dirty="0" smtClean="0">
                <a:solidFill>
                  <a:schemeClr val="bg1"/>
                </a:solidFill>
              </a:rPr>
              <a:t>the Church</a:t>
            </a:r>
            <a:endParaRPr lang="en-US" sz="2000" dirty="0">
              <a:solidFill>
                <a:schemeClr val="bg1"/>
              </a:solidFill>
            </a:endParaRPr>
          </a:p>
          <a:p>
            <a:r>
              <a:rPr lang="en-US" sz="2000" b="1" dirty="0">
                <a:solidFill>
                  <a:schemeClr val="bg1"/>
                </a:solidFill>
              </a:rPr>
              <a:t>What an honor to be given over for Your mission, </a:t>
            </a:r>
            <a:r>
              <a:rPr lang="en-US" sz="2000" b="1" dirty="0" smtClean="0">
                <a:solidFill>
                  <a:schemeClr val="bg1"/>
                </a:solidFill>
              </a:rPr>
              <a:t> </a:t>
            </a:r>
          </a:p>
          <a:p>
            <a:r>
              <a:rPr lang="en-US" sz="2000" b="1" dirty="0" smtClean="0">
                <a:solidFill>
                  <a:schemeClr val="bg1"/>
                </a:solidFill>
              </a:rPr>
              <a:t>What </a:t>
            </a:r>
            <a:r>
              <a:rPr lang="en-US" sz="2000" b="1" dirty="0">
                <a:solidFill>
                  <a:schemeClr val="bg1"/>
                </a:solidFill>
              </a:rPr>
              <a:t>a blessing to be clothed in Your Spirit</a:t>
            </a:r>
            <a:endParaRPr lang="en-US" sz="2000" dirty="0">
              <a:solidFill>
                <a:schemeClr val="bg1"/>
              </a:solidFill>
            </a:endParaRPr>
          </a:p>
          <a:p>
            <a:r>
              <a:rPr lang="en-US" sz="2000" b="1" dirty="0">
                <a:solidFill>
                  <a:schemeClr val="bg1"/>
                </a:solidFill>
              </a:rPr>
              <a:t>To be </a:t>
            </a:r>
            <a:r>
              <a:rPr lang="en-US" sz="2000" b="1" dirty="0" smtClean="0">
                <a:solidFill>
                  <a:schemeClr val="bg1"/>
                </a:solidFill>
              </a:rPr>
              <a:t>moved by Your </a:t>
            </a:r>
            <a:r>
              <a:rPr lang="en-US" sz="2000" b="1" dirty="0">
                <a:solidFill>
                  <a:schemeClr val="bg1"/>
                </a:solidFill>
              </a:rPr>
              <a:t>presence, b</a:t>
            </a:r>
            <a:r>
              <a:rPr lang="en-US" sz="2000" b="1" dirty="0" smtClean="0">
                <a:solidFill>
                  <a:schemeClr val="bg1"/>
                </a:solidFill>
              </a:rPr>
              <a:t>ringing </a:t>
            </a:r>
            <a:r>
              <a:rPr lang="en-US" sz="2000" b="1" dirty="0">
                <a:solidFill>
                  <a:schemeClr val="bg1"/>
                </a:solidFill>
              </a:rPr>
              <a:t>Your kingdom on the earth</a:t>
            </a:r>
            <a:endParaRPr lang="en-US" sz="2000" dirty="0">
              <a:solidFill>
                <a:schemeClr val="bg1"/>
              </a:solidFill>
            </a:endParaRPr>
          </a:p>
          <a:p>
            <a:r>
              <a:rPr lang="en-US" b="1" dirty="0">
                <a:solidFill>
                  <a:schemeClr val="bg1"/>
                </a:solidFill>
              </a:rPr>
              <a:t> </a:t>
            </a:r>
            <a:r>
              <a:rPr lang="en-US" sz="1600" dirty="0">
                <a:solidFill>
                  <a:schemeClr val="bg1"/>
                </a:solidFill>
              </a:rPr>
              <a:t> </a:t>
            </a:r>
            <a:r>
              <a:rPr lang="en-US" sz="1600" dirty="0" smtClean="0">
                <a:solidFill>
                  <a:schemeClr val="bg1"/>
                </a:solidFill>
              </a:rPr>
              <a:t>Words </a:t>
            </a:r>
            <a:r>
              <a:rPr lang="en-US" sz="1600" dirty="0">
                <a:solidFill>
                  <a:schemeClr val="bg1"/>
                </a:solidFill>
              </a:rPr>
              <a:t>and Music by Don Lamb </a:t>
            </a:r>
            <a:r>
              <a:rPr lang="en-US" sz="1600" i="1" dirty="0">
                <a:solidFill>
                  <a:schemeClr val="bg1"/>
                </a:solidFill>
              </a:rPr>
              <a:t>- Copyright 2004</a:t>
            </a:r>
            <a:endParaRPr lang="en-US" sz="1600" dirty="0">
              <a:solidFill>
                <a:schemeClr val="bg1"/>
              </a:solidFill>
            </a:endParaRPr>
          </a:p>
          <a:p>
            <a:pPr algn="ctr"/>
            <a:endParaRPr lang="en-US" sz="1600" b="1" dirty="0">
              <a:solidFill>
                <a:schemeClr val="bg1"/>
              </a:solidFill>
            </a:endParaRPr>
          </a:p>
        </p:txBody>
      </p:sp>
    </p:spTree>
    <p:extLst>
      <p:ext uri="{BB962C8B-B14F-4D97-AF65-F5344CB8AC3E}">
        <p14:creationId xmlns:p14="http://schemas.microsoft.com/office/powerpoint/2010/main" val="35289239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72204" y="58597"/>
            <a:ext cx="7164125" cy="646331"/>
          </a:xfrm>
          <a:prstGeom prst="rect">
            <a:avLst/>
          </a:prstGeom>
          <a:noFill/>
        </p:spPr>
        <p:txBody>
          <a:bodyPr wrap="square" rtlCol="0">
            <a:spAutoFit/>
          </a:bodyPr>
          <a:lstStyle/>
          <a:p>
            <a:pPr algn="ctr"/>
            <a:r>
              <a:rPr lang="en-US" sz="3600" dirty="0" smtClean="0">
                <a:solidFill>
                  <a:srgbClr val="FFFF00"/>
                </a:solidFill>
              </a:rPr>
              <a:t>Let’s Pull This All Together </a:t>
            </a:r>
            <a:endParaRPr lang="en-US" sz="3600" dirty="0">
              <a:solidFill>
                <a:srgbClr val="FFFF00"/>
              </a:solidFill>
            </a:endParaRPr>
          </a:p>
        </p:txBody>
      </p:sp>
      <p:sp>
        <p:nvSpPr>
          <p:cNvPr id="3" name="Rectangle 2"/>
          <p:cNvSpPr/>
          <p:nvPr/>
        </p:nvSpPr>
        <p:spPr>
          <a:xfrm>
            <a:off x="358816" y="1284958"/>
            <a:ext cx="9223513" cy="5262979"/>
          </a:xfrm>
          <a:prstGeom prst="rect">
            <a:avLst/>
          </a:prstGeom>
        </p:spPr>
        <p:txBody>
          <a:bodyPr wrap="square">
            <a:spAutoFit/>
          </a:bodyPr>
          <a:lstStyle/>
          <a:p>
            <a:pPr marL="514350" indent="-514350">
              <a:buFont typeface="+mj-lt"/>
              <a:buAutoNum type="arabicPeriod"/>
            </a:pPr>
            <a:r>
              <a:rPr lang="en-US" sz="2800" dirty="0">
                <a:solidFill>
                  <a:schemeClr val="bg1"/>
                </a:solidFill>
              </a:rPr>
              <a:t>Confess any wounds, unforgiveness – any strongholds where your heart still holds on to resentment of being taken </a:t>
            </a:r>
            <a:r>
              <a:rPr lang="en-US" sz="2800" dirty="0" smtClean="0">
                <a:solidFill>
                  <a:schemeClr val="bg1"/>
                </a:solidFill>
              </a:rPr>
              <a:t>advantage of. </a:t>
            </a:r>
          </a:p>
          <a:p>
            <a:pPr marL="514350" indent="-514350">
              <a:buFont typeface="+mj-lt"/>
              <a:buAutoNum type="arabicPeriod"/>
            </a:pPr>
            <a:r>
              <a:rPr lang="en-US" sz="2800" dirty="0" smtClean="0">
                <a:solidFill>
                  <a:schemeClr val="bg1"/>
                </a:solidFill>
              </a:rPr>
              <a:t>Allow God to ALLURE you to Himself in the desert and in the wilderness -  as you put your HOPE in Him HE IS GOING TO HEAL YOU. </a:t>
            </a:r>
            <a:endParaRPr lang="en-US" sz="2800" dirty="0">
              <a:solidFill>
                <a:schemeClr val="bg1"/>
              </a:solidFill>
            </a:endParaRPr>
          </a:p>
          <a:p>
            <a:pPr marL="514350" indent="-514350">
              <a:buFont typeface="+mj-lt"/>
              <a:buAutoNum type="arabicPeriod"/>
            </a:pPr>
            <a:r>
              <a:rPr lang="en-US" sz="2800" dirty="0" smtClean="0">
                <a:solidFill>
                  <a:schemeClr val="bg1"/>
                </a:solidFill>
              </a:rPr>
              <a:t>Take on the Esther Mind-set – I will RISK EVERYTHING to stand before the King of Kings and see deliverance happen all around me.</a:t>
            </a:r>
          </a:p>
          <a:p>
            <a:pPr marL="514350" indent="-514350">
              <a:buFont typeface="+mj-lt"/>
              <a:buAutoNum type="arabicPeriod"/>
            </a:pPr>
            <a:r>
              <a:rPr lang="en-US" sz="2800" dirty="0" smtClean="0">
                <a:solidFill>
                  <a:schemeClr val="bg1"/>
                </a:solidFill>
              </a:rPr>
              <a:t>Meditate on the EXCITEMENT that God has over you that He is able to captivate your heart and build the image of His Son in you.</a:t>
            </a:r>
          </a:p>
        </p:txBody>
      </p:sp>
    </p:spTree>
    <p:extLst>
      <p:ext uri="{BB962C8B-B14F-4D97-AF65-F5344CB8AC3E}">
        <p14:creationId xmlns:p14="http://schemas.microsoft.com/office/powerpoint/2010/main" val="261679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4052" t="52338" r="22499" b="6103"/>
          <a:stretch/>
        </p:blipFill>
        <p:spPr bwMode="auto">
          <a:xfrm>
            <a:off x="1842447" y="365759"/>
            <a:ext cx="7196029" cy="5385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000" t="51948" r="26500" b="7532"/>
          <a:stretch/>
        </p:blipFill>
        <p:spPr bwMode="auto">
          <a:xfrm>
            <a:off x="4061625" y="1735996"/>
            <a:ext cx="5802923"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500" t="60130" r="22500" b="6624"/>
          <a:stretch/>
        </p:blipFill>
        <p:spPr bwMode="auto">
          <a:xfrm>
            <a:off x="411261" y="899388"/>
            <a:ext cx="7930842" cy="461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7500" t="53297" r="33000" b="6624"/>
          <a:stretch/>
        </p:blipFill>
        <p:spPr bwMode="auto">
          <a:xfrm>
            <a:off x="1344978" y="0"/>
            <a:ext cx="5124061" cy="670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268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2652" y="162210"/>
            <a:ext cx="9654362" cy="646331"/>
          </a:xfrm>
          <a:prstGeom prst="rect">
            <a:avLst/>
          </a:prstGeom>
          <a:noFill/>
        </p:spPr>
        <p:txBody>
          <a:bodyPr wrap="square" rtlCol="0">
            <a:spAutoFit/>
          </a:bodyPr>
          <a:lstStyle/>
          <a:p>
            <a:pPr algn="ctr"/>
            <a:r>
              <a:rPr lang="en-US" sz="3600" b="1" dirty="0" smtClean="0">
                <a:solidFill>
                  <a:srgbClr val="FFFF00"/>
                </a:solidFill>
                <a:effectLst>
                  <a:outerShdw blurRad="38100" dist="38100" dir="2700000" algn="tl">
                    <a:srgbClr val="000000">
                      <a:alpha val="43137"/>
                    </a:srgbClr>
                  </a:outerShdw>
                </a:effectLst>
              </a:rPr>
              <a:t>God’s Glorious Creation</a:t>
            </a:r>
            <a:endParaRPr lang="en-US" sz="3600" b="1" dirty="0">
              <a:solidFill>
                <a:srgbClr val="FFFF00"/>
              </a:solidFill>
              <a:effectLst>
                <a:outerShdw blurRad="38100" dist="38100" dir="2700000" algn="tl">
                  <a:srgbClr val="000000">
                    <a:alpha val="43137"/>
                  </a:srgbClr>
                </a:outerShdw>
              </a:effectLst>
            </a:endParaRPr>
          </a:p>
        </p:txBody>
      </p:sp>
      <p:pic>
        <p:nvPicPr>
          <p:cNvPr id="1026" name="Picture 2" descr="Snailfish on bottom of ocean floo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883787" y="921225"/>
            <a:ext cx="6312091" cy="235927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41432" y="3532411"/>
            <a:ext cx="9471546" cy="830997"/>
          </a:xfrm>
          <a:prstGeom prst="rect">
            <a:avLst/>
          </a:prstGeom>
        </p:spPr>
        <p:txBody>
          <a:bodyPr wrap="square">
            <a:spAutoFit/>
          </a:bodyPr>
          <a:lstStyle/>
          <a:p>
            <a:r>
              <a:rPr lang="en-US" sz="2400" dirty="0">
                <a:solidFill>
                  <a:schemeClr val="bg1"/>
                </a:solidFill>
              </a:rPr>
              <a:t> </a:t>
            </a:r>
            <a:r>
              <a:rPr lang="en-US" sz="2400" dirty="0" smtClean="0">
                <a:solidFill>
                  <a:schemeClr val="bg1"/>
                </a:solidFill>
              </a:rPr>
              <a:t>This snailfish was found in </a:t>
            </a:r>
            <a:r>
              <a:rPr lang="en-US" sz="2400" dirty="0">
                <a:solidFill>
                  <a:schemeClr val="bg1"/>
                </a:solidFill>
              </a:rPr>
              <a:t>August 2022 at the bottom of the </a:t>
            </a:r>
            <a:r>
              <a:rPr lang="en-US" sz="2400" dirty="0" err="1">
                <a:solidFill>
                  <a:schemeClr val="bg1"/>
                </a:solidFill>
              </a:rPr>
              <a:t>Izu</a:t>
            </a:r>
            <a:r>
              <a:rPr lang="en-US" sz="2400" dirty="0">
                <a:solidFill>
                  <a:schemeClr val="bg1"/>
                </a:solidFill>
              </a:rPr>
              <a:t>-Ogasawara </a:t>
            </a:r>
            <a:r>
              <a:rPr lang="en-US" sz="2400" dirty="0" smtClean="0">
                <a:solidFill>
                  <a:schemeClr val="bg1"/>
                </a:solidFill>
              </a:rPr>
              <a:t>Trench (25,000 </a:t>
            </a:r>
            <a:r>
              <a:rPr lang="en-US" sz="2400" dirty="0" err="1" smtClean="0">
                <a:solidFill>
                  <a:schemeClr val="bg1"/>
                </a:solidFill>
              </a:rPr>
              <a:t>ft</a:t>
            </a:r>
            <a:r>
              <a:rPr lang="en-US" sz="2400" dirty="0" smtClean="0">
                <a:solidFill>
                  <a:schemeClr val="bg1"/>
                </a:solidFill>
              </a:rPr>
              <a:t>), </a:t>
            </a:r>
            <a:r>
              <a:rPr lang="en-US" sz="2400" dirty="0">
                <a:solidFill>
                  <a:schemeClr val="bg1"/>
                </a:solidFill>
              </a:rPr>
              <a:t>near the main islands of Japan.</a:t>
            </a:r>
          </a:p>
        </p:txBody>
      </p:sp>
      <p:sp>
        <p:nvSpPr>
          <p:cNvPr id="3" name="Rectangle 2"/>
          <p:cNvSpPr/>
          <p:nvPr/>
        </p:nvSpPr>
        <p:spPr>
          <a:xfrm>
            <a:off x="212652" y="4469557"/>
            <a:ext cx="9546291" cy="830997"/>
          </a:xfrm>
          <a:prstGeom prst="rect">
            <a:avLst/>
          </a:prstGeom>
        </p:spPr>
        <p:txBody>
          <a:bodyPr wrap="square">
            <a:spAutoFit/>
          </a:bodyPr>
          <a:lstStyle/>
          <a:p>
            <a:r>
              <a:rPr lang="en-US" sz="2400" dirty="0" smtClean="0">
                <a:solidFill>
                  <a:srgbClr val="FFFF00"/>
                </a:solidFill>
              </a:rPr>
              <a:t>My </a:t>
            </a:r>
            <a:r>
              <a:rPr lang="en-US" sz="2400" dirty="0">
                <a:solidFill>
                  <a:srgbClr val="FFFF00"/>
                </a:solidFill>
              </a:rPr>
              <a:t>mouth will speak in praise of the </a:t>
            </a:r>
            <a:r>
              <a:rPr lang="en-US" sz="2400" cap="small" dirty="0">
                <a:solidFill>
                  <a:srgbClr val="FFFF00"/>
                </a:solidFill>
              </a:rPr>
              <a:t>LORD</a:t>
            </a:r>
            <a:r>
              <a:rPr lang="en-US" sz="2400" dirty="0">
                <a:solidFill>
                  <a:srgbClr val="FFFF00"/>
                </a:solidFill>
              </a:rPr>
              <a:t>. Let every creature praise </a:t>
            </a:r>
            <a:r>
              <a:rPr lang="en-US" sz="2400" dirty="0" smtClean="0">
                <a:solidFill>
                  <a:srgbClr val="FFFF00"/>
                </a:solidFill>
              </a:rPr>
              <a:t>His </a:t>
            </a:r>
            <a:r>
              <a:rPr lang="en-US" sz="2400" dirty="0">
                <a:solidFill>
                  <a:srgbClr val="FFFF00"/>
                </a:solidFill>
              </a:rPr>
              <a:t>holy name for ever and ever. </a:t>
            </a:r>
            <a:r>
              <a:rPr lang="en-US" sz="2400" b="1" dirty="0">
                <a:solidFill>
                  <a:srgbClr val="FFFF00"/>
                </a:solidFill>
              </a:rPr>
              <a:t>Psalm 145:21 (NIV</a:t>
            </a:r>
            <a:r>
              <a:rPr lang="en-US" sz="2400" b="1" dirty="0" smtClean="0">
                <a:solidFill>
                  <a:srgbClr val="FFFF00"/>
                </a:solidFill>
              </a:rPr>
              <a:t>)</a:t>
            </a:r>
            <a:endParaRPr lang="en-US" sz="2400" dirty="0">
              <a:solidFill>
                <a:srgbClr val="FFFF00"/>
              </a:solidFill>
            </a:endParaRPr>
          </a:p>
        </p:txBody>
      </p:sp>
      <p:sp>
        <p:nvSpPr>
          <p:cNvPr id="4" name="Rectangle 3"/>
          <p:cNvSpPr/>
          <p:nvPr/>
        </p:nvSpPr>
        <p:spPr>
          <a:xfrm>
            <a:off x="409433" y="5476502"/>
            <a:ext cx="9116704" cy="954107"/>
          </a:xfrm>
          <a:prstGeom prst="rect">
            <a:avLst/>
          </a:prstGeom>
        </p:spPr>
        <p:txBody>
          <a:bodyPr wrap="square">
            <a:spAutoFit/>
          </a:bodyPr>
          <a:lstStyle/>
          <a:p>
            <a:r>
              <a:rPr lang="en-US" sz="2800" dirty="0" smtClean="0">
                <a:solidFill>
                  <a:schemeClr val="bg1"/>
                </a:solidFill>
              </a:rPr>
              <a:t>Praise </a:t>
            </a:r>
            <a:r>
              <a:rPr lang="en-US" sz="2800" dirty="0">
                <a:solidFill>
                  <a:schemeClr val="bg1"/>
                </a:solidFill>
              </a:rPr>
              <a:t>the </a:t>
            </a:r>
            <a:r>
              <a:rPr lang="en-US" sz="2800" cap="small" dirty="0">
                <a:solidFill>
                  <a:schemeClr val="bg1"/>
                </a:solidFill>
              </a:rPr>
              <a:t>LORD</a:t>
            </a:r>
            <a:r>
              <a:rPr lang="en-US" sz="2800" dirty="0">
                <a:solidFill>
                  <a:schemeClr val="bg1"/>
                </a:solidFill>
              </a:rPr>
              <a:t> from the earth, you great sea creatures and all ocean depths, </a:t>
            </a:r>
            <a:r>
              <a:rPr lang="en-US" sz="2800" b="1" dirty="0">
                <a:solidFill>
                  <a:schemeClr val="bg1"/>
                </a:solidFill>
              </a:rPr>
              <a:t>Psalm 148:7 (NIV</a:t>
            </a:r>
            <a:r>
              <a:rPr lang="en-US" sz="2800" b="1" dirty="0" smtClean="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913839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nne\AppData\Local\Microsoft\Windows\INetCache\Content.Outlook\KW4UIP6F\IMG_19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9677" y="1482267"/>
            <a:ext cx="3355953" cy="47183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7185" y="1829777"/>
            <a:ext cx="2644254" cy="1938992"/>
          </a:xfrm>
          <a:prstGeom prst="rect">
            <a:avLst/>
          </a:prstGeom>
        </p:spPr>
        <p:txBody>
          <a:bodyPr wrap="square">
            <a:spAutoFit/>
          </a:bodyPr>
          <a:lstStyle/>
          <a:p>
            <a:r>
              <a:rPr lang="en-US" sz="2400" dirty="0">
                <a:solidFill>
                  <a:srgbClr val="FFFF00"/>
                </a:solidFill>
              </a:rPr>
              <a:t>Augusta </a:t>
            </a:r>
            <a:r>
              <a:rPr lang="en-US" sz="2400" dirty="0" err="1">
                <a:solidFill>
                  <a:srgbClr val="FFFF00"/>
                </a:solidFill>
              </a:rPr>
              <a:t>Earnestina</a:t>
            </a:r>
            <a:r>
              <a:rPr lang="en-US" sz="2400" dirty="0">
                <a:solidFill>
                  <a:srgbClr val="FFFF00"/>
                </a:solidFill>
              </a:rPr>
              <a:t> </a:t>
            </a:r>
            <a:r>
              <a:rPr lang="en-US" sz="2400" dirty="0" err="1">
                <a:solidFill>
                  <a:srgbClr val="FFFF00"/>
                </a:solidFill>
              </a:rPr>
              <a:t>Raab</a:t>
            </a:r>
            <a:r>
              <a:rPr lang="en-US" sz="2400" dirty="0">
                <a:solidFill>
                  <a:srgbClr val="FFFF00"/>
                </a:solidFill>
              </a:rPr>
              <a:t> (Lambert) born in </a:t>
            </a:r>
            <a:r>
              <a:rPr lang="en-US" sz="2400" dirty="0" err="1">
                <a:solidFill>
                  <a:srgbClr val="FFFF00"/>
                </a:solidFill>
              </a:rPr>
              <a:t>Jownstown</a:t>
            </a:r>
            <a:r>
              <a:rPr lang="en-US" sz="2400" dirty="0">
                <a:solidFill>
                  <a:srgbClr val="FFFF00"/>
                </a:solidFill>
              </a:rPr>
              <a:t>, </a:t>
            </a:r>
            <a:r>
              <a:rPr lang="en-US" sz="2400" dirty="0" smtClean="0">
                <a:solidFill>
                  <a:srgbClr val="FFFF00"/>
                </a:solidFill>
              </a:rPr>
              <a:t>PA. </a:t>
            </a:r>
            <a:r>
              <a:rPr lang="en-US" sz="2400" dirty="0">
                <a:solidFill>
                  <a:srgbClr val="FFFF00"/>
                </a:solidFill>
              </a:rPr>
              <a:t>on  July 19, 1911.</a:t>
            </a:r>
          </a:p>
        </p:txBody>
      </p:sp>
      <p:sp>
        <p:nvSpPr>
          <p:cNvPr id="3" name="Rectangle 2"/>
          <p:cNvSpPr/>
          <p:nvPr/>
        </p:nvSpPr>
        <p:spPr>
          <a:xfrm>
            <a:off x="6366682" y="1163805"/>
            <a:ext cx="3510886" cy="5355312"/>
          </a:xfrm>
          <a:prstGeom prst="rect">
            <a:avLst/>
          </a:prstGeom>
        </p:spPr>
        <p:txBody>
          <a:bodyPr wrap="square">
            <a:spAutoFit/>
          </a:bodyPr>
          <a:lstStyle/>
          <a:p>
            <a:r>
              <a:rPr lang="en-US" dirty="0">
                <a:solidFill>
                  <a:schemeClr val="bg1"/>
                </a:solidFill>
              </a:rPr>
              <a:t>The LORD spoke to me with </a:t>
            </a:r>
            <a:r>
              <a:rPr lang="en-US" dirty="0" smtClean="0">
                <a:solidFill>
                  <a:schemeClr val="bg1"/>
                </a:solidFill>
              </a:rPr>
              <a:t>His </a:t>
            </a:r>
            <a:r>
              <a:rPr lang="en-US" dirty="0">
                <a:solidFill>
                  <a:schemeClr val="bg1"/>
                </a:solidFill>
              </a:rPr>
              <a:t>strong hand upon me, warning me not to follow the way of this people. He said: 12  "Do not call conspiracy everything that these people call conspiracy; do not fear what they fear, and do not dread it. 13  The LORD Almighty is the one you are to regard as holy, he is the one you are to fear, he is the one you are to dread, 14  and he will be a sanctuary; but for both houses of Israel he will be a stone that causes men to stumble and a rock that makes them fall. And for the people of Jerusalem he will be a trap and a snare. Isaiah 8:11-14 (NIV)</a:t>
            </a:r>
          </a:p>
        </p:txBody>
      </p:sp>
      <p:sp>
        <p:nvSpPr>
          <p:cNvPr id="5" name="Title 1"/>
          <p:cNvSpPr txBox="1">
            <a:spLocks/>
          </p:cNvSpPr>
          <p:nvPr/>
        </p:nvSpPr>
        <p:spPr bwMode="auto">
          <a:xfrm>
            <a:off x="6858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A Tribute to “Mom” Lambert </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58379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7810" y="150810"/>
            <a:ext cx="9208982" cy="1077218"/>
          </a:xfrm>
          <a:prstGeom prst="rect">
            <a:avLst/>
          </a:prstGeom>
          <a:noFill/>
        </p:spPr>
        <p:txBody>
          <a:bodyPr wrap="square" rtlCol="0">
            <a:spAutoFit/>
          </a:bodyPr>
          <a:lstStyle/>
          <a:p>
            <a:pPr algn="r"/>
            <a:r>
              <a:rPr lang="en-US" sz="3200" dirty="0" smtClean="0">
                <a:solidFill>
                  <a:srgbClr val="FFFF00"/>
                </a:solidFill>
              </a:rPr>
              <a:t>I LOVE THE TEACHINGS ON IDENTITY</a:t>
            </a:r>
          </a:p>
          <a:p>
            <a:pPr algn="r"/>
            <a:r>
              <a:rPr lang="en-US" sz="3200" dirty="0" smtClean="0">
                <a:solidFill>
                  <a:srgbClr val="FFFF00"/>
                </a:solidFill>
              </a:rPr>
              <a:t>But Sometimes It Annoys Me.</a:t>
            </a:r>
            <a:endParaRPr lang="en-US" sz="3200" dirty="0">
              <a:solidFill>
                <a:srgbClr val="FFFF00"/>
              </a:solidFill>
            </a:endParaRPr>
          </a:p>
        </p:txBody>
      </p:sp>
      <p:sp>
        <p:nvSpPr>
          <p:cNvPr id="2" name="TextBox 1"/>
          <p:cNvSpPr txBox="1"/>
          <p:nvPr/>
        </p:nvSpPr>
        <p:spPr>
          <a:xfrm>
            <a:off x="357810" y="2121948"/>
            <a:ext cx="8690775" cy="830997"/>
          </a:xfrm>
          <a:prstGeom prst="rect">
            <a:avLst/>
          </a:prstGeom>
          <a:noFill/>
        </p:spPr>
        <p:txBody>
          <a:bodyPr wrap="square" rtlCol="0">
            <a:spAutoFit/>
          </a:bodyPr>
          <a:lstStyle/>
          <a:p>
            <a:r>
              <a:rPr lang="en-US" sz="2400" dirty="0" smtClean="0">
                <a:solidFill>
                  <a:srgbClr val="FFFF00"/>
                </a:solidFill>
              </a:rPr>
              <a:t>Identity still has “I” in it – it can be </a:t>
            </a:r>
          </a:p>
          <a:p>
            <a:r>
              <a:rPr lang="en-US" sz="2400" dirty="0" smtClean="0">
                <a:solidFill>
                  <a:srgbClr val="FFFF00"/>
                </a:solidFill>
              </a:rPr>
              <a:t>healthy or it can be idolatry. </a:t>
            </a:r>
          </a:p>
        </p:txBody>
      </p:sp>
      <p:sp>
        <p:nvSpPr>
          <p:cNvPr id="3" name="Rectangle 2"/>
          <p:cNvSpPr/>
          <p:nvPr/>
        </p:nvSpPr>
        <p:spPr>
          <a:xfrm>
            <a:off x="357810" y="1280585"/>
            <a:ext cx="8949879" cy="830997"/>
          </a:xfrm>
          <a:prstGeom prst="rect">
            <a:avLst/>
          </a:prstGeom>
        </p:spPr>
        <p:txBody>
          <a:bodyPr wrap="square">
            <a:spAutoFit/>
          </a:bodyPr>
          <a:lstStyle/>
          <a:p>
            <a:r>
              <a:rPr lang="en-US" sz="2400" dirty="0" smtClean="0">
                <a:solidFill>
                  <a:schemeClr val="bg1"/>
                </a:solidFill>
              </a:rPr>
              <a:t>In </a:t>
            </a:r>
            <a:r>
              <a:rPr lang="en-US" sz="2400" dirty="0">
                <a:solidFill>
                  <a:schemeClr val="bg1"/>
                </a:solidFill>
              </a:rPr>
              <a:t>the same way, count yourselves dead to sin but alive to God in Christ Jesus. Romans 6:11 (NIV) </a:t>
            </a:r>
          </a:p>
        </p:txBody>
      </p:sp>
      <p:sp>
        <p:nvSpPr>
          <p:cNvPr id="4" name="Rectangle 3"/>
          <p:cNvSpPr/>
          <p:nvPr/>
        </p:nvSpPr>
        <p:spPr>
          <a:xfrm>
            <a:off x="68239" y="4580226"/>
            <a:ext cx="9651272" cy="2123658"/>
          </a:xfrm>
          <a:prstGeom prst="rect">
            <a:avLst/>
          </a:prstGeom>
        </p:spPr>
        <p:txBody>
          <a:bodyPr wrap="square">
            <a:spAutoFit/>
          </a:bodyPr>
          <a:lstStyle/>
          <a:p>
            <a:r>
              <a:rPr lang="en-US" sz="2200" dirty="0">
                <a:solidFill>
                  <a:srgbClr val="FFFF00"/>
                </a:solidFill>
              </a:rPr>
              <a:t>WHEN WE BECOME FOLLOWERS OF JESUS – WE LAY DOWN THESE DEMANDING APPETITES AND SINS AT THE CROSS – BUT WE PICK UP SOMETHING FROM JESUS </a:t>
            </a:r>
            <a:r>
              <a:rPr lang="en-US" sz="2200" dirty="0" smtClean="0">
                <a:solidFill>
                  <a:srgbClr val="FFFF00"/>
                </a:solidFill>
              </a:rPr>
              <a:t>THAT </a:t>
            </a:r>
            <a:r>
              <a:rPr lang="en-US" sz="2200" dirty="0">
                <a:solidFill>
                  <a:srgbClr val="FFFF00"/>
                </a:solidFill>
              </a:rPr>
              <a:t>IS </a:t>
            </a:r>
            <a:r>
              <a:rPr lang="en-US" sz="2200" dirty="0" smtClean="0">
                <a:solidFill>
                  <a:srgbClr val="FFFF00"/>
                </a:solidFill>
              </a:rPr>
              <a:t>FAR GREATER </a:t>
            </a:r>
            <a:r>
              <a:rPr lang="en-US" sz="2200" dirty="0">
                <a:solidFill>
                  <a:srgbClr val="FFFF00"/>
                </a:solidFill>
              </a:rPr>
              <a:t>THAN WHAT WE LAID DOWN – WE PICK UP </a:t>
            </a:r>
            <a:r>
              <a:rPr lang="en-US" sz="2200" dirty="0" smtClean="0">
                <a:solidFill>
                  <a:srgbClr val="FFFF00"/>
                </a:solidFill>
              </a:rPr>
              <a:t>ADORATION FOR A SACRIFICING KING, FORGIVENESS </a:t>
            </a:r>
            <a:r>
              <a:rPr lang="en-US" sz="2200" dirty="0">
                <a:solidFill>
                  <a:srgbClr val="FFFF00"/>
                </a:solidFill>
              </a:rPr>
              <a:t>AND POWER AND GRACE- AND MOTIVATION AND </a:t>
            </a:r>
            <a:r>
              <a:rPr lang="en-US" sz="2200" dirty="0" smtClean="0">
                <a:solidFill>
                  <a:srgbClr val="FFFF00"/>
                </a:solidFill>
              </a:rPr>
              <a:t>SELF-CONTROL AND A BURNING DESIRE </a:t>
            </a:r>
            <a:r>
              <a:rPr lang="en-US" sz="2200" dirty="0">
                <a:solidFill>
                  <a:srgbClr val="FFFF00"/>
                </a:solidFill>
              </a:rPr>
              <a:t>TO PLEASE THE LORD. </a:t>
            </a:r>
          </a:p>
        </p:txBody>
      </p:sp>
      <p:pic>
        <p:nvPicPr>
          <p:cNvPr id="3074" name="Picture 2" descr="OnWords: Identity | KM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84" y="159432"/>
            <a:ext cx="1166144" cy="106859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ajectory | meaning of trajectory in Longman Dictionary of Contemporary  English | LDOCE"/>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480875" y="1883390"/>
            <a:ext cx="2175832" cy="2456597"/>
          </a:xfrm>
          <a:prstGeom prst="rect">
            <a:avLst/>
          </a:prstGeom>
          <a:noFill/>
          <a:extLst>
            <a:ext uri="{909E8E84-426E-40DD-AFC4-6F175D3DCCD1}">
              <a14:hiddenFill xmlns:a14="http://schemas.microsoft.com/office/drawing/2010/main">
                <a:solidFill>
                  <a:srgbClr val="FFFFFF"/>
                </a:solidFill>
              </a14:hiddenFill>
            </a:ext>
          </a:extLst>
        </p:spPr>
      </p:pic>
      <p:sp>
        <p:nvSpPr>
          <p:cNvPr id="5" name="U-Turn Arrow 4"/>
          <p:cNvSpPr/>
          <p:nvPr/>
        </p:nvSpPr>
        <p:spPr>
          <a:xfrm rot="20705648">
            <a:off x="5746816" y="2729551"/>
            <a:ext cx="1658202" cy="764274"/>
          </a:xfrm>
          <a:prstGeom prst="uturnArrow">
            <a:avLst/>
          </a:prstGeom>
          <a:solidFill>
            <a:schemeClr val="tx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5308979" y="3712191"/>
            <a:ext cx="1171896" cy="400110"/>
          </a:xfrm>
          <a:prstGeom prst="rect">
            <a:avLst/>
          </a:prstGeom>
          <a:noFill/>
        </p:spPr>
        <p:txBody>
          <a:bodyPr wrap="square" rtlCol="0">
            <a:spAutoFit/>
          </a:bodyPr>
          <a:lstStyle/>
          <a:p>
            <a:r>
              <a:rPr lang="en-US" sz="2000" dirty="0" smtClean="0">
                <a:solidFill>
                  <a:schemeClr val="bg1"/>
                </a:solidFill>
              </a:rPr>
              <a:t>Identity</a:t>
            </a:r>
          </a:p>
        </p:txBody>
      </p:sp>
      <p:cxnSp>
        <p:nvCxnSpPr>
          <p:cNvPr id="12" name="Straight Connector 11"/>
          <p:cNvCxnSpPr/>
          <p:nvPr/>
        </p:nvCxnSpPr>
        <p:spPr>
          <a:xfrm>
            <a:off x="6671691" y="1739837"/>
            <a:ext cx="0" cy="84107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423135" y="2014473"/>
            <a:ext cx="497112" cy="0"/>
          </a:xfrm>
          <a:prstGeom prst="line">
            <a:avLst/>
          </a:prstGeom>
          <a:ln w="889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79779" y="3094073"/>
            <a:ext cx="5029200" cy="1323439"/>
          </a:xfrm>
          <a:prstGeom prst="rect">
            <a:avLst/>
          </a:prstGeom>
        </p:spPr>
        <p:txBody>
          <a:bodyPr>
            <a:spAutoFit/>
          </a:bodyPr>
          <a:lstStyle/>
          <a:p>
            <a:r>
              <a:rPr lang="en-US" sz="2000" dirty="0" smtClean="0">
                <a:solidFill>
                  <a:schemeClr val="bg1"/>
                </a:solidFill>
              </a:rPr>
              <a:t>Set </a:t>
            </a:r>
            <a:r>
              <a:rPr lang="en-US" sz="2000" dirty="0">
                <a:solidFill>
                  <a:schemeClr val="bg1"/>
                </a:solidFill>
              </a:rPr>
              <a:t>your minds on things above, not on earthly things. </a:t>
            </a:r>
            <a:r>
              <a:rPr lang="en-US" sz="2000" baseline="30000" dirty="0">
                <a:solidFill>
                  <a:schemeClr val="bg1"/>
                </a:solidFill>
              </a:rPr>
              <a:t>3 </a:t>
            </a:r>
            <a:r>
              <a:rPr lang="en-US" sz="2000" dirty="0">
                <a:solidFill>
                  <a:schemeClr val="bg1"/>
                </a:solidFill>
              </a:rPr>
              <a:t> For you died, </a:t>
            </a:r>
            <a:r>
              <a:rPr lang="en-US" sz="2000" b="1" dirty="0">
                <a:solidFill>
                  <a:srgbClr val="FFFF00"/>
                </a:solidFill>
              </a:rPr>
              <a:t>and your life is now hidden with Christ in God</a:t>
            </a:r>
            <a:r>
              <a:rPr lang="en-US" sz="2000" dirty="0">
                <a:solidFill>
                  <a:schemeClr val="bg1"/>
                </a:solidFill>
              </a:rPr>
              <a:t>. </a:t>
            </a:r>
            <a:r>
              <a:rPr lang="en-US" sz="2000" b="1" dirty="0">
                <a:solidFill>
                  <a:schemeClr val="bg1"/>
                </a:solidFill>
              </a:rPr>
              <a:t>Colossians 3:2-3 (NIV) </a:t>
            </a:r>
            <a:endParaRPr lang="en-US" sz="2000" dirty="0">
              <a:solidFill>
                <a:schemeClr val="bg1"/>
              </a:solidFill>
            </a:endParaRPr>
          </a:p>
        </p:txBody>
      </p:sp>
    </p:spTree>
    <p:extLst>
      <p:ext uri="{BB962C8B-B14F-4D97-AF65-F5344CB8AC3E}">
        <p14:creationId xmlns:p14="http://schemas.microsoft.com/office/powerpoint/2010/main" val="234523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6853" y="3149429"/>
            <a:ext cx="8693624" cy="3539430"/>
          </a:xfrm>
          <a:prstGeom prst="rect">
            <a:avLst/>
          </a:prstGeom>
        </p:spPr>
        <p:txBody>
          <a:bodyPr wrap="square">
            <a:spAutoFit/>
          </a:bodyPr>
          <a:lstStyle/>
          <a:p>
            <a:r>
              <a:rPr lang="en-US" sz="3200" dirty="0">
                <a:solidFill>
                  <a:schemeClr val="bg1"/>
                </a:solidFill>
              </a:rPr>
              <a:t>HERE IS THE CRAZY THING – GOD ALLOWS EVIL – HE ALLOWS FREE WILLED PEOPLE TO REBEL AGAINST HIM – AND RUIN HIS BEST LAID PLANS FOR A SEASON – BUT </a:t>
            </a:r>
            <a:r>
              <a:rPr lang="en-US" sz="3200" dirty="0" smtClean="0">
                <a:solidFill>
                  <a:schemeClr val="bg1"/>
                </a:solidFill>
              </a:rPr>
              <a:t>IN A STUNNING DISPLAY OF MERCY OFFERS SALVATION TO REDEEM HIS ORIGINAL DREAM</a:t>
            </a:r>
            <a:endParaRPr lang="en-US" sz="3200" dirty="0">
              <a:solidFill>
                <a:schemeClr val="bg1"/>
              </a:solidFill>
            </a:endParaRPr>
          </a:p>
        </p:txBody>
      </p:sp>
      <p:sp>
        <p:nvSpPr>
          <p:cNvPr id="3" name="TextBox 2"/>
          <p:cNvSpPr txBox="1"/>
          <p:nvPr/>
        </p:nvSpPr>
        <p:spPr>
          <a:xfrm>
            <a:off x="381664" y="139760"/>
            <a:ext cx="9239414" cy="646331"/>
          </a:xfrm>
          <a:prstGeom prst="rect">
            <a:avLst/>
          </a:prstGeom>
          <a:noFill/>
        </p:spPr>
        <p:txBody>
          <a:bodyPr wrap="square" rtlCol="0">
            <a:spAutoFit/>
          </a:bodyPr>
          <a:lstStyle/>
          <a:p>
            <a:pPr algn="ctr"/>
            <a:r>
              <a:rPr lang="en-US" sz="3600" dirty="0" smtClean="0">
                <a:solidFill>
                  <a:srgbClr val="FFFF00"/>
                </a:solidFill>
              </a:rPr>
              <a:t>God Works to Redeem His Dream</a:t>
            </a:r>
            <a:endParaRPr lang="en-US" sz="3600" dirty="0">
              <a:solidFill>
                <a:srgbClr val="FFFF00"/>
              </a:solidFill>
            </a:endParaRPr>
          </a:p>
        </p:txBody>
      </p:sp>
      <p:pic>
        <p:nvPicPr>
          <p:cNvPr id="8194" name="Picture 2" descr="Why Does God Allow Evil, Pain, And Suffering? (Part 2) | Sermons | Victory  Church"/>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657515" y="849782"/>
            <a:ext cx="6552300" cy="2076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3712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85800" y="-94398"/>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So - God Has Allowed The Earth</a:t>
            </a:r>
          </a:p>
          <a:p>
            <a:pPr algn="ctr"/>
            <a:r>
              <a:rPr lang="en-US" sz="2800" b="1" kern="0" dirty="0" smtClean="0">
                <a:solidFill>
                  <a:srgbClr val="FFFF00"/>
                </a:solidFill>
                <a:effectLst>
                  <a:outerShdw blurRad="38100" dist="38100" dir="2700000" algn="tl">
                    <a:srgbClr val="000000">
                      <a:alpha val="43137"/>
                    </a:srgbClr>
                  </a:outerShdw>
                </a:effectLst>
              </a:rPr>
              <a:t>To Remain Fallen – For A Season</a:t>
            </a:r>
            <a:endParaRPr lang="en-US" sz="2800" b="1" kern="0" dirty="0">
              <a:solidFill>
                <a:srgbClr val="FFFF00"/>
              </a:solidFill>
              <a:effectLst>
                <a:outerShdw blurRad="38100" dist="38100" dir="2700000" algn="tl">
                  <a:srgbClr val="000000">
                    <a:alpha val="43137"/>
                  </a:srgbClr>
                </a:outerShdw>
              </a:effectLst>
            </a:endParaRPr>
          </a:p>
        </p:txBody>
      </p:sp>
      <p:pic>
        <p:nvPicPr>
          <p:cNvPr id="3" name="Picture 2"/>
          <p:cNvPicPr/>
          <p:nvPr/>
        </p:nvPicPr>
        <p:blipFill rotWithShape="1">
          <a:blip r:embed="rId2">
            <a:extLst>
              <a:ext uri="{28A0092B-C50C-407E-A947-70E740481C1C}">
                <a14:useLocalDpi xmlns:a14="http://schemas.microsoft.com/office/drawing/2010/main" val="0"/>
              </a:ext>
            </a:extLst>
          </a:blip>
          <a:srcRect/>
          <a:stretch/>
        </p:blipFill>
        <p:spPr bwMode="auto">
          <a:xfrm>
            <a:off x="5984544" y="973540"/>
            <a:ext cx="3207224" cy="1981200"/>
          </a:xfrm>
          <a:prstGeom prst="rect">
            <a:avLst/>
          </a:prstGeom>
          <a:ln>
            <a:noFill/>
          </a:ln>
          <a:extLst>
            <a:ext uri="{53640926-AAD7-44D8-BBD7-CCE9431645EC}">
              <a14:shadowObscured xmlns:a14="http://schemas.microsoft.com/office/drawing/2010/main"/>
            </a:ext>
          </a:extLst>
        </p:spPr>
      </p:pic>
      <p:sp>
        <p:nvSpPr>
          <p:cNvPr id="2" name="Rectangle 1"/>
          <p:cNvSpPr/>
          <p:nvPr/>
        </p:nvSpPr>
        <p:spPr>
          <a:xfrm>
            <a:off x="119418" y="1369537"/>
            <a:ext cx="5476164" cy="5324535"/>
          </a:xfrm>
          <a:prstGeom prst="rect">
            <a:avLst/>
          </a:prstGeom>
        </p:spPr>
        <p:txBody>
          <a:bodyPr wrap="square">
            <a:spAutoFit/>
          </a:bodyPr>
          <a:lstStyle/>
          <a:p>
            <a:r>
              <a:rPr lang="en-US" sz="2000" dirty="0" smtClean="0">
                <a:solidFill>
                  <a:schemeClr val="bg1"/>
                </a:solidFill>
              </a:rPr>
              <a:t>GOD </a:t>
            </a:r>
            <a:r>
              <a:rPr lang="en-US" sz="2000" dirty="0">
                <a:solidFill>
                  <a:schemeClr val="bg1"/>
                </a:solidFill>
              </a:rPr>
              <a:t>ALLOWS SUFFERING – BUT HE BRINGS GRACE FOR EACH PROBLEM. HE COMES INTO YOUR SUFFERING. HE COMES INTO YOUR PAIN. HE COMES INTO YOUR LOSS. HE DIDN’T KEEP THE EARTH IN ITS PRISTINE PERFECT CONDITION – ONCE ADAM AND EVE FELL – HE DIDN’T IGNORE IT – AND BRING THE EARTH IMMEDIATELY BACK INTO PERFECTION – HE ALLOWED IT TO REMAIN FALLEN – THAT STUMBLES US – BUT IT IS WHAT HE CHOSE.</a:t>
            </a:r>
          </a:p>
          <a:p>
            <a:r>
              <a:rPr lang="en-US" sz="2000" dirty="0">
                <a:solidFill>
                  <a:schemeClr val="bg1"/>
                </a:solidFill>
              </a:rPr>
              <a:t> </a:t>
            </a:r>
          </a:p>
          <a:p>
            <a:r>
              <a:rPr lang="en-US" sz="2000" dirty="0">
                <a:solidFill>
                  <a:schemeClr val="bg1"/>
                </a:solidFill>
              </a:rPr>
              <a:t>BUT THERE IS A PLAN </a:t>
            </a:r>
            <a:r>
              <a:rPr lang="en-US" sz="2000" dirty="0" smtClean="0">
                <a:solidFill>
                  <a:schemeClr val="bg1"/>
                </a:solidFill>
              </a:rPr>
              <a:t>: GOD </a:t>
            </a:r>
            <a:r>
              <a:rPr lang="en-US" sz="2000" dirty="0">
                <a:solidFill>
                  <a:schemeClr val="bg1"/>
                </a:solidFill>
              </a:rPr>
              <a:t>IS TAKING THE SUFFERING AND THE CRAZINESS </a:t>
            </a:r>
            <a:r>
              <a:rPr lang="en-US" sz="2000" b="1" dirty="0">
                <a:solidFill>
                  <a:srgbClr val="FFFF00"/>
                </a:solidFill>
              </a:rPr>
              <a:t>AND BRINGING OUT OF IT – A GREATER GLORY </a:t>
            </a:r>
          </a:p>
        </p:txBody>
      </p:sp>
      <p:sp>
        <p:nvSpPr>
          <p:cNvPr id="4" name="Rectangle 3"/>
          <p:cNvSpPr/>
          <p:nvPr/>
        </p:nvSpPr>
        <p:spPr>
          <a:xfrm>
            <a:off x="5520518" y="4001283"/>
            <a:ext cx="4281985" cy="2862322"/>
          </a:xfrm>
          <a:prstGeom prst="rect">
            <a:avLst/>
          </a:prstGeom>
        </p:spPr>
        <p:txBody>
          <a:bodyPr wrap="square">
            <a:spAutoFit/>
          </a:bodyPr>
          <a:lstStyle/>
          <a:p>
            <a:r>
              <a:rPr lang="en-US" b="1" dirty="0" smtClean="0">
                <a:solidFill>
                  <a:srgbClr val="FFFF00"/>
                </a:solidFill>
              </a:rPr>
              <a:t>The </a:t>
            </a:r>
            <a:r>
              <a:rPr lang="en-US" b="1" dirty="0">
                <a:solidFill>
                  <a:srgbClr val="FFFF00"/>
                </a:solidFill>
              </a:rPr>
              <a:t>creation waits in eager (earnest) expectation for the sons of God to be revealed</a:t>
            </a:r>
            <a:r>
              <a:rPr lang="en-US" b="1" dirty="0">
                <a:solidFill>
                  <a:schemeClr val="bg1"/>
                </a:solidFill>
              </a:rPr>
              <a:t>. 20  For the creation was subjected to frustration, not by its own choice, but by the will of the </a:t>
            </a:r>
            <a:r>
              <a:rPr lang="en-US" b="1" dirty="0" smtClean="0">
                <a:solidFill>
                  <a:schemeClr val="bg1"/>
                </a:solidFill>
              </a:rPr>
              <a:t>One </a:t>
            </a:r>
            <a:r>
              <a:rPr lang="en-US" b="1" dirty="0">
                <a:solidFill>
                  <a:schemeClr val="bg1"/>
                </a:solidFill>
              </a:rPr>
              <a:t>who subjected it, in hope</a:t>
            </a:r>
            <a:r>
              <a:rPr lang="en-US" dirty="0">
                <a:solidFill>
                  <a:schemeClr val="bg1"/>
                </a:solidFill>
              </a:rPr>
              <a:t> 21  that the creation itself will be liberated from its bondage to decay and </a:t>
            </a:r>
            <a:r>
              <a:rPr lang="en-US" b="1" dirty="0">
                <a:solidFill>
                  <a:srgbClr val="FFFF00"/>
                </a:solidFill>
              </a:rPr>
              <a:t>brought into the glorious freedom of the children of God</a:t>
            </a:r>
            <a:r>
              <a:rPr lang="en-US" dirty="0">
                <a:solidFill>
                  <a:schemeClr val="bg1"/>
                </a:solidFill>
              </a:rPr>
              <a:t>. </a:t>
            </a:r>
            <a:r>
              <a:rPr lang="en-US" dirty="0" smtClean="0">
                <a:solidFill>
                  <a:schemeClr val="bg1"/>
                </a:solidFill>
              </a:rPr>
              <a:t>Romans 8:18-21</a:t>
            </a:r>
            <a:endParaRPr lang="en-US" dirty="0"/>
          </a:p>
        </p:txBody>
      </p:sp>
      <p:sp>
        <p:nvSpPr>
          <p:cNvPr id="6" name="Rectangle 5"/>
          <p:cNvSpPr/>
          <p:nvPr/>
        </p:nvSpPr>
        <p:spPr>
          <a:xfrm>
            <a:off x="5459104" y="2958348"/>
            <a:ext cx="4561196" cy="923330"/>
          </a:xfrm>
          <a:prstGeom prst="rect">
            <a:avLst/>
          </a:prstGeom>
        </p:spPr>
        <p:txBody>
          <a:bodyPr wrap="square">
            <a:spAutoFit/>
          </a:bodyPr>
          <a:lstStyle/>
          <a:p>
            <a:r>
              <a:rPr lang="en-US" dirty="0">
                <a:solidFill>
                  <a:schemeClr val="bg1"/>
                </a:solidFill>
              </a:rPr>
              <a:t>I consider that our present sufferings are not worth </a:t>
            </a:r>
            <a:r>
              <a:rPr lang="en-US" b="1" dirty="0">
                <a:solidFill>
                  <a:srgbClr val="FFFF00"/>
                </a:solidFill>
              </a:rPr>
              <a:t>comparing with the glory that will be revealed in us</a:t>
            </a:r>
            <a:r>
              <a:rPr lang="en-US" dirty="0">
                <a:solidFill>
                  <a:schemeClr val="bg1"/>
                </a:solidFill>
              </a:rPr>
              <a:t>. </a:t>
            </a:r>
            <a:endParaRPr lang="en-US" dirty="0"/>
          </a:p>
        </p:txBody>
      </p:sp>
    </p:spTree>
    <p:extLst>
      <p:ext uri="{BB962C8B-B14F-4D97-AF65-F5344CB8AC3E}">
        <p14:creationId xmlns:p14="http://schemas.microsoft.com/office/powerpoint/2010/main" val="2334428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2652" y="162210"/>
            <a:ext cx="9654362" cy="2308324"/>
          </a:xfrm>
          <a:prstGeom prst="rect">
            <a:avLst/>
          </a:prstGeom>
          <a:noFill/>
        </p:spPr>
        <p:txBody>
          <a:bodyPr wrap="square" rtlCol="0">
            <a:spAutoFit/>
          </a:bodyPr>
          <a:lstStyle/>
          <a:p>
            <a:r>
              <a:rPr lang="en-US" sz="3600" b="1" dirty="0" smtClean="0">
                <a:solidFill>
                  <a:srgbClr val="FFFF00"/>
                </a:solidFill>
                <a:effectLst>
                  <a:outerShdw blurRad="38100" dist="38100" dir="2700000" algn="tl">
                    <a:srgbClr val="000000">
                      <a:alpha val="43137"/>
                    </a:srgbClr>
                  </a:outerShdw>
                </a:effectLst>
              </a:rPr>
              <a:t>God Delights To </a:t>
            </a:r>
          </a:p>
          <a:p>
            <a:r>
              <a:rPr lang="en-US" sz="3600" b="1" dirty="0" smtClean="0">
                <a:solidFill>
                  <a:srgbClr val="FFFF00"/>
                </a:solidFill>
                <a:effectLst>
                  <a:outerShdw blurRad="38100" dist="38100" dir="2700000" algn="tl">
                    <a:srgbClr val="000000">
                      <a:alpha val="43137"/>
                    </a:srgbClr>
                  </a:outerShdw>
                </a:effectLst>
              </a:rPr>
              <a:t>Rescue Us </a:t>
            </a:r>
          </a:p>
          <a:p>
            <a:r>
              <a:rPr lang="en-US" sz="3600" b="1" dirty="0" smtClean="0">
                <a:solidFill>
                  <a:srgbClr val="FFFF00"/>
                </a:solidFill>
                <a:effectLst>
                  <a:outerShdw blurRad="38100" dist="38100" dir="2700000" algn="tl">
                    <a:srgbClr val="000000">
                      <a:alpha val="43137"/>
                    </a:srgbClr>
                  </a:outerShdw>
                </a:effectLst>
              </a:rPr>
              <a:t>From This Corrupt </a:t>
            </a:r>
          </a:p>
          <a:p>
            <a:r>
              <a:rPr lang="en-US" sz="3600" b="1" dirty="0" smtClean="0">
                <a:solidFill>
                  <a:srgbClr val="FFFF00"/>
                </a:solidFill>
                <a:effectLst>
                  <a:outerShdw blurRad="38100" dist="38100" dir="2700000" algn="tl">
                    <a:srgbClr val="000000">
                      <a:alpha val="43137"/>
                    </a:srgbClr>
                  </a:outerShdw>
                </a:effectLst>
              </a:rPr>
              <a:t>Generation </a:t>
            </a:r>
            <a:endParaRPr lang="en-US" sz="3600" b="1" dirty="0">
              <a:solidFill>
                <a:srgbClr val="FFFF00"/>
              </a:solidFill>
              <a:effectLst>
                <a:outerShdw blurRad="38100" dist="38100" dir="2700000" algn="tl">
                  <a:srgbClr val="000000">
                    <a:alpha val="43137"/>
                  </a:srgbClr>
                </a:outerShdw>
              </a:effectLst>
            </a:endParaRPr>
          </a:p>
        </p:txBody>
      </p:sp>
      <p:sp>
        <p:nvSpPr>
          <p:cNvPr id="2" name="Rectangle 1"/>
          <p:cNvSpPr/>
          <p:nvPr/>
        </p:nvSpPr>
        <p:spPr>
          <a:xfrm>
            <a:off x="212652" y="4679672"/>
            <a:ext cx="9722917" cy="1938992"/>
          </a:xfrm>
          <a:prstGeom prst="rect">
            <a:avLst/>
          </a:prstGeom>
        </p:spPr>
        <p:txBody>
          <a:bodyPr wrap="square">
            <a:spAutoFit/>
          </a:bodyPr>
          <a:lstStyle/>
          <a:p>
            <a:r>
              <a:rPr lang="en-US" sz="2400" dirty="0" smtClean="0">
                <a:solidFill>
                  <a:schemeClr val="bg1"/>
                </a:solidFill>
              </a:rPr>
              <a:t>In </a:t>
            </a:r>
            <a:r>
              <a:rPr lang="en-US" sz="2400" dirty="0">
                <a:solidFill>
                  <a:schemeClr val="bg1"/>
                </a:solidFill>
              </a:rPr>
              <a:t>this you greatly rejoice, though now for a little while you may have had to suffer grief in all kinds of trials. 7  These have come so that your faith--of greater worth than gold, which perishes even though refined by fire--</a:t>
            </a:r>
            <a:r>
              <a:rPr lang="en-US" sz="2400" b="1" dirty="0">
                <a:solidFill>
                  <a:srgbClr val="FFFF00"/>
                </a:solidFill>
              </a:rPr>
              <a:t>may be proved genuine and may result in praise, glory and honor when Jesus Christ is revealed</a:t>
            </a:r>
            <a:r>
              <a:rPr lang="en-US" sz="2400" dirty="0">
                <a:solidFill>
                  <a:schemeClr val="bg1"/>
                </a:solidFill>
              </a:rPr>
              <a:t>. 1 Peter 1:6-7 (NIV) </a:t>
            </a:r>
          </a:p>
        </p:txBody>
      </p:sp>
      <p:sp>
        <p:nvSpPr>
          <p:cNvPr id="3" name="Rectangle 2"/>
          <p:cNvSpPr/>
          <p:nvPr/>
        </p:nvSpPr>
        <p:spPr>
          <a:xfrm>
            <a:off x="457597" y="2470534"/>
            <a:ext cx="9041642" cy="2000548"/>
          </a:xfrm>
          <a:prstGeom prst="rect">
            <a:avLst/>
          </a:prstGeom>
        </p:spPr>
        <p:txBody>
          <a:bodyPr wrap="square">
            <a:spAutoFit/>
          </a:bodyPr>
          <a:lstStyle/>
          <a:p>
            <a:r>
              <a:rPr lang="en-US" sz="2400" dirty="0" smtClean="0">
                <a:solidFill>
                  <a:schemeClr val="bg1"/>
                </a:solidFill>
              </a:rPr>
              <a:t>Grace </a:t>
            </a:r>
            <a:r>
              <a:rPr lang="en-US" sz="2400" dirty="0">
                <a:solidFill>
                  <a:schemeClr val="bg1"/>
                </a:solidFill>
              </a:rPr>
              <a:t>and peace to you from God our Father and the Lord Jesus Christ, </a:t>
            </a:r>
            <a:r>
              <a:rPr lang="en-US" sz="2400" baseline="30000" dirty="0">
                <a:solidFill>
                  <a:schemeClr val="bg1"/>
                </a:solidFill>
              </a:rPr>
              <a:t>4 </a:t>
            </a:r>
            <a:r>
              <a:rPr lang="en-US" sz="2400" dirty="0">
                <a:solidFill>
                  <a:schemeClr val="bg1"/>
                </a:solidFill>
              </a:rPr>
              <a:t> who gave himself for our sins to rescue </a:t>
            </a:r>
            <a:r>
              <a:rPr lang="en-US" sz="2400" dirty="0" smtClean="0">
                <a:solidFill>
                  <a:schemeClr val="bg1"/>
                </a:solidFill>
              </a:rPr>
              <a:t>(deliver, pluck, tear out) us </a:t>
            </a:r>
            <a:r>
              <a:rPr lang="en-US" sz="2400" dirty="0">
                <a:solidFill>
                  <a:schemeClr val="bg1"/>
                </a:solidFill>
              </a:rPr>
              <a:t>from the </a:t>
            </a:r>
            <a:r>
              <a:rPr lang="en-US" sz="2800" b="1" dirty="0">
                <a:solidFill>
                  <a:srgbClr val="FFFF00"/>
                </a:solidFill>
              </a:rPr>
              <a:t>present evil </a:t>
            </a:r>
            <a:r>
              <a:rPr lang="en-US" sz="2800" b="1" dirty="0" smtClean="0">
                <a:solidFill>
                  <a:srgbClr val="FFFF00"/>
                </a:solidFill>
              </a:rPr>
              <a:t> </a:t>
            </a:r>
            <a:r>
              <a:rPr lang="en-US" dirty="0" smtClean="0">
                <a:solidFill>
                  <a:schemeClr val="bg1"/>
                </a:solidFill>
              </a:rPr>
              <a:t>(hurtful, diseased, vicious, lewd)</a:t>
            </a:r>
            <a:r>
              <a:rPr lang="en-US" sz="2400" dirty="0" smtClean="0">
                <a:solidFill>
                  <a:schemeClr val="bg1"/>
                </a:solidFill>
              </a:rPr>
              <a:t> </a:t>
            </a:r>
            <a:r>
              <a:rPr lang="en-US" sz="2400" b="1" dirty="0" smtClean="0">
                <a:solidFill>
                  <a:srgbClr val="FFFF00"/>
                </a:solidFill>
              </a:rPr>
              <a:t>age</a:t>
            </a:r>
            <a:r>
              <a:rPr lang="en-US" sz="2400" dirty="0">
                <a:solidFill>
                  <a:schemeClr val="bg1"/>
                </a:solidFill>
              </a:rPr>
              <a:t>, according to the will of our God and Father, </a:t>
            </a:r>
            <a:r>
              <a:rPr lang="en-US" sz="2400" baseline="30000" dirty="0">
                <a:solidFill>
                  <a:schemeClr val="bg1"/>
                </a:solidFill>
              </a:rPr>
              <a:t>5 </a:t>
            </a:r>
            <a:r>
              <a:rPr lang="en-US" sz="2400" dirty="0">
                <a:solidFill>
                  <a:schemeClr val="bg1"/>
                </a:solidFill>
              </a:rPr>
              <a:t> to whom be glory for ever and ever. Amen. </a:t>
            </a:r>
            <a:r>
              <a:rPr lang="en-US" sz="2400" b="1" dirty="0">
                <a:solidFill>
                  <a:schemeClr val="bg1"/>
                </a:solidFill>
              </a:rPr>
              <a:t>Galatians 1:3-5 (NIV) </a:t>
            </a:r>
            <a:endParaRPr lang="en-US" sz="2400" dirty="0">
              <a:solidFill>
                <a:schemeClr val="bg1"/>
              </a:solidFill>
            </a:endParaRPr>
          </a:p>
        </p:txBody>
      </p:sp>
      <p:pic>
        <p:nvPicPr>
          <p:cNvPr id="1026" name="Picture 2" descr="Rescue missions”: the Supreme Court sometimes is an error-correction body"/>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479877" y="162210"/>
            <a:ext cx="1920270" cy="21020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uck In Quickmud (aka Snakes In A Lake) | RemoteMedic.Net"/>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605516" y="282050"/>
            <a:ext cx="3330054" cy="1982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40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Custom 31">
      <a:majorFont>
        <a:latin typeface="Posterama Bold"/>
        <a:ea typeface=""/>
        <a:cs typeface=""/>
      </a:majorFont>
      <a:minorFont>
        <a:latin typeface="Bierstad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solidFill>
              <a:schemeClr val="bg1"/>
            </a:solidFill>
          </a:defRPr>
        </a:defPPr>
      </a:lstStyle>
    </a:txDef>
  </a:objectDefaults>
  <a:extraClrSchemeLst/>
  <a:extLst>
    <a:ext uri="{05A4C25C-085E-4340-85A3-A5531E510DB2}">
      <thm15:themeFamily xmlns=""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6D2D45-3944-4D77-9142-02FD272EF319}">
  <ds:schemaRefs>
    <ds:schemaRef ds:uri="http://schemas.microsoft.com/sharepoint/v3/contenttype/forms"/>
  </ds:schemaRefs>
</ds:datastoreItem>
</file>

<file path=customXml/itemProps2.xml><?xml version="1.0" encoding="utf-8"?>
<ds:datastoreItem xmlns:ds="http://schemas.openxmlformats.org/officeDocument/2006/customXml" ds:itemID="{3258F013-9E4A-4975-A97B-33FEBC5FEE80}">
  <ds:schemaRefs>
    <ds:schemaRef ds:uri="230e9df3-be65-4c73-a93b-d1236ebd677e"/>
    <ds:schemaRef ds:uri="http://schemas.microsoft.com/sharepoint/v3"/>
    <ds:schemaRef ds:uri="http://schemas.microsoft.com/office/2006/documentManagement/types"/>
    <ds:schemaRef ds:uri="71af3243-3dd4-4a8d-8c0d-dd76da1f02a5"/>
    <ds:schemaRef ds:uri="http://purl.org/dc/elements/1.1/"/>
    <ds:schemaRef ds:uri="http://purl.org/dc/dcmitype/"/>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16c05727-aa75-4e4a-9b5f-8a80a1165891"/>
    <ds:schemaRef ds:uri="http://purl.org/dc/terms/"/>
  </ds:schemaRefs>
</ds:datastoreItem>
</file>

<file path=customXml/itemProps3.xml><?xml version="1.0" encoding="utf-8"?>
<ds:datastoreItem xmlns:ds="http://schemas.openxmlformats.org/officeDocument/2006/customXml" ds:itemID="{0C08EBEC-4760-45C2-B3A3-10A1EA3389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1811</Words>
  <Application>Microsoft Office PowerPoint</Application>
  <PresentationFormat>Custom</PresentationFormat>
  <Paragraphs>115</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2021-08-17T04:23:05Z</dcterms:created>
  <dcterms:modified xsi:type="dcterms:W3CDTF">2024-05-12T15:56:16Z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