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67E433-4192-8690-3AAB-0ECDBDC0F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B3BA1FC-A673-B4BB-9412-31B0DF868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E3F49BA-F284-1973-F2BD-573FA65A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AEEE39-7644-00A7-8C7A-0AB2B71E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CFF99A-1AEB-222F-1CBD-69A58D974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0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3FCBCF-C0C5-07F7-BB15-3BE9FF51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40B4D60-C34D-AFDE-09D9-42F3E9A7B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57A228-3298-9697-1D3B-0D2A161A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F18DA0-72CD-B028-B669-787444EC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6F1F33-8771-335E-7A63-E462895D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0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6E053B0-C40E-9BEB-D4C6-7B201899D0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C46CDA-6885-9B1A-1052-02AF85301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203799-695F-0B38-F1A8-8731CD67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C9623D-4737-E546-9821-45310009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31DB1F-3B31-03E3-A5D8-95EBD644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CC6799-90F7-DE5C-9C4C-728C2CF0D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3C23A-601E-C04B-B545-32EAB8F50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45B49A-8B82-3126-7963-073065194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F967CC-5F2C-E964-3750-638561B4C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6A558C-DF70-BB59-6BB7-0EC6F2E2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2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4E1DB-B32B-4E8B-9076-58D3AC549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D62EAF-FCAA-38BF-86A4-17D077285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257FDB-B7D0-A618-ECFC-FFABBAB9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98CF81-A544-AE6C-8515-394A95715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BC6B8A-BEF5-BB57-5D72-55E1FAC4F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9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20D9D2-5C38-A12F-E76E-5BE8CB0A9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A0CB5C-CAAD-22D2-68E0-B13874BA0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C309471-3C09-D7FF-5E0F-E0AEE85E6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9F9B217-D026-9D8B-850F-41397F1C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345505-80F7-572A-9E5A-97CEBD19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3E57DA-B883-F832-B930-16A9B36EC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7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B4EA94-A8EB-60E7-43FB-E05BEA32F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F21135-D1A2-0D20-DB1E-C5D6F6031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17D43F3-7C1C-9E78-B9D4-5513B82AD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4A267ED-BC46-ECA1-75E5-038E715E7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77EDE88-97CD-C24E-7A58-91C0697FAE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3D11366-17FB-87ED-F696-A326FA413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566469F-285F-2EDE-FBF0-7F21E8D4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66F7435-07D5-FC85-2743-9D3655BD0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5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B3AD2D-692A-FEDA-7DB8-D58E10E50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8DB6E68-614C-432A-7EA5-DEA400431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DD79B25-438E-758E-2EED-A0C00375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F83EAC1-042D-76E1-C42E-34E740632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9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93A82C-B855-93BD-DCB9-C2AC115A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E393C9D-067C-225E-8CC0-8E31633A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7219BE-FC27-1013-057E-6F8AAA18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7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0EEDF9-068E-6087-A676-DDCEDD4A7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EF1C24-3021-B317-5867-67D971FE2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052057E-49D4-DCD0-3544-D9013B1DC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7D5C531-7219-7CF3-0B75-61BFACAE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DBB195E-585F-652A-1299-BA354F0FF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6A64F8-007A-E52E-6FEE-561C8B83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8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F3978F-EA0F-5EFE-7180-4E9FC8CE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07D82B1-B001-B78E-2D95-A2B68E08E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2CF147F-EB28-20EA-52DC-D6F98D5F8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4B634FE-3F96-7174-CC5F-813659FA2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B34C3A-48E3-0434-4305-CE3CA423D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579B37-BFF5-71DB-8C4E-4FE58A9F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8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7960FC-2723-84C3-660A-7A21B2004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8E0371-04EF-DC0B-CAB6-153B1029D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413F32-D78A-3599-5922-F9F76F95EB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753D0A-30C3-420B-9144-EE0D645A14A8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9C7094-AE8A-DCB1-DB4A-80BF275D7F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0DD868-8A0A-92F7-C417-E5F2E8F0E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87DA7-FFF3-419A-901C-30B8EAF01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2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0A0502-F9BD-58C4-8483-CA39F78C5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55748"/>
          </a:xfrm>
        </p:spPr>
        <p:txBody>
          <a:bodyPr/>
          <a:lstStyle/>
          <a:p>
            <a:r>
              <a:rPr lang="en-US" b="1" dirty="0"/>
              <a:t>Jesus as the Ultimate Bridge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8965775-CE6A-384E-EAFC-6047ACB8F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June 30, 2024</a:t>
            </a:r>
          </a:p>
          <a:p>
            <a:r>
              <a:rPr lang="en-US" sz="4000" dirty="0"/>
              <a:t>Travis Tymoczko </a:t>
            </a:r>
          </a:p>
        </p:txBody>
      </p:sp>
    </p:spTree>
    <p:extLst>
      <p:ext uri="{BB962C8B-B14F-4D97-AF65-F5344CB8AC3E}">
        <p14:creationId xmlns:p14="http://schemas.microsoft.com/office/powerpoint/2010/main" val="2881901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070BC5-B22F-9E9B-475B-5DBA0CDF7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12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Prodigal Son (Luke 15:25-31)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F9A956-E91A-C3EE-0DE0-8719EBD1F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51670"/>
            <a:ext cx="9144000" cy="3453714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Verse 31 is one of the saddest verses in the Bible.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Everything I have has always been available to you.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It is easy to see the sin of the younger son and the radical love/forgiveness of the Father.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The younger brother was lost in the “World”.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It is harder to see the lost-ness of the older brother b/c it is internal .  Blinded by resentment, entitlement and fear he was lost in his own home.</a:t>
            </a:r>
          </a:p>
        </p:txBody>
      </p:sp>
    </p:spTree>
    <p:extLst>
      <p:ext uri="{BB962C8B-B14F-4D97-AF65-F5344CB8AC3E}">
        <p14:creationId xmlns:p14="http://schemas.microsoft.com/office/powerpoint/2010/main" val="709720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7716DC-E951-79E7-955B-AB9CCBB06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471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Jesus as the Bridge out of the Wilderness of the World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38B152D-EF93-46E8-D54A-4BCC0DD77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69507"/>
            <a:ext cx="9144000" cy="256612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It is so frustrating to see the Israelites wander and fail repeatedly in the Book of Numbers, but we fail to see it in ourselves.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We blames the Israelites for failing with a lack of distractions and excuse ourselves for our many self created distractions.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Many of us know the right answers, but don’t want to obey.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Others of us want full control and live on “I can do it”.</a:t>
            </a:r>
          </a:p>
        </p:txBody>
      </p:sp>
    </p:spTree>
    <p:extLst>
      <p:ext uri="{BB962C8B-B14F-4D97-AF65-F5344CB8AC3E}">
        <p14:creationId xmlns:p14="http://schemas.microsoft.com/office/powerpoint/2010/main" val="1832130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AA4CE1-B6FA-FDA5-83B3-16E1F2AF6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Jesus as the Bridge to the Holy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ACCDF59-F6A8-4FAF-1A91-82D79AD1E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6514"/>
            <a:ext cx="9144000" cy="226128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We too often forget or underestimate God’s holiness.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Remembering/Mediating on this is the start.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Aaron’s Sons (Leviticus 10:1-3) – General Understanding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Isaiah’s vision (Isaiah 6:1-7)  “Woe is Me”</a:t>
            </a:r>
          </a:p>
        </p:txBody>
      </p:sp>
    </p:spTree>
    <p:extLst>
      <p:ext uri="{BB962C8B-B14F-4D97-AF65-F5344CB8AC3E}">
        <p14:creationId xmlns:p14="http://schemas.microsoft.com/office/powerpoint/2010/main" val="2556754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EE52C0-B603-4078-7C93-45F125069C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5038"/>
            <a:ext cx="9144000" cy="145809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Jesus as the Bridge to the Holy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ACB6E24-B6FD-1081-5FA7-B5D62D7F9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06130"/>
            <a:ext cx="9144000" cy="255167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We all know deep down, even the most proud among us, that we have a problem and cant stand in front of a Holy God.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We are all trying to cover ourselves in something (Success, family, comparisons, religion).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only answer is to cover ourselves in Christ’s righteousness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Armor of God = Breastplate of Righteousness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56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AE45EE-CC92-0BE2-0ACE-9C7017DD0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798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Fix Our Eyes on Jesus and the Cross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F54294-13C9-DA3A-DDA3-951B322CE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9379"/>
            <a:ext cx="9144000" cy="250842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gospel is simple enough for a child to understand and deep enough to never fully comprehend.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Grasping the fundamental truth of Substantial Sacrifice.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The Cross is individual and personal.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Jesus only knew love and fellowship with the Father and left it all behind for you personally.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/>
              <a:t>It means more when it is personal as opposed to corporately.</a:t>
            </a:r>
          </a:p>
        </p:txBody>
      </p:sp>
    </p:spTree>
    <p:extLst>
      <p:ext uri="{BB962C8B-B14F-4D97-AF65-F5344CB8AC3E}">
        <p14:creationId xmlns:p14="http://schemas.microsoft.com/office/powerpoint/2010/main" val="163532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1E00AC-BB40-5991-5B2F-ECA7E4C3D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37778"/>
          </a:xfrm>
        </p:spPr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27B5F51-1C66-16AC-5B4B-5CE10666C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06130"/>
            <a:ext cx="9144000" cy="255167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 matter where you are in the journey of life (Egypt, Wilderness, Canaan) Jesus is the answer.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God of “more” chances.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Gospel is personal.  Simple enough for a child and deeper than the ocean.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Until the New Jerusalem we bring the Kingdom of God through small acts done with great love by ambassadors on a mission.</a:t>
            </a:r>
          </a:p>
        </p:txBody>
      </p:sp>
    </p:spTree>
    <p:extLst>
      <p:ext uri="{BB962C8B-B14F-4D97-AF65-F5344CB8AC3E}">
        <p14:creationId xmlns:p14="http://schemas.microsoft.com/office/powerpoint/2010/main" val="3576754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385F8E-24B7-8B42-8E9C-D36CD21A6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0388"/>
          </a:xfrm>
        </p:spPr>
        <p:txBody>
          <a:bodyPr/>
          <a:lstStyle/>
          <a:p>
            <a:r>
              <a:rPr lang="en-US" b="1" dirty="0"/>
              <a:t>References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51F40EC-A4AF-BB07-2D73-62B041B36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6384"/>
            <a:ext cx="9144000" cy="268141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Be Counted </a:t>
            </a:r>
            <a:r>
              <a:rPr lang="en-US" dirty="0"/>
              <a:t>by Warren </a:t>
            </a:r>
            <a:r>
              <a:rPr lang="en-US" dirty="0" err="1"/>
              <a:t>Wiersbe</a:t>
            </a:r>
            <a:endParaRPr lang="en-US" dirty="0"/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The Prodigal God </a:t>
            </a:r>
            <a:r>
              <a:rPr lang="en-US" dirty="0"/>
              <a:t>by Tim Keller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The Prodigal Son </a:t>
            </a:r>
            <a:r>
              <a:rPr lang="en-US" dirty="0"/>
              <a:t>by John MacArthur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The Kingdom of God </a:t>
            </a:r>
            <a:r>
              <a:rPr lang="en-US" dirty="0"/>
              <a:t>podcast series by the Bible Project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The Sermon on the Mount </a:t>
            </a:r>
            <a:r>
              <a:rPr lang="en-US" dirty="0"/>
              <a:t>podcast series by the Bible Project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b="1" dirty="0"/>
              <a:t>The I Am Statements </a:t>
            </a:r>
            <a:r>
              <a:rPr lang="en-US" dirty="0"/>
              <a:t>sermon series by the Village Church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3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11ECA4-8FA9-2209-E803-7B427CFE1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8734"/>
          </a:xfrm>
        </p:spPr>
        <p:txBody>
          <a:bodyPr/>
          <a:lstStyle/>
          <a:p>
            <a:r>
              <a:rPr lang="en-US" b="1" dirty="0"/>
              <a:t>Jesus as the Bridge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3D91239-1972-8DC8-89DF-450956273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4410"/>
            <a:ext cx="9144000" cy="2675239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4000" dirty="0"/>
              <a:t>From your past to a new creation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4000" dirty="0"/>
              <a:t>To your present inheritance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4000" dirty="0"/>
              <a:t>Out of the wilderness of the World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4000" dirty="0"/>
              <a:t>To presence with God….forever</a:t>
            </a:r>
          </a:p>
        </p:txBody>
      </p:sp>
    </p:spTree>
    <p:extLst>
      <p:ext uri="{BB962C8B-B14F-4D97-AF65-F5344CB8AC3E}">
        <p14:creationId xmlns:p14="http://schemas.microsoft.com/office/powerpoint/2010/main" val="1943888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B90082-E74A-DFB7-80A2-18FF414D7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223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 to the Book of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E9BFA3-4D3A-124D-ABCE-3860FADCE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9951"/>
            <a:ext cx="9144000" cy="279880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The Bible’s travel guide/ultimate road trip.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Life for the Israelites was a journey, a special journey.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Bondage to Freedom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Childishness to Maturity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Selfishness to Service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Glorifying the past to anticipating the future </a:t>
            </a:r>
          </a:p>
        </p:txBody>
      </p:sp>
    </p:spTree>
    <p:extLst>
      <p:ext uri="{BB962C8B-B14F-4D97-AF65-F5344CB8AC3E}">
        <p14:creationId xmlns:p14="http://schemas.microsoft.com/office/powerpoint/2010/main" val="874793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2F3E4E-1414-FB4E-2807-DD3B74F4D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7523"/>
          </a:xfrm>
        </p:spPr>
        <p:txBody>
          <a:bodyPr/>
          <a:lstStyle/>
          <a:p>
            <a:r>
              <a:rPr lang="en-US" b="1" dirty="0"/>
              <a:t>Book of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03A70A-379D-D64F-B07F-5CD371AD0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9060"/>
            <a:ext cx="9096632" cy="3169508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From God’s point of view there are 3 locations in our journey (life).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/>
              <a:t>Egypt – A place of bondage that seems like security (“bad” sins to “acceptable” sins).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/>
              <a:t>Canaan – The place of inheritance (Kingdom of God).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800" dirty="0"/>
              <a:t>Wilderness – The place of unbelief, discipline, and falling short of our inheritance.</a:t>
            </a:r>
          </a:p>
        </p:txBody>
      </p:sp>
    </p:spTree>
    <p:extLst>
      <p:ext uri="{BB962C8B-B14F-4D97-AF65-F5344CB8AC3E}">
        <p14:creationId xmlns:p14="http://schemas.microsoft.com/office/powerpoint/2010/main" val="254711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D49A92-4623-97A1-52EB-DA7C00CE5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1809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Jesus tells us he is the Bridge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2D12E1C-88ED-8FCB-B8ED-BE8142180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7595"/>
            <a:ext cx="9144000" cy="257020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“I Am” Statements (Book of John)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Not what Jesus does, but where he tells us who he is.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I believe people when they tell us who they are.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“I am the Resurrection and the Life” (John 11: 17-27)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Jesus doesn’t say I will resurrect.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He is much more than the Conqueror of Death.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9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1883E7-9438-55DD-C617-E83BDFE6E8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Jesus as the Bridge Out of </a:t>
            </a:r>
            <a:r>
              <a:rPr lang="en-US" b="1" dirty="0" err="1"/>
              <a:t>Egpyt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2EA3DF-138B-C396-7DF6-5ABB3123C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He Delivers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Israelites from Egypt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Nineveh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Each individual hearer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Salvation alone belongs to the Lord.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68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A384C2-8206-F3BA-ED68-6B437C5C8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6637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Jesus as the Bridge from Egypt to a New Creation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0CA8E00-58D7-7BFA-820F-A77AEEE114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39313"/>
            <a:ext cx="9144000" cy="3249827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He untangles your past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New Creation (Romans 6:4)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No Shame (Romans 8:1)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Desire what he desires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“The lines/boundaries have fallen for me in pleasant places; indeed, I have a beautiful inheritance” (</a:t>
            </a:r>
            <a:r>
              <a:rPr lang="en-US" sz="4000" dirty="0" err="1"/>
              <a:t>Pslam</a:t>
            </a:r>
            <a:r>
              <a:rPr lang="en-US" sz="4000" dirty="0"/>
              <a:t> 16:6)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We like the Israelites harken back to life in Egypt or cant internalize God’s mercy.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747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B287D5-3FD5-5B32-67A1-B83D0782E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6134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Jesus as the Bridge to your present inheritance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CACBBFD-8D43-CB13-C4B1-AD817EA18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2881"/>
            <a:ext cx="9144000" cy="259491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Jesus pulls your future hope into the present.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Christians should enjoy things of this world at a deeper level.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Relationships, Food, Family, Music – “Joy”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Are you walking in the full inheritance that you have in Jesus and the Holy Spirit?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Ex: Kids playing in a muddy puddle 2 blocks from the beach.</a:t>
            </a:r>
          </a:p>
        </p:txBody>
      </p:sp>
    </p:spTree>
    <p:extLst>
      <p:ext uri="{BB962C8B-B14F-4D97-AF65-F5344CB8AC3E}">
        <p14:creationId xmlns:p14="http://schemas.microsoft.com/office/powerpoint/2010/main" val="2387592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13C7F-DD29-3B20-C685-EA1EB6692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355167"/>
          </a:xfrm>
        </p:spPr>
        <p:txBody>
          <a:bodyPr/>
          <a:lstStyle/>
          <a:p>
            <a:r>
              <a:rPr lang="en-US" b="1" dirty="0"/>
              <a:t>Canaan = Kingdom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4D43DE-35D9-15A2-BCE0-16BB24DA6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4984"/>
            <a:ext cx="9144000" cy="245281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The Kingdom of God – New Value System brought by Jesus.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We see glimpses, from the Garden of Eden to the New </a:t>
            </a:r>
            <a:r>
              <a:rPr lang="en-US" dirty="0" err="1"/>
              <a:t>Jerasulem</a:t>
            </a:r>
            <a:r>
              <a:rPr lang="en-US" dirty="0"/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The Dwelling Place of Man with God.</a:t>
            </a:r>
          </a:p>
          <a:p>
            <a:pPr algn="l"/>
            <a:r>
              <a:rPr lang="en-US" dirty="0"/>
              <a:t>The Characteristics of God (Sermon on the Mount)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Radical Love, Forgiveness, Generosity, Community.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Service &gt; Self.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Small things with great love.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Template for a life well lived.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59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939</Words>
  <Application>Microsoft Office PowerPoint</Application>
  <PresentationFormat>Custom</PresentationFormat>
  <Paragraphs>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Jesus as the Ultimate Bridge</vt:lpstr>
      <vt:lpstr>Jesus as the Bridge</vt:lpstr>
      <vt:lpstr>Back to the Book of Numbers</vt:lpstr>
      <vt:lpstr>Book of Numbers</vt:lpstr>
      <vt:lpstr>Jesus tells us he is the Bridge</vt:lpstr>
      <vt:lpstr>Jesus as the Bridge Out of Egpyt</vt:lpstr>
      <vt:lpstr>Jesus as the Bridge from Egypt to a New Creation</vt:lpstr>
      <vt:lpstr>Jesus as the Bridge to your present inheritance </vt:lpstr>
      <vt:lpstr>Canaan = Kingdom of God</vt:lpstr>
      <vt:lpstr>Prodigal Son (Luke 15:25-31)</vt:lpstr>
      <vt:lpstr>Jesus as the Bridge out of the Wilderness of the World</vt:lpstr>
      <vt:lpstr>Jesus as the Bridge to the Holy God</vt:lpstr>
      <vt:lpstr>Jesus as the Bridge to the Holy God</vt:lpstr>
      <vt:lpstr>Fix Our Eyes on Jesus and the Cross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as the Ultimate Bridge</dc:title>
  <dc:creator>Travis Tymoczko</dc:creator>
  <cp:lastModifiedBy>LifeGate</cp:lastModifiedBy>
  <cp:revision>4</cp:revision>
  <cp:lastPrinted>2024-06-29T21:35:18Z</cp:lastPrinted>
  <dcterms:created xsi:type="dcterms:W3CDTF">2024-06-26T20:13:03Z</dcterms:created>
  <dcterms:modified xsi:type="dcterms:W3CDTF">2024-07-07T15:50:28Z</dcterms:modified>
</cp:coreProperties>
</file>