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sldIdLst>
    <p:sldId id="258" r:id="rId2"/>
    <p:sldId id="279" r:id="rId3"/>
    <p:sldId id="273" r:id="rId4"/>
    <p:sldId id="276" r:id="rId5"/>
    <p:sldId id="272" r:id="rId6"/>
    <p:sldId id="275" r:id="rId7"/>
    <p:sldId id="277" r:id="rId8"/>
    <p:sldId id="278" r:id="rId9"/>
    <p:sldId id="280" r:id="rId10"/>
    <p:sldId id="271" r:id="rId11"/>
    <p:sldId id="256" r:id="rId12"/>
    <p:sldId id="257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81" r:id="rId25"/>
    <p:sldId id="282" r:id="rId26"/>
    <p:sldId id="28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C3F957-611A-415D-A323-51B16389FA97}" v="2" dt="2024-07-14T10:44:05.9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 snapToGrid="0">
      <p:cViewPr>
        <p:scale>
          <a:sx n="111" d="100"/>
          <a:sy n="111" d="100"/>
        </p:scale>
        <p:origin x="-450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Slade" userId="a0f30abecd459ac6" providerId="LiveId" clId="{43C3F957-611A-415D-A323-51B16389FA97}"/>
    <pc:docChg chg="undo custSel addSld modSld sldOrd">
      <pc:chgData name="Daniel Slade" userId="a0f30abecd459ac6" providerId="LiveId" clId="{43C3F957-611A-415D-A323-51B16389FA97}" dt="2024-07-14T11:19:20.910" v="1465" actId="20577"/>
      <pc:docMkLst>
        <pc:docMk/>
      </pc:docMkLst>
      <pc:sldChg chg="modSp mod">
        <pc:chgData name="Daniel Slade" userId="a0f30abecd459ac6" providerId="LiveId" clId="{43C3F957-611A-415D-A323-51B16389FA97}" dt="2024-07-14T11:15:39.749" v="1373" actId="20577"/>
        <pc:sldMkLst>
          <pc:docMk/>
          <pc:sldMk cId="3035652644" sldId="256"/>
        </pc:sldMkLst>
        <pc:spChg chg="mod">
          <ac:chgData name="Daniel Slade" userId="a0f30abecd459ac6" providerId="LiveId" clId="{43C3F957-611A-415D-A323-51B16389FA97}" dt="2024-07-14T11:15:39.749" v="1373" actId="20577"/>
          <ac:spMkLst>
            <pc:docMk/>
            <pc:sldMk cId="3035652644" sldId="256"/>
            <ac:spMk id="2" creationId="{980CE54E-A865-6C62-3E3F-779D9FB80F85}"/>
          </ac:spMkLst>
        </pc:spChg>
        <pc:spChg chg="mod">
          <ac:chgData name="Daniel Slade" userId="a0f30abecd459ac6" providerId="LiveId" clId="{43C3F957-611A-415D-A323-51B16389FA97}" dt="2024-07-14T09:38:02.544" v="39" actId="20577"/>
          <ac:spMkLst>
            <pc:docMk/>
            <pc:sldMk cId="3035652644" sldId="256"/>
            <ac:spMk id="3" creationId="{1E09F19E-9F75-88F9-7813-B0DAAEEBE77A}"/>
          </ac:spMkLst>
        </pc:spChg>
      </pc:sldChg>
      <pc:sldChg chg="modSp new mod">
        <pc:chgData name="Daniel Slade" userId="a0f30abecd459ac6" providerId="LiveId" clId="{43C3F957-611A-415D-A323-51B16389FA97}" dt="2024-07-14T10:12:31.705" v="164" actId="20577"/>
        <pc:sldMkLst>
          <pc:docMk/>
          <pc:sldMk cId="2652873020" sldId="257"/>
        </pc:sldMkLst>
        <pc:spChg chg="mod">
          <ac:chgData name="Daniel Slade" userId="a0f30abecd459ac6" providerId="LiveId" clId="{43C3F957-611A-415D-A323-51B16389FA97}" dt="2024-07-14T10:12:31.705" v="164" actId="20577"/>
          <ac:spMkLst>
            <pc:docMk/>
            <pc:sldMk cId="2652873020" sldId="257"/>
            <ac:spMk id="2" creationId="{F9FDCD34-5B1E-22DC-5B3D-D16FF9048E5E}"/>
          </ac:spMkLst>
        </pc:spChg>
        <pc:spChg chg="mod">
          <ac:chgData name="Daniel Slade" userId="a0f30abecd459ac6" providerId="LiveId" clId="{43C3F957-611A-415D-A323-51B16389FA97}" dt="2024-07-14T10:04:56.661" v="134" actId="13926"/>
          <ac:spMkLst>
            <pc:docMk/>
            <pc:sldMk cId="2652873020" sldId="257"/>
            <ac:spMk id="3" creationId="{19C56FA0-8847-2349-3C03-A5B2FD5EE7D3}"/>
          </ac:spMkLst>
        </pc:spChg>
      </pc:sldChg>
      <pc:sldChg chg="modSp new mod ord">
        <pc:chgData name="Daniel Slade" userId="a0f30abecd459ac6" providerId="LiveId" clId="{43C3F957-611A-415D-A323-51B16389FA97}" dt="2024-07-14T09:38:51.099" v="59" actId="20577"/>
        <pc:sldMkLst>
          <pc:docMk/>
          <pc:sldMk cId="2807391584" sldId="258"/>
        </pc:sldMkLst>
        <pc:spChg chg="mod">
          <ac:chgData name="Daniel Slade" userId="a0f30abecd459ac6" providerId="LiveId" clId="{43C3F957-611A-415D-A323-51B16389FA97}" dt="2024-07-14T09:38:51.099" v="59" actId="20577"/>
          <ac:spMkLst>
            <pc:docMk/>
            <pc:sldMk cId="2807391584" sldId="258"/>
            <ac:spMk id="2" creationId="{6E66DB59-839C-E89A-203B-298D92252B7E}"/>
          </ac:spMkLst>
        </pc:spChg>
      </pc:sldChg>
      <pc:sldChg chg="modSp new mod">
        <pc:chgData name="Daniel Slade" userId="a0f30abecd459ac6" providerId="LiveId" clId="{43C3F957-611A-415D-A323-51B16389FA97}" dt="2024-07-14T10:08:35.341" v="157" actId="13926"/>
        <pc:sldMkLst>
          <pc:docMk/>
          <pc:sldMk cId="931125570" sldId="259"/>
        </pc:sldMkLst>
        <pc:spChg chg="mod">
          <ac:chgData name="Daniel Slade" userId="a0f30abecd459ac6" providerId="LiveId" clId="{43C3F957-611A-415D-A323-51B16389FA97}" dt="2024-07-14T09:57:06.193" v="112" actId="20577"/>
          <ac:spMkLst>
            <pc:docMk/>
            <pc:sldMk cId="931125570" sldId="259"/>
            <ac:spMk id="2" creationId="{01BD2FA4-DE60-D05E-241E-5579B545A0F1}"/>
          </ac:spMkLst>
        </pc:spChg>
        <pc:spChg chg="mod">
          <ac:chgData name="Daniel Slade" userId="a0f30abecd459ac6" providerId="LiveId" clId="{43C3F957-611A-415D-A323-51B16389FA97}" dt="2024-07-14T10:08:35.341" v="157" actId="13926"/>
          <ac:spMkLst>
            <pc:docMk/>
            <pc:sldMk cId="931125570" sldId="259"/>
            <ac:spMk id="3" creationId="{5E97CF37-294D-FA3E-CED8-ACC38F804D9E}"/>
          </ac:spMkLst>
        </pc:spChg>
      </pc:sldChg>
      <pc:sldChg chg="modSp new mod">
        <pc:chgData name="Daniel Slade" userId="a0f30abecd459ac6" providerId="LiveId" clId="{43C3F957-611A-415D-A323-51B16389FA97}" dt="2024-07-14T10:21:10.846" v="399" actId="13926"/>
        <pc:sldMkLst>
          <pc:docMk/>
          <pc:sldMk cId="1373646628" sldId="260"/>
        </pc:sldMkLst>
        <pc:spChg chg="mod">
          <ac:chgData name="Daniel Slade" userId="a0f30abecd459ac6" providerId="LiveId" clId="{43C3F957-611A-415D-A323-51B16389FA97}" dt="2024-07-14T10:17:02.260" v="231" actId="5793"/>
          <ac:spMkLst>
            <pc:docMk/>
            <pc:sldMk cId="1373646628" sldId="260"/>
            <ac:spMk id="2" creationId="{D621EC37-7A16-003E-AD55-FEFFD86A39A9}"/>
          </ac:spMkLst>
        </pc:spChg>
        <pc:spChg chg="mod">
          <ac:chgData name="Daniel Slade" userId="a0f30abecd459ac6" providerId="LiveId" clId="{43C3F957-611A-415D-A323-51B16389FA97}" dt="2024-07-14T10:21:10.846" v="399" actId="13926"/>
          <ac:spMkLst>
            <pc:docMk/>
            <pc:sldMk cId="1373646628" sldId="260"/>
            <ac:spMk id="3" creationId="{C0BB900E-7DC3-BCC0-F9EA-CD20C42CB013}"/>
          </ac:spMkLst>
        </pc:spChg>
      </pc:sldChg>
      <pc:sldChg chg="modSp new mod">
        <pc:chgData name="Daniel Slade" userId="a0f30abecd459ac6" providerId="LiveId" clId="{43C3F957-611A-415D-A323-51B16389FA97}" dt="2024-07-14T10:23:26.215" v="480" actId="313"/>
        <pc:sldMkLst>
          <pc:docMk/>
          <pc:sldMk cId="2627763836" sldId="261"/>
        </pc:sldMkLst>
        <pc:spChg chg="mod">
          <ac:chgData name="Daniel Slade" userId="a0f30abecd459ac6" providerId="LiveId" clId="{43C3F957-611A-415D-A323-51B16389FA97}" dt="2024-07-14T10:21:35.326" v="414" actId="20577"/>
          <ac:spMkLst>
            <pc:docMk/>
            <pc:sldMk cId="2627763836" sldId="261"/>
            <ac:spMk id="2" creationId="{B80E543A-12D3-1BD9-4FDE-86D88569F0B5}"/>
          </ac:spMkLst>
        </pc:spChg>
        <pc:spChg chg="mod">
          <ac:chgData name="Daniel Slade" userId="a0f30abecd459ac6" providerId="LiveId" clId="{43C3F957-611A-415D-A323-51B16389FA97}" dt="2024-07-14T10:23:26.215" v="480" actId="313"/>
          <ac:spMkLst>
            <pc:docMk/>
            <pc:sldMk cId="2627763836" sldId="261"/>
            <ac:spMk id="3" creationId="{A143037C-D2BB-D242-9E3B-F4083B16E23B}"/>
          </ac:spMkLst>
        </pc:spChg>
      </pc:sldChg>
      <pc:sldChg chg="addSp delSp modSp new mod setBg modClrScheme chgLayout">
        <pc:chgData name="Daniel Slade" userId="a0f30abecd459ac6" providerId="LiveId" clId="{43C3F957-611A-415D-A323-51B16389FA97}" dt="2024-07-14T10:34:27.052" v="671" actId="20577"/>
        <pc:sldMkLst>
          <pc:docMk/>
          <pc:sldMk cId="540401749" sldId="262"/>
        </pc:sldMkLst>
        <pc:spChg chg="del mod ord">
          <ac:chgData name="Daniel Slade" userId="a0f30abecd459ac6" providerId="LiveId" clId="{43C3F957-611A-415D-A323-51B16389FA97}" dt="2024-07-14T10:24:35.405" v="482" actId="700"/>
          <ac:spMkLst>
            <pc:docMk/>
            <pc:sldMk cId="540401749" sldId="262"/>
            <ac:spMk id="2" creationId="{CD227E88-7170-DCD0-8B99-081E396DA07B}"/>
          </ac:spMkLst>
        </pc:spChg>
        <pc:spChg chg="del mod ord">
          <ac:chgData name="Daniel Slade" userId="a0f30abecd459ac6" providerId="LiveId" clId="{43C3F957-611A-415D-A323-51B16389FA97}" dt="2024-07-14T10:24:35.405" v="482" actId="700"/>
          <ac:spMkLst>
            <pc:docMk/>
            <pc:sldMk cId="540401749" sldId="262"/>
            <ac:spMk id="3" creationId="{69A164DB-CF79-6A60-DED4-0968BCB59F94}"/>
          </ac:spMkLst>
        </pc:spChg>
        <pc:spChg chg="add mod ord">
          <ac:chgData name="Daniel Slade" userId="a0f30abecd459ac6" providerId="LiveId" clId="{43C3F957-611A-415D-A323-51B16389FA97}" dt="2024-07-14T10:29:12.577" v="619" actId="26606"/>
          <ac:spMkLst>
            <pc:docMk/>
            <pc:sldMk cId="540401749" sldId="262"/>
            <ac:spMk id="4" creationId="{F713455C-31B2-3C0A-9285-971E73C86FFF}"/>
          </ac:spMkLst>
        </pc:spChg>
        <pc:spChg chg="add mod ord">
          <ac:chgData name="Daniel Slade" userId="a0f30abecd459ac6" providerId="LiveId" clId="{43C3F957-611A-415D-A323-51B16389FA97}" dt="2024-07-14T10:34:27.052" v="671" actId="20577"/>
          <ac:spMkLst>
            <pc:docMk/>
            <pc:sldMk cId="540401749" sldId="262"/>
            <ac:spMk id="5" creationId="{5846EDC5-7040-FA0E-CE65-FCC3E573EB47}"/>
          </ac:spMkLst>
        </pc:spChg>
        <pc:spChg chg="add">
          <ac:chgData name="Daniel Slade" userId="a0f30abecd459ac6" providerId="LiveId" clId="{43C3F957-611A-415D-A323-51B16389FA97}" dt="2024-07-14T10:29:12.577" v="619" actId="26606"/>
          <ac:spMkLst>
            <pc:docMk/>
            <pc:sldMk cId="540401749" sldId="262"/>
            <ac:spMk id="11" creationId="{25C8D2C1-DA83-420D-9635-D52CE066B5DA}"/>
          </ac:spMkLst>
        </pc:spChg>
        <pc:spChg chg="add">
          <ac:chgData name="Daniel Slade" userId="a0f30abecd459ac6" providerId="LiveId" clId="{43C3F957-611A-415D-A323-51B16389FA97}" dt="2024-07-14T10:29:12.577" v="619" actId="26606"/>
          <ac:spMkLst>
            <pc:docMk/>
            <pc:sldMk cId="540401749" sldId="262"/>
            <ac:spMk id="13" creationId="{434F74C9-6A0B-409E-AD1C-45B58BE91BB8}"/>
          </ac:spMkLst>
        </pc:spChg>
        <pc:spChg chg="add">
          <ac:chgData name="Daniel Slade" userId="a0f30abecd459ac6" providerId="LiveId" clId="{43C3F957-611A-415D-A323-51B16389FA97}" dt="2024-07-14T10:29:12.577" v="619" actId="26606"/>
          <ac:spMkLst>
            <pc:docMk/>
            <pc:sldMk cId="540401749" sldId="262"/>
            <ac:spMk id="17" creationId="{A9286AD2-18A9-4868-A4E3-7A2097A20810}"/>
          </ac:spMkLst>
        </pc:spChg>
        <pc:picChg chg="add">
          <ac:chgData name="Daniel Slade" userId="a0f30abecd459ac6" providerId="LiveId" clId="{43C3F957-611A-415D-A323-51B16389FA97}" dt="2024-07-14T10:29:12.577" v="619" actId="26606"/>
          <ac:picMkLst>
            <pc:docMk/>
            <pc:sldMk cId="540401749" sldId="262"/>
            <ac:picMk id="7" creationId="{B19EF8B7-E8BE-00CB-D8AF-530E57F8899E}"/>
          </ac:picMkLst>
        </pc:picChg>
        <pc:cxnChg chg="add">
          <ac:chgData name="Daniel Slade" userId="a0f30abecd459ac6" providerId="LiveId" clId="{43C3F957-611A-415D-A323-51B16389FA97}" dt="2024-07-14T10:29:12.577" v="619" actId="26606"/>
          <ac:cxnSpMkLst>
            <pc:docMk/>
            <pc:sldMk cId="540401749" sldId="262"/>
            <ac:cxnSpMk id="15" creationId="{F5486A9D-1265-4B57-91E6-68E666B978BC}"/>
          </ac:cxnSpMkLst>
        </pc:cxnChg>
        <pc:cxnChg chg="add">
          <ac:chgData name="Daniel Slade" userId="a0f30abecd459ac6" providerId="LiveId" clId="{43C3F957-611A-415D-A323-51B16389FA97}" dt="2024-07-14T10:29:12.577" v="619" actId="26606"/>
          <ac:cxnSpMkLst>
            <pc:docMk/>
            <pc:sldMk cId="540401749" sldId="262"/>
            <ac:cxnSpMk id="19" creationId="{E7A7CD63-7EC3-44F3-95D0-595C4019FF24}"/>
          </ac:cxnSpMkLst>
        </pc:cxnChg>
      </pc:sldChg>
      <pc:sldChg chg="addSp delSp modSp new mod modClrScheme chgLayout">
        <pc:chgData name="Daniel Slade" userId="a0f30abecd459ac6" providerId="LiveId" clId="{43C3F957-611A-415D-A323-51B16389FA97}" dt="2024-07-14T10:40:39.315" v="759" actId="20577"/>
        <pc:sldMkLst>
          <pc:docMk/>
          <pc:sldMk cId="2227573014" sldId="263"/>
        </pc:sldMkLst>
        <pc:spChg chg="del mod ord">
          <ac:chgData name="Daniel Slade" userId="a0f30abecd459ac6" providerId="LiveId" clId="{43C3F957-611A-415D-A323-51B16389FA97}" dt="2024-07-14T10:31:03.040" v="624" actId="700"/>
          <ac:spMkLst>
            <pc:docMk/>
            <pc:sldMk cId="2227573014" sldId="263"/>
            <ac:spMk id="2" creationId="{78ECE347-B865-2BE4-0490-E963E9DCA6E3}"/>
          </ac:spMkLst>
        </pc:spChg>
        <pc:spChg chg="del mod ord">
          <ac:chgData name="Daniel Slade" userId="a0f30abecd459ac6" providerId="LiveId" clId="{43C3F957-611A-415D-A323-51B16389FA97}" dt="2024-07-14T10:31:03.040" v="624" actId="700"/>
          <ac:spMkLst>
            <pc:docMk/>
            <pc:sldMk cId="2227573014" sldId="263"/>
            <ac:spMk id="3" creationId="{2EE5AEE7-B6EB-054D-8B8C-47E9D00BE1A0}"/>
          </ac:spMkLst>
        </pc:spChg>
        <pc:spChg chg="add mod ord">
          <ac:chgData name="Daniel Slade" userId="a0f30abecd459ac6" providerId="LiveId" clId="{43C3F957-611A-415D-A323-51B16389FA97}" dt="2024-07-14T10:40:39.315" v="759" actId="20577"/>
          <ac:spMkLst>
            <pc:docMk/>
            <pc:sldMk cId="2227573014" sldId="263"/>
            <ac:spMk id="4" creationId="{14E58694-2E9B-D5A3-D085-701F47EC2B15}"/>
          </ac:spMkLst>
        </pc:spChg>
        <pc:spChg chg="add mod ord">
          <ac:chgData name="Daniel Slade" userId="a0f30abecd459ac6" providerId="LiveId" clId="{43C3F957-611A-415D-A323-51B16389FA97}" dt="2024-07-14T10:37:40.672" v="691" actId="113"/>
          <ac:spMkLst>
            <pc:docMk/>
            <pc:sldMk cId="2227573014" sldId="263"/>
            <ac:spMk id="5" creationId="{FBC162EF-9CF8-13DA-92CB-B4B735163FB6}"/>
          </ac:spMkLst>
        </pc:spChg>
      </pc:sldChg>
      <pc:sldChg chg="modSp new mod">
        <pc:chgData name="Daniel Slade" userId="a0f30abecd459ac6" providerId="LiveId" clId="{43C3F957-611A-415D-A323-51B16389FA97}" dt="2024-07-14T10:49:09.888" v="909" actId="20577"/>
        <pc:sldMkLst>
          <pc:docMk/>
          <pc:sldMk cId="1412177323" sldId="264"/>
        </pc:sldMkLst>
        <pc:spChg chg="mod">
          <ac:chgData name="Daniel Slade" userId="a0f30abecd459ac6" providerId="LiveId" clId="{43C3F957-611A-415D-A323-51B16389FA97}" dt="2024-07-14T10:44:08.423" v="886" actId="27636"/>
          <ac:spMkLst>
            <pc:docMk/>
            <pc:sldMk cId="1412177323" sldId="264"/>
            <ac:spMk id="2" creationId="{C3695C9B-FBAF-DA6F-865B-5198E74B3E95}"/>
          </ac:spMkLst>
        </pc:spChg>
        <pc:spChg chg="mod">
          <ac:chgData name="Daniel Slade" userId="a0f30abecd459ac6" providerId="LiveId" clId="{43C3F957-611A-415D-A323-51B16389FA97}" dt="2024-07-14T10:49:09.888" v="909" actId="20577"/>
          <ac:spMkLst>
            <pc:docMk/>
            <pc:sldMk cId="1412177323" sldId="264"/>
            <ac:spMk id="3" creationId="{23C54BB9-1F72-77DE-E258-1A2DD6F89BE2}"/>
          </ac:spMkLst>
        </pc:spChg>
      </pc:sldChg>
      <pc:sldChg chg="modSp new mod">
        <pc:chgData name="Daniel Slade" userId="a0f30abecd459ac6" providerId="LiveId" clId="{43C3F957-611A-415D-A323-51B16389FA97}" dt="2024-07-14T11:18:21.118" v="1378" actId="13926"/>
        <pc:sldMkLst>
          <pc:docMk/>
          <pc:sldMk cId="1836273578" sldId="265"/>
        </pc:sldMkLst>
        <pc:spChg chg="mod">
          <ac:chgData name="Daniel Slade" userId="a0f30abecd459ac6" providerId="LiveId" clId="{43C3F957-611A-415D-A323-51B16389FA97}" dt="2024-07-14T11:05:29.019" v="1108" actId="313"/>
          <ac:spMkLst>
            <pc:docMk/>
            <pc:sldMk cId="1836273578" sldId="265"/>
            <ac:spMk id="2" creationId="{55057EB5-25A4-6D9C-BFD0-3F85124A04A9}"/>
          </ac:spMkLst>
        </pc:spChg>
        <pc:spChg chg="mod">
          <ac:chgData name="Daniel Slade" userId="a0f30abecd459ac6" providerId="LiveId" clId="{43C3F957-611A-415D-A323-51B16389FA97}" dt="2024-07-14T11:18:21.118" v="1378" actId="13926"/>
          <ac:spMkLst>
            <pc:docMk/>
            <pc:sldMk cId="1836273578" sldId="265"/>
            <ac:spMk id="3" creationId="{CEEE9189-658F-B5A8-5873-F1254981FA7A}"/>
          </ac:spMkLst>
        </pc:spChg>
      </pc:sldChg>
      <pc:sldChg chg="modSp new mod">
        <pc:chgData name="Daniel Slade" userId="a0f30abecd459ac6" providerId="LiveId" clId="{43C3F957-611A-415D-A323-51B16389FA97}" dt="2024-07-14T11:18:05.215" v="1377" actId="13926"/>
        <pc:sldMkLst>
          <pc:docMk/>
          <pc:sldMk cId="548980947" sldId="266"/>
        </pc:sldMkLst>
        <pc:spChg chg="mod">
          <ac:chgData name="Daniel Slade" userId="a0f30abecd459ac6" providerId="LiveId" clId="{43C3F957-611A-415D-A323-51B16389FA97}" dt="2024-07-14T10:58:49.217" v="950" actId="20577"/>
          <ac:spMkLst>
            <pc:docMk/>
            <pc:sldMk cId="548980947" sldId="266"/>
            <ac:spMk id="2" creationId="{E0C0A103-26D1-0E6B-2E41-18A0F7E22816}"/>
          </ac:spMkLst>
        </pc:spChg>
        <pc:spChg chg="mod">
          <ac:chgData name="Daniel Slade" userId="a0f30abecd459ac6" providerId="LiveId" clId="{43C3F957-611A-415D-A323-51B16389FA97}" dt="2024-07-14T11:18:05.215" v="1377" actId="13926"/>
          <ac:spMkLst>
            <pc:docMk/>
            <pc:sldMk cId="548980947" sldId="266"/>
            <ac:spMk id="3" creationId="{C9BAA110-0357-D8D0-AC10-738B764DF58D}"/>
          </ac:spMkLst>
        </pc:spChg>
      </pc:sldChg>
      <pc:sldChg chg="modSp new mod">
        <pc:chgData name="Daniel Slade" userId="a0f30abecd459ac6" providerId="LiveId" clId="{43C3F957-611A-415D-A323-51B16389FA97}" dt="2024-07-14T11:17:15.975" v="1376" actId="13926"/>
        <pc:sldMkLst>
          <pc:docMk/>
          <pc:sldMk cId="2462888493" sldId="267"/>
        </pc:sldMkLst>
        <pc:spChg chg="mod">
          <ac:chgData name="Daniel Slade" userId="a0f30abecd459ac6" providerId="LiveId" clId="{43C3F957-611A-415D-A323-51B16389FA97}" dt="2024-07-14T11:05:32.598" v="1109" actId="313"/>
          <ac:spMkLst>
            <pc:docMk/>
            <pc:sldMk cId="2462888493" sldId="267"/>
            <ac:spMk id="2" creationId="{68B618BC-0AD9-5B50-5DB7-85ACF0A77CDE}"/>
          </ac:spMkLst>
        </pc:spChg>
        <pc:spChg chg="mod">
          <ac:chgData name="Daniel Slade" userId="a0f30abecd459ac6" providerId="LiveId" clId="{43C3F957-611A-415D-A323-51B16389FA97}" dt="2024-07-14T11:17:15.975" v="1376" actId="13926"/>
          <ac:spMkLst>
            <pc:docMk/>
            <pc:sldMk cId="2462888493" sldId="267"/>
            <ac:spMk id="3" creationId="{BF57C924-D9AA-DA66-79A8-472C6197A0B4}"/>
          </ac:spMkLst>
        </pc:spChg>
      </pc:sldChg>
      <pc:sldChg chg="modSp new mod">
        <pc:chgData name="Daniel Slade" userId="a0f30abecd459ac6" providerId="LiveId" clId="{43C3F957-611A-415D-A323-51B16389FA97}" dt="2024-07-14T11:11:51.672" v="1272" actId="255"/>
        <pc:sldMkLst>
          <pc:docMk/>
          <pc:sldMk cId="4187507444" sldId="268"/>
        </pc:sldMkLst>
        <pc:spChg chg="mod">
          <ac:chgData name="Daniel Slade" userId="a0f30abecd459ac6" providerId="LiveId" clId="{43C3F957-611A-415D-A323-51B16389FA97}" dt="2024-07-14T11:09:40.147" v="1209"/>
          <ac:spMkLst>
            <pc:docMk/>
            <pc:sldMk cId="4187507444" sldId="268"/>
            <ac:spMk id="2" creationId="{569B2B7B-EA96-0F3D-4A58-B3ACFFEE9280}"/>
          </ac:spMkLst>
        </pc:spChg>
        <pc:spChg chg="mod">
          <ac:chgData name="Daniel Slade" userId="a0f30abecd459ac6" providerId="LiveId" clId="{43C3F957-611A-415D-A323-51B16389FA97}" dt="2024-07-14T11:11:51.672" v="1272" actId="255"/>
          <ac:spMkLst>
            <pc:docMk/>
            <pc:sldMk cId="4187507444" sldId="268"/>
            <ac:spMk id="3" creationId="{4E2BFF8F-EC4B-E15F-7264-FA57845A7033}"/>
          </ac:spMkLst>
        </pc:spChg>
      </pc:sldChg>
      <pc:sldChg chg="modSp new mod">
        <pc:chgData name="Daniel Slade" userId="a0f30abecd459ac6" providerId="LiveId" clId="{43C3F957-611A-415D-A323-51B16389FA97}" dt="2024-07-14T11:19:20.910" v="1465" actId="20577"/>
        <pc:sldMkLst>
          <pc:docMk/>
          <pc:sldMk cId="3801071989" sldId="269"/>
        </pc:sldMkLst>
        <pc:spChg chg="mod">
          <ac:chgData name="Daniel Slade" userId="a0f30abecd459ac6" providerId="LiveId" clId="{43C3F957-611A-415D-A323-51B16389FA97}" dt="2024-07-14T11:18:49.323" v="1387" actId="20577"/>
          <ac:spMkLst>
            <pc:docMk/>
            <pc:sldMk cId="3801071989" sldId="269"/>
            <ac:spMk id="2" creationId="{A9D9973A-1EE6-371E-89F0-ACAB23F907B0}"/>
          </ac:spMkLst>
        </pc:spChg>
        <pc:spChg chg="mod">
          <ac:chgData name="Daniel Slade" userId="a0f30abecd459ac6" providerId="LiveId" clId="{43C3F957-611A-415D-A323-51B16389FA97}" dt="2024-07-14T11:19:20.910" v="1465" actId="20577"/>
          <ac:spMkLst>
            <pc:docMk/>
            <pc:sldMk cId="3801071989" sldId="269"/>
            <ac:spMk id="3" creationId="{35BE932E-CE0A-F6EF-A3BA-5F7B9E14B5A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21042-0F5F-4B92-8243-3A486EA325E9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7D185-A8AF-4AE1-BF44-F1F2C37D1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98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7D185-A8AF-4AE1-BF44-F1F2C37D18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99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7/14/2024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7/14/2024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7/14/2024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7/14/2024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7/14/2024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7/14/2024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7/14/2024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7/14/2024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7/14/2024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7/14/2024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7/14/2024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7/14/2024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66DB59-839C-E89A-203B-298D92252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SOUL PATROL 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60F332-7E5F-202F-6E88-AEF2EB0783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9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1FCA088-DE63-3164-EFA8-7624F8C28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0"/>
            <a:ext cx="9140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52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0CE54E-A865-6C62-3E3F-779D9FB80F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Draw near to God with reverent fear and humility.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E09F19E-9F75-88F9-7813-B0DAAEEBE7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Lifegate</a:t>
            </a:r>
            <a:endParaRPr lang="en-US" dirty="0"/>
          </a:p>
          <a:p>
            <a:r>
              <a:rPr lang="en-US" dirty="0"/>
              <a:t>7/14/24</a:t>
            </a:r>
          </a:p>
        </p:txBody>
      </p:sp>
    </p:spTree>
    <p:extLst>
      <p:ext uri="{BB962C8B-B14F-4D97-AF65-F5344CB8AC3E}">
        <p14:creationId xmlns:p14="http://schemas.microsoft.com/office/powerpoint/2010/main" val="303565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FDCD34-5B1E-22DC-5B3D-D16FF9048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 4:1-10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C56FA0-8847-2349-3C03-A5B2FD5EE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318666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Submit Yourselves to God</a:t>
            </a:r>
          </a:p>
          <a:p>
            <a:r>
              <a:rPr lang="en-US" sz="2400" dirty="0"/>
              <a:t>What causes fights and quarrels among you? Don’t they come from </a:t>
            </a:r>
            <a:r>
              <a:rPr lang="en-US" sz="2400" i="1" dirty="0">
                <a:highlight>
                  <a:srgbClr val="FFFF00"/>
                </a:highlight>
              </a:rPr>
              <a:t>your desires that battle within you? </a:t>
            </a:r>
            <a:r>
              <a:rPr lang="en-US" sz="2400" dirty="0"/>
              <a:t>2 You desire but do not have, so you kill. You covet but you cannot get what you want, so you quarrel and fight. </a:t>
            </a:r>
            <a:r>
              <a:rPr lang="en-US" sz="2400" i="1" dirty="0">
                <a:highlight>
                  <a:srgbClr val="FFFF00"/>
                </a:highlight>
              </a:rPr>
              <a:t>You do not have because you do not ask God. </a:t>
            </a:r>
            <a:r>
              <a:rPr lang="en-US" sz="2400" dirty="0"/>
              <a:t>3 </a:t>
            </a:r>
            <a:r>
              <a:rPr lang="en-US" sz="2400" i="1" dirty="0">
                <a:highlight>
                  <a:srgbClr val="FFFF00"/>
                </a:highlight>
              </a:rPr>
              <a:t>When you ask, you do not receive, because you ask with wrong motives</a:t>
            </a:r>
            <a:r>
              <a:rPr lang="en-US" sz="2400" dirty="0"/>
              <a:t>, that you may spend what you get on your pleasures.</a:t>
            </a:r>
          </a:p>
          <a:p>
            <a:r>
              <a:rPr lang="en-US" sz="2400" dirty="0"/>
              <a:t>4 You adulterous people,[An allusion to covenant unfaithfulness; see Hosea 3:1] don’t you know that friendship with the world means enmity against God? Therefore, anyone who chooses to be a friend of the world becomes an enemy of God. 5 Or do you think Scripture says without reason that </a:t>
            </a:r>
            <a:r>
              <a:rPr lang="en-US" sz="2400" dirty="0">
                <a:highlight>
                  <a:srgbClr val="FFFF00"/>
                </a:highlight>
              </a:rPr>
              <a:t>he jealously longs for the spirit he has caused to dwell in us</a:t>
            </a:r>
            <a:r>
              <a:rPr lang="en-US" sz="2400" b="1" dirty="0">
                <a:highlight>
                  <a:srgbClr val="FFFF00"/>
                </a:highlight>
              </a:rPr>
              <a:t>[</a:t>
            </a:r>
            <a:r>
              <a:rPr lang="en-US" sz="2600" i="0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system-ui"/>
              </a:rPr>
              <a:t>Or </a:t>
            </a:r>
            <a:r>
              <a:rPr lang="en-US" sz="2600" i="1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system-ui"/>
              </a:rPr>
              <a:t>that the spirit he caused to dwell in us envies intensely;</a:t>
            </a:r>
            <a:r>
              <a:rPr lang="en-US" sz="2600" i="0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system-ui"/>
              </a:rPr>
              <a:t> or </a:t>
            </a:r>
            <a:r>
              <a:rPr lang="en-US" sz="2600" i="1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system-ui"/>
              </a:rPr>
              <a:t>that the Spirit he caused to dwell in us longs jealously</a:t>
            </a:r>
            <a:r>
              <a:rPr lang="en-US" sz="2400" b="1" dirty="0">
                <a:highlight>
                  <a:srgbClr val="FFFF00"/>
                </a:highlight>
              </a:rPr>
              <a:t>]</a:t>
            </a:r>
            <a:r>
              <a:rPr lang="en-US" sz="2400" dirty="0">
                <a:highlight>
                  <a:srgbClr val="FFFF00"/>
                </a:highlight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65287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BD2FA4-DE60-D05E-241E-5579B545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 4:1-10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97CF37-294D-FA3E-CED8-ACC38F804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6 But he gives us more grace. That is why Scripture says:</a:t>
            </a:r>
          </a:p>
          <a:p>
            <a:r>
              <a:rPr lang="en-US" sz="2800" dirty="0"/>
              <a:t>“</a:t>
            </a:r>
            <a:r>
              <a:rPr lang="en-US" sz="2800" dirty="0">
                <a:highlight>
                  <a:srgbClr val="FFFF00"/>
                </a:highlight>
              </a:rPr>
              <a:t>God opposes the proud </a:t>
            </a:r>
          </a:p>
          <a:p>
            <a:r>
              <a:rPr lang="en-US" sz="2800" dirty="0">
                <a:highlight>
                  <a:srgbClr val="FFFF00"/>
                </a:highlight>
              </a:rPr>
              <a:t>but shows favor to the humble</a:t>
            </a:r>
            <a:r>
              <a:rPr lang="en-US" sz="2800" dirty="0"/>
              <a:t>.”[Proverbs 3:34]</a:t>
            </a:r>
          </a:p>
          <a:p>
            <a:r>
              <a:rPr lang="en-US" sz="2800" dirty="0"/>
              <a:t>7 </a:t>
            </a:r>
            <a:r>
              <a:rPr lang="en-US" sz="2800" b="1" i="1" dirty="0"/>
              <a:t>Submit yourselves, then, to God. Resist the devil, and he will flee from you. 8 Come near to God and he will come near to you</a:t>
            </a:r>
            <a:r>
              <a:rPr lang="en-US" sz="2800" dirty="0"/>
              <a:t>. Wash your hands, you sinners, and purify your hearts, you double-minded. 9 Grieve, mourn and wail. Change your laughter to mourning and your joy to gloom. 10 </a:t>
            </a:r>
            <a:r>
              <a:rPr lang="en-US" sz="2800" dirty="0">
                <a:highlight>
                  <a:srgbClr val="FFFF00"/>
                </a:highlight>
              </a:rPr>
              <a:t>Humble yourselves before the Lord, and he will lift you up.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12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21EC37-7A16-003E-AD55-FEFFD86A3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MATTERS…</a:t>
            </a:r>
            <a:br>
              <a:rPr lang="en-US" dirty="0"/>
            </a:br>
            <a:r>
              <a:rPr lang="en-US" dirty="0"/>
              <a:t>Proverbs 9:10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BB900E-7DC3-BCC0-F9EA-CD20C42CB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“The </a:t>
            </a:r>
            <a:r>
              <a:rPr lang="en-US" sz="2800" b="1" i="1" dirty="0">
                <a:highlight>
                  <a:srgbClr val="FFFF00"/>
                </a:highlight>
              </a:rPr>
              <a:t>fear</a:t>
            </a:r>
            <a:r>
              <a:rPr lang="en-US" sz="2800" b="1" i="1" dirty="0"/>
              <a:t> of the Lord is the beginning </a:t>
            </a:r>
            <a:r>
              <a:rPr lang="en-US" sz="2800" dirty="0"/>
              <a:t>of wisdom,</a:t>
            </a:r>
          </a:p>
          <a:p>
            <a:r>
              <a:rPr lang="en-US" sz="2800" dirty="0"/>
              <a:t>    and knowledge of the Holy One is understanding.” [NIV]</a:t>
            </a:r>
          </a:p>
          <a:p>
            <a:endParaRPr lang="en-US" dirty="0"/>
          </a:p>
          <a:p>
            <a:r>
              <a:rPr lang="en-US" sz="2800" dirty="0"/>
              <a:t>“</a:t>
            </a:r>
            <a:r>
              <a:rPr lang="en-US" sz="2800" dirty="0">
                <a:highlight>
                  <a:srgbClr val="FFFF00"/>
                </a:highlight>
              </a:rPr>
              <a:t>The [reverent] fear </a:t>
            </a:r>
            <a:r>
              <a:rPr lang="en-US" sz="2800" dirty="0"/>
              <a:t>of the Lord [that is</a:t>
            </a:r>
            <a:r>
              <a:rPr lang="en-US" sz="2800" dirty="0">
                <a:highlight>
                  <a:srgbClr val="FFFF00"/>
                </a:highlight>
              </a:rPr>
              <a:t>, worshiping Him and regarding Him as truly awesome] </a:t>
            </a:r>
            <a:r>
              <a:rPr lang="en-US" sz="2800" b="1" i="1" dirty="0"/>
              <a:t>is the beginning and the preeminent part of wisdom [</a:t>
            </a:r>
            <a:r>
              <a:rPr lang="en-US" sz="2800" b="1" i="1" dirty="0">
                <a:highlight>
                  <a:srgbClr val="FFFF00"/>
                </a:highlight>
              </a:rPr>
              <a:t>its starting point</a:t>
            </a:r>
            <a:r>
              <a:rPr lang="en-US" sz="2800" b="1" i="1" dirty="0"/>
              <a:t> </a:t>
            </a:r>
            <a:r>
              <a:rPr lang="en-US" sz="2800" dirty="0"/>
              <a:t>and its essence],</a:t>
            </a:r>
          </a:p>
          <a:p>
            <a:r>
              <a:rPr lang="en-US" sz="2800" dirty="0"/>
              <a:t>And the knowledge of the Holy One is understanding and spiritual insight.” [AMP]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64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0E543A-12D3-1BD9-4FDE-86D88569F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Strongs # 3374    (Prov 9:10)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43037C-D2BB-D242-9E3B-F4083B16E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/>
              <a:t>The translated word for “fear”</a:t>
            </a:r>
          </a:p>
          <a:p>
            <a:pPr marL="0" indent="0">
              <a:buNone/>
            </a:pPr>
            <a:r>
              <a:rPr lang="en-US" sz="4000" dirty="0"/>
              <a:t>The Hebrew word:  </a:t>
            </a:r>
            <a:r>
              <a:rPr lang="en-US" sz="4000" dirty="0" err="1"/>
              <a:t>Yirah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Definition/usage includes reverence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See AMP [“fear… that is worshiping Him”]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76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5C8D2C1-DA83-420D-9635-D52CE066B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34F74C9-6A0B-409E-AD1C-45B58BE91B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5486A9D-1265-4B57-91E6-68E666B97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A9286AD2-18A9-4868-A4E3-7A2097A208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F713455C-31B2-3C0A-9285-971E73C86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800"/>
              <a:t>Are you are struggling with feeling connected to the Lord?…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846EDC5-7040-FA0E-CE65-FCC3E573E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9753" y="4455621"/>
            <a:ext cx="6269347" cy="189698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does god feel distant?</a:t>
            </a:r>
          </a:p>
        </p:txBody>
      </p:sp>
      <p:pic>
        <p:nvPicPr>
          <p:cNvPr id="7" name="Picture 6" descr="Hand reaching out to sun">
            <a:extLst>
              <a:ext uri="{FF2B5EF4-FFF2-40B4-BE49-F238E27FC236}">
                <a16:creationId xmlns:a16="http://schemas.microsoft.com/office/drawing/2014/main" xmlns="" id="{B19EF8B7-E8BE-00CB-D8AF-530E57F889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51" r="18165" b="2"/>
          <a:stretch/>
        </p:blipFill>
        <p:spPr>
          <a:xfrm>
            <a:off x="-1" y="10"/>
            <a:ext cx="4635315" cy="685798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7A7CD63-7EC3-44F3-95D0-595C4019FF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40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4E58694-2E9B-D5A3-D085-701F47EC2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97" y="286603"/>
            <a:ext cx="11137692" cy="1450757"/>
          </a:xfrm>
        </p:spPr>
        <p:txBody>
          <a:bodyPr>
            <a:normAutofit/>
          </a:bodyPr>
          <a:lstStyle/>
          <a:p>
            <a:r>
              <a:rPr lang="en-US" sz="4400" b="1" i="1" dirty="0"/>
              <a:t>…Spend time in reverent fear and awe of the Lord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FBC162EF-9CF8-13DA-92CB-B4B735163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600036"/>
          </a:xfrm>
        </p:spPr>
        <p:txBody>
          <a:bodyPr/>
          <a:lstStyle/>
          <a:p>
            <a:r>
              <a:rPr lang="en-US" sz="2800" dirty="0"/>
              <a:t>Proverbs 1:28-31</a:t>
            </a:r>
          </a:p>
          <a:p>
            <a:r>
              <a:rPr lang="en-US" sz="2400" dirty="0"/>
              <a:t>28“Then </a:t>
            </a:r>
            <a:r>
              <a:rPr lang="en-US" sz="2400" b="1" i="1" dirty="0"/>
              <a:t>they will call to me but I will not answer;</a:t>
            </a:r>
          </a:p>
          <a:p>
            <a:r>
              <a:rPr lang="en-US" sz="2400" b="1" i="1" dirty="0"/>
              <a:t>    they will look for me but will not find me,</a:t>
            </a:r>
          </a:p>
          <a:p>
            <a:r>
              <a:rPr lang="en-US" sz="2400" dirty="0"/>
              <a:t>29 </a:t>
            </a:r>
            <a:r>
              <a:rPr lang="en-US" sz="2400" b="1" i="1" dirty="0"/>
              <a:t>since they hated knowledge</a:t>
            </a:r>
          </a:p>
          <a:p>
            <a:r>
              <a:rPr lang="en-US" sz="2400" b="1" i="1" dirty="0"/>
              <a:t>    </a:t>
            </a:r>
            <a:r>
              <a:rPr lang="en-US" sz="2400" b="1" i="1" dirty="0">
                <a:highlight>
                  <a:srgbClr val="FFFF00"/>
                </a:highlight>
              </a:rPr>
              <a:t>and did not choose to fear the Lord</a:t>
            </a:r>
            <a:r>
              <a:rPr lang="en-US" sz="2400" dirty="0"/>
              <a:t>.</a:t>
            </a:r>
          </a:p>
          <a:p>
            <a:r>
              <a:rPr lang="en-US" sz="2400" dirty="0"/>
              <a:t>30 Since they would not accept my advice</a:t>
            </a:r>
          </a:p>
          <a:p>
            <a:r>
              <a:rPr lang="en-US" sz="2400" dirty="0"/>
              <a:t>    and spurned my rebuke,</a:t>
            </a:r>
          </a:p>
          <a:p>
            <a:r>
              <a:rPr lang="en-US" sz="2400" dirty="0"/>
              <a:t>31 they will eat the fruit of their ways</a:t>
            </a:r>
          </a:p>
          <a:p>
            <a:r>
              <a:rPr lang="en-US" sz="2400" dirty="0"/>
              <a:t>    and be filled with the fruit of their schemes.</a:t>
            </a:r>
          </a:p>
        </p:txBody>
      </p:sp>
    </p:spTree>
    <p:extLst>
      <p:ext uri="{BB962C8B-B14F-4D97-AF65-F5344CB8AC3E}">
        <p14:creationId xmlns:p14="http://schemas.microsoft.com/office/powerpoint/2010/main" val="222757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695C9B-FBAF-DA6F-865B-5198E74B3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548" y="286603"/>
            <a:ext cx="11152682" cy="1450757"/>
          </a:xfrm>
        </p:spPr>
        <p:txBody>
          <a:bodyPr>
            <a:normAutofit/>
          </a:bodyPr>
          <a:lstStyle/>
          <a:p>
            <a:r>
              <a:rPr lang="en-US" dirty="0"/>
              <a:t>If you seek understanding and closeness with the Lord, begin with a reverent fear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C54BB9-1F72-77DE-E258-1A2DD6F89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Proverbs 2</a:t>
            </a:r>
            <a:r>
              <a:rPr lang="en-US" sz="4400" dirty="0">
                <a:sym typeface="Wingdings" panose="05000000000000000000" pitchFamily="2" charset="2"/>
              </a:rPr>
              <a:t>:5 AMP </a:t>
            </a:r>
            <a:r>
              <a:rPr lang="en-US" dirty="0">
                <a:sym typeface="Wingdings" panose="05000000000000000000" pitchFamily="2" charset="2"/>
              </a:rPr>
              <a:t>(</a:t>
            </a:r>
            <a:r>
              <a:rPr lang="en-US" dirty="0"/>
              <a:t>3-11)</a:t>
            </a:r>
          </a:p>
          <a:p>
            <a:r>
              <a:rPr lang="en-US" sz="2800" dirty="0"/>
              <a:t>5 Then you will understand the [reverent] fear of the Lord [that is, worshiping Him and regarding Him as truly awesome]</a:t>
            </a:r>
          </a:p>
          <a:p>
            <a:r>
              <a:rPr lang="en-US" sz="2800" dirty="0"/>
              <a:t>And discover the knowledge of God.</a:t>
            </a:r>
          </a:p>
        </p:txBody>
      </p:sp>
    </p:spTree>
    <p:extLst>
      <p:ext uri="{BB962C8B-B14F-4D97-AF65-F5344CB8AC3E}">
        <p14:creationId xmlns:p14="http://schemas.microsoft.com/office/powerpoint/2010/main" val="141217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057EB5-25A4-6D9C-BFD0-3F85124A0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Reverent fear of the Lord</a:t>
            </a:r>
            <a:br>
              <a:rPr lang="en-US" dirty="0"/>
            </a:br>
            <a:r>
              <a:rPr lang="en-US" dirty="0"/>
              <a:t>Psalms 111:1-10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E9189-658F-B5A8-5873-F1254981F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Praise the Lord!</a:t>
            </a:r>
          </a:p>
          <a:p>
            <a:r>
              <a:rPr lang="en-US" sz="2400" dirty="0"/>
              <a:t>1 I will give thanks to the Lord with my whole heart, in the company of the upright, in the congregation.</a:t>
            </a:r>
          </a:p>
          <a:p>
            <a:r>
              <a:rPr lang="en-US" sz="2400" dirty="0"/>
              <a:t>2 Great are the works of the Lord, studied by all who delight in them.</a:t>
            </a:r>
          </a:p>
          <a:p>
            <a:r>
              <a:rPr lang="en-US" sz="2400" dirty="0"/>
              <a:t>3 Full of splendor and majesty is his work, and his righteousness endures forever.</a:t>
            </a:r>
          </a:p>
          <a:p>
            <a:r>
              <a:rPr lang="en-US" sz="2400" dirty="0"/>
              <a:t>4 He has caused his wondrous works to be remembered; the Lord is gracious and merciful.</a:t>
            </a:r>
          </a:p>
          <a:p>
            <a:r>
              <a:rPr lang="en-US" sz="2400" dirty="0">
                <a:highlight>
                  <a:srgbClr val="FFFF00"/>
                </a:highlight>
              </a:rPr>
              <a:t>5</a:t>
            </a:r>
            <a:r>
              <a:rPr lang="en-US" sz="2400" dirty="0"/>
              <a:t> He provides food for those who fear him; he remembers his covenant forever.</a:t>
            </a:r>
          </a:p>
        </p:txBody>
      </p:sp>
    </p:spTree>
    <p:extLst>
      <p:ext uri="{BB962C8B-B14F-4D97-AF65-F5344CB8AC3E}">
        <p14:creationId xmlns:p14="http://schemas.microsoft.com/office/powerpoint/2010/main" val="183627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40709_190537">
            <a:hlinkClick r:id="" action="ppaction://media"/>
            <a:extLst>
              <a:ext uri="{FF2B5EF4-FFF2-40B4-BE49-F238E27FC236}">
                <a16:creationId xmlns:a16="http://schemas.microsoft.com/office/drawing/2014/main" xmlns="" id="{87B1F23C-6E0A-663B-2500-CB8239CB73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0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C0A103-26D1-0E6B-2E41-18A0F7E22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Psalms 111:1-10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BAA110-0357-D8D0-AC10-738B764DF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6 He has shown his people the power of his works, in giving them the inheritance of the nations.</a:t>
            </a:r>
          </a:p>
          <a:p>
            <a:r>
              <a:rPr lang="en-US" sz="2400" dirty="0"/>
              <a:t>7 The works of his hands are faithful and just; all his precepts are trustworthy;</a:t>
            </a:r>
          </a:p>
          <a:p>
            <a:r>
              <a:rPr lang="en-US" sz="2400" dirty="0"/>
              <a:t>8 they are established forever and ever, to be performed with faithfulness and uprightness.</a:t>
            </a:r>
          </a:p>
          <a:p>
            <a:r>
              <a:rPr lang="en-US" sz="2400" dirty="0"/>
              <a:t>9 He sent redemption to his people; he has commanded his covenant forever. Holy and awesome is his name!</a:t>
            </a:r>
          </a:p>
          <a:p>
            <a:r>
              <a:rPr lang="en-US" sz="2400" dirty="0">
                <a:highlight>
                  <a:srgbClr val="FFFF00"/>
                </a:highlight>
              </a:rPr>
              <a:t>10</a:t>
            </a:r>
            <a:r>
              <a:rPr lang="en-US" sz="2400" dirty="0"/>
              <a:t> </a:t>
            </a:r>
            <a:r>
              <a:rPr lang="en-US" sz="2400" b="1" dirty="0"/>
              <a:t>The fear of the Lord is the beginning of wisdom</a:t>
            </a:r>
            <a:r>
              <a:rPr lang="en-US" sz="2400" dirty="0"/>
              <a:t>; all those who practice it have a good understanding. His praise endures forever!</a:t>
            </a:r>
          </a:p>
        </p:txBody>
      </p:sp>
    </p:spTree>
    <p:extLst>
      <p:ext uri="{BB962C8B-B14F-4D97-AF65-F5344CB8AC3E}">
        <p14:creationId xmlns:p14="http://schemas.microsoft.com/office/powerpoint/2010/main" val="54898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B618BC-0AD9-5B50-5DB7-85ACF0A77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Reverence and Awe of the Lord</a:t>
            </a:r>
            <a:br>
              <a:rPr lang="en-US" dirty="0"/>
            </a:br>
            <a:r>
              <a:rPr lang="en-US" dirty="0"/>
              <a:t>Psalms 19: 7-14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57C924-D9AA-DA66-79A8-472C6197A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7 The law of the Lord is perfect, reviving the soul; the testimony of the Lord is sure, making wise the simple;</a:t>
            </a:r>
          </a:p>
          <a:p>
            <a:r>
              <a:rPr lang="en-US" sz="2800" dirty="0"/>
              <a:t>8 the precepts of the Lord are right, rejoicing the heart; the commandment of the Lord is pure, enlightening the eyes;</a:t>
            </a:r>
          </a:p>
          <a:p>
            <a:r>
              <a:rPr lang="en-US" sz="2800" dirty="0">
                <a:highlight>
                  <a:srgbClr val="FFFF00"/>
                </a:highlight>
              </a:rPr>
              <a:t>9</a:t>
            </a:r>
            <a:r>
              <a:rPr lang="en-US" sz="2800" dirty="0"/>
              <a:t> the fear of the Lord is clean, enduring forever; the rules of the Lord are true, and righteous altogether.</a:t>
            </a:r>
          </a:p>
          <a:p>
            <a:r>
              <a:rPr lang="en-US" sz="2800" dirty="0"/>
              <a:t>10 More to be desired are they than gold, even much fine gold; sweeter also than honey and drippings of the honeycomb.</a:t>
            </a:r>
          </a:p>
        </p:txBody>
      </p:sp>
    </p:spTree>
    <p:extLst>
      <p:ext uri="{BB962C8B-B14F-4D97-AF65-F5344CB8AC3E}">
        <p14:creationId xmlns:p14="http://schemas.microsoft.com/office/powerpoint/2010/main" val="246288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9B2B7B-EA96-0F3D-4A58-B3ACFFEE9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Reverence and Awe of the Lord</a:t>
            </a:r>
            <a:br>
              <a:rPr lang="en-US" dirty="0"/>
            </a:br>
            <a:r>
              <a:rPr lang="en-US" dirty="0"/>
              <a:t>Psalms 19: 7-14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2BFF8F-EC4B-E15F-7264-FA57845A7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11 Moreover, by them is your servant warned; in keeping them there is great reward.</a:t>
            </a:r>
          </a:p>
          <a:p>
            <a:r>
              <a:rPr lang="en-US" sz="2800" dirty="0"/>
              <a:t>12 Who can discern his errors? Declare me innocent from hidden faults.</a:t>
            </a:r>
          </a:p>
          <a:p>
            <a:r>
              <a:rPr lang="en-US" sz="2800" dirty="0"/>
              <a:t>13 Keep back your servant also from presumptuous sins; let them not have dominion over me! Then I shall be blameless, and innocent of great transgression.</a:t>
            </a:r>
          </a:p>
          <a:p>
            <a:pPr marL="0" indent="0">
              <a:buNone/>
            </a:pPr>
            <a:r>
              <a:rPr lang="en-US" sz="2800" dirty="0"/>
              <a:t>14 Let the words of my mouth and the meditation of my heart be acceptable in your sight, O Lord, my rock and my redeemer.</a:t>
            </a:r>
          </a:p>
        </p:txBody>
      </p:sp>
    </p:spTree>
    <p:extLst>
      <p:ext uri="{BB962C8B-B14F-4D97-AF65-F5344CB8AC3E}">
        <p14:creationId xmlns:p14="http://schemas.microsoft.com/office/powerpoint/2010/main" val="418750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9973A-1EE6-371E-89F0-ACAB23F90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BE932E-CE0A-F6EF-A3BA-5F7B9E14B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 Bible defines Humility as  “the fear of the Lord”</a:t>
            </a:r>
          </a:p>
          <a:p>
            <a:r>
              <a:rPr lang="en-US" dirty="0"/>
              <a:t>Proverbs 22:44 NIV</a:t>
            </a:r>
          </a:p>
          <a:p>
            <a:r>
              <a:rPr lang="en-US" b="1" i="1" dirty="0">
                <a:highlight>
                  <a:srgbClr val="FFFF00"/>
                </a:highlight>
              </a:rPr>
              <a:t>“Humility is the fear of the Lord</a:t>
            </a:r>
            <a:r>
              <a:rPr lang="en-US" i="1" dirty="0">
                <a:highlight>
                  <a:srgbClr val="FFFF00"/>
                </a:highlight>
              </a:rPr>
              <a:t>;</a:t>
            </a:r>
          </a:p>
          <a:p>
            <a:r>
              <a:rPr lang="en-US" i="1" dirty="0">
                <a:highlight>
                  <a:srgbClr val="FFFF00"/>
                </a:highlight>
              </a:rPr>
              <a:t>    its wages are riches and honor and life.”</a:t>
            </a:r>
          </a:p>
          <a:p>
            <a:r>
              <a:rPr lang="en-US" sz="3200" dirty="0"/>
              <a:t>The root of the word humility comes from the Latin word “</a:t>
            </a:r>
            <a:r>
              <a:rPr lang="en-US" sz="3200" i="1" dirty="0"/>
              <a:t>humas</a:t>
            </a:r>
            <a:r>
              <a:rPr lang="en-US" sz="3200" dirty="0"/>
              <a:t>” meaning “</a:t>
            </a:r>
            <a:r>
              <a:rPr lang="en-US" sz="3200" i="1" dirty="0"/>
              <a:t>of the earth</a:t>
            </a:r>
            <a:r>
              <a:rPr lang="en-US" sz="3200" dirty="0"/>
              <a:t>.” To be humble is to bow face down towards/in the dirt, submitting to the authority of another without personal pride. </a:t>
            </a:r>
          </a:p>
        </p:txBody>
      </p:sp>
    </p:spTree>
    <p:extLst>
      <p:ext uri="{BB962C8B-B14F-4D97-AF65-F5344CB8AC3E}">
        <p14:creationId xmlns:p14="http://schemas.microsoft.com/office/powerpoint/2010/main" val="380107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668FD9-16F1-AF60-363D-3125178A1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DE1246-F175-8CDC-D8D7-7EBF0A5D1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From the Latin, “Humas” (of the earth/dirt)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/>
              <a:t>Hum</a:t>
            </a:r>
            <a:r>
              <a:rPr lang="en-US" sz="2400" dirty="0"/>
              <a:t>ble –face in the dirt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/>
              <a:t>Hum</a:t>
            </a:r>
            <a:r>
              <a:rPr lang="en-US" sz="2400" dirty="0"/>
              <a:t>an (Latin-homo) —from the dirt </a:t>
            </a:r>
          </a:p>
          <a:p>
            <a:pPr marL="384048" lvl="2" indent="0">
              <a:buNone/>
            </a:pPr>
            <a:endParaRPr lang="en-US" sz="2400" dirty="0"/>
          </a:p>
          <a:p>
            <a:pPr marL="384048" lvl="2" indent="0">
              <a:buNone/>
            </a:pPr>
            <a:r>
              <a:rPr lang="en-US" sz="2400" dirty="0"/>
              <a:t>Genesis 2:7</a:t>
            </a:r>
          </a:p>
          <a:p>
            <a:pPr marL="384048" lvl="2" indent="0">
              <a:buNone/>
            </a:pPr>
            <a:r>
              <a:rPr lang="en-US" sz="2400" dirty="0"/>
              <a:t>“then the Lord God formed the man of dust from the ground and breathed into his nostrils the breath of life, and the man became a living creature.”</a:t>
            </a:r>
          </a:p>
        </p:txBody>
      </p:sp>
    </p:spTree>
    <p:extLst>
      <p:ext uri="{BB962C8B-B14F-4D97-AF65-F5344CB8AC3E}">
        <p14:creationId xmlns:p14="http://schemas.microsoft.com/office/powerpoint/2010/main" val="255150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47A1A9-BFC7-D503-F955-88D2FCF9A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Reverent fear leads to understanding and is part of </a:t>
            </a:r>
            <a:r>
              <a:rPr lang="en-US" i="1" dirty="0"/>
              <a:t>drawing near</a:t>
            </a:r>
            <a:r>
              <a:rPr lang="en-US" dirty="0"/>
              <a:t>, and leads to deeper intimacy with the Lord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5C0397-4C25-EA21-D4BA-5C3D451A9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64588"/>
            <a:ext cx="10058400" cy="4319396"/>
          </a:xfrm>
        </p:spPr>
        <p:txBody>
          <a:bodyPr>
            <a:normAutofit fontScale="85000" lnSpcReduction="20000"/>
          </a:bodyPr>
          <a:lstStyle/>
          <a:p>
            <a:r>
              <a:rPr lang="en-US" sz="3000" b="1" dirty="0"/>
              <a:t>Fear of the Lord = humility</a:t>
            </a:r>
          </a:p>
          <a:p>
            <a:pPr marL="566928" lvl="3" indent="0">
              <a:buNone/>
            </a:pPr>
            <a:r>
              <a:rPr lang="en-US" sz="2200" i="1" dirty="0">
                <a:sym typeface="Wingdings" panose="05000000000000000000" pitchFamily="2" charset="2"/>
              </a:rPr>
              <a:t></a:t>
            </a:r>
            <a:r>
              <a:rPr lang="en-US" sz="2600" i="1" dirty="0"/>
              <a:t>Humility = submitting to Lord/bowing down in humility</a:t>
            </a:r>
          </a:p>
          <a:p>
            <a:pPr marL="566928" lvl="3" indent="0">
              <a:buNone/>
            </a:pPr>
            <a:r>
              <a:rPr lang="en-US" sz="2600" i="1" dirty="0">
                <a:sym typeface="Wingdings" panose="05000000000000000000" pitchFamily="2" charset="2"/>
              </a:rPr>
              <a:t></a:t>
            </a:r>
            <a:r>
              <a:rPr lang="en-US" sz="2600" i="1" dirty="0"/>
              <a:t>Submitting to the Lord leads to freedom and greater connection to the Lord</a:t>
            </a:r>
            <a:r>
              <a:rPr lang="en-US" sz="2600" dirty="0"/>
              <a:t/>
            </a:r>
            <a:br>
              <a:rPr lang="en-US" sz="2600" dirty="0"/>
            </a:br>
            <a:endParaRPr lang="en-US" sz="2600" dirty="0"/>
          </a:p>
          <a:p>
            <a:pPr marL="871400" lvl="5" indent="0">
              <a:buNone/>
            </a:pPr>
            <a:r>
              <a:rPr lang="en-US" sz="2600" dirty="0"/>
              <a:t>James 4:6,7,10</a:t>
            </a:r>
          </a:p>
          <a:p>
            <a:pPr marL="871400" lvl="5" indent="0">
              <a:buNone/>
            </a:pPr>
            <a:r>
              <a:rPr lang="en-US" sz="2600" dirty="0">
                <a:highlight>
                  <a:srgbClr val="FFFF00"/>
                </a:highlight>
              </a:rPr>
              <a:t>6 But he gives us more grace. That is why Scripture says:</a:t>
            </a:r>
          </a:p>
          <a:p>
            <a:pPr marL="871400" lvl="5" indent="0">
              <a:buNone/>
            </a:pPr>
            <a:r>
              <a:rPr lang="en-US" sz="2600" dirty="0">
                <a:highlight>
                  <a:srgbClr val="FFFF00"/>
                </a:highlight>
              </a:rPr>
              <a:t>“God opposes the proud but shows favor to the humble.”[Proverbs 3:34]</a:t>
            </a:r>
          </a:p>
          <a:p>
            <a:pPr marL="871400" lvl="5" indent="0">
              <a:buNone/>
            </a:pPr>
            <a:r>
              <a:rPr lang="en-US" sz="2600" dirty="0">
                <a:highlight>
                  <a:srgbClr val="FFFF00"/>
                </a:highlight>
              </a:rPr>
              <a:t>7 Submit yourselves, then, to God. Resist the devil, and he will flee from you. 8 Come near to God and he will come near to you… 10 Humble yourselves before the Lord, and he will lift you up.</a:t>
            </a:r>
          </a:p>
          <a:p>
            <a:pPr marL="871400" lvl="5" indent="0">
              <a:buNone/>
            </a:pPr>
            <a:endParaRPr lang="en-US" sz="2600" dirty="0"/>
          </a:p>
          <a:p>
            <a:pPr marL="871400" lvl="5" indent="0">
              <a:buNone/>
            </a:pPr>
            <a:r>
              <a:rPr lang="en-US" sz="3300" i="1" dirty="0"/>
              <a:t>Draw near to the Lord with reverent awe and humility.</a:t>
            </a:r>
          </a:p>
          <a:p>
            <a:pPr marL="871400" lvl="5" indent="0">
              <a:buNone/>
            </a:pPr>
            <a:endParaRPr lang="en-US" i="1" dirty="0"/>
          </a:p>
          <a:p>
            <a:pPr marL="871400" lvl="5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44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82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55915B9F-107D-E607-48EE-7AC6C06A6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0"/>
            <a:ext cx="9140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57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FA6B1E3C-C71D-8FA2-71DA-30605B596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0"/>
            <a:ext cx="9140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18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F726DFB8-F7AD-2C06-BB1C-6A71BBB98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0"/>
            <a:ext cx="9140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55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C802174A-6A5D-BE1D-D7C2-8A969D414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0"/>
            <a:ext cx="5148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70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F79ECD89-1593-8965-28EA-67B46CE74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0"/>
            <a:ext cx="9140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1DBF26B9-B1D1-D5AF-5ED3-A1ED20A28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0"/>
            <a:ext cx="9140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7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C0247725-D1B4-7DD4-0C57-D28DA897A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0"/>
            <a:ext cx="9140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08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358</TotalTime>
  <Words>1152</Words>
  <Application>Microsoft Office PowerPoint</Application>
  <PresentationFormat>Custom</PresentationFormat>
  <Paragraphs>90</Paragraphs>
  <Slides>26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Retrospect</vt:lpstr>
      <vt:lpstr>SOUL PATROL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Draw near to God with reverent fear and humility.</vt:lpstr>
      <vt:lpstr>James 4:1-10 </vt:lpstr>
      <vt:lpstr>James 4:1-10</vt:lpstr>
      <vt:lpstr>APPROACH MATTERS… Proverbs 9:10</vt:lpstr>
      <vt:lpstr>Strongs # 3374    (Prov 9:10)</vt:lpstr>
      <vt:lpstr>Are you are struggling with feeling connected to the Lord?…</vt:lpstr>
      <vt:lpstr>…Spend time in reverent fear and awe of the Lord </vt:lpstr>
      <vt:lpstr>If you seek understanding and closeness with the Lord, begin with a reverent fear</vt:lpstr>
      <vt:lpstr>Reverent fear of the Lord Psalms 111:1-10</vt:lpstr>
      <vt:lpstr>Psalms 111:1-10</vt:lpstr>
      <vt:lpstr>Reverence and Awe of the Lord Psalms 19: 7-14</vt:lpstr>
      <vt:lpstr>Reverence and Awe of the Lord Psalms 19: 7-14</vt:lpstr>
      <vt:lpstr>Humility</vt:lpstr>
      <vt:lpstr>Humility</vt:lpstr>
      <vt:lpstr>Reverent fear leads to understanding and is part of drawing near, and leads to deeper intimacy with the Lord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SOUL PATROL 2024</dc:title>
  <dc:creator>Daniel Slade</dc:creator>
  <cp:lastModifiedBy>LifeGate</cp:lastModifiedBy>
  <cp:revision>6</cp:revision>
  <dcterms:created xsi:type="dcterms:W3CDTF">2024-07-14T09:32:17Z</dcterms:created>
  <dcterms:modified xsi:type="dcterms:W3CDTF">2024-07-14T16:02:35Z</dcterms:modified>
</cp:coreProperties>
</file>