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750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71931" y="427482"/>
            <a:ext cx="10448137" cy="8312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600" b="1" i="0">
                <a:solidFill>
                  <a:srgbClr val="001F5F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200" b="1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600" b="1" i="0">
                <a:solidFill>
                  <a:srgbClr val="001F5F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5200" b="1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600" b="1" i="0">
                <a:solidFill>
                  <a:srgbClr val="001F5F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9" cy="685799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600" b="1" i="0">
                <a:solidFill>
                  <a:srgbClr val="001F5F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1F3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ln w="12192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77412" y="0"/>
            <a:ext cx="4837176" cy="685799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34744" y="388746"/>
            <a:ext cx="8922511" cy="20377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600" b="1" i="0">
                <a:solidFill>
                  <a:srgbClr val="001F5F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8819" y="1672285"/>
            <a:ext cx="10753725" cy="30246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200" b="1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306324"/>
            <a:ext cx="12191999" cy="6551673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00373" y="590169"/>
            <a:ext cx="56661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dirty="0">
                <a:latin typeface="UKIJ Qolyazma"/>
                <a:cs typeface="UKIJ Qolyazma"/>
              </a:rPr>
              <a:t>3.</a:t>
            </a:r>
            <a:r>
              <a:rPr sz="3600" b="0" spc="-140" dirty="0">
                <a:latin typeface="UKIJ Qolyazma"/>
                <a:cs typeface="UKIJ Qolyazma"/>
              </a:rPr>
              <a:t> </a:t>
            </a:r>
            <a:r>
              <a:rPr sz="3600" b="0" dirty="0">
                <a:latin typeface="UKIJ Qolyazma"/>
                <a:cs typeface="UKIJ Qolyazma"/>
              </a:rPr>
              <a:t>Jochebed</a:t>
            </a:r>
            <a:r>
              <a:rPr sz="3600" b="0" spc="-135" dirty="0">
                <a:latin typeface="UKIJ Qolyazma"/>
                <a:cs typeface="UKIJ Qolyazma"/>
              </a:rPr>
              <a:t> </a:t>
            </a:r>
            <a:r>
              <a:rPr sz="3600" b="0" dirty="0">
                <a:latin typeface="UKIJ Qolyazma"/>
                <a:cs typeface="UKIJ Qolyazma"/>
              </a:rPr>
              <a:t>Trusted</a:t>
            </a:r>
            <a:r>
              <a:rPr sz="3600" b="0" spc="-114" dirty="0">
                <a:latin typeface="UKIJ Qolyazma"/>
                <a:cs typeface="UKIJ Qolyazma"/>
              </a:rPr>
              <a:t> </a:t>
            </a:r>
            <a:r>
              <a:rPr sz="3600" b="0" spc="-25" dirty="0">
                <a:latin typeface="UKIJ Qolyazma"/>
                <a:cs typeface="UKIJ Qolyazma"/>
              </a:rPr>
              <a:t>God</a:t>
            </a:r>
            <a:endParaRPr sz="3600">
              <a:latin typeface="UKIJ Qolyazma"/>
              <a:cs typeface="UKIJ Qolyazm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84581" rIns="0" bIns="0" rtlCol="0">
            <a:spAutoFit/>
          </a:bodyPr>
          <a:lstStyle/>
          <a:p>
            <a:pPr marL="12700" marR="5080" indent="2540" algn="ctr">
              <a:lnSpc>
                <a:spcPct val="100000"/>
              </a:lnSpc>
              <a:spcBef>
                <a:spcPts val="100"/>
              </a:spcBef>
            </a:pPr>
            <a:r>
              <a:rPr sz="4800" spc="-1000" dirty="0"/>
              <a:t>If</a:t>
            </a:r>
            <a:r>
              <a:rPr sz="4800" spc="-310" dirty="0"/>
              <a:t> </a:t>
            </a:r>
            <a:r>
              <a:rPr sz="4800" spc="-200" dirty="0"/>
              <a:t>Jochebed</a:t>
            </a:r>
            <a:r>
              <a:rPr sz="4800" spc="-275" dirty="0"/>
              <a:t> </a:t>
            </a:r>
            <a:r>
              <a:rPr sz="4800" spc="-270" dirty="0"/>
              <a:t>had</a:t>
            </a:r>
            <a:r>
              <a:rPr sz="4800" spc="-285" dirty="0"/>
              <a:t> </a:t>
            </a:r>
            <a:r>
              <a:rPr sz="4800" spc="-440" dirty="0"/>
              <a:t>tightened</a:t>
            </a:r>
            <a:r>
              <a:rPr sz="4800" spc="-285" dirty="0"/>
              <a:t> </a:t>
            </a:r>
            <a:r>
              <a:rPr sz="4800" spc="-509" dirty="0"/>
              <a:t>her</a:t>
            </a:r>
            <a:r>
              <a:rPr sz="4800" spc="-285" dirty="0"/>
              <a:t> </a:t>
            </a:r>
            <a:r>
              <a:rPr sz="4800" spc="-484" dirty="0"/>
              <a:t>grip </a:t>
            </a:r>
            <a:r>
              <a:rPr sz="4800" spc="-409" dirty="0"/>
              <a:t>on</a:t>
            </a:r>
            <a:r>
              <a:rPr sz="4800" spc="-285" dirty="0"/>
              <a:t> </a:t>
            </a:r>
            <a:r>
              <a:rPr sz="4800" spc="-440" dirty="0"/>
              <a:t>Moses</a:t>
            </a:r>
            <a:r>
              <a:rPr sz="4800" spc="-280" dirty="0"/>
              <a:t> </a:t>
            </a:r>
            <a:r>
              <a:rPr sz="4800" spc="-270" dirty="0"/>
              <a:t>and</a:t>
            </a:r>
            <a:r>
              <a:rPr sz="4800" spc="-280" dirty="0"/>
              <a:t> </a:t>
            </a:r>
            <a:r>
              <a:rPr sz="4800" spc="-365" dirty="0"/>
              <a:t>continued</a:t>
            </a:r>
            <a:r>
              <a:rPr sz="4800" spc="-285" dirty="0"/>
              <a:t> </a:t>
            </a:r>
            <a:r>
              <a:rPr sz="4800" spc="-430" dirty="0"/>
              <a:t>hiding</a:t>
            </a:r>
            <a:r>
              <a:rPr sz="4800" spc="-280" dirty="0"/>
              <a:t> </a:t>
            </a:r>
            <a:r>
              <a:rPr sz="4800" spc="-525" dirty="0"/>
              <a:t>him, </a:t>
            </a:r>
            <a:r>
              <a:rPr sz="4800" spc="-480" dirty="0"/>
              <a:t>she</a:t>
            </a:r>
            <a:r>
              <a:rPr sz="4800" spc="-300" dirty="0"/>
              <a:t> </a:t>
            </a:r>
            <a:r>
              <a:rPr sz="4800" spc="-505" dirty="0"/>
              <a:t>wouldn’t</a:t>
            </a:r>
            <a:r>
              <a:rPr sz="4800" spc="-305" dirty="0"/>
              <a:t> </a:t>
            </a:r>
            <a:r>
              <a:rPr sz="4800" spc="-300" dirty="0"/>
              <a:t>have</a:t>
            </a:r>
            <a:r>
              <a:rPr sz="4800" spc="-280" dirty="0"/>
              <a:t> </a:t>
            </a:r>
            <a:r>
              <a:rPr sz="4800" spc="-295" dirty="0"/>
              <a:t>experienced </a:t>
            </a:r>
            <a:r>
              <a:rPr sz="4800" spc="-575" dirty="0"/>
              <a:t>what</a:t>
            </a:r>
            <a:r>
              <a:rPr sz="4800" spc="-300" dirty="0"/>
              <a:t> </a:t>
            </a:r>
            <a:r>
              <a:rPr sz="4800" spc="-270" dirty="0"/>
              <a:t>happened</a:t>
            </a:r>
            <a:r>
              <a:rPr sz="4800" spc="-300" dirty="0"/>
              <a:t> </a:t>
            </a:r>
            <a:r>
              <a:rPr sz="4800" spc="-545" dirty="0"/>
              <a:t>next!</a:t>
            </a:r>
            <a:endParaRPr sz="4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8" cy="6857997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44347" rIns="0" bIns="0" rtlCol="0">
            <a:spAutoFit/>
          </a:bodyPr>
          <a:lstStyle/>
          <a:p>
            <a:pPr marL="2403475">
              <a:lnSpc>
                <a:spcPct val="100000"/>
              </a:lnSpc>
              <a:spcBef>
                <a:spcPts val="100"/>
              </a:spcBef>
            </a:pPr>
            <a:r>
              <a:rPr sz="3600" b="0" dirty="0">
                <a:latin typeface="UKIJ Qolyazma"/>
                <a:cs typeface="UKIJ Qolyazma"/>
              </a:rPr>
              <a:t>3.</a:t>
            </a:r>
            <a:r>
              <a:rPr sz="3600" b="0" spc="-145" dirty="0">
                <a:latin typeface="UKIJ Qolyazma"/>
                <a:cs typeface="UKIJ Qolyazma"/>
              </a:rPr>
              <a:t> </a:t>
            </a:r>
            <a:r>
              <a:rPr sz="3600" b="0" dirty="0">
                <a:latin typeface="UKIJ Qolyazma"/>
                <a:cs typeface="UKIJ Qolyazma"/>
              </a:rPr>
              <a:t>Jochebed</a:t>
            </a:r>
            <a:r>
              <a:rPr sz="3600" b="0" spc="-155" dirty="0">
                <a:latin typeface="UKIJ Qolyazma"/>
                <a:cs typeface="UKIJ Qolyazma"/>
              </a:rPr>
              <a:t> </a:t>
            </a:r>
            <a:r>
              <a:rPr sz="3600" b="0" dirty="0">
                <a:latin typeface="UKIJ Qolyazma"/>
                <a:cs typeface="UKIJ Qolyazma"/>
              </a:rPr>
              <a:t>Trusted</a:t>
            </a:r>
            <a:r>
              <a:rPr sz="3600" b="0" spc="-125" dirty="0">
                <a:latin typeface="UKIJ Qolyazma"/>
                <a:cs typeface="UKIJ Qolyazma"/>
              </a:rPr>
              <a:t> </a:t>
            </a:r>
            <a:r>
              <a:rPr sz="3600" b="0" spc="-25" dirty="0">
                <a:latin typeface="UKIJ Qolyazma"/>
                <a:cs typeface="UKIJ Qolyazma"/>
              </a:rPr>
              <a:t>God</a:t>
            </a:r>
            <a:endParaRPr sz="3600">
              <a:latin typeface="UKIJ Qolyazma"/>
              <a:cs typeface="UKIJ Qolyaz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72080" y="1716151"/>
            <a:ext cx="8524875" cy="148717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09855" marR="5080" indent="-97790">
              <a:lnSpc>
                <a:spcPts val="5750"/>
              </a:lnSpc>
              <a:spcBef>
                <a:spcPts val="204"/>
              </a:spcBef>
            </a:pPr>
            <a:r>
              <a:rPr sz="4800" b="1" spc="-270" dirty="0">
                <a:latin typeface="Verdana"/>
                <a:cs typeface="Verdana"/>
              </a:rPr>
              <a:t>Jochebed’s</a:t>
            </a:r>
            <a:r>
              <a:rPr sz="4800" b="1" spc="-295" dirty="0">
                <a:latin typeface="Verdana"/>
                <a:cs typeface="Verdana"/>
              </a:rPr>
              <a:t> </a:t>
            </a:r>
            <a:r>
              <a:rPr sz="4800" b="1" spc="-340" dirty="0">
                <a:latin typeface="Verdana"/>
                <a:cs typeface="Verdana"/>
              </a:rPr>
              <a:t>name</a:t>
            </a:r>
            <a:r>
              <a:rPr sz="4800" b="1" spc="-290" dirty="0">
                <a:latin typeface="Verdana"/>
                <a:cs typeface="Verdana"/>
              </a:rPr>
              <a:t> </a:t>
            </a:r>
            <a:r>
              <a:rPr sz="4800" b="1" spc="-535" dirty="0">
                <a:latin typeface="Verdana"/>
                <a:cs typeface="Verdana"/>
              </a:rPr>
              <a:t>in</a:t>
            </a:r>
            <a:r>
              <a:rPr sz="4800" b="1" spc="-290" dirty="0">
                <a:latin typeface="Verdana"/>
                <a:cs typeface="Verdana"/>
              </a:rPr>
              <a:t> </a:t>
            </a:r>
            <a:r>
              <a:rPr sz="4800" b="1" spc="-500" dirty="0">
                <a:latin typeface="Verdana"/>
                <a:cs typeface="Verdana"/>
              </a:rPr>
              <a:t>Hebrew </a:t>
            </a:r>
            <a:r>
              <a:rPr sz="4800" b="1" spc="-430" dirty="0">
                <a:latin typeface="Verdana"/>
                <a:cs typeface="Verdana"/>
              </a:rPr>
              <a:t>means</a:t>
            </a:r>
            <a:r>
              <a:rPr sz="4800" b="1" spc="-275" dirty="0">
                <a:latin typeface="Verdana"/>
                <a:cs typeface="Verdana"/>
              </a:rPr>
              <a:t> </a:t>
            </a:r>
            <a:r>
              <a:rPr sz="4800" b="1" spc="-540" dirty="0">
                <a:latin typeface="Verdana"/>
                <a:cs typeface="Verdana"/>
              </a:rPr>
              <a:t>“</a:t>
            </a:r>
            <a:r>
              <a:rPr sz="4800" b="1" spc="-300" dirty="0">
                <a:latin typeface="Verdana"/>
                <a:cs typeface="Verdana"/>
              </a:rPr>
              <a:t> </a:t>
            </a:r>
            <a:r>
              <a:rPr sz="4800" b="1" spc="-360" dirty="0">
                <a:latin typeface="Verdana"/>
                <a:cs typeface="Verdana"/>
              </a:rPr>
              <a:t>Jehovah</a:t>
            </a:r>
            <a:r>
              <a:rPr sz="4800" b="1" spc="-300" dirty="0">
                <a:latin typeface="Verdana"/>
                <a:cs typeface="Verdana"/>
              </a:rPr>
              <a:t> </a:t>
            </a:r>
            <a:r>
              <a:rPr sz="4800" b="1" spc="-434" dirty="0">
                <a:latin typeface="Verdana"/>
                <a:cs typeface="Verdana"/>
              </a:rPr>
              <a:t>glorified</a:t>
            </a:r>
            <a:r>
              <a:rPr sz="4800" b="1" spc="-275" dirty="0">
                <a:latin typeface="Verdana"/>
                <a:cs typeface="Verdana"/>
              </a:rPr>
              <a:t> </a:t>
            </a:r>
            <a:r>
              <a:rPr sz="4800" b="1" spc="-780" dirty="0">
                <a:latin typeface="Verdana"/>
                <a:cs typeface="Verdana"/>
              </a:rPr>
              <a:t>."</a:t>
            </a:r>
            <a:endParaRPr sz="4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9095" marR="5080" indent="215900">
              <a:lnSpc>
                <a:spcPct val="100000"/>
              </a:lnSpc>
              <a:spcBef>
                <a:spcPts val="100"/>
              </a:spcBef>
            </a:pPr>
            <a:r>
              <a:rPr spc="-780" dirty="0"/>
              <a:t>4.</a:t>
            </a:r>
            <a:r>
              <a:rPr spc="-390" dirty="0"/>
              <a:t> </a:t>
            </a:r>
            <a:r>
              <a:rPr spc="-270" dirty="0"/>
              <a:t>Jochebed</a:t>
            </a:r>
            <a:r>
              <a:rPr spc="-370" dirty="0"/>
              <a:t> </a:t>
            </a:r>
            <a:r>
              <a:rPr spc="-20" dirty="0"/>
              <a:t>Made </a:t>
            </a:r>
            <a:r>
              <a:rPr spc="-650" dirty="0"/>
              <a:t>the</a:t>
            </a:r>
            <a:r>
              <a:rPr spc="-405" dirty="0"/>
              <a:t> </a:t>
            </a:r>
            <a:r>
              <a:rPr spc="-665" dirty="0"/>
              <a:t>Most</a:t>
            </a:r>
            <a:r>
              <a:rPr spc="-425" dirty="0"/>
              <a:t> </a:t>
            </a:r>
            <a:r>
              <a:rPr spc="-625" dirty="0"/>
              <a:t>of</a:t>
            </a:r>
            <a:r>
              <a:rPr spc="-400" dirty="0"/>
              <a:t> </a:t>
            </a:r>
            <a:r>
              <a:rPr spc="-795" dirty="0"/>
              <a:t>Her</a:t>
            </a:r>
            <a:r>
              <a:rPr spc="-405" dirty="0"/>
              <a:t> </a:t>
            </a:r>
            <a:r>
              <a:rPr spc="-890" dirty="0"/>
              <a:t>Time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9" cy="6857997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33652" y="536193"/>
            <a:ext cx="992314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0" dirty="0">
                <a:latin typeface="UKIJ Qolyazma"/>
                <a:cs typeface="UKIJ Qolyazma"/>
              </a:rPr>
              <a:t>4.</a:t>
            </a:r>
            <a:r>
              <a:rPr sz="4000" b="0" spc="-95" dirty="0">
                <a:latin typeface="UKIJ Qolyazma"/>
                <a:cs typeface="UKIJ Qolyazma"/>
              </a:rPr>
              <a:t> </a:t>
            </a:r>
            <a:r>
              <a:rPr sz="4000" b="0" dirty="0">
                <a:latin typeface="UKIJ Qolyazma"/>
                <a:cs typeface="UKIJ Qolyazma"/>
              </a:rPr>
              <a:t>Jochebed</a:t>
            </a:r>
            <a:r>
              <a:rPr sz="4000" b="0" spc="-60" dirty="0">
                <a:latin typeface="UKIJ Qolyazma"/>
                <a:cs typeface="UKIJ Qolyazma"/>
              </a:rPr>
              <a:t> </a:t>
            </a:r>
            <a:r>
              <a:rPr sz="4000" b="0" dirty="0">
                <a:latin typeface="UKIJ Qolyazma"/>
                <a:cs typeface="UKIJ Qolyazma"/>
              </a:rPr>
              <a:t>Made</a:t>
            </a:r>
            <a:r>
              <a:rPr sz="4000" b="0" spc="-75" dirty="0">
                <a:latin typeface="UKIJ Qolyazma"/>
                <a:cs typeface="UKIJ Qolyazma"/>
              </a:rPr>
              <a:t> </a:t>
            </a:r>
            <a:r>
              <a:rPr sz="4000" b="0" dirty="0">
                <a:latin typeface="UKIJ Qolyazma"/>
                <a:cs typeface="UKIJ Qolyazma"/>
              </a:rPr>
              <a:t>the</a:t>
            </a:r>
            <a:r>
              <a:rPr sz="4000" b="0" spc="-100" dirty="0">
                <a:latin typeface="UKIJ Qolyazma"/>
                <a:cs typeface="UKIJ Qolyazma"/>
              </a:rPr>
              <a:t> </a:t>
            </a:r>
            <a:r>
              <a:rPr sz="4000" b="0" dirty="0">
                <a:latin typeface="UKIJ Qolyazma"/>
                <a:cs typeface="UKIJ Qolyazma"/>
              </a:rPr>
              <a:t>Most</a:t>
            </a:r>
            <a:r>
              <a:rPr sz="4000" b="0" spc="-90" dirty="0">
                <a:latin typeface="UKIJ Qolyazma"/>
                <a:cs typeface="UKIJ Qolyazma"/>
              </a:rPr>
              <a:t> </a:t>
            </a:r>
            <a:r>
              <a:rPr sz="4000" b="0" dirty="0">
                <a:latin typeface="UKIJ Qolyazma"/>
                <a:cs typeface="UKIJ Qolyazma"/>
              </a:rPr>
              <a:t>of</a:t>
            </a:r>
            <a:r>
              <a:rPr sz="4000" b="0" spc="-90" dirty="0">
                <a:latin typeface="UKIJ Qolyazma"/>
                <a:cs typeface="UKIJ Qolyazma"/>
              </a:rPr>
              <a:t> </a:t>
            </a:r>
            <a:r>
              <a:rPr sz="4000" b="0" dirty="0">
                <a:latin typeface="UKIJ Qolyazma"/>
                <a:cs typeface="UKIJ Qolyazma"/>
              </a:rPr>
              <a:t>Her</a:t>
            </a:r>
            <a:r>
              <a:rPr sz="4000" b="0" spc="-95" dirty="0">
                <a:latin typeface="UKIJ Qolyazma"/>
                <a:cs typeface="UKIJ Qolyazma"/>
              </a:rPr>
              <a:t> </a:t>
            </a:r>
            <a:r>
              <a:rPr sz="4000" b="0" spc="-20" dirty="0">
                <a:latin typeface="UKIJ Qolyazma"/>
                <a:cs typeface="UKIJ Qolyazma"/>
              </a:rPr>
              <a:t>Time</a:t>
            </a:r>
            <a:endParaRPr sz="4000">
              <a:latin typeface="UKIJ Qolyazma"/>
              <a:cs typeface="UKIJ Qolyazm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890" marR="5080" algn="ctr">
              <a:lnSpc>
                <a:spcPct val="100000"/>
              </a:lnSpc>
              <a:spcBef>
                <a:spcPts val="95"/>
              </a:spcBef>
            </a:pPr>
            <a:r>
              <a:rPr spc="-615" dirty="0"/>
              <a:t>Use</a:t>
            </a:r>
            <a:r>
              <a:rPr spc="-320" dirty="0"/>
              <a:t> </a:t>
            </a:r>
            <a:r>
              <a:rPr spc="-560" dirty="0"/>
              <a:t>wisely</a:t>
            </a:r>
            <a:r>
              <a:rPr spc="-315" dirty="0"/>
              <a:t> </a:t>
            </a:r>
            <a:r>
              <a:rPr spc="-515" dirty="0"/>
              <a:t>the</a:t>
            </a:r>
            <a:r>
              <a:rPr spc="-320" dirty="0"/>
              <a:t> </a:t>
            </a:r>
            <a:r>
              <a:rPr spc="-570" dirty="0"/>
              <a:t>little</a:t>
            </a:r>
            <a:r>
              <a:rPr spc="-305" dirty="0"/>
              <a:t> </a:t>
            </a:r>
            <a:r>
              <a:rPr spc="-530" dirty="0"/>
              <a:t>time</a:t>
            </a:r>
            <a:r>
              <a:rPr spc="-320" dirty="0"/>
              <a:t> </a:t>
            </a:r>
            <a:r>
              <a:rPr spc="-430" dirty="0"/>
              <a:t>you</a:t>
            </a:r>
            <a:r>
              <a:rPr spc="-315" dirty="0"/>
              <a:t> </a:t>
            </a:r>
            <a:r>
              <a:rPr spc="-340" dirty="0"/>
              <a:t>have </a:t>
            </a:r>
            <a:r>
              <a:rPr spc="-540" dirty="0"/>
              <a:t>to</a:t>
            </a:r>
            <a:r>
              <a:rPr spc="-315" dirty="0"/>
              <a:t> </a:t>
            </a:r>
            <a:r>
              <a:rPr spc="-425" dirty="0"/>
              <a:t>influence</a:t>
            </a:r>
            <a:r>
              <a:rPr spc="-310" dirty="0"/>
              <a:t> </a:t>
            </a:r>
            <a:r>
              <a:rPr spc="-565" dirty="0"/>
              <a:t>your</a:t>
            </a:r>
            <a:r>
              <a:rPr spc="-310" dirty="0"/>
              <a:t> </a:t>
            </a:r>
            <a:r>
              <a:rPr spc="-430" dirty="0"/>
              <a:t>children</a:t>
            </a:r>
          </a:p>
          <a:p>
            <a:pPr marL="1270" algn="ctr">
              <a:lnSpc>
                <a:spcPct val="100000"/>
              </a:lnSpc>
              <a:spcBef>
                <a:spcPts val="5"/>
              </a:spcBef>
            </a:pPr>
            <a:r>
              <a:rPr spc="-540" dirty="0"/>
              <a:t>to</a:t>
            </a:r>
            <a:r>
              <a:rPr spc="-320" dirty="0"/>
              <a:t> </a:t>
            </a:r>
            <a:r>
              <a:rPr spc="-370" dirty="0"/>
              <a:t>love</a:t>
            </a:r>
            <a:r>
              <a:rPr spc="-320" dirty="0"/>
              <a:t> </a:t>
            </a:r>
            <a:r>
              <a:rPr spc="-295" dirty="0"/>
              <a:t>and</a:t>
            </a:r>
            <a:r>
              <a:rPr spc="-320" dirty="0"/>
              <a:t> </a:t>
            </a:r>
            <a:r>
              <a:rPr spc="-540" dirty="0"/>
              <a:t>follow</a:t>
            </a:r>
            <a:r>
              <a:rPr spc="-320" dirty="0"/>
              <a:t> </a:t>
            </a:r>
            <a:r>
              <a:rPr spc="-580" dirty="0"/>
              <a:t>Christ.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9" cy="6857997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4344" y="388746"/>
            <a:ext cx="11041380" cy="20377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9065" marR="5080" indent="-127000">
              <a:lnSpc>
                <a:spcPct val="100000"/>
              </a:lnSpc>
              <a:spcBef>
                <a:spcPts val="100"/>
              </a:spcBef>
            </a:pPr>
            <a:r>
              <a:rPr spc="-780" dirty="0"/>
              <a:t>5.</a:t>
            </a:r>
            <a:r>
              <a:rPr spc="-395" dirty="0"/>
              <a:t> </a:t>
            </a:r>
            <a:r>
              <a:rPr spc="-270" dirty="0"/>
              <a:t>Jochebed</a:t>
            </a:r>
            <a:r>
              <a:rPr spc="-375" dirty="0"/>
              <a:t> </a:t>
            </a:r>
            <a:r>
              <a:rPr spc="-770" dirty="0"/>
              <a:t>Took</a:t>
            </a:r>
            <a:r>
              <a:rPr spc="-390" dirty="0"/>
              <a:t> </a:t>
            </a:r>
            <a:r>
              <a:rPr spc="-740" dirty="0"/>
              <a:t>Seriously </a:t>
            </a:r>
            <a:r>
              <a:rPr spc="-795" dirty="0"/>
              <a:t>Her</a:t>
            </a:r>
            <a:r>
              <a:rPr spc="-405" dirty="0"/>
              <a:t> </a:t>
            </a:r>
            <a:r>
              <a:rPr spc="-680" dirty="0"/>
              <a:t>Mission</a:t>
            </a:r>
            <a:r>
              <a:rPr spc="-405" dirty="0"/>
              <a:t> </a:t>
            </a:r>
            <a:r>
              <a:rPr spc="-625" dirty="0"/>
              <a:t>of</a:t>
            </a:r>
            <a:r>
              <a:rPr spc="-400" dirty="0"/>
              <a:t> </a:t>
            </a:r>
            <a:r>
              <a:rPr spc="-550" dirty="0"/>
              <a:t>Motherhood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9" cy="6857997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087018" y="427482"/>
            <a:ext cx="1001903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001F5F"/>
                </a:solidFill>
                <a:latin typeface="Arial"/>
                <a:cs typeface="Arial"/>
              </a:rPr>
              <a:t>5.</a:t>
            </a:r>
            <a:r>
              <a:rPr sz="3200" spc="-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1F5F"/>
                </a:solidFill>
                <a:latin typeface="Arial"/>
                <a:cs typeface="Arial"/>
              </a:rPr>
              <a:t>Jochebed</a:t>
            </a:r>
            <a:r>
              <a:rPr sz="3200" spc="-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1F5F"/>
                </a:solidFill>
                <a:latin typeface="Arial"/>
                <a:cs typeface="Arial"/>
              </a:rPr>
              <a:t>Took</a:t>
            </a:r>
            <a:r>
              <a:rPr sz="3200" spc="-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1F5F"/>
                </a:solidFill>
                <a:latin typeface="Arial"/>
                <a:cs typeface="Arial"/>
              </a:rPr>
              <a:t>Seriously</a:t>
            </a:r>
            <a:r>
              <a:rPr sz="3200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1F5F"/>
                </a:solidFill>
                <a:latin typeface="Arial"/>
                <a:cs typeface="Arial"/>
              </a:rPr>
              <a:t>Her</a:t>
            </a:r>
            <a:r>
              <a:rPr sz="3200" spc="-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1F5F"/>
                </a:solidFill>
                <a:latin typeface="Arial"/>
                <a:cs typeface="Arial"/>
              </a:rPr>
              <a:t>Mission</a:t>
            </a:r>
            <a:r>
              <a:rPr sz="3200" spc="-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1F5F"/>
                </a:solidFill>
                <a:latin typeface="Arial"/>
                <a:cs typeface="Arial"/>
              </a:rPr>
              <a:t>of</a:t>
            </a:r>
            <a:r>
              <a:rPr sz="3200" spc="-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001F5F"/>
                </a:solidFill>
                <a:latin typeface="Arial"/>
                <a:cs typeface="Arial"/>
              </a:rPr>
              <a:t>Motherhood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70838" y="1258265"/>
            <a:ext cx="9850755" cy="2495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5400" b="1" spc="-745" dirty="0">
                <a:latin typeface="Verdana"/>
                <a:cs typeface="Verdana"/>
              </a:rPr>
              <a:t>The</a:t>
            </a:r>
            <a:r>
              <a:rPr sz="5400" b="1" spc="-340" dirty="0">
                <a:latin typeface="Verdana"/>
                <a:cs typeface="Verdana"/>
              </a:rPr>
              <a:t> </a:t>
            </a:r>
            <a:r>
              <a:rPr sz="5400" b="1" spc="-800" dirty="0">
                <a:latin typeface="Verdana"/>
                <a:cs typeface="Verdana"/>
              </a:rPr>
              <a:t>first</a:t>
            </a:r>
            <a:r>
              <a:rPr sz="5400" b="1" spc="-330" dirty="0">
                <a:latin typeface="Verdana"/>
                <a:cs typeface="Verdana"/>
              </a:rPr>
              <a:t> </a:t>
            </a:r>
            <a:r>
              <a:rPr sz="5400" b="1" spc="-430" dirty="0">
                <a:latin typeface="Verdana"/>
                <a:cs typeface="Verdana"/>
              </a:rPr>
              <a:t>teachers</a:t>
            </a:r>
            <a:r>
              <a:rPr sz="5400" b="1" spc="-315" dirty="0">
                <a:latin typeface="Verdana"/>
                <a:cs typeface="Verdana"/>
              </a:rPr>
              <a:t> </a:t>
            </a:r>
            <a:r>
              <a:rPr sz="5400" b="1" spc="-509" dirty="0">
                <a:latin typeface="Verdana"/>
                <a:cs typeface="Verdana"/>
              </a:rPr>
              <a:t>of</a:t>
            </a:r>
            <a:r>
              <a:rPr sz="5400" b="1" spc="-330" dirty="0">
                <a:latin typeface="Verdana"/>
                <a:cs typeface="Verdana"/>
              </a:rPr>
              <a:t> </a:t>
            </a:r>
            <a:r>
              <a:rPr sz="5400" b="1" spc="-350" dirty="0">
                <a:latin typeface="Verdana"/>
                <a:cs typeface="Verdana"/>
              </a:rPr>
              <a:t>godly </a:t>
            </a:r>
            <a:r>
              <a:rPr sz="5400" b="1" spc="-415" dirty="0">
                <a:latin typeface="Verdana"/>
                <a:cs typeface="Verdana"/>
              </a:rPr>
              <a:t>leaders</a:t>
            </a:r>
            <a:r>
              <a:rPr sz="5400" b="1" spc="-330" dirty="0">
                <a:latin typeface="Verdana"/>
                <a:cs typeface="Verdana"/>
              </a:rPr>
              <a:t> </a:t>
            </a:r>
            <a:r>
              <a:rPr sz="5400" b="1" spc="-575" dirty="0">
                <a:latin typeface="Verdana"/>
                <a:cs typeface="Verdana"/>
              </a:rPr>
              <a:t>were</a:t>
            </a:r>
            <a:r>
              <a:rPr sz="5400" b="1" spc="-310" dirty="0">
                <a:latin typeface="Verdana"/>
                <a:cs typeface="Verdana"/>
              </a:rPr>
              <a:t> </a:t>
            </a:r>
            <a:r>
              <a:rPr sz="5400" b="1" spc="-605" dirty="0">
                <a:latin typeface="Verdana"/>
                <a:cs typeface="Verdana"/>
              </a:rPr>
              <a:t>not</a:t>
            </a:r>
            <a:r>
              <a:rPr sz="5400" b="1" spc="-325" dirty="0">
                <a:latin typeface="Verdana"/>
                <a:cs typeface="Verdana"/>
              </a:rPr>
              <a:t> </a:t>
            </a:r>
            <a:r>
              <a:rPr sz="5400" b="1" spc="-484" dirty="0">
                <a:latin typeface="Verdana"/>
                <a:cs typeface="Verdana"/>
              </a:rPr>
              <a:t>theologians; </a:t>
            </a:r>
            <a:r>
              <a:rPr sz="5400" b="1" spc="-509" dirty="0">
                <a:latin typeface="Verdana"/>
                <a:cs typeface="Verdana"/>
              </a:rPr>
              <a:t>they</a:t>
            </a:r>
            <a:r>
              <a:rPr sz="5400" b="1" spc="-325" dirty="0">
                <a:latin typeface="Verdana"/>
                <a:cs typeface="Verdana"/>
              </a:rPr>
              <a:t> </a:t>
            </a:r>
            <a:r>
              <a:rPr sz="5400" b="1" spc="-575" dirty="0">
                <a:latin typeface="Verdana"/>
                <a:cs typeface="Verdana"/>
              </a:rPr>
              <a:t>were</a:t>
            </a:r>
            <a:r>
              <a:rPr sz="5400" b="1" spc="-290" dirty="0">
                <a:latin typeface="Verdana"/>
                <a:cs typeface="Verdana"/>
              </a:rPr>
              <a:t> </a:t>
            </a:r>
            <a:r>
              <a:rPr sz="5400" b="1" spc="-615" dirty="0">
                <a:latin typeface="Verdana"/>
                <a:cs typeface="Verdana"/>
              </a:rPr>
              <a:t>mothers</a:t>
            </a:r>
            <a:r>
              <a:rPr sz="5400" b="1" spc="-320" dirty="0">
                <a:latin typeface="Verdana"/>
                <a:cs typeface="Verdana"/>
              </a:rPr>
              <a:t> </a:t>
            </a:r>
            <a:r>
              <a:rPr sz="5400" b="1" spc="-735" dirty="0">
                <a:latin typeface="Verdana"/>
                <a:cs typeface="Verdana"/>
              </a:rPr>
              <a:t>!</a:t>
            </a:r>
            <a:endParaRPr sz="5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9" cy="6857997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087018" y="427482"/>
            <a:ext cx="1001903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001F5F"/>
                </a:solidFill>
                <a:latin typeface="Arial"/>
                <a:cs typeface="Arial"/>
              </a:rPr>
              <a:t>5.</a:t>
            </a:r>
            <a:r>
              <a:rPr sz="3200" spc="-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1F5F"/>
                </a:solidFill>
                <a:latin typeface="Arial"/>
                <a:cs typeface="Arial"/>
              </a:rPr>
              <a:t>Jochebed</a:t>
            </a:r>
            <a:r>
              <a:rPr sz="3200" spc="-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1F5F"/>
                </a:solidFill>
                <a:latin typeface="Arial"/>
                <a:cs typeface="Arial"/>
              </a:rPr>
              <a:t>Took</a:t>
            </a:r>
            <a:r>
              <a:rPr sz="3200" spc="-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1F5F"/>
                </a:solidFill>
                <a:latin typeface="Arial"/>
                <a:cs typeface="Arial"/>
              </a:rPr>
              <a:t>Seriously</a:t>
            </a:r>
            <a:r>
              <a:rPr sz="3200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1F5F"/>
                </a:solidFill>
                <a:latin typeface="Arial"/>
                <a:cs typeface="Arial"/>
              </a:rPr>
              <a:t>Her</a:t>
            </a:r>
            <a:r>
              <a:rPr sz="3200" spc="-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1F5F"/>
                </a:solidFill>
                <a:latin typeface="Arial"/>
                <a:cs typeface="Arial"/>
              </a:rPr>
              <a:t>Mission</a:t>
            </a:r>
            <a:r>
              <a:rPr sz="3200" spc="-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1F5F"/>
                </a:solidFill>
                <a:latin typeface="Arial"/>
                <a:cs typeface="Arial"/>
              </a:rPr>
              <a:t>of</a:t>
            </a:r>
            <a:r>
              <a:rPr sz="3200" spc="-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001F5F"/>
                </a:solidFill>
                <a:latin typeface="Arial"/>
                <a:cs typeface="Arial"/>
              </a:rPr>
              <a:t>Motherhood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70685" y="1258265"/>
            <a:ext cx="8849995" cy="2495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694690">
              <a:lnSpc>
                <a:spcPct val="100000"/>
              </a:lnSpc>
              <a:spcBef>
                <a:spcPts val="100"/>
              </a:spcBef>
            </a:pPr>
            <a:r>
              <a:rPr sz="5400" b="1" spc="-745" dirty="0">
                <a:latin typeface="Verdana"/>
                <a:cs typeface="Verdana"/>
              </a:rPr>
              <a:t>The</a:t>
            </a:r>
            <a:r>
              <a:rPr sz="5400" b="1" spc="-335" dirty="0">
                <a:latin typeface="Verdana"/>
                <a:cs typeface="Verdana"/>
              </a:rPr>
              <a:t> </a:t>
            </a:r>
            <a:r>
              <a:rPr sz="5400" b="1" spc="-640" dirty="0">
                <a:latin typeface="Verdana"/>
                <a:cs typeface="Verdana"/>
              </a:rPr>
              <a:t>mission</a:t>
            </a:r>
            <a:r>
              <a:rPr sz="5400" b="1" spc="-330" dirty="0">
                <a:latin typeface="Verdana"/>
                <a:cs typeface="Verdana"/>
              </a:rPr>
              <a:t> </a:t>
            </a:r>
            <a:r>
              <a:rPr sz="5400" b="1" spc="-509" dirty="0">
                <a:latin typeface="Verdana"/>
                <a:cs typeface="Verdana"/>
              </a:rPr>
              <a:t>of</a:t>
            </a:r>
            <a:r>
              <a:rPr sz="5400" b="1" spc="-330" dirty="0">
                <a:latin typeface="Verdana"/>
                <a:cs typeface="Verdana"/>
              </a:rPr>
              <a:t> </a:t>
            </a:r>
            <a:r>
              <a:rPr sz="5400" b="1" spc="-635" dirty="0">
                <a:latin typeface="Verdana"/>
                <a:cs typeface="Verdana"/>
              </a:rPr>
              <a:t>mothers </a:t>
            </a:r>
            <a:r>
              <a:rPr sz="5400" b="1" spc="-500" dirty="0">
                <a:latin typeface="Verdana"/>
                <a:cs typeface="Verdana"/>
              </a:rPr>
              <a:t>has</a:t>
            </a:r>
            <a:r>
              <a:rPr sz="5400" b="1" spc="-330" dirty="0">
                <a:latin typeface="Verdana"/>
                <a:cs typeface="Verdana"/>
              </a:rPr>
              <a:t> </a:t>
            </a:r>
            <a:r>
              <a:rPr sz="5400" b="1" spc="-300" dirty="0">
                <a:latin typeface="Verdana"/>
                <a:cs typeface="Verdana"/>
              </a:rPr>
              <a:t>been</a:t>
            </a:r>
            <a:r>
              <a:rPr sz="5400" b="1" spc="-325" dirty="0">
                <a:latin typeface="Verdana"/>
                <a:cs typeface="Verdana"/>
              </a:rPr>
              <a:t> </a:t>
            </a:r>
            <a:r>
              <a:rPr sz="5400" b="1" spc="-560" dirty="0">
                <a:latin typeface="Verdana"/>
                <a:cs typeface="Verdana"/>
              </a:rPr>
              <a:t>to</a:t>
            </a:r>
            <a:r>
              <a:rPr sz="5400" b="1" spc="-325" dirty="0">
                <a:latin typeface="Verdana"/>
                <a:cs typeface="Verdana"/>
              </a:rPr>
              <a:t> </a:t>
            </a:r>
            <a:r>
              <a:rPr sz="5400" b="1" spc="-400" dirty="0">
                <a:latin typeface="Verdana"/>
                <a:cs typeface="Verdana"/>
              </a:rPr>
              <a:t>help</a:t>
            </a:r>
            <a:r>
              <a:rPr sz="5400" b="1" spc="-310" dirty="0">
                <a:latin typeface="Verdana"/>
                <a:cs typeface="Verdana"/>
              </a:rPr>
              <a:t> </a:t>
            </a:r>
            <a:r>
              <a:rPr sz="5400" b="1" spc="-459" dirty="0">
                <a:latin typeface="Verdana"/>
                <a:cs typeface="Verdana"/>
              </a:rPr>
              <a:t>mold</a:t>
            </a:r>
            <a:r>
              <a:rPr sz="5400" b="1" spc="-325" dirty="0">
                <a:latin typeface="Verdana"/>
                <a:cs typeface="Verdana"/>
              </a:rPr>
              <a:t> </a:t>
            </a:r>
            <a:r>
              <a:rPr sz="5400" b="1" spc="-560" dirty="0">
                <a:latin typeface="Verdana"/>
                <a:cs typeface="Verdana"/>
              </a:rPr>
              <a:t>the </a:t>
            </a:r>
            <a:r>
              <a:rPr sz="5400" b="1" spc="-355" dirty="0">
                <a:latin typeface="Verdana"/>
                <a:cs typeface="Verdana"/>
              </a:rPr>
              <a:t>character</a:t>
            </a:r>
            <a:r>
              <a:rPr sz="5400" b="1" spc="-320" dirty="0">
                <a:latin typeface="Verdana"/>
                <a:cs typeface="Verdana"/>
              </a:rPr>
              <a:t> </a:t>
            </a:r>
            <a:r>
              <a:rPr sz="5400" b="1" spc="-540" dirty="0">
                <a:latin typeface="Verdana"/>
                <a:cs typeface="Verdana"/>
              </a:rPr>
              <a:t>of</a:t>
            </a:r>
            <a:r>
              <a:rPr sz="5400" b="1" spc="-305" dirty="0">
                <a:latin typeface="Verdana"/>
                <a:cs typeface="Verdana"/>
              </a:rPr>
              <a:t> </a:t>
            </a:r>
            <a:r>
              <a:rPr sz="5400" b="1" spc="-640" dirty="0">
                <a:latin typeface="Verdana"/>
                <a:cs typeface="Verdana"/>
              </a:rPr>
              <a:t>their</a:t>
            </a:r>
            <a:r>
              <a:rPr sz="5400" b="1" spc="-320" dirty="0">
                <a:latin typeface="Verdana"/>
                <a:cs typeface="Verdana"/>
              </a:rPr>
              <a:t> </a:t>
            </a:r>
            <a:r>
              <a:rPr sz="5400" b="1" spc="-459" dirty="0">
                <a:latin typeface="Verdana"/>
                <a:cs typeface="Verdana"/>
              </a:rPr>
              <a:t>children!</a:t>
            </a:r>
            <a:endParaRPr sz="5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2191999" cy="6857996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01395" y="1377696"/>
              <a:ext cx="11690604" cy="1507236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41019" y="2118360"/>
              <a:ext cx="11635740" cy="1507236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911453" y="1571066"/>
            <a:ext cx="10656570" cy="1590040"/>
          </a:xfrm>
          <a:prstGeom prst="rect">
            <a:avLst/>
          </a:prstGeom>
        </p:spPr>
        <p:txBody>
          <a:bodyPr vert="horz" wrap="square" lIns="0" tIns="106045" rIns="0" bIns="0" rtlCol="0">
            <a:spAutoFit/>
          </a:bodyPr>
          <a:lstStyle/>
          <a:p>
            <a:pPr marL="52069" marR="5080" indent="-40005">
              <a:lnSpc>
                <a:spcPts val="5830"/>
              </a:lnSpc>
              <a:spcBef>
                <a:spcPts val="835"/>
              </a:spcBef>
            </a:pPr>
            <a:r>
              <a:rPr sz="5400" b="1" spc="-844" dirty="0">
                <a:solidFill>
                  <a:srgbClr val="D50092"/>
                </a:solidFill>
                <a:latin typeface="Verdana"/>
                <a:cs typeface="Verdana"/>
              </a:rPr>
              <a:t>5</a:t>
            </a:r>
            <a:r>
              <a:rPr sz="5400" b="1" spc="-325" dirty="0">
                <a:solidFill>
                  <a:srgbClr val="D50092"/>
                </a:solidFill>
                <a:latin typeface="Verdana"/>
                <a:cs typeface="Verdana"/>
              </a:rPr>
              <a:t> </a:t>
            </a:r>
            <a:r>
              <a:rPr sz="5400" b="1" spc="-370" dirty="0">
                <a:solidFill>
                  <a:srgbClr val="D50092"/>
                </a:solidFill>
                <a:latin typeface="Verdana"/>
                <a:cs typeface="Verdana"/>
              </a:rPr>
              <a:t>Character</a:t>
            </a:r>
            <a:r>
              <a:rPr sz="5400" b="1" spc="-320" dirty="0">
                <a:solidFill>
                  <a:srgbClr val="D50092"/>
                </a:solidFill>
                <a:latin typeface="Verdana"/>
                <a:cs typeface="Verdana"/>
              </a:rPr>
              <a:t> </a:t>
            </a:r>
            <a:r>
              <a:rPr sz="5400" b="1" spc="-795" dirty="0">
                <a:solidFill>
                  <a:srgbClr val="D50092"/>
                </a:solidFill>
                <a:latin typeface="Verdana"/>
                <a:cs typeface="Verdana"/>
              </a:rPr>
              <a:t>Traits</a:t>
            </a:r>
            <a:r>
              <a:rPr sz="5400" b="1" spc="-310" dirty="0">
                <a:solidFill>
                  <a:srgbClr val="D50092"/>
                </a:solidFill>
                <a:latin typeface="Verdana"/>
                <a:cs typeface="Verdana"/>
              </a:rPr>
              <a:t> </a:t>
            </a:r>
            <a:r>
              <a:rPr sz="5400" b="1" spc="-730" dirty="0">
                <a:solidFill>
                  <a:srgbClr val="D50092"/>
                </a:solidFill>
                <a:latin typeface="Verdana"/>
                <a:cs typeface="Verdana"/>
              </a:rPr>
              <a:t>We</a:t>
            </a:r>
            <a:r>
              <a:rPr sz="5400" b="1" spc="-325" dirty="0">
                <a:solidFill>
                  <a:srgbClr val="D50092"/>
                </a:solidFill>
                <a:latin typeface="Verdana"/>
                <a:cs typeface="Verdana"/>
              </a:rPr>
              <a:t> </a:t>
            </a:r>
            <a:r>
              <a:rPr sz="5400" b="1" spc="-160" dirty="0">
                <a:solidFill>
                  <a:srgbClr val="D50092"/>
                </a:solidFill>
                <a:latin typeface="Verdana"/>
                <a:cs typeface="Verdana"/>
              </a:rPr>
              <a:t>Can</a:t>
            </a:r>
            <a:r>
              <a:rPr sz="5400" b="1" spc="-325" dirty="0">
                <a:solidFill>
                  <a:srgbClr val="D50092"/>
                </a:solidFill>
                <a:latin typeface="Verdana"/>
                <a:cs typeface="Verdana"/>
              </a:rPr>
              <a:t> </a:t>
            </a:r>
            <a:r>
              <a:rPr sz="5400" b="1" spc="-600" dirty="0">
                <a:solidFill>
                  <a:srgbClr val="D50092"/>
                </a:solidFill>
                <a:latin typeface="Verdana"/>
                <a:cs typeface="Verdana"/>
              </a:rPr>
              <a:t>Learn </a:t>
            </a:r>
            <a:r>
              <a:rPr sz="5400" b="1" spc="-685" dirty="0">
                <a:solidFill>
                  <a:srgbClr val="D50092"/>
                </a:solidFill>
                <a:latin typeface="Verdana"/>
                <a:cs typeface="Verdana"/>
              </a:rPr>
              <a:t>from</a:t>
            </a:r>
            <a:r>
              <a:rPr sz="5400" b="1" spc="-310" dirty="0">
                <a:solidFill>
                  <a:srgbClr val="D50092"/>
                </a:solidFill>
                <a:latin typeface="Verdana"/>
                <a:cs typeface="Verdana"/>
              </a:rPr>
              <a:t> </a:t>
            </a:r>
            <a:r>
              <a:rPr sz="5400" b="1" spc="-245" dirty="0">
                <a:solidFill>
                  <a:srgbClr val="D50092"/>
                </a:solidFill>
                <a:latin typeface="Verdana"/>
                <a:cs typeface="Verdana"/>
              </a:rPr>
              <a:t>Jochebed,</a:t>
            </a:r>
            <a:r>
              <a:rPr sz="5400" b="1" spc="-290" dirty="0">
                <a:solidFill>
                  <a:srgbClr val="D50092"/>
                </a:solidFill>
                <a:latin typeface="Verdana"/>
                <a:cs typeface="Verdana"/>
              </a:rPr>
              <a:t> </a:t>
            </a:r>
            <a:r>
              <a:rPr sz="5400" b="1" spc="-545" dirty="0">
                <a:solidFill>
                  <a:srgbClr val="D50092"/>
                </a:solidFill>
                <a:latin typeface="Verdana"/>
                <a:cs typeface="Verdana"/>
              </a:rPr>
              <a:t>Moses's</a:t>
            </a:r>
            <a:r>
              <a:rPr sz="5400" b="1" spc="-305" dirty="0">
                <a:solidFill>
                  <a:srgbClr val="D50092"/>
                </a:solidFill>
                <a:latin typeface="Verdana"/>
                <a:cs typeface="Verdana"/>
              </a:rPr>
              <a:t> </a:t>
            </a:r>
            <a:r>
              <a:rPr sz="5400" b="1" spc="-550" dirty="0">
                <a:solidFill>
                  <a:srgbClr val="D50092"/>
                </a:solidFill>
                <a:latin typeface="Verdana"/>
                <a:cs typeface="Verdana"/>
              </a:rPr>
              <a:t>Mother</a:t>
            </a:r>
            <a:endParaRPr sz="5400">
              <a:latin typeface="Verdana"/>
              <a:cs typeface="Verdana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391159" rIns="0" bIns="0" rtlCol="0">
            <a:spAutoFit/>
          </a:bodyPr>
          <a:lstStyle/>
          <a:p>
            <a:pPr marL="4425315">
              <a:lnSpc>
                <a:spcPct val="100000"/>
              </a:lnSpc>
              <a:spcBef>
                <a:spcPts val="95"/>
              </a:spcBef>
            </a:pPr>
            <a:r>
              <a:rPr sz="2800" spc="-325" dirty="0">
                <a:solidFill>
                  <a:srgbClr val="000000"/>
                </a:solidFill>
                <a:latin typeface="Arial"/>
                <a:cs typeface="Arial"/>
              </a:rPr>
              <a:t>Message </a:t>
            </a:r>
            <a:r>
              <a:rPr sz="2800" spc="-165" dirty="0">
                <a:solidFill>
                  <a:srgbClr val="000000"/>
                </a:solidFill>
                <a:latin typeface="Arial"/>
                <a:cs typeface="Arial"/>
              </a:rPr>
              <a:t>Title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96619">
              <a:lnSpc>
                <a:spcPct val="100000"/>
              </a:lnSpc>
              <a:spcBef>
                <a:spcPts val="100"/>
              </a:spcBef>
              <a:tabLst>
                <a:tab pos="2039620" algn="l"/>
              </a:tabLst>
            </a:pPr>
            <a:r>
              <a:rPr spc="-805" dirty="0"/>
              <a:t>1.</a:t>
            </a:r>
            <a:r>
              <a:rPr dirty="0"/>
              <a:t>	</a:t>
            </a:r>
            <a:r>
              <a:rPr spc="-270" dirty="0"/>
              <a:t>Jochebed</a:t>
            </a:r>
            <a:r>
              <a:rPr spc="-355" dirty="0"/>
              <a:t> </a:t>
            </a:r>
            <a:r>
              <a:rPr spc="-815" dirty="0"/>
              <a:t>was</a:t>
            </a:r>
          </a:p>
          <a:p>
            <a:pPr marL="15875">
              <a:lnSpc>
                <a:spcPct val="100000"/>
              </a:lnSpc>
            </a:pPr>
            <a:r>
              <a:rPr dirty="0"/>
              <a:t>a</a:t>
            </a:r>
            <a:r>
              <a:rPr spc="-459" dirty="0"/>
              <a:t> </a:t>
            </a:r>
            <a:r>
              <a:rPr spc="-470" dirty="0"/>
              <a:t>Courageous</a:t>
            </a:r>
            <a:r>
              <a:rPr spc="-385" dirty="0"/>
              <a:t> </a:t>
            </a:r>
            <a:r>
              <a:rPr spc="-665" dirty="0"/>
              <a:t>Mother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9" cy="6857997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0776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95"/>
              </a:spcBef>
              <a:tabLst>
                <a:tab pos="1156970" algn="l"/>
              </a:tabLst>
            </a:pPr>
            <a:r>
              <a:rPr sz="4000" b="0" spc="-25" dirty="0">
                <a:latin typeface="UKIJ Qolyazma"/>
                <a:cs typeface="UKIJ Qolyazma"/>
              </a:rPr>
              <a:t>1.</a:t>
            </a:r>
            <a:r>
              <a:rPr sz="4000" b="0" dirty="0">
                <a:latin typeface="UKIJ Qolyazma"/>
                <a:cs typeface="UKIJ Qolyazma"/>
              </a:rPr>
              <a:t>	Jochebed</a:t>
            </a:r>
            <a:r>
              <a:rPr sz="4000" b="0" spc="-125" dirty="0">
                <a:latin typeface="UKIJ Qolyazma"/>
                <a:cs typeface="UKIJ Qolyazma"/>
              </a:rPr>
              <a:t> </a:t>
            </a:r>
            <a:r>
              <a:rPr sz="4000" b="0" dirty="0">
                <a:latin typeface="UKIJ Qolyazma"/>
                <a:cs typeface="UKIJ Qolyazma"/>
              </a:rPr>
              <a:t>was</a:t>
            </a:r>
            <a:r>
              <a:rPr sz="4000" b="0" spc="-145" dirty="0">
                <a:latin typeface="UKIJ Qolyazma"/>
                <a:cs typeface="UKIJ Qolyazma"/>
              </a:rPr>
              <a:t> </a:t>
            </a:r>
            <a:r>
              <a:rPr sz="4000" b="0" dirty="0">
                <a:latin typeface="UKIJ Qolyazma"/>
                <a:cs typeface="UKIJ Qolyazma"/>
              </a:rPr>
              <a:t>a</a:t>
            </a:r>
            <a:r>
              <a:rPr sz="4000" b="0" spc="-150" dirty="0">
                <a:latin typeface="UKIJ Qolyazma"/>
                <a:cs typeface="UKIJ Qolyazma"/>
              </a:rPr>
              <a:t> </a:t>
            </a:r>
            <a:r>
              <a:rPr sz="4000" b="0" dirty="0">
                <a:latin typeface="UKIJ Qolyazma"/>
                <a:cs typeface="UKIJ Qolyazma"/>
              </a:rPr>
              <a:t>Courageous</a:t>
            </a:r>
            <a:r>
              <a:rPr sz="4000" b="0" spc="-114" dirty="0">
                <a:latin typeface="UKIJ Qolyazma"/>
                <a:cs typeface="UKIJ Qolyazma"/>
              </a:rPr>
              <a:t> </a:t>
            </a:r>
            <a:r>
              <a:rPr sz="4000" b="0" spc="-10" dirty="0">
                <a:latin typeface="UKIJ Qolyazma"/>
                <a:cs typeface="UKIJ Qolyazma"/>
              </a:rPr>
              <a:t>Mother</a:t>
            </a:r>
            <a:endParaRPr sz="4000">
              <a:latin typeface="UKIJ Qolyazma"/>
              <a:cs typeface="UKIJ Qolyaz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8488" y="1691081"/>
            <a:ext cx="11673840" cy="2221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864235">
              <a:lnSpc>
                <a:spcPct val="100000"/>
              </a:lnSpc>
              <a:spcBef>
                <a:spcPts val="100"/>
              </a:spcBef>
            </a:pPr>
            <a:r>
              <a:rPr sz="4800" b="1" spc="-525" dirty="0">
                <a:latin typeface="Verdana"/>
                <a:cs typeface="Verdana"/>
              </a:rPr>
              <a:t>Learn</a:t>
            </a:r>
            <a:r>
              <a:rPr sz="4800" b="1" spc="-290" dirty="0">
                <a:latin typeface="Verdana"/>
                <a:cs typeface="Verdana"/>
              </a:rPr>
              <a:t> </a:t>
            </a:r>
            <a:r>
              <a:rPr sz="4800" b="1" spc="-615" dirty="0">
                <a:latin typeface="Verdana"/>
                <a:cs typeface="Verdana"/>
              </a:rPr>
              <a:t>from</a:t>
            </a:r>
            <a:r>
              <a:rPr sz="4800" b="1" spc="-290" dirty="0">
                <a:latin typeface="Verdana"/>
                <a:cs typeface="Verdana"/>
              </a:rPr>
              <a:t> </a:t>
            </a:r>
            <a:r>
              <a:rPr sz="4800" b="1" spc="-280" dirty="0">
                <a:latin typeface="Verdana"/>
                <a:cs typeface="Verdana"/>
              </a:rPr>
              <a:t>Jochebed’s</a:t>
            </a:r>
            <a:r>
              <a:rPr sz="4800" b="1" spc="-290" dirty="0">
                <a:latin typeface="Verdana"/>
                <a:cs typeface="Verdana"/>
              </a:rPr>
              <a:t> </a:t>
            </a:r>
            <a:r>
              <a:rPr sz="4800" b="1" spc="-355" dirty="0">
                <a:latin typeface="Verdana"/>
                <a:cs typeface="Verdana"/>
              </a:rPr>
              <a:t>example: </a:t>
            </a:r>
            <a:r>
              <a:rPr sz="4800" b="1" spc="-430" dirty="0">
                <a:latin typeface="Verdana"/>
                <a:cs typeface="Verdana"/>
              </a:rPr>
              <a:t>Seek</a:t>
            </a:r>
            <a:r>
              <a:rPr sz="4800" b="1" spc="-295" dirty="0">
                <a:latin typeface="Verdana"/>
                <a:cs typeface="Verdana"/>
              </a:rPr>
              <a:t> </a:t>
            </a:r>
            <a:r>
              <a:rPr sz="4800" b="1" spc="-475" dirty="0">
                <a:latin typeface="Verdana"/>
                <a:cs typeface="Verdana"/>
              </a:rPr>
              <a:t>the</a:t>
            </a:r>
            <a:r>
              <a:rPr sz="4800" b="1" spc="-290" dirty="0">
                <a:latin typeface="Verdana"/>
                <a:cs typeface="Verdana"/>
              </a:rPr>
              <a:t> </a:t>
            </a:r>
            <a:r>
              <a:rPr sz="4800" b="1" spc="-530" dirty="0">
                <a:latin typeface="Verdana"/>
                <a:cs typeface="Verdana"/>
              </a:rPr>
              <a:t>Lord,</a:t>
            </a:r>
            <a:r>
              <a:rPr sz="4800" b="1" spc="-290" dirty="0">
                <a:latin typeface="Verdana"/>
                <a:cs typeface="Verdana"/>
              </a:rPr>
              <a:t> </a:t>
            </a:r>
            <a:r>
              <a:rPr sz="4800" b="1" spc="-270" dirty="0">
                <a:latin typeface="Verdana"/>
                <a:cs typeface="Verdana"/>
              </a:rPr>
              <a:t>and</a:t>
            </a:r>
            <a:r>
              <a:rPr sz="4800" b="1" spc="-290" dirty="0">
                <a:latin typeface="Verdana"/>
                <a:cs typeface="Verdana"/>
              </a:rPr>
              <a:t> </a:t>
            </a:r>
            <a:r>
              <a:rPr sz="4800" b="1" spc="-495" dirty="0">
                <a:latin typeface="Verdana"/>
                <a:cs typeface="Verdana"/>
              </a:rPr>
              <a:t>then</a:t>
            </a:r>
            <a:r>
              <a:rPr sz="4800" b="1" spc="-315" dirty="0">
                <a:latin typeface="Verdana"/>
                <a:cs typeface="Verdana"/>
              </a:rPr>
              <a:t> </a:t>
            </a:r>
            <a:r>
              <a:rPr sz="4800" b="1" spc="-380" dirty="0">
                <a:latin typeface="Verdana"/>
                <a:cs typeface="Verdana"/>
              </a:rPr>
              <a:t>courageously </a:t>
            </a:r>
            <a:r>
              <a:rPr sz="4800" b="1" spc="-245" dirty="0">
                <a:latin typeface="Verdana"/>
                <a:cs typeface="Verdana"/>
              </a:rPr>
              <a:t>do</a:t>
            </a:r>
            <a:r>
              <a:rPr sz="4800" b="1" spc="-280" dirty="0">
                <a:latin typeface="Verdana"/>
                <a:cs typeface="Verdana"/>
              </a:rPr>
              <a:t> </a:t>
            </a:r>
            <a:r>
              <a:rPr sz="4800" b="1" spc="-475" dirty="0">
                <a:latin typeface="Verdana"/>
                <a:cs typeface="Verdana"/>
              </a:rPr>
              <a:t>the</a:t>
            </a:r>
            <a:r>
              <a:rPr sz="4800" b="1" spc="-290" dirty="0">
                <a:latin typeface="Verdana"/>
                <a:cs typeface="Verdana"/>
              </a:rPr>
              <a:t> </a:t>
            </a:r>
            <a:r>
              <a:rPr sz="4800" b="1" spc="-509" dirty="0">
                <a:latin typeface="Verdana"/>
                <a:cs typeface="Verdana"/>
              </a:rPr>
              <a:t>thing</a:t>
            </a:r>
            <a:r>
              <a:rPr sz="4800" b="1" spc="-290" dirty="0">
                <a:latin typeface="Verdana"/>
                <a:cs typeface="Verdana"/>
              </a:rPr>
              <a:t> </a:t>
            </a:r>
            <a:r>
              <a:rPr sz="4800" b="1" spc="-475" dirty="0">
                <a:latin typeface="Verdana"/>
                <a:cs typeface="Verdana"/>
              </a:rPr>
              <a:t>He</a:t>
            </a:r>
            <a:r>
              <a:rPr sz="4800" b="1" spc="-315" dirty="0">
                <a:latin typeface="Verdana"/>
                <a:cs typeface="Verdana"/>
              </a:rPr>
              <a:t> </a:t>
            </a:r>
            <a:r>
              <a:rPr sz="4800" b="1" spc="-565" dirty="0">
                <a:latin typeface="Verdana"/>
                <a:cs typeface="Verdana"/>
              </a:rPr>
              <a:t>puts</a:t>
            </a:r>
            <a:r>
              <a:rPr sz="4800" b="1" spc="-285" dirty="0">
                <a:latin typeface="Verdana"/>
                <a:cs typeface="Verdana"/>
              </a:rPr>
              <a:t> </a:t>
            </a:r>
            <a:r>
              <a:rPr sz="4800" b="1" spc="-535" dirty="0">
                <a:latin typeface="Verdana"/>
                <a:cs typeface="Verdana"/>
              </a:rPr>
              <a:t>in</a:t>
            </a:r>
            <a:r>
              <a:rPr sz="4800" b="1" spc="-290" dirty="0">
                <a:latin typeface="Verdana"/>
                <a:cs typeface="Verdana"/>
              </a:rPr>
              <a:t> </a:t>
            </a:r>
            <a:r>
              <a:rPr sz="4800" b="1" spc="-525" dirty="0">
                <a:latin typeface="Verdana"/>
                <a:cs typeface="Verdana"/>
              </a:rPr>
              <a:t>your</a:t>
            </a:r>
            <a:r>
              <a:rPr sz="4800" b="1" spc="-290" dirty="0">
                <a:latin typeface="Verdana"/>
                <a:cs typeface="Verdana"/>
              </a:rPr>
              <a:t> </a:t>
            </a:r>
            <a:r>
              <a:rPr sz="4800" b="1" spc="-465" dirty="0">
                <a:latin typeface="Verdana"/>
                <a:cs typeface="Verdana"/>
              </a:rPr>
              <a:t>heart</a:t>
            </a:r>
            <a:r>
              <a:rPr sz="4800" b="1" spc="-285" dirty="0">
                <a:latin typeface="Verdana"/>
                <a:cs typeface="Verdana"/>
              </a:rPr>
              <a:t> </a:t>
            </a:r>
            <a:r>
              <a:rPr sz="4800" b="1" spc="-500" dirty="0">
                <a:latin typeface="Verdana"/>
                <a:cs typeface="Verdana"/>
              </a:rPr>
              <a:t>to</a:t>
            </a:r>
            <a:r>
              <a:rPr sz="4800" b="1" spc="-290" dirty="0">
                <a:latin typeface="Verdana"/>
                <a:cs typeface="Verdana"/>
              </a:rPr>
              <a:t> </a:t>
            </a:r>
            <a:r>
              <a:rPr sz="4800" b="1" spc="-305" dirty="0">
                <a:latin typeface="Verdana"/>
                <a:cs typeface="Verdana"/>
              </a:rPr>
              <a:t>do.</a:t>
            </a:r>
            <a:endParaRPr sz="4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9" cy="6857999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607947" y="577341"/>
            <a:ext cx="850265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155700" algn="l"/>
              </a:tabLst>
            </a:pPr>
            <a:r>
              <a:rPr sz="3200" b="1" spc="-405" dirty="0">
                <a:solidFill>
                  <a:srgbClr val="001F5F"/>
                </a:solidFill>
                <a:latin typeface="Verdana"/>
                <a:cs typeface="Verdana"/>
              </a:rPr>
              <a:t>1.</a:t>
            </a:r>
            <a:r>
              <a:rPr sz="3200" b="1" dirty="0">
                <a:solidFill>
                  <a:srgbClr val="001F5F"/>
                </a:solidFill>
                <a:latin typeface="Verdana"/>
                <a:cs typeface="Verdana"/>
              </a:rPr>
              <a:t>	</a:t>
            </a:r>
            <a:r>
              <a:rPr sz="3200" b="1" spc="-140" dirty="0">
                <a:solidFill>
                  <a:srgbClr val="001F5F"/>
                </a:solidFill>
                <a:latin typeface="Verdana"/>
                <a:cs typeface="Verdana"/>
              </a:rPr>
              <a:t>Jochebed</a:t>
            </a:r>
            <a:r>
              <a:rPr sz="3200" b="1" spc="-175" dirty="0">
                <a:solidFill>
                  <a:srgbClr val="001F5F"/>
                </a:solidFill>
                <a:latin typeface="Verdana"/>
                <a:cs typeface="Verdana"/>
              </a:rPr>
              <a:t> </a:t>
            </a:r>
            <a:r>
              <a:rPr sz="3200" b="1" spc="-385" dirty="0">
                <a:solidFill>
                  <a:srgbClr val="001F5F"/>
                </a:solidFill>
                <a:latin typeface="Verdana"/>
                <a:cs typeface="Verdana"/>
              </a:rPr>
              <a:t>was</a:t>
            </a:r>
            <a:r>
              <a:rPr sz="3200" b="1" spc="-170" dirty="0">
                <a:solidFill>
                  <a:srgbClr val="001F5F"/>
                </a:solidFill>
                <a:latin typeface="Verdana"/>
                <a:cs typeface="Verdana"/>
              </a:rPr>
              <a:t> </a:t>
            </a:r>
            <a:r>
              <a:rPr sz="3200" b="1" dirty="0">
                <a:solidFill>
                  <a:srgbClr val="001F5F"/>
                </a:solidFill>
                <a:latin typeface="Verdana"/>
                <a:cs typeface="Verdana"/>
              </a:rPr>
              <a:t>a</a:t>
            </a:r>
            <a:r>
              <a:rPr sz="3200" b="1" spc="-170" dirty="0">
                <a:solidFill>
                  <a:srgbClr val="001F5F"/>
                </a:solidFill>
                <a:latin typeface="Verdana"/>
                <a:cs typeface="Verdana"/>
              </a:rPr>
              <a:t> </a:t>
            </a:r>
            <a:r>
              <a:rPr sz="3200" b="1" spc="-229" dirty="0">
                <a:solidFill>
                  <a:srgbClr val="001F5F"/>
                </a:solidFill>
                <a:latin typeface="Verdana"/>
                <a:cs typeface="Verdana"/>
              </a:rPr>
              <a:t>Courageous</a:t>
            </a:r>
            <a:r>
              <a:rPr sz="3200" b="1" spc="-155" dirty="0">
                <a:solidFill>
                  <a:srgbClr val="001F5F"/>
                </a:solidFill>
                <a:latin typeface="Verdana"/>
                <a:cs typeface="Verdana"/>
              </a:rPr>
              <a:t> </a:t>
            </a:r>
            <a:r>
              <a:rPr sz="3200" b="1" spc="-330" dirty="0">
                <a:solidFill>
                  <a:srgbClr val="001F5F"/>
                </a:solidFill>
                <a:latin typeface="Verdana"/>
                <a:cs typeface="Verdana"/>
              </a:rPr>
              <a:t>Mother</a:t>
            </a:r>
            <a:endParaRPr sz="32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15998" y="1781047"/>
            <a:ext cx="8161020" cy="1854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89940" marR="5080" indent="-777875">
              <a:lnSpc>
                <a:spcPct val="100000"/>
              </a:lnSpc>
              <a:spcBef>
                <a:spcPts val="100"/>
              </a:spcBef>
            </a:pPr>
            <a:r>
              <a:rPr sz="6000" b="1" spc="-715" dirty="0">
                <a:latin typeface="Verdana"/>
                <a:cs typeface="Verdana"/>
              </a:rPr>
              <a:t>There’s</a:t>
            </a:r>
            <a:r>
              <a:rPr sz="6000" b="1" spc="-375" dirty="0">
                <a:latin typeface="Verdana"/>
                <a:cs typeface="Verdana"/>
              </a:rPr>
              <a:t> </a:t>
            </a:r>
            <a:r>
              <a:rPr sz="6000" b="1" dirty="0">
                <a:latin typeface="Verdana"/>
                <a:cs typeface="Verdana"/>
              </a:rPr>
              <a:t>a</a:t>
            </a:r>
            <a:r>
              <a:rPr sz="6000" b="1" spc="-415" dirty="0">
                <a:latin typeface="Verdana"/>
                <a:cs typeface="Verdana"/>
              </a:rPr>
              <a:t> </a:t>
            </a:r>
            <a:r>
              <a:rPr sz="6000" b="1" spc="-610" dirty="0">
                <a:latin typeface="Verdana"/>
                <a:cs typeface="Verdana"/>
              </a:rPr>
              <a:t>time</a:t>
            </a:r>
            <a:r>
              <a:rPr sz="6000" b="1" spc="-400" dirty="0">
                <a:latin typeface="Verdana"/>
                <a:cs typeface="Verdana"/>
              </a:rPr>
              <a:t> </a:t>
            </a:r>
            <a:r>
              <a:rPr sz="6000" b="1" spc="-625" dirty="0">
                <a:latin typeface="Verdana"/>
                <a:cs typeface="Verdana"/>
              </a:rPr>
              <a:t>to</a:t>
            </a:r>
            <a:r>
              <a:rPr sz="6000" b="1" spc="-375" dirty="0">
                <a:latin typeface="Verdana"/>
                <a:cs typeface="Verdana"/>
              </a:rPr>
              <a:t> </a:t>
            </a:r>
            <a:r>
              <a:rPr sz="6000" b="1" spc="-495" dirty="0">
                <a:latin typeface="Verdana"/>
                <a:cs typeface="Verdana"/>
              </a:rPr>
              <a:t>pray, </a:t>
            </a:r>
            <a:r>
              <a:rPr sz="6000" b="1" spc="-340" dirty="0">
                <a:latin typeface="Verdana"/>
                <a:cs typeface="Verdana"/>
              </a:rPr>
              <a:t>and</a:t>
            </a:r>
            <a:r>
              <a:rPr sz="6000" b="1" spc="-375" dirty="0">
                <a:latin typeface="Verdana"/>
                <a:cs typeface="Verdana"/>
              </a:rPr>
              <a:t> </a:t>
            </a:r>
            <a:r>
              <a:rPr sz="6000" b="1" dirty="0">
                <a:latin typeface="Verdana"/>
                <a:cs typeface="Verdana"/>
              </a:rPr>
              <a:t>a</a:t>
            </a:r>
            <a:r>
              <a:rPr sz="6000" b="1" spc="-430" dirty="0">
                <a:latin typeface="Verdana"/>
                <a:cs typeface="Verdana"/>
              </a:rPr>
              <a:t> </a:t>
            </a:r>
            <a:r>
              <a:rPr sz="6000" b="1" spc="-610" dirty="0">
                <a:latin typeface="Verdana"/>
                <a:cs typeface="Verdana"/>
              </a:rPr>
              <a:t>time</a:t>
            </a:r>
            <a:r>
              <a:rPr sz="6000" b="1" spc="-375" dirty="0">
                <a:latin typeface="Verdana"/>
                <a:cs typeface="Verdana"/>
              </a:rPr>
              <a:t> </a:t>
            </a:r>
            <a:r>
              <a:rPr sz="6000" b="1" spc="-625" dirty="0">
                <a:latin typeface="Verdana"/>
                <a:cs typeface="Verdana"/>
              </a:rPr>
              <a:t>to</a:t>
            </a:r>
            <a:r>
              <a:rPr sz="6000" b="1" spc="-400" dirty="0">
                <a:latin typeface="Verdana"/>
                <a:cs typeface="Verdana"/>
              </a:rPr>
              <a:t> </a:t>
            </a:r>
            <a:r>
              <a:rPr sz="6000" b="1" spc="-405" dirty="0">
                <a:latin typeface="Verdana"/>
                <a:cs typeface="Verdana"/>
              </a:rPr>
              <a:t>act!</a:t>
            </a:r>
            <a:endParaRPr sz="6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8" cy="6857997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334769" y="559130"/>
            <a:ext cx="952309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55700" algn="l"/>
              </a:tabLst>
            </a:pPr>
            <a:r>
              <a:rPr sz="3600" spc="-25" dirty="0">
                <a:solidFill>
                  <a:srgbClr val="001F5F"/>
                </a:solidFill>
                <a:latin typeface="UKIJ Qolyazma"/>
                <a:cs typeface="UKIJ Qolyazma"/>
              </a:rPr>
              <a:t>1.</a:t>
            </a:r>
            <a:r>
              <a:rPr sz="3600" dirty="0">
                <a:solidFill>
                  <a:srgbClr val="001F5F"/>
                </a:solidFill>
                <a:latin typeface="UKIJ Qolyazma"/>
                <a:cs typeface="UKIJ Qolyazma"/>
              </a:rPr>
              <a:t>	Jochebed</a:t>
            </a:r>
            <a:r>
              <a:rPr sz="3600" spc="-170" dirty="0">
                <a:solidFill>
                  <a:srgbClr val="001F5F"/>
                </a:solidFill>
                <a:latin typeface="UKIJ Qolyazma"/>
                <a:cs typeface="UKIJ Qolyazma"/>
              </a:rPr>
              <a:t> </a:t>
            </a:r>
            <a:r>
              <a:rPr sz="3600" dirty="0">
                <a:solidFill>
                  <a:srgbClr val="001F5F"/>
                </a:solidFill>
                <a:latin typeface="UKIJ Qolyazma"/>
                <a:cs typeface="UKIJ Qolyazma"/>
              </a:rPr>
              <a:t>was</a:t>
            </a:r>
            <a:r>
              <a:rPr sz="3600" spc="-155" dirty="0">
                <a:solidFill>
                  <a:srgbClr val="001F5F"/>
                </a:solidFill>
                <a:latin typeface="UKIJ Qolyazma"/>
                <a:cs typeface="UKIJ Qolyazma"/>
              </a:rPr>
              <a:t> </a:t>
            </a:r>
            <a:r>
              <a:rPr sz="3600" dirty="0">
                <a:solidFill>
                  <a:srgbClr val="001F5F"/>
                </a:solidFill>
                <a:latin typeface="UKIJ Qolyazma"/>
                <a:cs typeface="UKIJ Qolyazma"/>
              </a:rPr>
              <a:t>a</a:t>
            </a:r>
            <a:r>
              <a:rPr sz="3600" spc="-130" dirty="0">
                <a:solidFill>
                  <a:srgbClr val="001F5F"/>
                </a:solidFill>
                <a:latin typeface="UKIJ Qolyazma"/>
                <a:cs typeface="UKIJ Qolyazma"/>
              </a:rPr>
              <a:t> </a:t>
            </a:r>
            <a:r>
              <a:rPr sz="3600" dirty="0">
                <a:solidFill>
                  <a:srgbClr val="001F5F"/>
                </a:solidFill>
                <a:latin typeface="UKIJ Qolyazma"/>
                <a:cs typeface="UKIJ Qolyazma"/>
              </a:rPr>
              <a:t>Courageous</a:t>
            </a:r>
            <a:r>
              <a:rPr sz="3600" spc="-125" dirty="0">
                <a:solidFill>
                  <a:srgbClr val="001F5F"/>
                </a:solidFill>
                <a:latin typeface="UKIJ Qolyazma"/>
                <a:cs typeface="UKIJ Qolyazma"/>
              </a:rPr>
              <a:t> </a:t>
            </a:r>
            <a:r>
              <a:rPr sz="3600" spc="-10" dirty="0">
                <a:solidFill>
                  <a:srgbClr val="001F5F"/>
                </a:solidFill>
                <a:latin typeface="UKIJ Qolyazma"/>
                <a:cs typeface="UKIJ Qolyazma"/>
              </a:rPr>
              <a:t>Mother</a:t>
            </a:r>
            <a:endParaRPr sz="3600">
              <a:latin typeface="UKIJ Qolyazma"/>
              <a:cs typeface="UKIJ Qolyazm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548130" y="1899030"/>
            <a:ext cx="9098280" cy="2220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sz="4800" spc="-480" dirty="0">
                <a:solidFill>
                  <a:srgbClr val="000000"/>
                </a:solidFill>
              </a:rPr>
              <a:t>“Do</a:t>
            </a:r>
            <a:r>
              <a:rPr sz="4800" spc="-295" dirty="0">
                <a:solidFill>
                  <a:srgbClr val="000000"/>
                </a:solidFill>
              </a:rPr>
              <a:t> </a:t>
            </a:r>
            <a:r>
              <a:rPr sz="4800" spc="-535" dirty="0">
                <a:solidFill>
                  <a:srgbClr val="000000"/>
                </a:solidFill>
              </a:rPr>
              <a:t>not</a:t>
            </a:r>
            <a:r>
              <a:rPr sz="4800" spc="-290" dirty="0">
                <a:solidFill>
                  <a:srgbClr val="000000"/>
                </a:solidFill>
              </a:rPr>
              <a:t> </a:t>
            </a:r>
            <a:r>
              <a:rPr sz="4800" spc="-640" dirty="0">
                <a:solidFill>
                  <a:srgbClr val="000000"/>
                </a:solidFill>
              </a:rPr>
              <a:t>worry</a:t>
            </a:r>
            <a:r>
              <a:rPr sz="4800" spc="-295" dirty="0">
                <a:solidFill>
                  <a:srgbClr val="000000"/>
                </a:solidFill>
              </a:rPr>
              <a:t> </a:t>
            </a:r>
            <a:r>
              <a:rPr sz="4800" spc="-375" dirty="0">
                <a:solidFill>
                  <a:srgbClr val="000000"/>
                </a:solidFill>
              </a:rPr>
              <a:t>about</a:t>
            </a:r>
            <a:r>
              <a:rPr sz="4800" spc="-290" dirty="0">
                <a:solidFill>
                  <a:srgbClr val="000000"/>
                </a:solidFill>
              </a:rPr>
              <a:t> </a:t>
            </a:r>
            <a:r>
              <a:rPr sz="4800" spc="-580" dirty="0">
                <a:solidFill>
                  <a:srgbClr val="000000"/>
                </a:solidFill>
              </a:rPr>
              <a:t>tomorrow, </a:t>
            </a:r>
            <a:r>
              <a:rPr sz="4800" spc="-595" dirty="0">
                <a:solidFill>
                  <a:srgbClr val="000000"/>
                </a:solidFill>
              </a:rPr>
              <a:t>for</a:t>
            </a:r>
            <a:r>
              <a:rPr sz="4800" spc="-305" dirty="0">
                <a:solidFill>
                  <a:srgbClr val="000000"/>
                </a:solidFill>
              </a:rPr>
              <a:t> </a:t>
            </a:r>
            <a:r>
              <a:rPr sz="4800" spc="-600" dirty="0">
                <a:solidFill>
                  <a:srgbClr val="000000"/>
                </a:solidFill>
              </a:rPr>
              <a:t>tomorrow</a:t>
            </a:r>
            <a:r>
              <a:rPr sz="4800" spc="-285" dirty="0">
                <a:solidFill>
                  <a:srgbClr val="000000"/>
                </a:solidFill>
              </a:rPr>
              <a:t> </a:t>
            </a:r>
            <a:r>
              <a:rPr sz="4800" spc="-590" dirty="0">
                <a:solidFill>
                  <a:srgbClr val="000000"/>
                </a:solidFill>
              </a:rPr>
              <a:t>will</a:t>
            </a:r>
            <a:r>
              <a:rPr sz="4800" spc="-285" dirty="0">
                <a:solidFill>
                  <a:srgbClr val="000000"/>
                </a:solidFill>
              </a:rPr>
              <a:t> </a:t>
            </a:r>
            <a:r>
              <a:rPr sz="4800" spc="-655" dirty="0">
                <a:solidFill>
                  <a:srgbClr val="000000"/>
                </a:solidFill>
              </a:rPr>
              <a:t>worry</a:t>
            </a:r>
            <a:r>
              <a:rPr sz="4800" spc="-290" dirty="0">
                <a:solidFill>
                  <a:srgbClr val="000000"/>
                </a:solidFill>
              </a:rPr>
              <a:t> </a:t>
            </a:r>
            <a:r>
              <a:rPr sz="4800" spc="-385" dirty="0">
                <a:solidFill>
                  <a:srgbClr val="000000"/>
                </a:solidFill>
              </a:rPr>
              <a:t>about</a:t>
            </a:r>
            <a:endParaRPr sz="4800"/>
          </a:p>
          <a:p>
            <a:pPr algn="ctr">
              <a:lnSpc>
                <a:spcPct val="100000"/>
              </a:lnSpc>
            </a:pPr>
            <a:r>
              <a:rPr sz="4800" spc="-670" dirty="0">
                <a:solidFill>
                  <a:srgbClr val="000000"/>
                </a:solidFill>
              </a:rPr>
              <a:t>its</a:t>
            </a:r>
            <a:r>
              <a:rPr sz="4800" spc="-300" dirty="0">
                <a:solidFill>
                  <a:srgbClr val="000000"/>
                </a:solidFill>
              </a:rPr>
              <a:t> </a:t>
            </a:r>
            <a:r>
              <a:rPr sz="4800" spc="-575" dirty="0">
                <a:solidFill>
                  <a:srgbClr val="000000"/>
                </a:solidFill>
              </a:rPr>
              <a:t>own</a:t>
            </a:r>
            <a:r>
              <a:rPr sz="4800" spc="-325" dirty="0">
                <a:solidFill>
                  <a:srgbClr val="000000"/>
                </a:solidFill>
              </a:rPr>
              <a:t> </a:t>
            </a:r>
            <a:r>
              <a:rPr sz="4800" spc="-565" dirty="0">
                <a:solidFill>
                  <a:srgbClr val="000000"/>
                </a:solidFill>
              </a:rPr>
              <a:t>things”</a:t>
            </a:r>
            <a:r>
              <a:rPr sz="4800" spc="-305" dirty="0">
                <a:solidFill>
                  <a:srgbClr val="000000"/>
                </a:solidFill>
              </a:rPr>
              <a:t> </a:t>
            </a:r>
            <a:r>
              <a:rPr sz="3600" b="0" dirty="0">
                <a:solidFill>
                  <a:srgbClr val="000000"/>
                </a:solidFill>
                <a:latin typeface="UKIJ Qolyazma"/>
                <a:cs typeface="UKIJ Qolyazma"/>
              </a:rPr>
              <a:t>Matthew</a:t>
            </a:r>
            <a:r>
              <a:rPr sz="3600" b="0" spc="-150" dirty="0">
                <a:solidFill>
                  <a:srgbClr val="000000"/>
                </a:solidFill>
                <a:latin typeface="UKIJ Qolyazma"/>
                <a:cs typeface="UKIJ Qolyazma"/>
              </a:rPr>
              <a:t> </a:t>
            </a:r>
            <a:r>
              <a:rPr sz="3600" b="0" spc="-20" dirty="0">
                <a:solidFill>
                  <a:srgbClr val="000000"/>
                </a:solidFill>
                <a:latin typeface="UKIJ Qolyazma"/>
                <a:cs typeface="UKIJ Qolyazma"/>
              </a:rPr>
              <a:t>6:34</a:t>
            </a:r>
            <a:endParaRPr sz="3600">
              <a:latin typeface="UKIJ Qolyazma"/>
              <a:cs typeface="UKIJ Qolyazm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8274" y="392938"/>
            <a:ext cx="11254105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65630" marR="5080" indent="-1853564">
              <a:lnSpc>
                <a:spcPct val="100000"/>
              </a:lnSpc>
              <a:spcBef>
                <a:spcPts val="100"/>
              </a:spcBef>
            </a:pPr>
            <a:r>
              <a:rPr sz="4800" spc="-570" dirty="0"/>
              <a:t>2.</a:t>
            </a:r>
            <a:r>
              <a:rPr sz="4800" spc="-285" dirty="0"/>
              <a:t> </a:t>
            </a:r>
            <a:r>
              <a:rPr sz="4800" spc="-200" dirty="0"/>
              <a:t>Jochebed</a:t>
            </a:r>
            <a:r>
              <a:rPr sz="4800" spc="-280" dirty="0"/>
              <a:t> </a:t>
            </a:r>
            <a:r>
              <a:rPr sz="4800" spc="-655" dirty="0"/>
              <a:t>Was</a:t>
            </a:r>
            <a:r>
              <a:rPr sz="4800" spc="-280" dirty="0"/>
              <a:t> </a:t>
            </a:r>
            <a:r>
              <a:rPr sz="4800" spc="-305" dirty="0"/>
              <a:t>an</a:t>
            </a:r>
            <a:r>
              <a:rPr sz="4800" spc="-280" dirty="0"/>
              <a:t> </a:t>
            </a:r>
            <a:r>
              <a:rPr sz="4800" spc="-450" dirty="0"/>
              <a:t>Ordinary</a:t>
            </a:r>
            <a:r>
              <a:rPr sz="4800" spc="-280" dirty="0"/>
              <a:t> </a:t>
            </a:r>
            <a:r>
              <a:rPr sz="4800" spc="-550" dirty="0"/>
              <a:t>Woman </a:t>
            </a:r>
            <a:r>
              <a:rPr sz="4800" spc="-655" dirty="0"/>
              <a:t>Who</a:t>
            </a:r>
            <a:r>
              <a:rPr sz="4800" spc="-290" dirty="0"/>
              <a:t> </a:t>
            </a:r>
            <a:r>
              <a:rPr sz="4800" spc="-415" dirty="0"/>
              <a:t>Prayed</a:t>
            </a:r>
            <a:r>
              <a:rPr sz="4800" spc="-290" dirty="0"/>
              <a:t> </a:t>
            </a:r>
            <a:r>
              <a:rPr sz="4800" spc="-270" dirty="0"/>
              <a:t>and</a:t>
            </a:r>
            <a:r>
              <a:rPr sz="4800" spc="-285" dirty="0"/>
              <a:t> </a:t>
            </a:r>
            <a:r>
              <a:rPr sz="4800" spc="-10" dirty="0"/>
              <a:t>Obeyed</a:t>
            </a:r>
            <a:endParaRPr sz="4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362711"/>
            <a:ext cx="12191999" cy="6495285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2224785" y="363169"/>
            <a:ext cx="7738745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16990" marR="5080" indent="-1304925">
              <a:lnSpc>
                <a:spcPct val="100000"/>
              </a:lnSpc>
              <a:spcBef>
                <a:spcPts val="95"/>
              </a:spcBef>
            </a:pPr>
            <a:r>
              <a:rPr sz="4000" dirty="0">
                <a:solidFill>
                  <a:srgbClr val="001F5F"/>
                </a:solidFill>
                <a:latin typeface="Carlito"/>
                <a:cs typeface="Carlito"/>
              </a:rPr>
              <a:t>2.</a:t>
            </a:r>
            <a:r>
              <a:rPr sz="4000" spc="-8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4000" dirty="0">
                <a:solidFill>
                  <a:srgbClr val="001F5F"/>
                </a:solidFill>
                <a:latin typeface="Carlito"/>
                <a:cs typeface="Carlito"/>
              </a:rPr>
              <a:t>Jochebed</a:t>
            </a:r>
            <a:r>
              <a:rPr sz="4000" spc="-8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4000" dirty="0">
                <a:solidFill>
                  <a:srgbClr val="001F5F"/>
                </a:solidFill>
                <a:latin typeface="Carlito"/>
                <a:cs typeface="Carlito"/>
              </a:rPr>
              <a:t>Was</a:t>
            </a:r>
            <a:r>
              <a:rPr sz="4000" spc="-8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4000" dirty="0">
                <a:solidFill>
                  <a:srgbClr val="001F5F"/>
                </a:solidFill>
                <a:latin typeface="Carlito"/>
                <a:cs typeface="Carlito"/>
              </a:rPr>
              <a:t>an</a:t>
            </a:r>
            <a:r>
              <a:rPr sz="4000" spc="-8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4000" dirty="0">
                <a:solidFill>
                  <a:srgbClr val="001F5F"/>
                </a:solidFill>
                <a:latin typeface="Carlito"/>
                <a:cs typeface="Carlito"/>
              </a:rPr>
              <a:t>Ordinary</a:t>
            </a:r>
            <a:r>
              <a:rPr sz="4000" spc="-7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4000" spc="-10" dirty="0">
                <a:solidFill>
                  <a:srgbClr val="001F5F"/>
                </a:solidFill>
                <a:latin typeface="Carlito"/>
                <a:cs typeface="Carlito"/>
              </a:rPr>
              <a:t>Woman </a:t>
            </a:r>
            <a:r>
              <a:rPr sz="4000" dirty="0">
                <a:solidFill>
                  <a:srgbClr val="001F5F"/>
                </a:solidFill>
                <a:latin typeface="Carlito"/>
                <a:cs typeface="Carlito"/>
              </a:rPr>
              <a:t>Who</a:t>
            </a:r>
            <a:r>
              <a:rPr sz="4000" spc="-10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4000" spc="-10" dirty="0">
                <a:solidFill>
                  <a:srgbClr val="001F5F"/>
                </a:solidFill>
                <a:latin typeface="Carlito"/>
                <a:cs typeface="Carlito"/>
              </a:rPr>
              <a:t>Prayed</a:t>
            </a:r>
            <a:r>
              <a:rPr sz="4000" spc="-10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4000" dirty="0">
                <a:solidFill>
                  <a:srgbClr val="001F5F"/>
                </a:solidFill>
                <a:latin typeface="Carlito"/>
                <a:cs typeface="Carlito"/>
              </a:rPr>
              <a:t>and</a:t>
            </a:r>
            <a:r>
              <a:rPr sz="4000" spc="-11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4000" spc="-10" dirty="0">
                <a:solidFill>
                  <a:srgbClr val="001F5F"/>
                </a:solidFill>
                <a:latin typeface="Carlito"/>
                <a:cs typeface="Carlito"/>
              </a:rPr>
              <a:t>Obeyed</a:t>
            </a:r>
            <a:endParaRPr sz="4000">
              <a:latin typeface="Carlito"/>
              <a:cs typeface="Carlito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91464" y="1838401"/>
            <a:ext cx="11411585" cy="2952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sz="4800" spc="-665" dirty="0">
                <a:solidFill>
                  <a:srgbClr val="000000"/>
                </a:solidFill>
              </a:rPr>
              <a:t>The</a:t>
            </a:r>
            <a:r>
              <a:rPr sz="4800" spc="-310" dirty="0">
                <a:solidFill>
                  <a:srgbClr val="000000"/>
                </a:solidFill>
              </a:rPr>
              <a:t> </a:t>
            </a:r>
            <a:r>
              <a:rPr sz="4800" spc="-465" dirty="0">
                <a:solidFill>
                  <a:srgbClr val="000000"/>
                </a:solidFill>
              </a:rPr>
              <a:t>best</a:t>
            </a:r>
            <a:r>
              <a:rPr sz="4800" spc="-290" dirty="0">
                <a:solidFill>
                  <a:srgbClr val="000000"/>
                </a:solidFill>
              </a:rPr>
              <a:t> </a:t>
            </a:r>
            <a:r>
              <a:rPr sz="4800" spc="-445" dirty="0">
                <a:solidFill>
                  <a:srgbClr val="000000"/>
                </a:solidFill>
              </a:rPr>
              <a:t>way</a:t>
            </a:r>
            <a:r>
              <a:rPr sz="4800" spc="-295" dirty="0">
                <a:solidFill>
                  <a:srgbClr val="000000"/>
                </a:solidFill>
              </a:rPr>
              <a:t> </a:t>
            </a:r>
            <a:r>
              <a:rPr sz="4800" spc="-520" dirty="0">
                <a:solidFill>
                  <a:srgbClr val="000000"/>
                </a:solidFill>
              </a:rPr>
              <a:t>we</a:t>
            </a:r>
            <a:r>
              <a:rPr sz="4800" spc="-305" dirty="0">
                <a:solidFill>
                  <a:srgbClr val="000000"/>
                </a:solidFill>
              </a:rPr>
              <a:t> </a:t>
            </a:r>
            <a:r>
              <a:rPr sz="4800" spc="-130" dirty="0">
                <a:solidFill>
                  <a:srgbClr val="000000"/>
                </a:solidFill>
              </a:rPr>
              <a:t>can</a:t>
            </a:r>
            <a:r>
              <a:rPr sz="4800" spc="-295" dirty="0">
                <a:solidFill>
                  <a:srgbClr val="000000"/>
                </a:solidFill>
              </a:rPr>
              <a:t> </a:t>
            </a:r>
            <a:r>
              <a:rPr sz="4800" spc="-355" dirty="0">
                <a:solidFill>
                  <a:srgbClr val="000000"/>
                </a:solidFill>
              </a:rPr>
              <a:t>help</a:t>
            </a:r>
            <a:r>
              <a:rPr sz="4800" spc="-320" dirty="0">
                <a:solidFill>
                  <a:srgbClr val="000000"/>
                </a:solidFill>
              </a:rPr>
              <a:t> </a:t>
            </a:r>
            <a:r>
              <a:rPr sz="4800" spc="-550" dirty="0">
                <a:solidFill>
                  <a:srgbClr val="000000"/>
                </a:solidFill>
              </a:rPr>
              <a:t>our</a:t>
            </a:r>
            <a:r>
              <a:rPr sz="4800" spc="-290" dirty="0">
                <a:solidFill>
                  <a:srgbClr val="000000"/>
                </a:solidFill>
              </a:rPr>
              <a:t> </a:t>
            </a:r>
            <a:r>
              <a:rPr sz="4800" spc="-400" dirty="0">
                <a:solidFill>
                  <a:srgbClr val="000000"/>
                </a:solidFill>
              </a:rPr>
              <a:t>children </a:t>
            </a:r>
            <a:r>
              <a:rPr sz="4800" spc="-630" dirty="0">
                <a:solidFill>
                  <a:srgbClr val="000000"/>
                </a:solidFill>
              </a:rPr>
              <a:t>is</a:t>
            </a:r>
            <a:r>
              <a:rPr sz="4800" spc="-295" dirty="0">
                <a:solidFill>
                  <a:srgbClr val="000000"/>
                </a:solidFill>
              </a:rPr>
              <a:t> </a:t>
            </a:r>
            <a:r>
              <a:rPr sz="4800" spc="-500" dirty="0">
                <a:solidFill>
                  <a:srgbClr val="000000"/>
                </a:solidFill>
              </a:rPr>
              <a:t>to</a:t>
            </a:r>
            <a:r>
              <a:rPr sz="4800" spc="-290" dirty="0">
                <a:solidFill>
                  <a:srgbClr val="000000"/>
                </a:solidFill>
              </a:rPr>
              <a:t> </a:t>
            </a:r>
            <a:r>
              <a:rPr sz="4800" spc="-370" dirty="0">
                <a:solidFill>
                  <a:srgbClr val="000000"/>
                </a:solidFill>
              </a:rPr>
              <a:t>pray</a:t>
            </a:r>
            <a:r>
              <a:rPr sz="4800" spc="-295" dirty="0">
                <a:solidFill>
                  <a:srgbClr val="000000"/>
                </a:solidFill>
              </a:rPr>
              <a:t> </a:t>
            </a:r>
            <a:r>
              <a:rPr sz="4800" spc="-530" dirty="0">
                <a:solidFill>
                  <a:srgbClr val="000000"/>
                </a:solidFill>
              </a:rPr>
              <a:t>while</a:t>
            </a:r>
            <a:r>
              <a:rPr sz="4800" spc="-290" dirty="0">
                <a:solidFill>
                  <a:srgbClr val="000000"/>
                </a:solidFill>
              </a:rPr>
              <a:t> </a:t>
            </a:r>
            <a:r>
              <a:rPr sz="4800" spc="-455" dirty="0">
                <a:solidFill>
                  <a:srgbClr val="000000"/>
                </a:solidFill>
              </a:rPr>
              <a:t>they</a:t>
            </a:r>
            <a:r>
              <a:rPr sz="4800" spc="-320" dirty="0">
                <a:solidFill>
                  <a:srgbClr val="000000"/>
                </a:solidFill>
              </a:rPr>
              <a:t> </a:t>
            </a:r>
            <a:r>
              <a:rPr sz="4800" spc="-355" dirty="0">
                <a:solidFill>
                  <a:srgbClr val="000000"/>
                </a:solidFill>
              </a:rPr>
              <a:t>are</a:t>
            </a:r>
            <a:r>
              <a:rPr sz="4800" spc="-290" dirty="0">
                <a:solidFill>
                  <a:srgbClr val="000000"/>
                </a:solidFill>
              </a:rPr>
              <a:t> </a:t>
            </a:r>
            <a:r>
              <a:rPr sz="4800" spc="-320" dirty="0">
                <a:solidFill>
                  <a:srgbClr val="000000"/>
                </a:solidFill>
              </a:rPr>
              <a:t>away…</a:t>
            </a:r>
            <a:endParaRPr sz="4800"/>
          </a:p>
          <a:p>
            <a:pPr marL="645160" marR="638810" algn="ctr">
              <a:lnSpc>
                <a:spcPct val="100000"/>
              </a:lnSpc>
              <a:spcBef>
                <a:spcPts val="5"/>
              </a:spcBef>
            </a:pPr>
            <a:r>
              <a:rPr sz="4800" spc="-270" dirty="0">
                <a:solidFill>
                  <a:srgbClr val="000000"/>
                </a:solidFill>
              </a:rPr>
              <a:t>and</a:t>
            </a:r>
            <a:r>
              <a:rPr sz="4800" spc="-285" dirty="0">
                <a:solidFill>
                  <a:srgbClr val="000000"/>
                </a:solidFill>
              </a:rPr>
              <a:t> </a:t>
            </a:r>
            <a:r>
              <a:rPr sz="4800" spc="-430" dirty="0">
                <a:solidFill>
                  <a:srgbClr val="000000"/>
                </a:solidFill>
              </a:rPr>
              <a:t>against</a:t>
            </a:r>
            <a:r>
              <a:rPr sz="4800" spc="-285" dirty="0">
                <a:solidFill>
                  <a:srgbClr val="000000"/>
                </a:solidFill>
              </a:rPr>
              <a:t> </a:t>
            </a:r>
            <a:r>
              <a:rPr sz="4800" spc="-475" dirty="0">
                <a:solidFill>
                  <a:srgbClr val="000000"/>
                </a:solidFill>
              </a:rPr>
              <a:t>the</a:t>
            </a:r>
            <a:r>
              <a:rPr sz="4800" spc="-280" dirty="0">
                <a:solidFill>
                  <a:srgbClr val="000000"/>
                </a:solidFill>
              </a:rPr>
              <a:t> </a:t>
            </a:r>
            <a:r>
              <a:rPr sz="4800" spc="-380" dirty="0">
                <a:solidFill>
                  <a:srgbClr val="000000"/>
                </a:solidFill>
              </a:rPr>
              <a:t>ungodly</a:t>
            </a:r>
            <a:r>
              <a:rPr sz="4800" spc="-285" dirty="0">
                <a:solidFill>
                  <a:srgbClr val="000000"/>
                </a:solidFill>
              </a:rPr>
              <a:t> </a:t>
            </a:r>
            <a:r>
              <a:rPr sz="4800" spc="-405" dirty="0">
                <a:solidFill>
                  <a:srgbClr val="000000"/>
                </a:solidFill>
              </a:rPr>
              <a:t>influence </a:t>
            </a:r>
            <a:r>
              <a:rPr sz="4800" spc="-480" dirty="0">
                <a:solidFill>
                  <a:srgbClr val="000000"/>
                </a:solidFill>
              </a:rPr>
              <a:t>of</a:t>
            </a:r>
            <a:r>
              <a:rPr sz="4800" spc="-300" dirty="0">
                <a:solidFill>
                  <a:srgbClr val="000000"/>
                </a:solidFill>
              </a:rPr>
              <a:t> </a:t>
            </a:r>
            <a:r>
              <a:rPr sz="4800" spc="-365" dirty="0">
                <a:solidFill>
                  <a:srgbClr val="000000"/>
                </a:solidFill>
              </a:rPr>
              <a:t>today’s</a:t>
            </a:r>
            <a:r>
              <a:rPr sz="4800" spc="-300" dirty="0">
                <a:solidFill>
                  <a:srgbClr val="000000"/>
                </a:solidFill>
              </a:rPr>
              <a:t> </a:t>
            </a:r>
            <a:r>
              <a:rPr sz="4800" spc="-455" dirty="0">
                <a:solidFill>
                  <a:srgbClr val="000000"/>
                </a:solidFill>
              </a:rPr>
              <a:t>culture.</a:t>
            </a:r>
            <a:endParaRPr sz="4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9" cy="6857997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52117" y="1005966"/>
            <a:ext cx="929068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spc="-710" dirty="0"/>
              <a:t>3.</a:t>
            </a:r>
            <a:r>
              <a:rPr sz="6000" spc="-340" dirty="0"/>
              <a:t> </a:t>
            </a:r>
            <a:r>
              <a:rPr sz="6000" spc="-250" dirty="0"/>
              <a:t>Jochebed</a:t>
            </a:r>
            <a:r>
              <a:rPr sz="6000" spc="-340" dirty="0"/>
              <a:t> </a:t>
            </a:r>
            <a:r>
              <a:rPr sz="6000" spc="-819" dirty="0"/>
              <a:t>Trusted</a:t>
            </a:r>
            <a:r>
              <a:rPr sz="6000" spc="-345" dirty="0"/>
              <a:t> </a:t>
            </a:r>
            <a:r>
              <a:rPr sz="6000" spc="-25" dirty="0"/>
              <a:t>God</a:t>
            </a:r>
            <a:endParaRPr sz="6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257</Words>
  <Application>Microsoft Office PowerPoint</Application>
  <PresentationFormat>Custom</PresentationFormat>
  <Paragraphs>29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Message Title</vt:lpstr>
      <vt:lpstr>1. Jochebed was a Courageous Mother</vt:lpstr>
      <vt:lpstr>1. Jochebed was a Courageous Mother</vt:lpstr>
      <vt:lpstr>PowerPoint Presentation</vt:lpstr>
      <vt:lpstr>“Do not worry about tomorrow, for tomorrow will worry about its own things” Matthew 6:34</vt:lpstr>
      <vt:lpstr>2. Jochebed Was an Ordinary Woman Who Prayed and Obeyed</vt:lpstr>
      <vt:lpstr>The best way we can help our children is to pray while they are away… and against the ungodly influence of today’s culture.</vt:lpstr>
      <vt:lpstr>3. Jochebed Trusted God</vt:lpstr>
      <vt:lpstr>3. Jochebed Trusted God</vt:lpstr>
      <vt:lpstr>3. Jochebed Trusted God</vt:lpstr>
      <vt:lpstr>4. Jochebed Made the Most of Her Time</vt:lpstr>
      <vt:lpstr>4. Jochebed Made the Most of Her Time</vt:lpstr>
      <vt:lpstr>5. Jochebed Took Seriously Her Mission of Motherhood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Character Traits We Can Learn from Jochebed, Moses's Mother</dc:title>
  <dc:creator>Admin</dc:creator>
  <cp:lastModifiedBy>LifeGate</cp:lastModifiedBy>
  <cp:revision>1</cp:revision>
  <dcterms:created xsi:type="dcterms:W3CDTF">2024-06-30T13:55:39Z</dcterms:created>
  <dcterms:modified xsi:type="dcterms:W3CDTF">2024-08-25T14:49:17Z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2024-05-12T00:00:00Z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2024-06-30T00:00:00Z</vt:filetime>
  </property>
  <property fmtid="{D5CDD505-2E9C-101B-9397-08002B2CF9AE}" pid="5" name="Producer">
    <vt:lpwstr>3-Heights(TM) PDF Security Shell 4.8.25.2 (http://www.pdf-tools.com)</vt:lpwstr>
  </property>
</Properties>
</file>