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4A0788-19F1-4BA3-9DA8-641CB17FE446}" v="3" dt="2024-08-11T12:53:51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12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7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93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18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7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70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1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4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16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25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80FE2-3A69-4543-9B30-E622183AE6FC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5B4D215-9C3D-4BD2-AF9C-15093364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1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37E475-0404-B73E-A5DD-213713BE5937}"/>
              </a:ext>
            </a:extLst>
          </p:cNvPr>
          <p:cNvSpPr txBox="1"/>
          <p:nvPr/>
        </p:nvSpPr>
        <p:spPr>
          <a:xfrm>
            <a:off x="1374712" y="628233"/>
            <a:ext cx="3902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Biblical World View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7BD61CB-9416-EC7A-732F-AA1A18ACD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6756" y="217283"/>
            <a:ext cx="1857375" cy="14097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CD4D8A9-53AD-0C9C-92B2-961B260A3FAE}"/>
              </a:ext>
            </a:extLst>
          </p:cNvPr>
          <p:cNvSpPr txBox="1"/>
          <p:nvPr/>
        </p:nvSpPr>
        <p:spPr>
          <a:xfrm>
            <a:off x="2290527" y="3429000"/>
            <a:ext cx="587569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5A0EE69-42D6-1848-50A2-833B3EB619ED}"/>
              </a:ext>
            </a:extLst>
          </p:cNvPr>
          <p:cNvSpPr txBox="1"/>
          <p:nvPr/>
        </p:nvSpPr>
        <p:spPr>
          <a:xfrm>
            <a:off x="977774" y="1870167"/>
            <a:ext cx="750532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You believe there is a God, who is our creator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You Believe the bible is the inerrant word of God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You believe there is truth and morality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Satan is real, not a cartoon character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People can not earn their way into heaven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Jesus Christ is the only way to heaven, through His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sinless life and sacrifice on the cross, and resurrection.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Father is the Supreme creator and ruler of the universe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Hell is real and for those who reject God’s salvation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>
              <a:spcBef>
                <a:spcPts val="0"/>
              </a:spcBef>
              <a:spcAft>
                <a:spcPts val="0"/>
              </a:spcAft>
            </a:pP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1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2396AF6-F6C6-8F5B-906D-201198AEE17E}"/>
              </a:ext>
            </a:extLst>
          </p:cNvPr>
          <p:cNvSpPr txBox="1"/>
          <p:nvPr/>
        </p:nvSpPr>
        <p:spPr>
          <a:xfrm>
            <a:off x="1195057" y="1620570"/>
            <a:ext cx="6998329" cy="47078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C0DF664-983E-AB9E-56AB-15EDB6F308BD}"/>
              </a:ext>
            </a:extLst>
          </p:cNvPr>
          <p:cNvSpPr txBox="1"/>
          <p:nvPr/>
        </p:nvSpPr>
        <p:spPr>
          <a:xfrm>
            <a:off x="642798" y="188550"/>
            <a:ext cx="8102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Practical areas to prepare speak out to societal issues: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A52ECA4-8830-28A3-C448-D6CF2B7483C8}"/>
              </a:ext>
            </a:extLst>
          </p:cNvPr>
          <p:cNvSpPr txBox="1"/>
          <p:nvPr/>
        </p:nvSpPr>
        <p:spPr>
          <a:xfrm>
            <a:off x="1195056" y="932630"/>
            <a:ext cx="75505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/>
              <a:t>Casual conversation</a:t>
            </a:r>
            <a:r>
              <a:rPr lang="en-US" dirty="0"/>
              <a:t>:  Grocery Store, park, mall, restaurant </a:t>
            </a:r>
          </a:p>
          <a:p>
            <a:r>
              <a:rPr lang="en-US" dirty="0"/>
              <a:t>            People might mock or make fun of a conservative point of view.</a:t>
            </a:r>
          </a:p>
          <a:p>
            <a:r>
              <a:rPr lang="en-US" i="1" dirty="0"/>
              <a:t>		“I’m a Christian and I’ve found the Lord helps me to get through my day”</a:t>
            </a:r>
          </a:p>
          <a:p>
            <a:r>
              <a:rPr lang="en-US" i="1" dirty="0"/>
              <a:t>	      </a:t>
            </a:r>
            <a:r>
              <a:rPr lang="en-US" dirty="0"/>
              <a:t>Someone promotes LGBTQ agenda.  </a:t>
            </a:r>
          </a:p>
          <a:p>
            <a:r>
              <a:rPr lang="en-US" dirty="0"/>
              <a:t>		“I’m seeing a lot of young people rethinking the whole idea of 				transitioning. It’s really hurting more than we can imagine”</a:t>
            </a:r>
          </a:p>
          <a:p>
            <a:r>
              <a:rPr lang="en-US" b="1" dirty="0"/>
              <a:t>2) Closer acquaintances</a:t>
            </a:r>
            <a:r>
              <a:rPr lang="en-US" dirty="0"/>
              <a:t>:  School classroom/  sports/ neighbors/ friends</a:t>
            </a:r>
          </a:p>
          <a:p>
            <a:r>
              <a:rPr lang="en-US" dirty="0"/>
              <a:t>		Conversation about how world is all messed up. </a:t>
            </a:r>
          </a:p>
          <a:p>
            <a:r>
              <a:rPr lang="en-US" i="1" dirty="0"/>
              <a:t>		“ I see it too.  It’s a mess and I’m concerned for our young people. I 				believe God has a plan and purpose to bring change and healing.”</a:t>
            </a:r>
          </a:p>
          <a:p>
            <a:r>
              <a:rPr lang="en-US" b="1" dirty="0"/>
              <a:t>3) Social Media</a:t>
            </a:r>
            <a:r>
              <a:rPr lang="en-US" dirty="0"/>
              <a:t>:  Facebook, Instagram, Twitter</a:t>
            </a:r>
          </a:p>
          <a:p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</a:rPr>
              <a:t>This is a challenge</a:t>
            </a:r>
            <a:r>
              <a:rPr lang="en-US" dirty="0"/>
              <a:t>!!  Pay for supernatural wisdom.</a:t>
            </a:r>
          </a:p>
          <a:p>
            <a:r>
              <a:rPr lang="en-US" dirty="0"/>
              <a:t>		Again, many people are trying to set you up to get you angry, lash out 		and not have a good testimony.  Be careful what you post!!</a:t>
            </a:r>
          </a:p>
          <a:p>
            <a:r>
              <a:rPr lang="en-US" dirty="0"/>
              <a:t>	*** </a:t>
            </a:r>
            <a:r>
              <a:rPr lang="en-US" b="1" dirty="0"/>
              <a:t>But, we need believers who can speak the truth in love</a:t>
            </a:r>
            <a:r>
              <a:rPr lang="en-US" dirty="0"/>
              <a:t>.  Work at making it your story.  Because no one can take away your story!!!</a:t>
            </a:r>
          </a:p>
          <a:p>
            <a:r>
              <a:rPr lang="en-US" dirty="0"/>
              <a:t>“I have found that going to church helps me stay strong in this world.”</a:t>
            </a:r>
          </a:p>
          <a:p>
            <a:r>
              <a:rPr lang="en-US" dirty="0"/>
              <a:t>“ I have found that my kids do better when we pray together as a family”</a:t>
            </a:r>
          </a:p>
        </p:txBody>
      </p:sp>
    </p:spTree>
    <p:extLst>
      <p:ext uri="{BB962C8B-B14F-4D97-AF65-F5344CB8AC3E}">
        <p14:creationId xmlns:p14="http://schemas.microsoft.com/office/powerpoint/2010/main" val="388261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901DAFD-E722-3482-9A1A-2420F95440C6}"/>
              </a:ext>
            </a:extLst>
          </p:cNvPr>
          <p:cNvSpPr txBox="1"/>
          <p:nvPr/>
        </p:nvSpPr>
        <p:spPr>
          <a:xfrm>
            <a:off x="1276539" y="1611517"/>
            <a:ext cx="6753885" cy="42551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09204AB-6753-2967-668A-33BD7224671A}"/>
              </a:ext>
            </a:extLst>
          </p:cNvPr>
          <p:cNvSpPr txBox="1"/>
          <p:nvPr/>
        </p:nvSpPr>
        <p:spPr>
          <a:xfrm>
            <a:off x="1077362" y="796705"/>
            <a:ext cx="685347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 startAt="4"/>
            </a:pPr>
            <a:r>
              <a:rPr lang="en-US" b="1" dirty="0"/>
              <a:t>Public Meetings/ Newspapers/ Media</a:t>
            </a:r>
          </a:p>
          <a:p>
            <a:r>
              <a:rPr lang="en-US" dirty="0"/>
              <a:t>	School boards, Boroughs, Townships,  Election Rallies</a:t>
            </a:r>
          </a:p>
          <a:p>
            <a:endParaRPr lang="en-US" dirty="0"/>
          </a:p>
          <a:p>
            <a:r>
              <a:rPr lang="en-US" dirty="0"/>
              <a:t>      Come prepared with solid ideas.  Run it by other people if needed.</a:t>
            </a:r>
          </a:p>
          <a:p>
            <a:r>
              <a:rPr lang="en-US" dirty="0"/>
              <a:t>       While using biblical references, it can be  waste of time.  People will </a:t>
            </a:r>
          </a:p>
          <a:p>
            <a:r>
              <a:rPr lang="en-US" dirty="0"/>
              <a:t>	use the verse against you.</a:t>
            </a:r>
          </a:p>
          <a:p>
            <a:endParaRPr lang="en-US" dirty="0"/>
          </a:p>
          <a:p>
            <a:r>
              <a:rPr lang="en-US" dirty="0"/>
              <a:t>      Be prepared to be attack,  shunned, and made fun of.  People don’t</a:t>
            </a:r>
          </a:p>
          <a:p>
            <a:r>
              <a:rPr lang="en-US" dirty="0"/>
              <a:t> 	care that you are a Christian, a citizen of even a female… You are 	the enemy! </a:t>
            </a:r>
          </a:p>
          <a:p>
            <a:endParaRPr lang="en-US" dirty="0"/>
          </a:p>
          <a:p>
            <a:r>
              <a:rPr lang="en-US" dirty="0"/>
              <a:t>	Note:  This would not happen to Muslims, Atheist, or BLM groups.</a:t>
            </a:r>
          </a:p>
          <a:p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3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289</TotalTime>
  <Words>105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Gallery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Lamb</dc:creator>
  <cp:lastModifiedBy>LifeGate</cp:lastModifiedBy>
  <cp:revision>3</cp:revision>
  <cp:lastPrinted>2024-08-11T13:09:26Z</cp:lastPrinted>
  <dcterms:created xsi:type="dcterms:W3CDTF">2024-08-11T10:56:39Z</dcterms:created>
  <dcterms:modified xsi:type="dcterms:W3CDTF">2024-08-11T15:56:18Z</dcterms:modified>
</cp:coreProperties>
</file>