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7" r:id="rId8"/>
    <p:sldId id="264" r:id="rId9"/>
    <p:sldId id="265" r:id="rId10"/>
    <p:sldId id="266" r:id="rId11"/>
    <p:sldId id="268" r:id="rId12"/>
    <p:sldId id="269" r:id="rId13"/>
    <p:sldId id="273" r:id="rId14"/>
    <p:sldId id="272" r:id="rId15"/>
    <p:sldId id="263" r:id="rId16"/>
    <p:sldId id="275" r:id="rId17"/>
    <p:sldId id="257" r:id="rId18"/>
    <p:sldId id="271" r:id="rId19"/>
    <p:sldId id="270"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D3EC4D-6381-487B-A230-4D785439AA40}" v="4" dt="2024-09-15T12:16:16.4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103" d="100"/>
          <a:sy n="103" d="100"/>
        </p:scale>
        <p:origin x="-78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Slade" userId="a0f30abecd459ac6" providerId="LiveId" clId="{B61367C2-03EE-4183-BB86-39CD90F36AF9}"/>
    <pc:docChg chg="undo custSel addSld modSld sldOrd">
      <pc:chgData name="Daniel Slade" userId="a0f30abecd459ac6" providerId="LiveId" clId="{B61367C2-03EE-4183-BB86-39CD90F36AF9}" dt="2024-09-15T12:55:57.088" v="218" actId="255"/>
      <pc:docMkLst>
        <pc:docMk/>
      </pc:docMkLst>
      <pc:sldChg chg="modSp mod">
        <pc:chgData name="Daniel Slade" userId="a0f30abecd459ac6" providerId="LiveId" clId="{B61367C2-03EE-4183-BB86-39CD90F36AF9}" dt="2024-09-15T12:46:49.954" v="112" actId="13926"/>
        <pc:sldMkLst>
          <pc:docMk/>
          <pc:sldMk cId="3840812858" sldId="257"/>
        </pc:sldMkLst>
        <pc:spChg chg="mod">
          <ac:chgData name="Daniel Slade" userId="a0f30abecd459ac6" providerId="LiveId" clId="{B61367C2-03EE-4183-BB86-39CD90F36AF9}" dt="2024-09-15T12:46:49.954" v="112" actId="13926"/>
          <ac:spMkLst>
            <pc:docMk/>
            <pc:sldMk cId="3840812858" sldId="257"/>
            <ac:spMk id="3" creationId="{98C35B65-D19C-016D-4649-C688B29BBE41}"/>
          </ac:spMkLst>
        </pc:spChg>
      </pc:sldChg>
      <pc:sldChg chg="modSp mod">
        <pc:chgData name="Daniel Slade" userId="a0f30abecd459ac6" providerId="LiveId" clId="{B61367C2-03EE-4183-BB86-39CD90F36AF9}" dt="2024-09-15T12:29:17.699" v="2" actId="20577"/>
        <pc:sldMkLst>
          <pc:docMk/>
          <pc:sldMk cId="989770395" sldId="258"/>
        </pc:sldMkLst>
        <pc:spChg chg="mod">
          <ac:chgData name="Daniel Slade" userId="a0f30abecd459ac6" providerId="LiveId" clId="{B61367C2-03EE-4183-BB86-39CD90F36AF9}" dt="2024-09-15T12:29:17.699" v="2" actId="20577"/>
          <ac:spMkLst>
            <pc:docMk/>
            <pc:sldMk cId="989770395" sldId="258"/>
            <ac:spMk id="3" creationId="{2E3E3F73-9B93-6067-2C1D-046085984D2D}"/>
          </ac:spMkLst>
        </pc:spChg>
      </pc:sldChg>
      <pc:sldChg chg="modSp mod">
        <pc:chgData name="Daniel Slade" userId="a0f30abecd459ac6" providerId="LiveId" clId="{B61367C2-03EE-4183-BB86-39CD90F36AF9}" dt="2024-09-15T12:54:00.339" v="196" actId="113"/>
        <pc:sldMkLst>
          <pc:docMk/>
          <pc:sldMk cId="4285051669" sldId="259"/>
        </pc:sldMkLst>
        <pc:spChg chg="mod">
          <ac:chgData name="Daniel Slade" userId="a0f30abecd459ac6" providerId="LiveId" clId="{B61367C2-03EE-4183-BB86-39CD90F36AF9}" dt="2024-09-15T12:54:00.339" v="196" actId="113"/>
          <ac:spMkLst>
            <pc:docMk/>
            <pc:sldMk cId="4285051669" sldId="259"/>
            <ac:spMk id="3" creationId="{9CCFABBE-031D-2A0C-2A5D-92F36448032E}"/>
          </ac:spMkLst>
        </pc:spChg>
      </pc:sldChg>
      <pc:sldChg chg="modSp mod">
        <pc:chgData name="Daniel Slade" userId="a0f30abecd459ac6" providerId="LiveId" clId="{B61367C2-03EE-4183-BB86-39CD90F36AF9}" dt="2024-09-15T12:31:32.286" v="12" actId="20577"/>
        <pc:sldMkLst>
          <pc:docMk/>
          <pc:sldMk cId="3350885996" sldId="260"/>
        </pc:sldMkLst>
        <pc:spChg chg="mod">
          <ac:chgData name="Daniel Slade" userId="a0f30abecd459ac6" providerId="LiveId" clId="{B61367C2-03EE-4183-BB86-39CD90F36AF9}" dt="2024-09-15T12:31:32.286" v="12" actId="20577"/>
          <ac:spMkLst>
            <pc:docMk/>
            <pc:sldMk cId="3350885996" sldId="260"/>
            <ac:spMk id="3" creationId="{225BAB34-1B30-7CA5-3417-9440286C6E90}"/>
          </ac:spMkLst>
        </pc:spChg>
      </pc:sldChg>
      <pc:sldChg chg="modSp mod">
        <pc:chgData name="Daniel Slade" userId="a0f30abecd459ac6" providerId="LiveId" clId="{B61367C2-03EE-4183-BB86-39CD90F36AF9}" dt="2024-09-15T12:33:08.212" v="17" actId="13926"/>
        <pc:sldMkLst>
          <pc:docMk/>
          <pc:sldMk cId="2122339229" sldId="261"/>
        </pc:sldMkLst>
        <pc:spChg chg="mod">
          <ac:chgData name="Daniel Slade" userId="a0f30abecd459ac6" providerId="LiveId" clId="{B61367C2-03EE-4183-BB86-39CD90F36AF9}" dt="2024-09-15T12:33:08.212" v="17" actId="13926"/>
          <ac:spMkLst>
            <pc:docMk/>
            <pc:sldMk cId="2122339229" sldId="261"/>
            <ac:spMk id="3" creationId="{AE9000F2-FCD4-5201-B71F-BDB5F200D04B}"/>
          </ac:spMkLst>
        </pc:spChg>
      </pc:sldChg>
      <pc:sldChg chg="modSp mod">
        <pc:chgData name="Daniel Slade" userId="a0f30abecd459ac6" providerId="LiveId" clId="{B61367C2-03EE-4183-BB86-39CD90F36AF9}" dt="2024-09-15T12:34:11.095" v="21" actId="13926"/>
        <pc:sldMkLst>
          <pc:docMk/>
          <pc:sldMk cId="3133408622" sldId="262"/>
        </pc:sldMkLst>
        <pc:spChg chg="mod">
          <ac:chgData name="Daniel Slade" userId="a0f30abecd459ac6" providerId="LiveId" clId="{B61367C2-03EE-4183-BB86-39CD90F36AF9}" dt="2024-09-15T12:34:11.095" v="21" actId="13926"/>
          <ac:spMkLst>
            <pc:docMk/>
            <pc:sldMk cId="3133408622" sldId="262"/>
            <ac:spMk id="3" creationId="{F89CDDE6-0685-E14A-117A-51440E192D97}"/>
          </ac:spMkLst>
        </pc:spChg>
      </pc:sldChg>
      <pc:sldChg chg="addSp delSp mod ord">
        <pc:chgData name="Daniel Slade" userId="a0f30abecd459ac6" providerId="LiveId" clId="{B61367C2-03EE-4183-BB86-39CD90F36AF9}" dt="2024-09-15T12:40:41.826" v="28" actId="22"/>
        <pc:sldMkLst>
          <pc:docMk/>
          <pc:sldMk cId="1520359204" sldId="263"/>
        </pc:sldMkLst>
        <pc:spChg chg="add del">
          <ac:chgData name="Daniel Slade" userId="a0f30abecd459ac6" providerId="LiveId" clId="{B61367C2-03EE-4183-BB86-39CD90F36AF9}" dt="2024-09-15T12:40:41.826" v="28" actId="22"/>
          <ac:spMkLst>
            <pc:docMk/>
            <pc:sldMk cId="1520359204" sldId="263"/>
            <ac:spMk id="5" creationId="{64901FCE-9EBB-25A5-7E4C-6E0DA39A401F}"/>
          </ac:spMkLst>
        </pc:spChg>
      </pc:sldChg>
      <pc:sldChg chg="modSp mod">
        <pc:chgData name="Daniel Slade" userId="a0f30abecd459ac6" providerId="LiveId" clId="{B61367C2-03EE-4183-BB86-39CD90F36AF9}" dt="2024-09-15T12:54:38.941" v="207" actId="20577"/>
        <pc:sldMkLst>
          <pc:docMk/>
          <pc:sldMk cId="2384690280" sldId="265"/>
        </pc:sldMkLst>
        <pc:spChg chg="mod">
          <ac:chgData name="Daniel Slade" userId="a0f30abecd459ac6" providerId="LiveId" clId="{B61367C2-03EE-4183-BB86-39CD90F36AF9}" dt="2024-09-15T12:54:38.941" v="207" actId="20577"/>
          <ac:spMkLst>
            <pc:docMk/>
            <pc:sldMk cId="2384690280" sldId="265"/>
            <ac:spMk id="2" creationId="{F79C5936-8C66-1368-6CC2-1DAF040709A4}"/>
          </ac:spMkLst>
        </pc:spChg>
        <pc:spChg chg="mod">
          <ac:chgData name="Daniel Slade" userId="a0f30abecd459ac6" providerId="LiveId" clId="{B61367C2-03EE-4183-BB86-39CD90F36AF9}" dt="2024-09-15T12:50:05.999" v="137" actId="20577"/>
          <ac:spMkLst>
            <pc:docMk/>
            <pc:sldMk cId="2384690280" sldId="265"/>
            <ac:spMk id="3" creationId="{84C0B4EC-5BAC-F4C9-6CF3-32464CD38427}"/>
          </ac:spMkLst>
        </pc:spChg>
      </pc:sldChg>
      <pc:sldChg chg="modSp mod">
        <pc:chgData name="Daniel Slade" userId="a0f30abecd459ac6" providerId="LiveId" clId="{B61367C2-03EE-4183-BB86-39CD90F36AF9}" dt="2024-09-15T12:55:24.594" v="217" actId="20577"/>
        <pc:sldMkLst>
          <pc:docMk/>
          <pc:sldMk cId="1874173915" sldId="268"/>
        </pc:sldMkLst>
        <pc:spChg chg="mod">
          <ac:chgData name="Daniel Slade" userId="a0f30abecd459ac6" providerId="LiveId" clId="{B61367C2-03EE-4183-BB86-39CD90F36AF9}" dt="2024-09-15T12:55:24.594" v="217" actId="20577"/>
          <ac:spMkLst>
            <pc:docMk/>
            <pc:sldMk cId="1874173915" sldId="268"/>
            <ac:spMk id="3" creationId="{B16E039B-B38E-A72B-3F8E-80A1FAC69652}"/>
          </ac:spMkLst>
        </pc:spChg>
      </pc:sldChg>
      <pc:sldChg chg="modSp mod">
        <pc:chgData name="Daniel Slade" userId="a0f30abecd459ac6" providerId="LiveId" clId="{B61367C2-03EE-4183-BB86-39CD90F36AF9}" dt="2024-09-15T12:52:43.666" v="195" actId="20577"/>
        <pc:sldMkLst>
          <pc:docMk/>
          <pc:sldMk cId="2314399782" sldId="269"/>
        </pc:sldMkLst>
        <pc:spChg chg="mod">
          <ac:chgData name="Daniel Slade" userId="a0f30abecd459ac6" providerId="LiveId" clId="{B61367C2-03EE-4183-BB86-39CD90F36AF9}" dt="2024-09-15T12:52:00.751" v="174" actId="20577"/>
          <ac:spMkLst>
            <pc:docMk/>
            <pc:sldMk cId="2314399782" sldId="269"/>
            <ac:spMk id="2" creationId="{546EC10A-F418-30ED-16F9-A30103E03A75}"/>
          </ac:spMkLst>
        </pc:spChg>
        <pc:spChg chg="mod">
          <ac:chgData name="Daniel Slade" userId="a0f30abecd459ac6" providerId="LiveId" clId="{B61367C2-03EE-4183-BB86-39CD90F36AF9}" dt="2024-09-15T12:52:43.666" v="195" actId="20577"/>
          <ac:spMkLst>
            <pc:docMk/>
            <pc:sldMk cId="2314399782" sldId="269"/>
            <ac:spMk id="3" creationId="{AAD985CC-CC22-4DDF-F4AD-03CE76EDDDDB}"/>
          </ac:spMkLst>
        </pc:spChg>
      </pc:sldChg>
      <pc:sldChg chg="modSp mod">
        <pc:chgData name="Daniel Slade" userId="a0f30abecd459ac6" providerId="LiveId" clId="{B61367C2-03EE-4183-BB86-39CD90F36AF9}" dt="2024-09-15T12:55:57.088" v="218" actId="255"/>
        <pc:sldMkLst>
          <pc:docMk/>
          <pc:sldMk cId="3856288300" sldId="270"/>
        </pc:sldMkLst>
        <pc:spChg chg="mod">
          <ac:chgData name="Daniel Slade" userId="a0f30abecd459ac6" providerId="LiveId" clId="{B61367C2-03EE-4183-BB86-39CD90F36AF9}" dt="2024-09-15T12:55:57.088" v="218" actId="255"/>
          <ac:spMkLst>
            <pc:docMk/>
            <pc:sldMk cId="3856288300" sldId="270"/>
            <ac:spMk id="3" creationId="{6461EE59-F4DF-ED05-4F8F-FD1DC58974BF}"/>
          </ac:spMkLst>
        </pc:spChg>
      </pc:sldChg>
      <pc:sldChg chg="addSp delSp modSp mod">
        <pc:chgData name="Daniel Slade" userId="a0f30abecd459ac6" providerId="LiveId" clId="{B61367C2-03EE-4183-BB86-39CD90F36AF9}" dt="2024-09-15T12:48:09.921" v="127" actId="113"/>
        <pc:sldMkLst>
          <pc:docMk/>
          <pc:sldMk cId="453802563" sldId="271"/>
        </pc:sldMkLst>
        <pc:spChg chg="mod">
          <ac:chgData name="Daniel Slade" userId="a0f30abecd459ac6" providerId="LiveId" clId="{B61367C2-03EE-4183-BB86-39CD90F36AF9}" dt="2024-09-15T12:48:09.921" v="127" actId="113"/>
          <ac:spMkLst>
            <pc:docMk/>
            <pc:sldMk cId="453802563" sldId="271"/>
            <ac:spMk id="3" creationId="{0E33C4A4-9297-78DC-6F27-F6763103CF88}"/>
          </ac:spMkLst>
        </pc:spChg>
        <pc:spChg chg="add del">
          <ac:chgData name="Daniel Slade" userId="a0f30abecd459ac6" providerId="LiveId" clId="{B61367C2-03EE-4183-BB86-39CD90F36AF9}" dt="2024-09-15T12:37:54.721" v="25" actId="22"/>
          <ac:spMkLst>
            <pc:docMk/>
            <pc:sldMk cId="453802563" sldId="271"/>
            <ac:spMk id="5" creationId="{B7B91818-115D-8E7E-DEDF-E683AB3440AF}"/>
          </ac:spMkLst>
        </pc:spChg>
      </pc:sldChg>
      <pc:sldChg chg="modSp mod">
        <pc:chgData name="Daniel Slade" userId="a0f30abecd459ac6" providerId="LiveId" clId="{B61367C2-03EE-4183-BB86-39CD90F36AF9}" dt="2024-09-15T12:51:40.389" v="164" actId="20577"/>
        <pc:sldMkLst>
          <pc:docMk/>
          <pc:sldMk cId="2173595688" sldId="273"/>
        </pc:sldMkLst>
        <pc:spChg chg="mod">
          <ac:chgData name="Daniel Slade" userId="a0f30abecd459ac6" providerId="LiveId" clId="{B61367C2-03EE-4183-BB86-39CD90F36AF9}" dt="2024-09-15T12:51:40.389" v="164" actId="20577"/>
          <ac:spMkLst>
            <pc:docMk/>
            <pc:sldMk cId="2173595688" sldId="273"/>
            <ac:spMk id="2" creationId="{6E760FBF-279C-9E3D-A561-BCE091351E1A}"/>
          </ac:spMkLst>
        </pc:spChg>
      </pc:sldChg>
      <pc:sldChg chg="modSp new mod">
        <pc:chgData name="Daniel Slade" userId="a0f30abecd459ac6" providerId="LiveId" clId="{B61367C2-03EE-4183-BB86-39CD90F36AF9}" dt="2024-09-15T12:46:07.255" v="110" actId="20577"/>
        <pc:sldMkLst>
          <pc:docMk/>
          <pc:sldMk cId="3499574537" sldId="275"/>
        </pc:sldMkLst>
        <pc:spChg chg="mod">
          <ac:chgData name="Daniel Slade" userId="a0f30abecd459ac6" providerId="LiveId" clId="{B61367C2-03EE-4183-BB86-39CD90F36AF9}" dt="2024-09-15T12:46:07.255" v="110" actId="20577"/>
          <ac:spMkLst>
            <pc:docMk/>
            <pc:sldMk cId="3499574537" sldId="275"/>
            <ac:spMk id="2" creationId="{B628D177-A497-28E5-657A-13A82193B65E}"/>
          </ac:spMkLst>
        </pc:spChg>
        <pc:spChg chg="mod">
          <ac:chgData name="Daniel Slade" userId="a0f30abecd459ac6" providerId="LiveId" clId="{B61367C2-03EE-4183-BB86-39CD90F36AF9}" dt="2024-09-15T12:45:03.165" v="104" actId="113"/>
          <ac:spMkLst>
            <pc:docMk/>
            <pc:sldMk cId="3499574537" sldId="275"/>
            <ac:spMk id="3" creationId="{16C51538-320A-3688-C247-E2A9DD76D99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9/22/2024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9/22/2024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9/22/2024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9/22/2024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9/22/2024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9/22/2024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9/22/2024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9/22/2024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1E92E6-ABEC-E440-8B56-5B9B377D872C}"/>
              </a:ext>
            </a:extLst>
          </p:cNvPr>
          <p:cNvSpPr>
            <a:spLocks noGrp="1"/>
          </p:cNvSpPr>
          <p:nvPr>
            <p:ph type="ctrTitle"/>
          </p:nvPr>
        </p:nvSpPr>
        <p:spPr/>
        <p:txBody>
          <a:bodyPr/>
          <a:lstStyle/>
          <a:p>
            <a:r>
              <a:rPr lang="en-US" dirty="0"/>
              <a:t>Gates and Doors</a:t>
            </a:r>
          </a:p>
        </p:txBody>
      </p:sp>
      <p:sp>
        <p:nvSpPr>
          <p:cNvPr id="3" name="Subtitle 2">
            <a:extLst>
              <a:ext uri="{FF2B5EF4-FFF2-40B4-BE49-F238E27FC236}">
                <a16:creationId xmlns:a16="http://schemas.microsoft.com/office/drawing/2014/main" xmlns="" id="{CCA0016C-C79B-235D-C33D-CEA505BEA5F2}"/>
              </a:ext>
            </a:extLst>
          </p:cNvPr>
          <p:cNvSpPr>
            <a:spLocks noGrp="1"/>
          </p:cNvSpPr>
          <p:nvPr>
            <p:ph type="subTitle" idx="1"/>
          </p:nvPr>
        </p:nvSpPr>
        <p:spPr/>
        <p:txBody>
          <a:bodyPr/>
          <a:lstStyle/>
          <a:p>
            <a:r>
              <a:rPr lang="en-US" dirty="0"/>
              <a:t>9.15.24 </a:t>
            </a:r>
          </a:p>
          <a:p>
            <a:r>
              <a:rPr lang="en-US" dirty="0" err="1"/>
              <a:t>Lifegate</a:t>
            </a:r>
            <a:endParaRPr lang="en-US" dirty="0"/>
          </a:p>
        </p:txBody>
      </p:sp>
    </p:spTree>
    <p:extLst>
      <p:ext uri="{BB962C8B-B14F-4D97-AF65-F5344CB8AC3E}">
        <p14:creationId xmlns:p14="http://schemas.microsoft.com/office/powerpoint/2010/main" val="3680044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B295E3-19A8-18C4-21A8-3C1287C0475C}"/>
              </a:ext>
            </a:extLst>
          </p:cNvPr>
          <p:cNvSpPr>
            <a:spLocks noGrp="1"/>
          </p:cNvSpPr>
          <p:nvPr>
            <p:ph type="title"/>
          </p:nvPr>
        </p:nvSpPr>
        <p:spPr/>
        <p:txBody>
          <a:bodyPr/>
          <a:lstStyle/>
          <a:p>
            <a:r>
              <a:rPr lang="en-US" dirty="0"/>
              <a:t>Doorway to what? Who is coming in and who is to be kept out?</a:t>
            </a:r>
          </a:p>
        </p:txBody>
      </p:sp>
      <p:sp>
        <p:nvSpPr>
          <p:cNvPr id="3" name="Content Placeholder 2">
            <a:extLst>
              <a:ext uri="{FF2B5EF4-FFF2-40B4-BE49-F238E27FC236}">
                <a16:creationId xmlns:a16="http://schemas.microsoft.com/office/drawing/2014/main" xmlns="" id="{B807EE4B-1666-472F-1FA3-F6C748DA1EA5}"/>
              </a:ext>
            </a:extLst>
          </p:cNvPr>
          <p:cNvSpPr>
            <a:spLocks noGrp="1"/>
          </p:cNvSpPr>
          <p:nvPr>
            <p:ph idx="1"/>
          </p:nvPr>
        </p:nvSpPr>
        <p:spPr/>
        <p:txBody>
          <a:bodyPr>
            <a:normAutofit/>
          </a:bodyPr>
          <a:lstStyle/>
          <a:p>
            <a:r>
              <a:rPr lang="en-US" sz="3200" dirty="0"/>
              <a:t>Rev 3:20 [ESV]</a:t>
            </a:r>
            <a:br>
              <a:rPr lang="en-US" sz="3200" dirty="0"/>
            </a:br>
            <a:r>
              <a:rPr lang="en-US" sz="3200" dirty="0"/>
              <a:t>20 Behold, </a:t>
            </a:r>
            <a:r>
              <a:rPr lang="en-US" sz="3200" b="1" i="1" dirty="0"/>
              <a:t>I stand at the door and knock. If anyone hears my voice and opens the door, I will come in to him and eat with him, and he with me</a:t>
            </a:r>
            <a:r>
              <a:rPr lang="en-US" sz="3200" dirty="0"/>
              <a:t>.</a:t>
            </a:r>
          </a:p>
          <a:p>
            <a:pPr marL="0" indent="0">
              <a:buNone/>
            </a:pPr>
            <a:r>
              <a:rPr lang="en-US" sz="3200" dirty="0"/>
              <a:t>2 Chron 23:19 [ESV]</a:t>
            </a:r>
            <a:br>
              <a:rPr lang="en-US" sz="3200" dirty="0"/>
            </a:br>
            <a:r>
              <a:rPr lang="en-US" sz="3200" dirty="0"/>
              <a:t>19 He stationed the gatekeepers at the gates of </a:t>
            </a:r>
            <a:r>
              <a:rPr lang="en-US" sz="3200" dirty="0">
                <a:highlight>
                  <a:srgbClr val="FFFF00"/>
                </a:highlight>
              </a:rPr>
              <a:t>the house of the Lord</a:t>
            </a:r>
            <a:r>
              <a:rPr lang="en-US" sz="3200" dirty="0"/>
              <a:t> so that </a:t>
            </a:r>
            <a:r>
              <a:rPr lang="en-US" sz="3200" b="1" i="1" dirty="0"/>
              <a:t>no one should enter who was in any way unclean</a:t>
            </a:r>
            <a:r>
              <a:rPr lang="en-US" sz="3200" dirty="0"/>
              <a:t>.</a:t>
            </a:r>
          </a:p>
        </p:txBody>
      </p:sp>
    </p:spTree>
    <p:extLst>
      <p:ext uri="{BB962C8B-B14F-4D97-AF65-F5344CB8AC3E}">
        <p14:creationId xmlns:p14="http://schemas.microsoft.com/office/powerpoint/2010/main" val="194824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989A3-5E79-9605-DDAE-1775DFE7C041}"/>
              </a:ext>
            </a:extLst>
          </p:cNvPr>
          <p:cNvSpPr>
            <a:spLocks noGrp="1"/>
          </p:cNvSpPr>
          <p:nvPr>
            <p:ph type="title"/>
          </p:nvPr>
        </p:nvSpPr>
        <p:spPr/>
        <p:txBody>
          <a:bodyPr/>
          <a:lstStyle/>
          <a:p>
            <a:r>
              <a:rPr lang="en-US" dirty="0"/>
              <a:t>Warning:</a:t>
            </a:r>
            <a:br>
              <a:rPr lang="en-US" dirty="0"/>
            </a:br>
            <a:r>
              <a:rPr lang="en-US" dirty="0"/>
              <a:t>Don’t Leave the Gate Door Open!</a:t>
            </a:r>
          </a:p>
        </p:txBody>
      </p:sp>
      <p:sp>
        <p:nvSpPr>
          <p:cNvPr id="3" name="Content Placeholder 2">
            <a:extLst>
              <a:ext uri="{FF2B5EF4-FFF2-40B4-BE49-F238E27FC236}">
                <a16:creationId xmlns:a16="http://schemas.microsoft.com/office/drawing/2014/main" xmlns="" id="{B16E039B-B38E-A72B-3F8E-80A1FAC69652}"/>
              </a:ext>
            </a:extLst>
          </p:cNvPr>
          <p:cNvSpPr>
            <a:spLocks noGrp="1"/>
          </p:cNvSpPr>
          <p:nvPr>
            <p:ph idx="1"/>
          </p:nvPr>
        </p:nvSpPr>
        <p:spPr>
          <a:xfrm>
            <a:off x="703385" y="1845734"/>
            <a:ext cx="10796953" cy="4326466"/>
          </a:xfrm>
        </p:spPr>
        <p:txBody>
          <a:bodyPr>
            <a:normAutofit/>
          </a:bodyPr>
          <a:lstStyle/>
          <a:p>
            <a:pPr marL="0" indent="0">
              <a:buNone/>
            </a:pPr>
            <a:r>
              <a:rPr lang="en-US" sz="2800" dirty="0"/>
              <a:t>Luke 11:24-26 [NLT]</a:t>
            </a:r>
            <a:br>
              <a:rPr lang="en-US" sz="2800" dirty="0"/>
            </a:br>
            <a:r>
              <a:rPr lang="en-US" sz="2800" dirty="0"/>
              <a:t>24 “</a:t>
            </a:r>
            <a:r>
              <a:rPr lang="en-US" sz="2800" dirty="0">
                <a:highlight>
                  <a:srgbClr val="FFFF00"/>
                </a:highlight>
              </a:rPr>
              <a:t>When an evil spirit </a:t>
            </a:r>
            <a:r>
              <a:rPr lang="en-US" sz="2800" b="1" dirty="0">
                <a:highlight>
                  <a:srgbClr val="FFFF00"/>
                </a:highlight>
              </a:rPr>
              <a:t>leaves</a:t>
            </a:r>
            <a:r>
              <a:rPr lang="en-US" sz="2800" dirty="0">
                <a:highlight>
                  <a:srgbClr val="FFFF00"/>
                </a:highlight>
              </a:rPr>
              <a:t> a person</a:t>
            </a:r>
            <a:r>
              <a:rPr lang="en-US" sz="2800" dirty="0"/>
              <a:t>, it goes into the desert, searching for rest. But when it finds none, it says, ‘I will return to the person I came from.’ 25 So it returns and finds that its former home is all swept and in order. 26 Then the spirit finds seven other spirits more evil than itself, and they all enter the person and live there. And so that person is worse off than before.”</a:t>
            </a:r>
          </a:p>
          <a:p>
            <a:pPr marL="0" indent="0">
              <a:buNone/>
            </a:pPr>
            <a:r>
              <a:rPr lang="en-US" sz="2800" dirty="0"/>
              <a:t>Luke 11:24 [LSB] “</a:t>
            </a:r>
            <a:r>
              <a:rPr lang="en-US" sz="2800" dirty="0">
                <a:highlight>
                  <a:srgbClr val="FFFF00"/>
                </a:highlight>
              </a:rPr>
              <a:t>When the unclean spirit </a:t>
            </a:r>
            <a:r>
              <a:rPr lang="en-US" sz="2800" b="1" dirty="0">
                <a:highlight>
                  <a:srgbClr val="FFFF00"/>
                </a:highlight>
              </a:rPr>
              <a:t>has gone out of </a:t>
            </a:r>
            <a:r>
              <a:rPr lang="en-US" sz="2800" dirty="0">
                <a:highlight>
                  <a:srgbClr val="FFFF00"/>
                </a:highlight>
              </a:rPr>
              <a:t>a person</a:t>
            </a:r>
            <a:r>
              <a:rPr lang="en-US" sz="2800" dirty="0"/>
              <a:t>…”</a:t>
            </a:r>
          </a:p>
          <a:p>
            <a:pPr marL="0" indent="0">
              <a:buNone/>
            </a:pPr>
            <a:r>
              <a:rPr lang="en-US" sz="2800" b="1" dirty="0"/>
              <a:t>NOTICE: it </a:t>
            </a:r>
            <a:r>
              <a:rPr lang="en-US" sz="2800" b="1" u="sng" dirty="0"/>
              <a:t>does not </a:t>
            </a:r>
            <a:r>
              <a:rPr lang="en-US" sz="2800" b="1" dirty="0"/>
              <a:t>say “sent” or “cast out”</a:t>
            </a:r>
          </a:p>
        </p:txBody>
      </p:sp>
    </p:spTree>
    <p:extLst>
      <p:ext uri="{BB962C8B-B14F-4D97-AF65-F5344CB8AC3E}">
        <p14:creationId xmlns:p14="http://schemas.microsoft.com/office/powerpoint/2010/main" val="1874173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6EC10A-F418-30ED-16F9-A30103E03A75}"/>
              </a:ext>
            </a:extLst>
          </p:cNvPr>
          <p:cNvSpPr>
            <a:spLocks noGrp="1"/>
          </p:cNvSpPr>
          <p:nvPr>
            <p:ph type="title"/>
          </p:nvPr>
        </p:nvSpPr>
        <p:spPr/>
        <p:txBody>
          <a:bodyPr/>
          <a:lstStyle/>
          <a:p>
            <a:r>
              <a:rPr lang="en-US" dirty="0"/>
              <a:t>What are “open doors” that a person might have?</a:t>
            </a:r>
          </a:p>
        </p:txBody>
      </p:sp>
      <p:sp>
        <p:nvSpPr>
          <p:cNvPr id="3" name="Content Placeholder 2">
            <a:extLst>
              <a:ext uri="{FF2B5EF4-FFF2-40B4-BE49-F238E27FC236}">
                <a16:creationId xmlns:a16="http://schemas.microsoft.com/office/drawing/2014/main" xmlns="" id="{AAD985CC-CC22-4DDF-F4AD-03CE76EDDDDB}"/>
              </a:ext>
            </a:extLst>
          </p:cNvPr>
          <p:cNvSpPr>
            <a:spLocks noGrp="1"/>
          </p:cNvSpPr>
          <p:nvPr>
            <p:ph idx="1"/>
          </p:nvPr>
        </p:nvSpPr>
        <p:spPr>
          <a:xfrm>
            <a:off x="615463" y="1737360"/>
            <a:ext cx="10902460" cy="4505178"/>
          </a:xfrm>
        </p:spPr>
        <p:txBody>
          <a:bodyPr>
            <a:normAutofit fontScale="92500"/>
          </a:bodyPr>
          <a:lstStyle/>
          <a:p>
            <a:r>
              <a:rPr lang="en-US" sz="2400" dirty="0"/>
              <a:t>-</a:t>
            </a:r>
            <a:r>
              <a:rPr lang="en-US" sz="2800" b="1" i="1" dirty="0"/>
              <a:t>Any form of sin that has not been put under the Blood of Jesus</a:t>
            </a:r>
            <a:r>
              <a:rPr lang="en-US" sz="2400" dirty="0"/>
              <a:t>…</a:t>
            </a:r>
            <a:br>
              <a:rPr lang="en-US" sz="2400" dirty="0"/>
            </a:br>
            <a:r>
              <a:rPr lang="en-US" sz="2400" dirty="0"/>
              <a:t>-</a:t>
            </a:r>
            <a:r>
              <a:rPr lang="en-US" sz="2800" dirty="0"/>
              <a:t>unrepented/unresolved sin (any)</a:t>
            </a:r>
            <a:br>
              <a:rPr lang="en-US" sz="2800" dirty="0"/>
            </a:br>
            <a:r>
              <a:rPr lang="en-US" sz="2800" dirty="0"/>
              <a:t>-unforgiveness, resentment, hate</a:t>
            </a:r>
            <a:br>
              <a:rPr lang="en-US" sz="2800" dirty="0"/>
            </a:br>
            <a:r>
              <a:rPr lang="en-US" sz="2800" dirty="0"/>
              <a:t>-rebellion, witchcraft, occult, new age practices</a:t>
            </a:r>
            <a:br>
              <a:rPr lang="en-US" sz="2800" dirty="0"/>
            </a:br>
            <a:r>
              <a:rPr lang="en-US" sz="2800" dirty="0"/>
              <a:t>-generational sin</a:t>
            </a:r>
            <a:br>
              <a:rPr lang="en-US" sz="2800" dirty="0"/>
            </a:br>
            <a:r>
              <a:rPr lang="en-US" sz="2800" dirty="0"/>
              <a:t>-soul-ties—Something that happened in the past tying you to a person</a:t>
            </a:r>
            <a:br>
              <a:rPr lang="en-US" sz="2800" dirty="0"/>
            </a:br>
            <a:r>
              <a:rPr lang="en-US" sz="2800" dirty="0"/>
              <a:t>-trauma/abuse/hurt/fear—sometimes </a:t>
            </a:r>
            <a:r>
              <a:rPr lang="en-US" sz="2800" i="1" u="sng" dirty="0"/>
              <a:t>the impact </a:t>
            </a:r>
            <a:r>
              <a:rPr lang="en-US" sz="2800" dirty="0"/>
              <a:t>of what happened to you</a:t>
            </a:r>
            <a:br>
              <a:rPr lang="en-US" sz="2800" dirty="0"/>
            </a:br>
            <a:r>
              <a:rPr lang="en-US" sz="2800" dirty="0"/>
              <a:t>-all works of the flesh</a:t>
            </a:r>
            <a:r>
              <a:rPr lang="en-US" sz="2400" dirty="0"/>
              <a:t/>
            </a:r>
            <a:br>
              <a:rPr lang="en-US" sz="2400" dirty="0"/>
            </a:br>
            <a:r>
              <a:rPr lang="en-US" sz="3200" i="1" dirty="0"/>
              <a:t>Not sure if any of this applies to you? Do you have any  reoccurring struggle in a specific area of your life/ any specific stronghold? That could be an open door for the enemy to influence.</a:t>
            </a:r>
          </a:p>
        </p:txBody>
      </p:sp>
    </p:spTree>
    <p:extLst>
      <p:ext uri="{BB962C8B-B14F-4D97-AF65-F5344CB8AC3E}">
        <p14:creationId xmlns:p14="http://schemas.microsoft.com/office/powerpoint/2010/main" val="2314399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760FBF-279C-9E3D-A561-BCE091351E1A}"/>
              </a:ext>
            </a:extLst>
          </p:cNvPr>
          <p:cNvSpPr>
            <a:spLocks noGrp="1"/>
          </p:cNvSpPr>
          <p:nvPr>
            <p:ph type="title"/>
          </p:nvPr>
        </p:nvSpPr>
        <p:spPr/>
        <p:txBody>
          <a:bodyPr>
            <a:normAutofit fontScale="90000"/>
          </a:bodyPr>
          <a:lstStyle/>
          <a:p>
            <a:r>
              <a:rPr lang="en-US" b="1" dirty="0"/>
              <a:t>The 4 R’s of Freedom</a:t>
            </a:r>
            <a:br>
              <a:rPr lang="en-US" b="1" dirty="0"/>
            </a:br>
            <a:r>
              <a:rPr lang="en-US" b="1" dirty="0"/>
              <a:t>Closing Doors to Keep The Enemy Out</a:t>
            </a:r>
            <a:r>
              <a:rPr lang="en-US" dirty="0"/>
              <a:t/>
            </a:r>
            <a:br>
              <a:rPr lang="en-US" dirty="0"/>
            </a:br>
            <a:r>
              <a:rPr lang="en-US" sz="3100" dirty="0"/>
              <a:t>(Update: I added an R to the “3 R’s”)</a:t>
            </a:r>
          </a:p>
        </p:txBody>
      </p:sp>
      <p:sp>
        <p:nvSpPr>
          <p:cNvPr id="3" name="Content Placeholder 2">
            <a:extLst>
              <a:ext uri="{FF2B5EF4-FFF2-40B4-BE49-F238E27FC236}">
                <a16:creationId xmlns:a16="http://schemas.microsoft.com/office/drawing/2014/main" xmlns="" id="{C9247BEB-099D-DD83-AFAE-7F1BB2BF21DC}"/>
              </a:ext>
            </a:extLst>
          </p:cNvPr>
          <p:cNvSpPr>
            <a:spLocks noGrp="1"/>
          </p:cNvSpPr>
          <p:nvPr>
            <p:ph idx="1"/>
          </p:nvPr>
        </p:nvSpPr>
        <p:spPr/>
        <p:txBody>
          <a:bodyPr>
            <a:normAutofit lnSpcReduction="10000"/>
          </a:bodyPr>
          <a:lstStyle/>
          <a:p>
            <a:r>
              <a:rPr lang="en-US" sz="3200" b="1" i="1" dirty="0"/>
              <a:t>Repent</a:t>
            </a:r>
            <a:r>
              <a:rPr lang="en-US" dirty="0"/>
              <a:t>—</a:t>
            </a:r>
            <a:r>
              <a:rPr lang="en-US" sz="2800" i="1" dirty="0"/>
              <a:t>Confess your sins to the Lord, and receive forgiveness </a:t>
            </a:r>
            <a:br>
              <a:rPr lang="en-US" sz="2800" i="1" dirty="0"/>
            </a:br>
            <a:r>
              <a:rPr lang="en-US" sz="2800" i="1" dirty="0">
                <a:highlight>
                  <a:srgbClr val="FFFF00"/>
                </a:highlight>
              </a:rPr>
              <a:t>(1 John 1:9)</a:t>
            </a:r>
          </a:p>
          <a:p>
            <a:r>
              <a:rPr lang="en-US" sz="3200" b="1" i="1" dirty="0"/>
              <a:t>Renounce</a:t>
            </a:r>
            <a:r>
              <a:rPr lang="en-US" dirty="0"/>
              <a:t>—</a:t>
            </a:r>
            <a:r>
              <a:rPr lang="en-US" sz="2800" i="1" dirty="0"/>
              <a:t>Denounce all sin/lies, break agreement, cancel permission of the enemy to use it </a:t>
            </a:r>
            <a:r>
              <a:rPr lang="en-US" sz="2800" i="1" dirty="0">
                <a:highlight>
                  <a:srgbClr val="FFFF00"/>
                </a:highlight>
              </a:rPr>
              <a:t>(James 4:7)</a:t>
            </a:r>
          </a:p>
          <a:p>
            <a:r>
              <a:rPr lang="en-US" sz="3200" b="1" i="1" dirty="0"/>
              <a:t>Resist</a:t>
            </a:r>
            <a:r>
              <a:rPr lang="en-US" dirty="0"/>
              <a:t>—</a:t>
            </a:r>
            <a:r>
              <a:rPr lang="en-US" sz="2800" i="1" dirty="0"/>
              <a:t>Command in Jesus name, that any attack of the enemy/any unclean spirit associated with what is now under the blood of Jesus leave you now </a:t>
            </a:r>
            <a:r>
              <a:rPr lang="en-US" sz="2800" i="1" dirty="0">
                <a:highlight>
                  <a:srgbClr val="FFFF00"/>
                </a:highlight>
              </a:rPr>
              <a:t>(Luke 10:19)</a:t>
            </a:r>
          </a:p>
          <a:p>
            <a:r>
              <a:rPr lang="en-US" sz="3200" b="1" i="1" dirty="0"/>
              <a:t>Replace</a:t>
            </a:r>
            <a:r>
              <a:rPr lang="en-US" dirty="0"/>
              <a:t>—</a:t>
            </a:r>
            <a:r>
              <a:rPr lang="en-US" sz="2800" i="1" dirty="0"/>
              <a:t>Ask the Holy Spirit to come and fill you and help uproot the lies and replace them with His truth </a:t>
            </a:r>
            <a:r>
              <a:rPr lang="en-US" sz="2800" i="1" dirty="0">
                <a:highlight>
                  <a:srgbClr val="FFFF00"/>
                </a:highlight>
              </a:rPr>
              <a:t>(Luke 11:13)</a:t>
            </a:r>
          </a:p>
        </p:txBody>
      </p:sp>
    </p:spTree>
    <p:extLst>
      <p:ext uri="{BB962C8B-B14F-4D97-AF65-F5344CB8AC3E}">
        <p14:creationId xmlns:p14="http://schemas.microsoft.com/office/powerpoint/2010/main" val="2173595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02478B-5070-4C3D-49EA-C0A5ACDE5E2F}"/>
              </a:ext>
            </a:extLst>
          </p:cNvPr>
          <p:cNvSpPr>
            <a:spLocks noGrp="1"/>
          </p:cNvSpPr>
          <p:nvPr>
            <p:ph type="title"/>
          </p:nvPr>
        </p:nvSpPr>
        <p:spPr/>
        <p:txBody>
          <a:bodyPr/>
          <a:lstStyle/>
          <a:p>
            <a:r>
              <a:rPr lang="en-US" dirty="0"/>
              <a:t>ASK, SEEK, KNOCK</a:t>
            </a:r>
          </a:p>
        </p:txBody>
      </p:sp>
      <p:sp>
        <p:nvSpPr>
          <p:cNvPr id="3" name="Content Placeholder 2">
            <a:extLst>
              <a:ext uri="{FF2B5EF4-FFF2-40B4-BE49-F238E27FC236}">
                <a16:creationId xmlns:a16="http://schemas.microsoft.com/office/drawing/2014/main" xmlns="" id="{B930BC8B-4D8B-4E46-CF5A-BAA6C5F2EB3D}"/>
              </a:ext>
            </a:extLst>
          </p:cNvPr>
          <p:cNvSpPr>
            <a:spLocks noGrp="1"/>
          </p:cNvSpPr>
          <p:nvPr>
            <p:ph idx="1"/>
          </p:nvPr>
        </p:nvSpPr>
        <p:spPr/>
        <p:txBody>
          <a:bodyPr/>
          <a:lstStyle/>
          <a:p>
            <a:r>
              <a:rPr lang="en-US" sz="3200" dirty="0"/>
              <a:t>When you are asking for more of Jesus in your life…</a:t>
            </a:r>
          </a:p>
          <a:p>
            <a:r>
              <a:rPr lang="en-US" sz="3200" dirty="0"/>
              <a:t>Matthew 7:7-8</a:t>
            </a:r>
          </a:p>
          <a:p>
            <a:r>
              <a:rPr lang="en-US" sz="3600" dirty="0"/>
              <a:t>7 “</a:t>
            </a:r>
            <a:r>
              <a:rPr lang="en-US" sz="3600" b="1" dirty="0">
                <a:highlight>
                  <a:srgbClr val="FFFF00"/>
                </a:highlight>
              </a:rPr>
              <a:t>Ask</a:t>
            </a:r>
            <a:r>
              <a:rPr lang="en-US" sz="3600" dirty="0">
                <a:highlight>
                  <a:srgbClr val="FFFF00"/>
                </a:highlight>
              </a:rPr>
              <a:t>, </a:t>
            </a:r>
            <a:r>
              <a:rPr lang="en-US" sz="3600" dirty="0"/>
              <a:t>and it will be given to you; </a:t>
            </a:r>
            <a:r>
              <a:rPr lang="en-US" sz="3600" b="1" dirty="0">
                <a:highlight>
                  <a:srgbClr val="FFFF00"/>
                </a:highlight>
              </a:rPr>
              <a:t>seek</a:t>
            </a:r>
            <a:r>
              <a:rPr lang="en-US" sz="3600" dirty="0"/>
              <a:t>, and you will find; </a:t>
            </a:r>
            <a:r>
              <a:rPr lang="en-US" sz="3600" b="1" dirty="0">
                <a:highlight>
                  <a:srgbClr val="FFFF00"/>
                </a:highlight>
              </a:rPr>
              <a:t>knock</a:t>
            </a:r>
            <a:r>
              <a:rPr lang="en-US" sz="3600" dirty="0"/>
              <a:t>, and it will be opened to you. 8 For everyone who asks receives, and he who seeks finds, and to him who knocks it will be opened.</a:t>
            </a:r>
          </a:p>
        </p:txBody>
      </p:sp>
    </p:spTree>
    <p:extLst>
      <p:ext uri="{BB962C8B-B14F-4D97-AF65-F5344CB8AC3E}">
        <p14:creationId xmlns:p14="http://schemas.microsoft.com/office/powerpoint/2010/main" val="4043293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EE4830-61F7-E8B3-5279-73E2CE5D777F}"/>
              </a:ext>
            </a:extLst>
          </p:cNvPr>
          <p:cNvSpPr>
            <a:spLocks noGrp="1"/>
          </p:cNvSpPr>
          <p:nvPr>
            <p:ph type="title"/>
          </p:nvPr>
        </p:nvSpPr>
        <p:spPr/>
        <p:txBody>
          <a:bodyPr/>
          <a:lstStyle/>
          <a:p>
            <a:r>
              <a:rPr lang="en-US" dirty="0"/>
              <a:t>John 20:21-22</a:t>
            </a:r>
          </a:p>
        </p:txBody>
      </p:sp>
      <p:sp>
        <p:nvSpPr>
          <p:cNvPr id="3" name="Content Placeholder 2">
            <a:extLst>
              <a:ext uri="{FF2B5EF4-FFF2-40B4-BE49-F238E27FC236}">
                <a16:creationId xmlns:a16="http://schemas.microsoft.com/office/drawing/2014/main" xmlns="" id="{9F5B1259-EC9F-6998-B1B4-885FE7ECA3E9}"/>
              </a:ext>
            </a:extLst>
          </p:cNvPr>
          <p:cNvSpPr>
            <a:spLocks noGrp="1"/>
          </p:cNvSpPr>
          <p:nvPr>
            <p:ph idx="1"/>
          </p:nvPr>
        </p:nvSpPr>
        <p:spPr/>
        <p:txBody>
          <a:bodyPr/>
          <a:lstStyle/>
          <a:p>
            <a:r>
              <a:rPr lang="en-US" sz="3200" dirty="0"/>
              <a:t>[Jesus appears to his disciples after His resurrection]</a:t>
            </a:r>
          </a:p>
          <a:p>
            <a:r>
              <a:rPr lang="en-US" sz="3200" b="1" i="0" baseline="30000" dirty="0">
                <a:solidFill>
                  <a:srgbClr val="000000"/>
                </a:solidFill>
                <a:effectLst/>
                <a:latin typeface="system-ui"/>
              </a:rPr>
              <a:t>21 </a:t>
            </a:r>
            <a:r>
              <a:rPr lang="en-US" sz="3200" b="0" i="0" dirty="0">
                <a:solidFill>
                  <a:srgbClr val="000000"/>
                </a:solidFill>
                <a:effectLst/>
                <a:latin typeface="system-ui"/>
              </a:rPr>
              <a:t>Again Jesus said, “</a:t>
            </a:r>
            <a:r>
              <a:rPr lang="en-US" sz="3200" b="1" i="0" dirty="0">
                <a:solidFill>
                  <a:srgbClr val="000000"/>
                </a:solidFill>
                <a:effectLst/>
                <a:latin typeface="system-ui"/>
              </a:rPr>
              <a:t>Peace be with you! </a:t>
            </a:r>
            <a:r>
              <a:rPr lang="en-US" sz="3200" b="1" i="0" dirty="0">
                <a:solidFill>
                  <a:srgbClr val="000000"/>
                </a:solidFill>
                <a:effectLst/>
                <a:highlight>
                  <a:srgbClr val="FFFF00"/>
                </a:highlight>
                <a:latin typeface="system-ui"/>
              </a:rPr>
              <a:t>As the Father has sent me, I am sending you</a:t>
            </a:r>
            <a:r>
              <a:rPr lang="en-US" sz="3200" b="0" i="0" dirty="0">
                <a:solidFill>
                  <a:srgbClr val="000000"/>
                </a:solidFill>
                <a:effectLst/>
                <a:highlight>
                  <a:srgbClr val="FFFF00"/>
                </a:highlight>
                <a:latin typeface="system-ui"/>
              </a:rPr>
              <a:t>.” </a:t>
            </a:r>
            <a:r>
              <a:rPr lang="en-US" sz="3200" b="1" i="0" baseline="30000" dirty="0">
                <a:solidFill>
                  <a:srgbClr val="000000"/>
                </a:solidFill>
                <a:effectLst/>
                <a:highlight>
                  <a:srgbClr val="FFFF00"/>
                </a:highlight>
                <a:latin typeface="system-ui"/>
              </a:rPr>
              <a:t>22 </a:t>
            </a:r>
            <a:r>
              <a:rPr lang="en-US" sz="3200" b="0" i="0" dirty="0">
                <a:solidFill>
                  <a:srgbClr val="000000"/>
                </a:solidFill>
                <a:effectLst/>
                <a:highlight>
                  <a:srgbClr val="FFFF00"/>
                </a:highlight>
                <a:latin typeface="system-ui"/>
              </a:rPr>
              <a:t>And with that he breathed on them and said, “</a:t>
            </a:r>
            <a:r>
              <a:rPr lang="en-US" sz="3200" b="1" i="0" dirty="0">
                <a:solidFill>
                  <a:srgbClr val="000000"/>
                </a:solidFill>
                <a:effectLst/>
                <a:highlight>
                  <a:srgbClr val="FFFF00"/>
                </a:highlight>
                <a:latin typeface="system-ui"/>
              </a:rPr>
              <a:t>Receive the Holy Spirit</a:t>
            </a:r>
            <a:r>
              <a:rPr lang="en-US" sz="3200" b="0" i="0" dirty="0">
                <a:solidFill>
                  <a:srgbClr val="000000"/>
                </a:solidFill>
                <a:effectLst/>
                <a:highlight>
                  <a:srgbClr val="FFFF00"/>
                </a:highlight>
                <a:latin typeface="system-ui"/>
              </a:rPr>
              <a:t>.</a:t>
            </a:r>
            <a:endParaRPr lang="en-US" sz="3200" dirty="0">
              <a:highlight>
                <a:srgbClr val="FFFF00"/>
              </a:highlight>
            </a:endParaRPr>
          </a:p>
        </p:txBody>
      </p:sp>
    </p:spTree>
    <p:extLst>
      <p:ext uri="{BB962C8B-B14F-4D97-AF65-F5344CB8AC3E}">
        <p14:creationId xmlns:p14="http://schemas.microsoft.com/office/powerpoint/2010/main" val="1520359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28D177-A497-28E5-657A-13A82193B65E}"/>
              </a:ext>
            </a:extLst>
          </p:cNvPr>
          <p:cNvSpPr>
            <a:spLocks noGrp="1"/>
          </p:cNvSpPr>
          <p:nvPr>
            <p:ph type="title"/>
          </p:nvPr>
        </p:nvSpPr>
        <p:spPr/>
        <p:txBody>
          <a:bodyPr>
            <a:normAutofit fontScale="90000"/>
          </a:bodyPr>
          <a:lstStyle/>
          <a:p>
            <a:r>
              <a:rPr lang="en-US" dirty="0"/>
              <a:t/>
            </a:r>
            <a:br>
              <a:rPr lang="en-US" dirty="0"/>
            </a:br>
            <a:r>
              <a:rPr lang="en-US" b="1" dirty="0"/>
              <a:t>The Great Commission</a:t>
            </a:r>
            <a:r>
              <a:rPr lang="en-US" dirty="0"/>
              <a:t/>
            </a:r>
            <a:br>
              <a:rPr lang="en-US" dirty="0"/>
            </a:br>
            <a:r>
              <a:rPr lang="en-US" dirty="0"/>
              <a:t>Mark 16:14-18 [ESV]</a:t>
            </a:r>
          </a:p>
        </p:txBody>
      </p:sp>
      <p:sp>
        <p:nvSpPr>
          <p:cNvPr id="3" name="Content Placeholder 2">
            <a:extLst>
              <a:ext uri="{FF2B5EF4-FFF2-40B4-BE49-F238E27FC236}">
                <a16:creationId xmlns:a16="http://schemas.microsoft.com/office/drawing/2014/main" xmlns="" id="{16C51538-320A-3688-C247-E2A9DD76D99A}"/>
              </a:ext>
            </a:extLst>
          </p:cNvPr>
          <p:cNvSpPr>
            <a:spLocks noGrp="1"/>
          </p:cNvSpPr>
          <p:nvPr>
            <p:ph idx="1"/>
          </p:nvPr>
        </p:nvSpPr>
        <p:spPr>
          <a:xfrm>
            <a:off x="218660" y="1737360"/>
            <a:ext cx="11807687" cy="4564049"/>
          </a:xfrm>
        </p:spPr>
        <p:txBody>
          <a:bodyPr>
            <a:noAutofit/>
          </a:bodyPr>
          <a:lstStyle/>
          <a:p>
            <a:r>
              <a:rPr lang="en-US" sz="2800" dirty="0"/>
              <a:t>14 Afterward he appeared to the eleven themselves as they were reclining at table, and he rebuked them for their unbelief and hardness of heart, because they had not believed those who saw him after he had risen. 15 And he said to them</a:t>
            </a:r>
            <a:r>
              <a:rPr lang="en-US" sz="3200" dirty="0"/>
              <a:t>, </a:t>
            </a:r>
            <a:r>
              <a:rPr lang="en-US" sz="3200" dirty="0">
                <a:highlight>
                  <a:srgbClr val="FFFF00"/>
                </a:highlight>
              </a:rPr>
              <a:t>“Go into all the world and proclaim the gospel to the whole creation. 16 Whoever believes and is baptized will be saved, but whoever does not believe will be condemned. 17 </a:t>
            </a:r>
            <a:r>
              <a:rPr lang="en-US" sz="3200" b="1" dirty="0">
                <a:highlight>
                  <a:srgbClr val="FFFF00"/>
                </a:highlight>
              </a:rPr>
              <a:t>And these signs will accompany those who believe</a:t>
            </a:r>
            <a:r>
              <a:rPr lang="en-US" sz="3200" dirty="0">
                <a:highlight>
                  <a:srgbClr val="FFFF00"/>
                </a:highlight>
              </a:rPr>
              <a:t>: in my name they will cast out demons; they will speak in new tongues; 18 they will pick up serpents with their hands; and if they drink any deadly poison, it will not hurt them; they will lay their hands on the sick, and they will recover.”</a:t>
            </a:r>
          </a:p>
        </p:txBody>
      </p:sp>
    </p:spTree>
    <p:extLst>
      <p:ext uri="{BB962C8B-B14F-4D97-AF65-F5344CB8AC3E}">
        <p14:creationId xmlns:p14="http://schemas.microsoft.com/office/powerpoint/2010/main" val="3499574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FD0FBB-1135-822C-2898-4A6ADF554159}"/>
              </a:ext>
            </a:extLst>
          </p:cNvPr>
          <p:cNvSpPr>
            <a:spLocks noGrp="1"/>
          </p:cNvSpPr>
          <p:nvPr>
            <p:ph type="title"/>
          </p:nvPr>
        </p:nvSpPr>
        <p:spPr/>
        <p:txBody>
          <a:bodyPr/>
          <a:lstStyle/>
          <a:p>
            <a:r>
              <a:rPr lang="en-US" dirty="0"/>
              <a:t/>
            </a:r>
            <a:br>
              <a:rPr lang="en-US" dirty="0"/>
            </a:br>
            <a:r>
              <a:rPr lang="en-US" dirty="0"/>
              <a:t>Acts 8:6-8, 14-17 [NIV]</a:t>
            </a:r>
          </a:p>
        </p:txBody>
      </p:sp>
      <p:sp>
        <p:nvSpPr>
          <p:cNvPr id="3" name="Content Placeholder 2">
            <a:extLst>
              <a:ext uri="{FF2B5EF4-FFF2-40B4-BE49-F238E27FC236}">
                <a16:creationId xmlns:a16="http://schemas.microsoft.com/office/drawing/2014/main" xmlns="" id="{98C35B65-D19C-016D-4649-C688B29BBE41}"/>
              </a:ext>
            </a:extLst>
          </p:cNvPr>
          <p:cNvSpPr>
            <a:spLocks noGrp="1"/>
          </p:cNvSpPr>
          <p:nvPr>
            <p:ph idx="1"/>
          </p:nvPr>
        </p:nvSpPr>
        <p:spPr/>
        <p:txBody>
          <a:bodyPr/>
          <a:lstStyle/>
          <a:p>
            <a:r>
              <a:rPr lang="en-US" sz="2800" b="1" dirty="0"/>
              <a:t>After Stephen was martyred, Philip went down to Samaria and started preaching Jesus to the crowds  of people...</a:t>
            </a:r>
            <a:r>
              <a:rPr lang="en-US" dirty="0"/>
              <a:t/>
            </a:r>
            <a:br>
              <a:rPr lang="en-US" dirty="0"/>
            </a:br>
            <a:r>
              <a:rPr lang="en-US" sz="3600" dirty="0"/>
              <a:t>6 When the crowds heard Philip and saw the signs he performed, they all paid close attention to what he said. 7 For with shrieks, </a:t>
            </a:r>
            <a:r>
              <a:rPr lang="en-US" sz="3600" dirty="0">
                <a:highlight>
                  <a:srgbClr val="FFFF00"/>
                </a:highlight>
              </a:rPr>
              <a:t>impure spirits came out of many, and many who were paralyzed or lame were healed. 8 So there was great joy in that city.</a:t>
            </a:r>
          </a:p>
        </p:txBody>
      </p:sp>
    </p:spTree>
    <p:extLst>
      <p:ext uri="{BB962C8B-B14F-4D97-AF65-F5344CB8AC3E}">
        <p14:creationId xmlns:p14="http://schemas.microsoft.com/office/powerpoint/2010/main" val="3840812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D9B9BB-CB48-7D25-5482-2BB388D87F2A}"/>
              </a:ext>
            </a:extLst>
          </p:cNvPr>
          <p:cNvSpPr>
            <a:spLocks noGrp="1"/>
          </p:cNvSpPr>
          <p:nvPr>
            <p:ph type="title"/>
          </p:nvPr>
        </p:nvSpPr>
        <p:spPr/>
        <p:txBody>
          <a:bodyPr/>
          <a:lstStyle/>
          <a:p>
            <a:r>
              <a:rPr lang="en-US" dirty="0"/>
              <a:t>Acts 8:6-8, 14-17 [NIV]</a:t>
            </a:r>
          </a:p>
        </p:txBody>
      </p:sp>
      <p:sp>
        <p:nvSpPr>
          <p:cNvPr id="3" name="Content Placeholder 2">
            <a:extLst>
              <a:ext uri="{FF2B5EF4-FFF2-40B4-BE49-F238E27FC236}">
                <a16:creationId xmlns:a16="http://schemas.microsoft.com/office/drawing/2014/main" xmlns="" id="{0E33C4A4-9297-78DC-6F27-F6763103CF88}"/>
              </a:ext>
            </a:extLst>
          </p:cNvPr>
          <p:cNvSpPr>
            <a:spLocks noGrp="1"/>
          </p:cNvSpPr>
          <p:nvPr>
            <p:ph idx="1"/>
          </p:nvPr>
        </p:nvSpPr>
        <p:spPr>
          <a:xfrm>
            <a:off x="318051" y="1845734"/>
            <a:ext cx="11370365" cy="4376162"/>
          </a:xfrm>
        </p:spPr>
        <p:txBody>
          <a:bodyPr>
            <a:normAutofit/>
          </a:bodyPr>
          <a:lstStyle/>
          <a:p>
            <a:r>
              <a:rPr lang="en-US" sz="2800" b="1" dirty="0"/>
              <a:t>The people received the Gospel, were delivered of demons, then baptized with water, but that had not been baptized with the Holy Spirit. So they sought that intentionally…</a:t>
            </a:r>
            <a:r>
              <a:rPr lang="en-US" sz="2400" b="1" dirty="0"/>
              <a:t/>
            </a:r>
            <a:br>
              <a:rPr lang="en-US" sz="2400" b="1" dirty="0"/>
            </a:br>
            <a:r>
              <a:rPr lang="en-US" sz="3200" dirty="0">
                <a:highlight>
                  <a:srgbClr val="FFFF00"/>
                </a:highlight>
              </a:rPr>
              <a:t>14 When the apostles in Jerusalem heard that Samaria had accepted the word of God, they sent Peter and John to Samaria. 15 When they arrived, they prayed for the new believers there that they might receive the Holy Spirit, 16 </a:t>
            </a:r>
            <a:r>
              <a:rPr lang="en-US" sz="3200" b="1" dirty="0">
                <a:highlight>
                  <a:srgbClr val="FFFF00"/>
                </a:highlight>
              </a:rPr>
              <a:t>because the Holy Spirit had not yet come on any of them; they had simply been baptized in the name of the Lord Jesus</a:t>
            </a:r>
            <a:r>
              <a:rPr lang="en-US" sz="3200" dirty="0">
                <a:highlight>
                  <a:srgbClr val="FFFF00"/>
                </a:highlight>
              </a:rPr>
              <a:t>. 17 Then Peter and John placed their hands on them, and they received the Holy Spirit.</a:t>
            </a:r>
          </a:p>
        </p:txBody>
      </p:sp>
    </p:spTree>
    <p:extLst>
      <p:ext uri="{BB962C8B-B14F-4D97-AF65-F5344CB8AC3E}">
        <p14:creationId xmlns:p14="http://schemas.microsoft.com/office/powerpoint/2010/main" val="453802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8F916B-50D5-72B9-5A97-6B852BF90B09}"/>
              </a:ext>
            </a:extLst>
          </p:cNvPr>
          <p:cNvSpPr>
            <a:spLocks noGrp="1"/>
          </p:cNvSpPr>
          <p:nvPr>
            <p:ph type="title"/>
          </p:nvPr>
        </p:nvSpPr>
        <p:spPr/>
        <p:txBody>
          <a:bodyPr/>
          <a:lstStyle/>
          <a:p>
            <a:r>
              <a:rPr lang="en-US" dirty="0"/>
              <a:t>3 Final Questions:</a:t>
            </a:r>
            <a:br>
              <a:rPr lang="en-US" dirty="0"/>
            </a:br>
            <a:r>
              <a:rPr lang="en-US" dirty="0"/>
              <a:t>PAUSE AND ASK THE LORD…</a:t>
            </a:r>
          </a:p>
        </p:txBody>
      </p:sp>
      <p:sp>
        <p:nvSpPr>
          <p:cNvPr id="3" name="Content Placeholder 2">
            <a:extLst>
              <a:ext uri="{FF2B5EF4-FFF2-40B4-BE49-F238E27FC236}">
                <a16:creationId xmlns:a16="http://schemas.microsoft.com/office/drawing/2014/main" xmlns="" id="{6461EE59-F4DF-ED05-4F8F-FD1DC58974BF}"/>
              </a:ext>
            </a:extLst>
          </p:cNvPr>
          <p:cNvSpPr>
            <a:spLocks noGrp="1"/>
          </p:cNvSpPr>
          <p:nvPr>
            <p:ph idx="1"/>
          </p:nvPr>
        </p:nvSpPr>
        <p:spPr/>
        <p:txBody>
          <a:bodyPr>
            <a:normAutofit/>
          </a:bodyPr>
          <a:lstStyle/>
          <a:p>
            <a:r>
              <a:rPr lang="en-US" sz="3600" b="1" i="1" dirty="0"/>
              <a:t>Do I need to make Jesus Lord of your life?</a:t>
            </a:r>
            <a:br>
              <a:rPr lang="en-US" sz="3600" b="1" i="1" dirty="0"/>
            </a:br>
            <a:endParaRPr lang="en-US" sz="3600" b="1" i="1" dirty="0"/>
          </a:p>
          <a:p>
            <a:r>
              <a:rPr lang="en-US" sz="3600" b="1" i="1" dirty="0"/>
              <a:t>Do I need Jesus to deliver me from any hold that the enemy has on you?</a:t>
            </a:r>
            <a:br>
              <a:rPr lang="en-US" sz="3600" b="1" i="1" dirty="0"/>
            </a:br>
            <a:endParaRPr lang="en-US" sz="3600" b="1" i="1" dirty="0"/>
          </a:p>
          <a:p>
            <a:r>
              <a:rPr lang="en-US" sz="3600" b="1" i="1" dirty="0"/>
              <a:t>Do I desire or need to be filled with the Holy Spirit?</a:t>
            </a:r>
          </a:p>
        </p:txBody>
      </p:sp>
    </p:spTree>
    <p:extLst>
      <p:ext uri="{BB962C8B-B14F-4D97-AF65-F5344CB8AC3E}">
        <p14:creationId xmlns:p14="http://schemas.microsoft.com/office/powerpoint/2010/main" val="3856288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CAADAB-D772-1BE9-21FF-CFD06BB0EB23}"/>
              </a:ext>
            </a:extLst>
          </p:cNvPr>
          <p:cNvSpPr>
            <a:spLocks noGrp="1"/>
          </p:cNvSpPr>
          <p:nvPr>
            <p:ph type="title"/>
          </p:nvPr>
        </p:nvSpPr>
        <p:spPr/>
        <p:txBody>
          <a:bodyPr>
            <a:normAutofit/>
          </a:bodyPr>
          <a:lstStyle/>
          <a:p>
            <a:r>
              <a:rPr lang="en-US" dirty="0"/>
              <a:t>John 17 (NIV)—Jesus Prays for his disciples and for future believers</a:t>
            </a:r>
          </a:p>
        </p:txBody>
      </p:sp>
      <p:sp>
        <p:nvSpPr>
          <p:cNvPr id="3" name="Content Placeholder 2">
            <a:extLst>
              <a:ext uri="{FF2B5EF4-FFF2-40B4-BE49-F238E27FC236}">
                <a16:creationId xmlns:a16="http://schemas.microsoft.com/office/drawing/2014/main" xmlns="" id="{2E3E3F73-9B93-6067-2C1D-046085984D2D}"/>
              </a:ext>
            </a:extLst>
          </p:cNvPr>
          <p:cNvSpPr>
            <a:spLocks noGrp="1"/>
          </p:cNvSpPr>
          <p:nvPr>
            <p:ph idx="1"/>
          </p:nvPr>
        </p:nvSpPr>
        <p:spPr/>
        <p:txBody>
          <a:bodyPr>
            <a:normAutofit/>
          </a:bodyPr>
          <a:lstStyle/>
          <a:p>
            <a:r>
              <a:rPr lang="en-US" sz="2800" dirty="0"/>
              <a:t>6 “I have revealed you to those whom you gave me out of the world. They were yours; you gave them to me and they have obeyed your word. 7 Now they know that everything you have given me comes from you. 8 For I gave them the words you gave me and they accepted them. They knew with certainty that I came from you, and they believed that you sent me. 9 I pray for them. I am not praying for the world, but for those you have given me, for they are yours.</a:t>
            </a:r>
          </a:p>
        </p:txBody>
      </p:sp>
    </p:spTree>
    <p:extLst>
      <p:ext uri="{BB962C8B-B14F-4D97-AF65-F5344CB8AC3E}">
        <p14:creationId xmlns:p14="http://schemas.microsoft.com/office/powerpoint/2010/main" val="9897703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9615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ECD8A4-C5F1-722A-DF5E-0CAF2454FD07}"/>
              </a:ext>
            </a:extLst>
          </p:cNvPr>
          <p:cNvSpPr>
            <a:spLocks noGrp="1"/>
          </p:cNvSpPr>
          <p:nvPr>
            <p:ph type="title"/>
          </p:nvPr>
        </p:nvSpPr>
        <p:spPr/>
        <p:txBody>
          <a:bodyPr/>
          <a:lstStyle/>
          <a:p>
            <a:r>
              <a:rPr lang="en-US" dirty="0"/>
              <a:t>John 17:10-12</a:t>
            </a:r>
          </a:p>
        </p:txBody>
      </p:sp>
      <p:sp>
        <p:nvSpPr>
          <p:cNvPr id="3" name="Content Placeholder 2">
            <a:extLst>
              <a:ext uri="{FF2B5EF4-FFF2-40B4-BE49-F238E27FC236}">
                <a16:creationId xmlns:a16="http://schemas.microsoft.com/office/drawing/2014/main" xmlns="" id="{9CCFABBE-031D-2A0C-2A5D-92F36448032E}"/>
              </a:ext>
            </a:extLst>
          </p:cNvPr>
          <p:cNvSpPr>
            <a:spLocks noGrp="1"/>
          </p:cNvSpPr>
          <p:nvPr>
            <p:ph idx="1"/>
          </p:nvPr>
        </p:nvSpPr>
        <p:spPr/>
        <p:txBody>
          <a:bodyPr/>
          <a:lstStyle/>
          <a:p>
            <a:r>
              <a:rPr lang="en-US" sz="2800" dirty="0"/>
              <a:t> 10 </a:t>
            </a:r>
            <a:r>
              <a:rPr lang="en-US" sz="2800" b="1" dirty="0">
                <a:highlight>
                  <a:srgbClr val="FFFF00"/>
                </a:highlight>
              </a:rPr>
              <a:t>All I have is yours, and all you have is mine</a:t>
            </a:r>
            <a:r>
              <a:rPr lang="en-US" sz="2800" dirty="0"/>
              <a:t>. And glory has come to me through them. 11 I will remain in the world no longer, but they are still in the world, and I am coming to you. Holy Father, protect them by the power of your name, the name you gave me, so that they may be one as we are one. 12 While I was with them, I protected them and kept them safe by that name you gave me. None has been lost except the one doomed to destruction so that Scripture would be fulfilled.</a:t>
            </a:r>
          </a:p>
          <a:p>
            <a:endParaRPr lang="en-US" dirty="0"/>
          </a:p>
          <a:p>
            <a:endParaRPr lang="en-US" dirty="0"/>
          </a:p>
        </p:txBody>
      </p:sp>
    </p:spTree>
    <p:extLst>
      <p:ext uri="{BB962C8B-B14F-4D97-AF65-F5344CB8AC3E}">
        <p14:creationId xmlns:p14="http://schemas.microsoft.com/office/powerpoint/2010/main" val="4285051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49C298-C682-7238-613D-8D6F6FE679B9}"/>
              </a:ext>
            </a:extLst>
          </p:cNvPr>
          <p:cNvSpPr>
            <a:spLocks noGrp="1"/>
          </p:cNvSpPr>
          <p:nvPr>
            <p:ph type="title"/>
          </p:nvPr>
        </p:nvSpPr>
        <p:spPr/>
        <p:txBody>
          <a:bodyPr/>
          <a:lstStyle/>
          <a:p>
            <a:r>
              <a:rPr lang="en-US" dirty="0"/>
              <a:t>John 17:13-19</a:t>
            </a:r>
          </a:p>
        </p:txBody>
      </p:sp>
      <p:sp>
        <p:nvSpPr>
          <p:cNvPr id="3" name="Content Placeholder 2">
            <a:extLst>
              <a:ext uri="{FF2B5EF4-FFF2-40B4-BE49-F238E27FC236}">
                <a16:creationId xmlns:a16="http://schemas.microsoft.com/office/drawing/2014/main" xmlns="" id="{225BAB34-1B30-7CA5-3417-9440286C6E90}"/>
              </a:ext>
            </a:extLst>
          </p:cNvPr>
          <p:cNvSpPr>
            <a:spLocks noGrp="1"/>
          </p:cNvSpPr>
          <p:nvPr>
            <p:ph idx="1"/>
          </p:nvPr>
        </p:nvSpPr>
        <p:spPr/>
        <p:txBody>
          <a:bodyPr>
            <a:normAutofit/>
          </a:bodyPr>
          <a:lstStyle/>
          <a:p>
            <a:r>
              <a:rPr lang="en-US" sz="2800" dirty="0"/>
              <a:t>13 “I am coming to you now, but I say these things while I am still in the world, so that they may have the full measure of my joy within them. 14 I have given them your word and the world has hated them, for they are not of the world any more than I am of the world. 15 My prayer is not that you take them out of the world but that you protect them from the evil one. 16 They are not of the world, even as I am not of it. 17 Sanctify them by the truth; your word is truth. 18 As you sent me into the world, I have sent them into the world. 19 For them I sanctify myself, that they too may be truly sanctified.</a:t>
            </a:r>
          </a:p>
        </p:txBody>
      </p:sp>
    </p:spTree>
    <p:extLst>
      <p:ext uri="{BB962C8B-B14F-4D97-AF65-F5344CB8AC3E}">
        <p14:creationId xmlns:p14="http://schemas.microsoft.com/office/powerpoint/2010/main" val="335088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B5230A-C91E-DC48-BB46-783FEBF11934}"/>
              </a:ext>
            </a:extLst>
          </p:cNvPr>
          <p:cNvSpPr>
            <a:spLocks noGrp="1"/>
          </p:cNvSpPr>
          <p:nvPr>
            <p:ph type="title"/>
          </p:nvPr>
        </p:nvSpPr>
        <p:spPr/>
        <p:txBody>
          <a:bodyPr/>
          <a:lstStyle/>
          <a:p>
            <a:r>
              <a:rPr lang="en-US" dirty="0"/>
              <a:t>John 17:20-23</a:t>
            </a:r>
          </a:p>
        </p:txBody>
      </p:sp>
      <p:sp>
        <p:nvSpPr>
          <p:cNvPr id="3" name="Content Placeholder 2">
            <a:extLst>
              <a:ext uri="{FF2B5EF4-FFF2-40B4-BE49-F238E27FC236}">
                <a16:creationId xmlns:a16="http://schemas.microsoft.com/office/drawing/2014/main" xmlns="" id="{AE9000F2-FCD4-5201-B71F-BDB5F200D04B}"/>
              </a:ext>
            </a:extLst>
          </p:cNvPr>
          <p:cNvSpPr>
            <a:spLocks noGrp="1"/>
          </p:cNvSpPr>
          <p:nvPr>
            <p:ph idx="1"/>
          </p:nvPr>
        </p:nvSpPr>
        <p:spPr/>
        <p:txBody>
          <a:bodyPr/>
          <a:lstStyle/>
          <a:p>
            <a:pPr algn="l"/>
            <a:r>
              <a:rPr lang="en-US" sz="3200" b="1" i="0" dirty="0">
                <a:solidFill>
                  <a:srgbClr val="000000"/>
                </a:solidFill>
                <a:effectLst/>
                <a:latin typeface="system-ui"/>
              </a:rPr>
              <a:t>Jesus Prays for All Believers</a:t>
            </a:r>
            <a:endParaRPr lang="en-US" sz="3200" dirty="0"/>
          </a:p>
          <a:p>
            <a:r>
              <a:rPr lang="en-US" sz="2800" dirty="0"/>
              <a:t>20 “My prayer is not for them alone. I pray also for those who will believe in me through their message, 21 </a:t>
            </a:r>
            <a:r>
              <a:rPr lang="en-US" sz="2800" dirty="0">
                <a:highlight>
                  <a:srgbClr val="FFFF00"/>
                </a:highlight>
              </a:rPr>
              <a:t>that all of them may be one, Father, just as you are in me and I am in you. May they also be in us so that the world may believe that you have sent me. </a:t>
            </a:r>
            <a:r>
              <a:rPr lang="en-US" sz="2800" b="1" dirty="0">
                <a:highlight>
                  <a:srgbClr val="FFFF00"/>
                </a:highlight>
              </a:rPr>
              <a:t>22 I have given them the glory that you gave me</a:t>
            </a:r>
            <a:r>
              <a:rPr lang="en-US" sz="2800" dirty="0">
                <a:highlight>
                  <a:srgbClr val="FFFF00"/>
                </a:highlight>
              </a:rPr>
              <a:t>, that they may be one as we are one— 23 I in them and you in me</a:t>
            </a:r>
            <a:r>
              <a:rPr lang="en-US" sz="2800" dirty="0"/>
              <a:t>—so that they may be brought to complete unity. Then the world will know that you sent me and have loved them even as you have loved me.</a:t>
            </a:r>
          </a:p>
        </p:txBody>
      </p:sp>
    </p:spTree>
    <p:extLst>
      <p:ext uri="{BB962C8B-B14F-4D97-AF65-F5344CB8AC3E}">
        <p14:creationId xmlns:p14="http://schemas.microsoft.com/office/powerpoint/2010/main" val="2122339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FB65AE-7888-E825-9984-CF40B0E1A64D}"/>
              </a:ext>
            </a:extLst>
          </p:cNvPr>
          <p:cNvSpPr>
            <a:spLocks noGrp="1"/>
          </p:cNvSpPr>
          <p:nvPr>
            <p:ph type="title"/>
          </p:nvPr>
        </p:nvSpPr>
        <p:spPr/>
        <p:txBody>
          <a:bodyPr/>
          <a:lstStyle/>
          <a:p>
            <a:r>
              <a:rPr lang="en-US" dirty="0"/>
              <a:t>John 17:24-26</a:t>
            </a:r>
          </a:p>
        </p:txBody>
      </p:sp>
      <p:sp>
        <p:nvSpPr>
          <p:cNvPr id="3" name="Content Placeholder 2">
            <a:extLst>
              <a:ext uri="{FF2B5EF4-FFF2-40B4-BE49-F238E27FC236}">
                <a16:creationId xmlns:a16="http://schemas.microsoft.com/office/drawing/2014/main" xmlns="" id="{F89CDDE6-0685-E14A-117A-51440E192D97}"/>
              </a:ext>
            </a:extLst>
          </p:cNvPr>
          <p:cNvSpPr>
            <a:spLocks noGrp="1"/>
          </p:cNvSpPr>
          <p:nvPr>
            <p:ph idx="1"/>
          </p:nvPr>
        </p:nvSpPr>
        <p:spPr/>
        <p:txBody>
          <a:bodyPr/>
          <a:lstStyle/>
          <a:p>
            <a:r>
              <a:rPr lang="en-US" sz="2800" dirty="0"/>
              <a:t>24 “Father, I want those you have given me to be with me where I am, and to see my glory, the glory you have given me because you loved me before the creation of the world.</a:t>
            </a:r>
          </a:p>
          <a:p>
            <a:r>
              <a:rPr lang="en-US" sz="2800" dirty="0"/>
              <a:t>25 “Righteous Father, though the world does not know you, I know you, and they know that you have sent me. 26 </a:t>
            </a:r>
            <a:r>
              <a:rPr lang="en-US" sz="2800" dirty="0">
                <a:highlight>
                  <a:srgbClr val="FFFF00"/>
                </a:highlight>
              </a:rPr>
              <a:t>I have made you known to them, and will continue to make you known in order that the love you have for me may be in them and that I myself may be in them.”</a:t>
            </a:r>
          </a:p>
        </p:txBody>
      </p:sp>
    </p:spTree>
    <p:extLst>
      <p:ext uri="{BB962C8B-B14F-4D97-AF65-F5344CB8AC3E}">
        <p14:creationId xmlns:p14="http://schemas.microsoft.com/office/powerpoint/2010/main" val="3133408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B95B45-5783-B9E8-BEB7-A698DFBF52FF}"/>
              </a:ext>
            </a:extLst>
          </p:cNvPr>
          <p:cNvSpPr>
            <a:spLocks noGrp="1"/>
          </p:cNvSpPr>
          <p:nvPr>
            <p:ph type="title"/>
          </p:nvPr>
        </p:nvSpPr>
        <p:spPr/>
        <p:txBody>
          <a:bodyPr/>
          <a:lstStyle/>
          <a:p>
            <a:r>
              <a:rPr lang="en-US" dirty="0"/>
              <a:t>Jesus talks about the doorway to Heaven</a:t>
            </a:r>
          </a:p>
        </p:txBody>
      </p:sp>
      <p:sp>
        <p:nvSpPr>
          <p:cNvPr id="3" name="Content Placeholder 2">
            <a:extLst>
              <a:ext uri="{FF2B5EF4-FFF2-40B4-BE49-F238E27FC236}">
                <a16:creationId xmlns:a16="http://schemas.microsoft.com/office/drawing/2014/main" xmlns="" id="{480511E7-93E1-4198-61FE-7109F8BC5D70}"/>
              </a:ext>
            </a:extLst>
          </p:cNvPr>
          <p:cNvSpPr>
            <a:spLocks noGrp="1"/>
          </p:cNvSpPr>
          <p:nvPr>
            <p:ph idx="1"/>
          </p:nvPr>
        </p:nvSpPr>
        <p:spPr/>
        <p:txBody>
          <a:bodyPr>
            <a:normAutofit lnSpcReduction="10000"/>
          </a:bodyPr>
          <a:lstStyle/>
          <a:p>
            <a:r>
              <a:rPr lang="en-US" sz="2800" b="1" dirty="0"/>
              <a:t>John 14 </a:t>
            </a:r>
            <a:r>
              <a:rPr lang="en-US" sz="2800" dirty="0"/>
              <a:t>[NIV]</a:t>
            </a:r>
          </a:p>
          <a:p>
            <a:r>
              <a:rPr lang="en-US" sz="3200" dirty="0"/>
              <a:t>5 Thomas said to him, “Lord, we don’t know where you are going, so how can we know the way?”</a:t>
            </a:r>
          </a:p>
          <a:p>
            <a:r>
              <a:rPr lang="en-US" sz="3200" dirty="0"/>
              <a:t>6 Jesus answered, “</a:t>
            </a:r>
            <a:r>
              <a:rPr lang="en-US" sz="3200" b="1" dirty="0">
                <a:highlight>
                  <a:srgbClr val="FFFF00"/>
                </a:highlight>
              </a:rPr>
              <a:t>I am the way and the truth and the life. No one comes to the Father except through me. 7 If you really know me, you will know my Father as well</a:t>
            </a:r>
            <a:r>
              <a:rPr lang="en-US" sz="3200" dirty="0"/>
              <a:t>. From now on, you do know him and have seen him.”</a:t>
            </a:r>
          </a:p>
          <a:p>
            <a:r>
              <a:rPr lang="en-US" sz="3200" dirty="0"/>
              <a:t>9…</a:t>
            </a:r>
            <a:r>
              <a:rPr lang="en-US" sz="3200" i="1" dirty="0">
                <a:highlight>
                  <a:srgbClr val="FFFF00"/>
                </a:highlight>
              </a:rPr>
              <a:t>Anyone who has seen me has seen the Father</a:t>
            </a:r>
            <a:r>
              <a:rPr lang="en-US" sz="3200" dirty="0"/>
              <a:t>.” </a:t>
            </a:r>
          </a:p>
        </p:txBody>
      </p:sp>
    </p:spTree>
    <p:extLst>
      <p:ext uri="{BB962C8B-B14F-4D97-AF65-F5344CB8AC3E}">
        <p14:creationId xmlns:p14="http://schemas.microsoft.com/office/powerpoint/2010/main" val="2884324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96DBE9-3116-16BE-F6B3-27CA073D6215}"/>
              </a:ext>
            </a:extLst>
          </p:cNvPr>
          <p:cNvSpPr>
            <a:spLocks noGrp="1"/>
          </p:cNvSpPr>
          <p:nvPr>
            <p:ph type="title"/>
          </p:nvPr>
        </p:nvSpPr>
        <p:spPr/>
        <p:txBody>
          <a:bodyPr/>
          <a:lstStyle/>
          <a:p>
            <a:r>
              <a:rPr lang="en-US" dirty="0"/>
              <a:t>Jesus talks about Gates and Doors</a:t>
            </a:r>
          </a:p>
        </p:txBody>
      </p:sp>
      <p:sp>
        <p:nvSpPr>
          <p:cNvPr id="3" name="Content Placeholder 2">
            <a:extLst>
              <a:ext uri="{FF2B5EF4-FFF2-40B4-BE49-F238E27FC236}">
                <a16:creationId xmlns:a16="http://schemas.microsoft.com/office/drawing/2014/main" xmlns="" id="{6C33217B-98BE-AD66-BF0F-6EE12F19955D}"/>
              </a:ext>
            </a:extLst>
          </p:cNvPr>
          <p:cNvSpPr>
            <a:spLocks noGrp="1"/>
          </p:cNvSpPr>
          <p:nvPr>
            <p:ph idx="1"/>
          </p:nvPr>
        </p:nvSpPr>
        <p:spPr/>
        <p:txBody>
          <a:bodyPr>
            <a:normAutofit/>
          </a:bodyPr>
          <a:lstStyle/>
          <a:p>
            <a:r>
              <a:rPr lang="en-US" sz="2800" dirty="0"/>
              <a:t>John 10:1-3 LSB</a:t>
            </a:r>
          </a:p>
          <a:p>
            <a:r>
              <a:rPr lang="en-US" sz="2800" b="1" dirty="0"/>
              <a:t>I Am the Good Shepherd</a:t>
            </a:r>
          </a:p>
          <a:p>
            <a:r>
              <a:rPr lang="en-US" sz="2800" dirty="0"/>
              <a:t>“</a:t>
            </a:r>
            <a:r>
              <a:rPr lang="en-US" sz="2800" b="1" i="1" dirty="0"/>
              <a:t>Truly, truly, I say to you</a:t>
            </a:r>
            <a:r>
              <a:rPr lang="en-US" sz="2800" dirty="0"/>
              <a:t>, </a:t>
            </a:r>
            <a:r>
              <a:rPr lang="en-US" sz="2800" b="1" i="1" dirty="0">
                <a:highlight>
                  <a:srgbClr val="FFFF00"/>
                </a:highlight>
              </a:rPr>
              <a:t>he who does not enter by the door into the fold of the sheep, but climbs up some other way, he is a thief and a robber. </a:t>
            </a:r>
            <a:r>
              <a:rPr lang="en-US" sz="2800" dirty="0">
                <a:highlight>
                  <a:srgbClr val="FFFF00"/>
                </a:highlight>
              </a:rPr>
              <a:t>2 </a:t>
            </a:r>
            <a:r>
              <a:rPr lang="en-US" sz="2800" b="1" i="1" dirty="0">
                <a:highlight>
                  <a:srgbClr val="FFFF00"/>
                </a:highlight>
              </a:rPr>
              <a:t>But he who enters by the door is a shepherd of the sheep. 3 To him the doorkeeper opens</a:t>
            </a:r>
            <a:r>
              <a:rPr lang="en-US" sz="2800" b="1" i="1" dirty="0"/>
              <a:t>, and the sheep hear his voice, and he calls his own sheep by name and leads them out</a:t>
            </a:r>
            <a:r>
              <a:rPr lang="en-US" sz="2800" dirty="0"/>
              <a:t>.</a:t>
            </a:r>
          </a:p>
        </p:txBody>
      </p:sp>
    </p:spTree>
    <p:extLst>
      <p:ext uri="{BB962C8B-B14F-4D97-AF65-F5344CB8AC3E}">
        <p14:creationId xmlns:p14="http://schemas.microsoft.com/office/powerpoint/2010/main" val="4223994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9C5936-8C66-1368-6CC2-1DAF040709A4}"/>
              </a:ext>
            </a:extLst>
          </p:cNvPr>
          <p:cNvSpPr>
            <a:spLocks noGrp="1"/>
          </p:cNvSpPr>
          <p:nvPr>
            <p:ph type="title"/>
          </p:nvPr>
        </p:nvSpPr>
        <p:spPr/>
        <p:txBody>
          <a:bodyPr/>
          <a:lstStyle/>
          <a:p>
            <a:r>
              <a:rPr lang="en-US" dirty="0"/>
              <a:t>Open the Door to Him only! </a:t>
            </a:r>
          </a:p>
        </p:txBody>
      </p:sp>
      <p:sp>
        <p:nvSpPr>
          <p:cNvPr id="3" name="Content Placeholder 2">
            <a:extLst>
              <a:ext uri="{FF2B5EF4-FFF2-40B4-BE49-F238E27FC236}">
                <a16:creationId xmlns:a16="http://schemas.microsoft.com/office/drawing/2014/main" xmlns="" id="{84C0B4EC-5BAC-F4C9-6CF3-32464CD38427}"/>
              </a:ext>
            </a:extLst>
          </p:cNvPr>
          <p:cNvSpPr>
            <a:spLocks noGrp="1"/>
          </p:cNvSpPr>
          <p:nvPr>
            <p:ph idx="1"/>
          </p:nvPr>
        </p:nvSpPr>
        <p:spPr/>
        <p:txBody>
          <a:bodyPr>
            <a:normAutofit/>
          </a:bodyPr>
          <a:lstStyle/>
          <a:p>
            <a:pPr marL="0" indent="0">
              <a:buNone/>
            </a:pPr>
            <a:r>
              <a:rPr lang="en-US" sz="3200" i="1" u="sng" dirty="0"/>
              <a:t>Thieves and robbers sneak in</a:t>
            </a:r>
            <a:r>
              <a:rPr lang="en-US" sz="3200" dirty="0"/>
              <a:t>. Those who enter through trickery, deception or force are thieves. </a:t>
            </a:r>
          </a:p>
          <a:p>
            <a:pPr marL="0" indent="0">
              <a:buNone/>
            </a:pPr>
            <a:r>
              <a:rPr lang="en-US" sz="3200" dirty="0"/>
              <a:t>The for Good Shepherd, the gatekeeper recognizes and opens the gate. (See his character in this)</a:t>
            </a:r>
          </a:p>
          <a:p>
            <a:pPr marL="0" indent="0">
              <a:buNone/>
            </a:pPr>
            <a:r>
              <a:rPr lang="en-US" sz="4000" b="1" i="1" dirty="0"/>
              <a:t>The Lord enters through the gate… He is a proper gentleman. He waits to be recognized and opened for.</a:t>
            </a:r>
          </a:p>
        </p:txBody>
      </p:sp>
    </p:spTree>
    <p:extLst>
      <p:ext uri="{BB962C8B-B14F-4D97-AF65-F5344CB8AC3E}">
        <p14:creationId xmlns:p14="http://schemas.microsoft.com/office/powerpoint/2010/main" val="238469028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194</TotalTime>
  <Words>1274</Words>
  <Application>Microsoft Office PowerPoint</Application>
  <PresentationFormat>Custom</PresentationFormat>
  <Paragraphs>59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Retrospect</vt:lpstr>
      <vt:lpstr>Gates and Doors</vt:lpstr>
      <vt:lpstr>John 17 (NIV)—Jesus Prays for his disciples and for future believers</vt:lpstr>
      <vt:lpstr>John 17:10-12</vt:lpstr>
      <vt:lpstr>John 17:13-19</vt:lpstr>
      <vt:lpstr>John 17:20-23</vt:lpstr>
      <vt:lpstr>John 17:24-26</vt:lpstr>
      <vt:lpstr>Jesus talks about the doorway to Heaven</vt:lpstr>
      <vt:lpstr>Jesus talks about Gates and Doors</vt:lpstr>
      <vt:lpstr>Open the Door to Him only! </vt:lpstr>
      <vt:lpstr>Doorway to what? Who is coming in and who is to be kept out?</vt:lpstr>
      <vt:lpstr>Warning: Don’t Leave the Gate Door Open!</vt:lpstr>
      <vt:lpstr>What are “open doors” that a person might have?</vt:lpstr>
      <vt:lpstr>The 4 R’s of Freedom Closing Doors to Keep The Enemy Out (Update: I added an R to the “3 R’s”)</vt:lpstr>
      <vt:lpstr>ASK, SEEK, KNOCK</vt:lpstr>
      <vt:lpstr>John 20:21-22</vt:lpstr>
      <vt:lpstr> The Great Commission Mark 16:14-18 [ESV]</vt:lpstr>
      <vt:lpstr> Acts 8:6-8, 14-17 [NIV]</vt:lpstr>
      <vt:lpstr>Acts 8:6-8, 14-17 [NIV]</vt:lpstr>
      <vt:lpstr>3 Final Questions: PAUSE AND ASK THE LORD…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Gates and Doors</dc:title>
  <dc:creator>Daniel Slade</dc:creator>
  <cp:lastModifiedBy>LifeGate</cp:lastModifiedBy>
  <cp:revision>3</cp:revision>
  <dcterms:created xsi:type="dcterms:W3CDTF">2024-09-15T09:40:49Z</dcterms:created>
  <dcterms:modified xsi:type="dcterms:W3CDTF">2024-09-22T13:38:25Z</dcterms:modified>
</cp:coreProperties>
</file>