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6" r:id="rId3"/>
    <p:sldMasterId id="2147483714" r:id="rId4"/>
    <p:sldMasterId id="2147483732" r:id="rId5"/>
    <p:sldMasterId id="2147483750" r:id="rId6"/>
    <p:sldMasterId id="2147483768" r:id="rId7"/>
  </p:sldMasterIdLst>
  <p:sldIdLst>
    <p:sldId id="273" r:id="rId8"/>
    <p:sldId id="258" r:id="rId9"/>
    <p:sldId id="261" r:id="rId10"/>
    <p:sldId id="268" r:id="rId11"/>
    <p:sldId id="269" r:id="rId12"/>
    <p:sldId id="270" r:id="rId13"/>
    <p:sldId id="262" r:id="rId14"/>
    <p:sldId id="263" r:id="rId15"/>
    <p:sldId id="264" r:id="rId16"/>
    <p:sldId id="260" r:id="rId17"/>
    <p:sldId id="259" r:id="rId18"/>
    <p:sldId id="266" r:id="rId19"/>
    <p:sldId id="272" r:id="rId20"/>
    <p:sldId id="267"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660"/>
  </p:normalViewPr>
  <p:slideViewPr>
    <p:cSldViewPr>
      <p:cViewPr>
        <p:scale>
          <a:sx n="66" d="100"/>
          <a:sy n="66" d="100"/>
        </p:scale>
        <p:origin x="-2850" y="-906"/>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 y="0"/>
            <a:ext cx="9141619" cy="6856214"/>
          </a:xfrm>
          <a:prstGeom prst="rect">
            <a:avLst/>
          </a:prstGeom>
        </p:spPr>
      </p:pic>
      <p:sp>
        <p:nvSpPr>
          <p:cNvPr id="2" name="Title 1"/>
          <p:cNvSpPr>
            <a:spLocks noGrp="1"/>
          </p:cNvSpPr>
          <p:nvPr>
            <p:ph type="ctrTitle"/>
          </p:nvPr>
        </p:nvSpPr>
        <p:spPr>
          <a:xfrm>
            <a:off x="2971830" y="1964267"/>
            <a:ext cx="5398295"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830" y="4385859"/>
            <a:ext cx="5398295"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702"/>
            <a:ext cx="1200150" cy="377825"/>
          </a:xfrm>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a:xfrm>
            <a:off x="2971848" y="5870702"/>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82" y="5870702"/>
            <a:ext cx="413375"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7322458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19325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 y="0"/>
            <a:ext cx="9141619" cy="6856214"/>
          </a:xfrm>
          <a:prstGeom prst="rect">
            <a:avLst/>
          </a:prstGeom>
        </p:spPr>
      </p:pic>
      <p:sp>
        <p:nvSpPr>
          <p:cNvPr id="2" name="Title 1"/>
          <p:cNvSpPr>
            <a:spLocks noGrp="1"/>
          </p:cNvSpPr>
          <p:nvPr>
            <p:ph type="title"/>
          </p:nvPr>
        </p:nvSpPr>
        <p:spPr>
          <a:xfrm>
            <a:off x="514351" y="609609"/>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2" y="3505200"/>
            <a:ext cx="7598571"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52" y="4343400"/>
            <a:ext cx="7598571"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055623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397" y="609693"/>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9765998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 y="0"/>
            <a:ext cx="9141619" cy="6856214"/>
          </a:xfrm>
          <a:prstGeom prst="rect">
            <a:avLst/>
          </a:prstGeom>
        </p:spPr>
      </p:pic>
      <p:sp>
        <p:nvSpPr>
          <p:cNvPr id="2" name="Vertical Title 1"/>
          <p:cNvSpPr>
            <a:spLocks noGrp="1"/>
          </p:cNvSpPr>
          <p:nvPr>
            <p:ph type="title" orient="vert"/>
          </p:nvPr>
        </p:nvSpPr>
        <p:spPr>
          <a:xfrm>
            <a:off x="6494006" y="609692"/>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2" y="609600"/>
            <a:ext cx="5874087"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36840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 y="0"/>
            <a:ext cx="9141619" cy="6856214"/>
          </a:xfrm>
          <a:prstGeom prst="rect">
            <a:avLst/>
          </a:prstGeom>
        </p:spPr>
      </p:pic>
      <p:sp>
        <p:nvSpPr>
          <p:cNvPr id="2" name="Title 1"/>
          <p:cNvSpPr>
            <a:spLocks noGrp="1"/>
          </p:cNvSpPr>
          <p:nvPr>
            <p:ph type="ctrTitle"/>
          </p:nvPr>
        </p:nvSpPr>
        <p:spPr>
          <a:xfrm>
            <a:off x="2971830" y="1964267"/>
            <a:ext cx="5398295"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830" y="4385811"/>
            <a:ext cx="5398295"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654"/>
            <a:ext cx="1200150" cy="377825"/>
          </a:xfrm>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a:xfrm>
            <a:off x="2971838" y="5870654"/>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58" y="5870654"/>
            <a:ext cx="413375"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068562"/>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035098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482754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90" y="2142067"/>
            <a:ext cx="3746501"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72"/>
            <a:ext cx="3746499"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90961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291" y="2218267"/>
            <a:ext cx="353179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3" y="2226734"/>
            <a:ext cx="354211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367651" y="2870201"/>
            <a:ext cx="3746501"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707857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59811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89737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 y="0"/>
            <a:ext cx="9141619" cy="6856214"/>
          </a:xfrm>
          <a:prstGeom prst="rect">
            <a:avLst/>
          </a:prstGeom>
        </p:spPr>
      </p:pic>
      <p:sp>
        <p:nvSpPr>
          <p:cNvPr id="2" name="Title 1"/>
          <p:cNvSpPr>
            <a:spLocks noGrp="1"/>
          </p:cNvSpPr>
          <p:nvPr>
            <p:ph type="title"/>
          </p:nvPr>
        </p:nvSpPr>
        <p:spPr>
          <a:xfrm>
            <a:off x="514351" y="609728"/>
            <a:ext cx="7598570"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2" y="4343400"/>
            <a:ext cx="7598571"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996080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726630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229"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590421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56897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 y="0"/>
            <a:ext cx="9141619" cy="6856214"/>
          </a:xfrm>
          <a:prstGeom prst="rect">
            <a:avLst/>
          </a:prstGeom>
        </p:spPr>
      </p:pic>
      <p:sp>
        <p:nvSpPr>
          <p:cNvPr id="2" name="Title 1"/>
          <p:cNvSpPr>
            <a:spLocks noGrp="1"/>
          </p:cNvSpPr>
          <p:nvPr>
            <p:ph type="title"/>
          </p:nvPr>
        </p:nvSpPr>
        <p:spPr>
          <a:xfrm>
            <a:off x="514351" y="609680"/>
            <a:ext cx="7598570"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2" y="4343400"/>
            <a:ext cx="7598571"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500277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2" name="Title 1"/>
          <p:cNvSpPr>
            <a:spLocks noGrp="1"/>
          </p:cNvSpPr>
          <p:nvPr>
            <p:ph type="title"/>
          </p:nvPr>
        </p:nvSpPr>
        <p:spPr>
          <a:xfrm>
            <a:off x="744240" y="609609"/>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15638" y="4343400"/>
            <a:ext cx="7614275"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28968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 y="0"/>
            <a:ext cx="9141619" cy="6856214"/>
          </a:xfrm>
          <a:prstGeom prst="rect">
            <a:avLst/>
          </a:prstGeom>
        </p:spPr>
      </p:pic>
      <p:sp>
        <p:nvSpPr>
          <p:cNvPr id="2" name="Title 1"/>
          <p:cNvSpPr>
            <a:spLocks noGrp="1"/>
          </p:cNvSpPr>
          <p:nvPr>
            <p:ph type="title"/>
          </p:nvPr>
        </p:nvSpPr>
        <p:spPr>
          <a:xfrm>
            <a:off x="514391" y="3308581"/>
            <a:ext cx="7598569"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695389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6" name="Title 1"/>
          <p:cNvSpPr>
            <a:spLocks noGrp="1"/>
          </p:cNvSpPr>
          <p:nvPr>
            <p:ph type="title"/>
          </p:nvPr>
        </p:nvSpPr>
        <p:spPr>
          <a:xfrm>
            <a:off x="744240" y="609609"/>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2" y="3886200"/>
            <a:ext cx="7601577"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28507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 y="0"/>
            <a:ext cx="9141619" cy="6856214"/>
          </a:xfrm>
          <a:prstGeom prst="rect">
            <a:avLst/>
          </a:prstGeom>
        </p:spPr>
      </p:pic>
      <p:sp>
        <p:nvSpPr>
          <p:cNvPr id="2" name="Title 1"/>
          <p:cNvSpPr>
            <a:spLocks noGrp="1"/>
          </p:cNvSpPr>
          <p:nvPr>
            <p:ph type="title"/>
          </p:nvPr>
        </p:nvSpPr>
        <p:spPr>
          <a:xfrm>
            <a:off x="514351" y="609609"/>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2" y="3505200"/>
            <a:ext cx="7598571"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52" y="4343400"/>
            <a:ext cx="7598571"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869478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390" y="609679"/>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6736105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 y="0"/>
            <a:ext cx="9141619" cy="6856214"/>
          </a:xfrm>
          <a:prstGeom prst="rect">
            <a:avLst/>
          </a:prstGeom>
        </p:spPr>
      </p:pic>
      <p:sp>
        <p:nvSpPr>
          <p:cNvPr id="2" name="Vertical Title 1"/>
          <p:cNvSpPr>
            <a:spLocks noGrp="1"/>
          </p:cNvSpPr>
          <p:nvPr>
            <p:ph type="title" orient="vert"/>
          </p:nvPr>
        </p:nvSpPr>
        <p:spPr>
          <a:xfrm>
            <a:off x="6494006" y="609678"/>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2" y="609600"/>
            <a:ext cx="5874087"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59384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2" name="Title 1"/>
          <p:cNvSpPr>
            <a:spLocks noGrp="1"/>
          </p:cNvSpPr>
          <p:nvPr>
            <p:ph type="title"/>
          </p:nvPr>
        </p:nvSpPr>
        <p:spPr>
          <a:xfrm>
            <a:off x="744264" y="609609"/>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15662" y="4343400"/>
            <a:ext cx="7614275"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92158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 y="0"/>
            <a:ext cx="9141619" cy="6856214"/>
          </a:xfrm>
          <a:prstGeom prst="rect">
            <a:avLst/>
          </a:prstGeom>
        </p:spPr>
      </p:pic>
      <p:sp>
        <p:nvSpPr>
          <p:cNvPr id="2" name="Title 1"/>
          <p:cNvSpPr>
            <a:spLocks noGrp="1"/>
          </p:cNvSpPr>
          <p:nvPr>
            <p:ph type="title"/>
          </p:nvPr>
        </p:nvSpPr>
        <p:spPr>
          <a:xfrm>
            <a:off x="514415" y="3308581"/>
            <a:ext cx="7598569"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9647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6" name="Title 1"/>
          <p:cNvSpPr>
            <a:spLocks noGrp="1"/>
          </p:cNvSpPr>
          <p:nvPr>
            <p:ph type="title"/>
          </p:nvPr>
        </p:nvSpPr>
        <p:spPr>
          <a:xfrm>
            <a:off x="744264" y="609609"/>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2" y="3886200"/>
            <a:ext cx="7601577"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5197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 y="0"/>
            <a:ext cx="9141619" cy="6856214"/>
          </a:xfrm>
          <a:prstGeom prst="rect">
            <a:avLst/>
          </a:prstGeom>
        </p:spPr>
      </p:pic>
      <p:sp>
        <p:nvSpPr>
          <p:cNvPr id="2" name="Title 1"/>
          <p:cNvSpPr>
            <a:spLocks noGrp="1"/>
          </p:cNvSpPr>
          <p:nvPr>
            <p:ph type="title"/>
          </p:nvPr>
        </p:nvSpPr>
        <p:spPr>
          <a:xfrm>
            <a:off x="514351" y="609609"/>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2" y="3505200"/>
            <a:ext cx="7598571"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52" y="4343400"/>
            <a:ext cx="7598571"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57462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414" y="609727"/>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693090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 y="0"/>
            <a:ext cx="9141619" cy="6856214"/>
          </a:xfrm>
          <a:prstGeom prst="rect">
            <a:avLst/>
          </a:prstGeom>
        </p:spPr>
      </p:pic>
      <p:sp>
        <p:nvSpPr>
          <p:cNvPr id="2" name="Vertical Title 1"/>
          <p:cNvSpPr>
            <a:spLocks noGrp="1"/>
          </p:cNvSpPr>
          <p:nvPr>
            <p:ph type="title" orient="vert"/>
          </p:nvPr>
        </p:nvSpPr>
        <p:spPr>
          <a:xfrm>
            <a:off x="6494006" y="609726"/>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2" y="609600"/>
            <a:ext cx="5874087"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24605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 y="0"/>
            <a:ext cx="9141619" cy="6856214"/>
          </a:xfrm>
          <a:prstGeom prst="rect">
            <a:avLst/>
          </a:prstGeom>
        </p:spPr>
      </p:pic>
      <p:sp>
        <p:nvSpPr>
          <p:cNvPr id="2" name="Title 1"/>
          <p:cNvSpPr>
            <a:spLocks noGrp="1"/>
          </p:cNvSpPr>
          <p:nvPr>
            <p:ph type="ctrTitle"/>
          </p:nvPr>
        </p:nvSpPr>
        <p:spPr>
          <a:xfrm>
            <a:off x="2971830" y="1964267"/>
            <a:ext cx="5398295"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830" y="4385857"/>
            <a:ext cx="5398295"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700"/>
            <a:ext cx="1200150" cy="377825"/>
          </a:xfrm>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a:xfrm>
            <a:off x="2971848" y="5870700"/>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81" y="5870700"/>
            <a:ext cx="413375"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3038610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6152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61591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95953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413" y="2142067"/>
            <a:ext cx="3746501"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72"/>
            <a:ext cx="3746499"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99329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314" y="2218267"/>
            <a:ext cx="353179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3" y="2226734"/>
            <a:ext cx="354211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367674" y="2870201"/>
            <a:ext cx="3746501"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84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67733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76852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97101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252"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7448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22047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 y="0"/>
            <a:ext cx="9141619" cy="6856214"/>
          </a:xfrm>
          <a:prstGeom prst="rect">
            <a:avLst/>
          </a:prstGeom>
        </p:spPr>
      </p:pic>
      <p:sp>
        <p:nvSpPr>
          <p:cNvPr id="2" name="Title 1"/>
          <p:cNvSpPr>
            <a:spLocks noGrp="1"/>
          </p:cNvSpPr>
          <p:nvPr>
            <p:ph type="title"/>
          </p:nvPr>
        </p:nvSpPr>
        <p:spPr>
          <a:xfrm>
            <a:off x="514351" y="609726"/>
            <a:ext cx="7598570"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2" y="4343400"/>
            <a:ext cx="7598571"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88139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2" name="Title 1"/>
          <p:cNvSpPr>
            <a:spLocks noGrp="1"/>
          </p:cNvSpPr>
          <p:nvPr>
            <p:ph type="title"/>
          </p:nvPr>
        </p:nvSpPr>
        <p:spPr>
          <a:xfrm>
            <a:off x="744263" y="609609"/>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15661" y="4343400"/>
            <a:ext cx="7614275"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436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91334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 y="0"/>
            <a:ext cx="9141619" cy="6856214"/>
          </a:xfrm>
          <a:prstGeom prst="rect">
            <a:avLst/>
          </a:prstGeom>
        </p:spPr>
      </p:pic>
      <p:sp>
        <p:nvSpPr>
          <p:cNvPr id="2" name="Title 1"/>
          <p:cNvSpPr>
            <a:spLocks noGrp="1"/>
          </p:cNvSpPr>
          <p:nvPr>
            <p:ph type="title"/>
          </p:nvPr>
        </p:nvSpPr>
        <p:spPr>
          <a:xfrm>
            <a:off x="514414" y="3308581"/>
            <a:ext cx="7598569"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6146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6" name="Title 1"/>
          <p:cNvSpPr>
            <a:spLocks noGrp="1"/>
          </p:cNvSpPr>
          <p:nvPr>
            <p:ph type="title"/>
          </p:nvPr>
        </p:nvSpPr>
        <p:spPr>
          <a:xfrm>
            <a:off x="744263" y="609609"/>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2" y="3886200"/>
            <a:ext cx="7601577"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317490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 y="0"/>
            <a:ext cx="9141619" cy="6856214"/>
          </a:xfrm>
          <a:prstGeom prst="rect">
            <a:avLst/>
          </a:prstGeom>
        </p:spPr>
      </p:pic>
      <p:sp>
        <p:nvSpPr>
          <p:cNvPr id="2" name="Title 1"/>
          <p:cNvSpPr>
            <a:spLocks noGrp="1"/>
          </p:cNvSpPr>
          <p:nvPr>
            <p:ph type="title"/>
          </p:nvPr>
        </p:nvSpPr>
        <p:spPr>
          <a:xfrm>
            <a:off x="514351" y="609609"/>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2" y="3505200"/>
            <a:ext cx="7598571"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52" y="4343400"/>
            <a:ext cx="7598571"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65575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413" y="609725"/>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453924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 y="0"/>
            <a:ext cx="9141619" cy="6856214"/>
          </a:xfrm>
          <a:prstGeom prst="rect">
            <a:avLst/>
          </a:prstGeom>
        </p:spPr>
      </p:pic>
      <p:sp>
        <p:nvSpPr>
          <p:cNvPr id="2" name="Vertical Title 1"/>
          <p:cNvSpPr>
            <a:spLocks noGrp="1"/>
          </p:cNvSpPr>
          <p:nvPr>
            <p:ph type="title" orient="vert"/>
          </p:nvPr>
        </p:nvSpPr>
        <p:spPr>
          <a:xfrm>
            <a:off x="6494006" y="609724"/>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2" y="609600"/>
            <a:ext cx="5874087"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1287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 y="0"/>
            <a:ext cx="9141619" cy="6856214"/>
          </a:xfrm>
          <a:prstGeom prst="rect">
            <a:avLst/>
          </a:prstGeom>
        </p:spPr>
      </p:pic>
      <p:sp>
        <p:nvSpPr>
          <p:cNvPr id="2" name="Title 1"/>
          <p:cNvSpPr>
            <a:spLocks noGrp="1"/>
          </p:cNvSpPr>
          <p:nvPr>
            <p:ph type="ctrTitle"/>
          </p:nvPr>
        </p:nvSpPr>
        <p:spPr>
          <a:xfrm>
            <a:off x="2971830" y="1964267"/>
            <a:ext cx="5398295"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830" y="4385853"/>
            <a:ext cx="5398295"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696"/>
            <a:ext cx="1200150" cy="377825"/>
          </a:xfrm>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a:xfrm>
            <a:off x="2971848" y="5870696"/>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79" y="5870696"/>
            <a:ext cx="413375"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08387560"/>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2651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86999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411" y="2142067"/>
            <a:ext cx="3746501"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72"/>
            <a:ext cx="3746499"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71265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312" y="2218267"/>
            <a:ext cx="353179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3" y="2226734"/>
            <a:ext cx="354211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367672" y="2870201"/>
            <a:ext cx="3746501"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3701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413" y="2142067"/>
            <a:ext cx="3746501"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72"/>
            <a:ext cx="3746499"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31639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131248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490501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47506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25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60593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193536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 y="0"/>
            <a:ext cx="9141619" cy="6856214"/>
          </a:xfrm>
          <a:prstGeom prst="rect">
            <a:avLst/>
          </a:prstGeom>
        </p:spPr>
      </p:pic>
      <p:sp>
        <p:nvSpPr>
          <p:cNvPr id="2" name="Title 1"/>
          <p:cNvSpPr>
            <a:spLocks noGrp="1"/>
          </p:cNvSpPr>
          <p:nvPr>
            <p:ph type="title"/>
          </p:nvPr>
        </p:nvSpPr>
        <p:spPr>
          <a:xfrm>
            <a:off x="514351" y="609722"/>
            <a:ext cx="7598570"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2" y="4343400"/>
            <a:ext cx="7598571"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660581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2" name="Title 1"/>
          <p:cNvSpPr>
            <a:spLocks noGrp="1"/>
          </p:cNvSpPr>
          <p:nvPr>
            <p:ph type="title"/>
          </p:nvPr>
        </p:nvSpPr>
        <p:spPr>
          <a:xfrm>
            <a:off x="744261" y="609609"/>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15659" y="4343400"/>
            <a:ext cx="7614275"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495563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 y="0"/>
            <a:ext cx="9141619" cy="6856214"/>
          </a:xfrm>
          <a:prstGeom prst="rect">
            <a:avLst/>
          </a:prstGeom>
        </p:spPr>
      </p:pic>
      <p:sp>
        <p:nvSpPr>
          <p:cNvPr id="2" name="Title 1"/>
          <p:cNvSpPr>
            <a:spLocks noGrp="1"/>
          </p:cNvSpPr>
          <p:nvPr>
            <p:ph type="title"/>
          </p:nvPr>
        </p:nvSpPr>
        <p:spPr>
          <a:xfrm>
            <a:off x="514412" y="3308581"/>
            <a:ext cx="7598569"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326160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6" name="Title 1"/>
          <p:cNvSpPr>
            <a:spLocks noGrp="1"/>
          </p:cNvSpPr>
          <p:nvPr>
            <p:ph type="title"/>
          </p:nvPr>
        </p:nvSpPr>
        <p:spPr>
          <a:xfrm>
            <a:off x="744261" y="609609"/>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2" y="3886200"/>
            <a:ext cx="7601577"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44652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 y="0"/>
            <a:ext cx="9141619" cy="6856214"/>
          </a:xfrm>
          <a:prstGeom prst="rect">
            <a:avLst/>
          </a:prstGeom>
        </p:spPr>
      </p:pic>
      <p:sp>
        <p:nvSpPr>
          <p:cNvPr id="2" name="Title 1"/>
          <p:cNvSpPr>
            <a:spLocks noGrp="1"/>
          </p:cNvSpPr>
          <p:nvPr>
            <p:ph type="title"/>
          </p:nvPr>
        </p:nvSpPr>
        <p:spPr>
          <a:xfrm>
            <a:off x="514351" y="609609"/>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2" y="3505200"/>
            <a:ext cx="7598571"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52" y="4343400"/>
            <a:ext cx="7598571"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47766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315" y="2218267"/>
            <a:ext cx="353179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3" y="2226734"/>
            <a:ext cx="354211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367675" y="2870201"/>
            <a:ext cx="3746501"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05533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411" y="609721"/>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4725968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 y="0"/>
            <a:ext cx="9141619" cy="6856214"/>
          </a:xfrm>
          <a:prstGeom prst="rect">
            <a:avLst/>
          </a:prstGeom>
        </p:spPr>
      </p:pic>
      <p:sp>
        <p:nvSpPr>
          <p:cNvPr id="2" name="Vertical Title 1"/>
          <p:cNvSpPr>
            <a:spLocks noGrp="1"/>
          </p:cNvSpPr>
          <p:nvPr>
            <p:ph type="title" orient="vert"/>
          </p:nvPr>
        </p:nvSpPr>
        <p:spPr>
          <a:xfrm>
            <a:off x="6494006" y="60972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2" y="609600"/>
            <a:ext cx="5874087"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49710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ctrTitle"/>
          </p:nvPr>
        </p:nvSpPr>
        <p:spPr>
          <a:xfrm>
            <a:off x="2971830" y="1964267"/>
            <a:ext cx="5398295"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830" y="4385847"/>
            <a:ext cx="5398295"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690"/>
            <a:ext cx="1200150" cy="377825"/>
          </a:xfrm>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a:xfrm>
            <a:off x="2971848" y="5870690"/>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76" y="5870690"/>
            <a:ext cx="413375"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75586611"/>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048723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296033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408" y="2142067"/>
            <a:ext cx="3746501"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72"/>
            <a:ext cx="3746499"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994042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309" y="2218267"/>
            <a:ext cx="353179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3" y="2226734"/>
            <a:ext cx="354211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367669" y="2870201"/>
            <a:ext cx="3746501"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53784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210957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512334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01420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92306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247"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77289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861121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a:xfrm>
            <a:off x="514351" y="609716"/>
            <a:ext cx="7598570"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2" y="4343400"/>
            <a:ext cx="7598571"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623393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2" name="Title 1"/>
          <p:cNvSpPr>
            <a:spLocks noGrp="1"/>
          </p:cNvSpPr>
          <p:nvPr>
            <p:ph type="title"/>
          </p:nvPr>
        </p:nvSpPr>
        <p:spPr>
          <a:xfrm>
            <a:off x="744258" y="609609"/>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15656" y="4343400"/>
            <a:ext cx="7614275"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334208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a:xfrm>
            <a:off x="514409" y="3308581"/>
            <a:ext cx="7598569"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762318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6" name="Title 1"/>
          <p:cNvSpPr>
            <a:spLocks noGrp="1"/>
          </p:cNvSpPr>
          <p:nvPr>
            <p:ph type="title"/>
          </p:nvPr>
        </p:nvSpPr>
        <p:spPr>
          <a:xfrm>
            <a:off x="744258" y="609609"/>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2" y="3886200"/>
            <a:ext cx="7601577"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87379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a:xfrm>
            <a:off x="514351" y="609609"/>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2" y="3505200"/>
            <a:ext cx="7598571"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52" y="4343400"/>
            <a:ext cx="7598571"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66724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408" y="609715"/>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9274383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Vertical Title 1"/>
          <p:cNvSpPr>
            <a:spLocks noGrp="1"/>
          </p:cNvSpPr>
          <p:nvPr>
            <p:ph type="title" orient="vert"/>
          </p:nvPr>
        </p:nvSpPr>
        <p:spPr>
          <a:xfrm>
            <a:off x="6494006" y="609714"/>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2" y="609600"/>
            <a:ext cx="5874087"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73249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 y="0"/>
            <a:ext cx="9141619" cy="6856214"/>
          </a:xfrm>
          <a:prstGeom prst="rect">
            <a:avLst/>
          </a:prstGeom>
        </p:spPr>
      </p:pic>
      <p:sp>
        <p:nvSpPr>
          <p:cNvPr id="2" name="Title 1"/>
          <p:cNvSpPr>
            <a:spLocks noGrp="1"/>
          </p:cNvSpPr>
          <p:nvPr>
            <p:ph type="ctrTitle"/>
          </p:nvPr>
        </p:nvSpPr>
        <p:spPr>
          <a:xfrm>
            <a:off x="2971830" y="1964267"/>
            <a:ext cx="5398295"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830" y="4385837"/>
            <a:ext cx="5398295"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680"/>
            <a:ext cx="1200150" cy="377825"/>
          </a:xfrm>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a:xfrm>
            <a:off x="2971848" y="5870680"/>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71" y="5870680"/>
            <a:ext cx="413375"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3419269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55975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13692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027817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403" y="2142067"/>
            <a:ext cx="3746501"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72"/>
            <a:ext cx="3746499"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17067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304" y="2218267"/>
            <a:ext cx="353179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3" y="2226734"/>
            <a:ext cx="354211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367664" y="2870201"/>
            <a:ext cx="3746501"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95791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426935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364571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795114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242"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224645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56159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 y="0"/>
            <a:ext cx="9141619" cy="6856214"/>
          </a:xfrm>
          <a:prstGeom prst="rect">
            <a:avLst/>
          </a:prstGeom>
        </p:spPr>
      </p:pic>
      <p:sp>
        <p:nvSpPr>
          <p:cNvPr id="2" name="Title 1"/>
          <p:cNvSpPr>
            <a:spLocks noGrp="1"/>
          </p:cNvSpPr>
          <p:nvPr>
            <p:ph type="title"/>
          </p:nvPr>
        </p:nvSpPr>
        <p:spPr>
          <a:xfrm>
            <a:off x="514351" y="609706"/>
            <a:ext cx="7598570"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2" y="4343400"/>
            <a:ext cx="7598571"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26886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013291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2" name="Title 1"/>
          <p:cNvSpPr>
            <a:spLocks noGrp="1"/>
          </p:cNvSpPr>
          <p:nvPr>
            <p:ph type="title"/>
          </p:nvPr>
        </p:nvSpPr>
        <p:spPr>
          <a:xfrm>
            <a:off x="744253" y="609609"/>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15651" y="4343400"/>
            <a:ext cx="7614275"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258739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 y="0"/>
            <a:ext cx="9141619" cy="6856214"/>
          </a:xfrm>
          <a:prstGeom prst="rect">
            <a:avLst/>
          </a:prstGeom>
        </p:spPr>
      </p:pic>
      <p:sp>
        <p:nvSpPr>
          <p:cNvPr id="2" name="Title 1"/>
          <p:cNvSpPr>
            <a:spLocks noGrp="1"/>
          </p:cNvSpPr>
          <p:nvPr>
            <p:ph type="title"/>
          </p:nvPr>
        </p:nvSpPr>
        <p:spPr>
          <a:xfrm>
            <a:off x="514404" y="3308581"/>
            <a:ext cx="7598569"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63638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6" name="Title 1"/>
          <p:cNvSpPr>
            <a:spLocks noGrp="1"/>
          </p:cNvSpPr>
          <p:nvPr>
            <p:ph type="title"/>
          </p:nvPr>
        </p:nvSpPr>
        <p:spPr>
          <a:xfrm>
            <a:off x="744253" y="609609"/>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2" y="3886200"/>
            <a:ext cx="7601577"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157521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 y="0"/>
            <a:ext cx="9141619" cy="6856214"/>
          </a:xfrm>
          <a:prstGeom prst="rect">
            <a:avLst/>
          </a:prstGeom>
        </p:spPr>
      </p:pic>
      <p:sp>
        <p:nvSpPr>
          <p:cNvPr id="2" name="Title 1"/>
          <p:cNvSpPr>
            <a:spLocks noGrp="1"/>
          </p:cNvSpPr>
          <p:nvPr>
            <p:ph type="title"/>
          </p:nvPr>
        </p:nvSpPr>
        <p:spPr>
          <a:xfrm>
            <a:off x="514351" y="609609"/>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2" y="3505200"/>
            <a:ext cx="7598571"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52" y="4343400"/>
            <a:ext cx="7598571"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522832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403" y="609705"/>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8768590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 y="0"/>
            <a:ext cx="9141619" cy="6856214"/>
          </a:xfrm>
          <a:prstGeom prst="rect">
            <a:avLst/>
          </a:prstGeom>
        </p:spPr>
      </p:pic>
      <p:sp>
        <p:nvSpPr>
          <p:cNvPr id="2" name="Vertical Title 1"/>
          <p:cNvSpPr>
            <a:spLocks noGrp="1"/>
          </p:cNvSpPr>
          <p:nvPr>
            <p:ph type="title" orient="vert"/>
          </p:nvPr>
        </p:nvSpPr>
        <p:spPr>
          <a:xfrm>
            <a:off x="6494006" y="609704"/>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2" y="609600"/>
            <a:ext cx="5874087"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597572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 y="0"/>
            <a:ext cx="9141619" cy="6856214"/>
          </a:xfrm>
          <a:prstGeom prst="rect">
            <a:avLst/>
          </a:prstGeom>
        </p:spPr>
      </p:pic>
      <p:sp>
        <p:nvSpPr>
          <p:cNvPr id="2" name="Title 1"/>
          <p:cNvSpPr>
            <a:spLocks noGrp="1"/>
          </p:cNvSpPr>
          <p:nvPr>
            <p:ph type="ctrTitle"/>
          </p:nvPr>
        </p:nvSpPr>
        <p:spPr>
          <a:xfrm>
            <a:off x="2971830" y="1964267"/>
            <a:ext cx="5398295"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830" y="4385825"/>
            <a:ext cx="5398295"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668"/>
            <a:ext cx="1200150" cy="377825"/>
          </a:xfrm>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a:xfrm>
            <a:off x="2971845" y="5870668"/>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65" y="5870668"/>
            <a:ext cx="413375"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45257111"/>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595315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663383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97" y="2142067"/>
            <a:ext cx="3746501"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72"/>
            <a:ext cx="3746499"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6175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253"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57862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298" y="2218267"/>
            <a:ext cx="353179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3" y="2226734"/>
            <a:ext cx="354211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367658" y="2870201"/>
            <a:ext cx="3746501"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633574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921199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43867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702734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236"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645554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85707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 y="0"/>
            <a:ext cx="9141619" cy="6856214"/>
          </a:xfrm>
          <a:prstGeom prst="rect">
            <a:avLst/>
          </a:prstGeom>
        </p:spPr>
      </p:pic>
      <p:sp>
        <p:nvSpPr>
          <p:cNvPr id="2" name="Title 1"/>
          <p:cNvSpPr>
            <a:spLocks noGrp="1"/>
          </p:cNvSpPr>
          <p:nvPr>
            <p:ph type="title"/>
          </p:nvPr>
        </p:nvSpPr>
        <p:spPr>
          <a:xfrm>
            <a:off x="514351" y="609694"/>
            <a:ext cx="7598570"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2" y="4343400"/>
            <a:ext cx="7598571"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605975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2" name="Title 1"/>
          <p:cNvSpPr>
            <a:spLocks noGrp="1"/>
          </p:cNvSpPr>
          <p:nvPr>
            <p:ph type="title"/>
          </p:nvPr>
        </p:nvSpPr>
        <p:spPr>
          <a:xfrm>
            <a:off x="744247" y="609609"/>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15645" y="4343400"/>
            <a:ext cx="7614275"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08558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 y="0"/>
            <a:ext cx="9141619" cy="6856214"/>
          </a:xfrm>
          <a:prstGeom prst="rect">
            <a:avLst/>
          </a:prstGeom>
        </p:spPr>
      </p:pic>
      <p:sp>
        <p:nvSpPr>
          <p:cNvPr id="2" name="Title 1"/>
          <p:cNvSpPr>
            <a:spLocks noGrp="1"/>
          </p:cNvSpPr>
          <p:nvPr>
            <p:ph type="title"/>
          </p:nvPr>
        </p:nvSpPr>
        <p:spPr>
          <a:xfrm>
            <a:off x="514398" y="3308581"/>
            <a:ext cx="7598569"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309436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6" name="Title 1"/>
          <p:cNvSpPr>
            <a:spLocks noGrp="1"/>
          </p:cNvSpPr>
          <p:nvPr>
            <p:ph type="title"/>
          </p:nvPr>
        </p:nvSpPr>
        <p:spPr>
          <a:xfrm>
            <a:off x="744247" y="609609"/>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2" y="3886200"/>
            <a:ext cx="7601577"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10/30/2024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61466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6.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theme" Target="../theme/theme7.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414" y="609727"/>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414" y="2142072"/>
            <a:ext cx="7598569"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702"/>
            <a:ext cx="120015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white"/>
                </a:solidFill>
              </a:rPr>
              <a:pPr defTabSz="457200"/>
              <a:t>10/30/2024</a:t>
            </a:fld>
            <a:endParaRPr lang="en-US" dirty="0">
              <a:solidFill>
                <a:prstClr val="white"/>
              </a:solidFill>
            </a:endParaRPr>
          </a:p>
        </p:txBody>
      </p:sp>
      <p:sp>
        <p:nvSpPr>
          <p:cNvPr id="5" name="Footer Placeholder 4"/>
          <p:cNvSpPr>
            <a:spLocks noGrp="1"/>
          </p:cNvSpPr>
          <p:nvPr>
            <p:ph type="ftr" sz="quarter" idx="3"/>
          </p:nvPr>
        </p:nvSpPr>
        <p:spPr>
          <a:xfrm>
            <a:off x="514351" y="5870702"/>
            <a:ext cx="5870744"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7699609" y="5870702"/>
            <a:ext cx="41337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8271613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413" y="609725"/>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413" y="2142072"/>
            <a:ext cx="7598569"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700"/>
            <a:ext cx="120015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white"/>
                </a:solidFill>
              </a:rPr>
              <a:pPr defTabSz="457200"/>
              <a:t>10/30/2024</a:t>
            </a:fld>
            <a:endParaRPr lang="en-US" dirty="0">
              <a:solidFill>
                <a:prstClr val="white"/>
              </a:solidFill>
            </a:endParaRPr>
          </a:p>
        </p:txBody>
      </p:sp>
      <p:sp>
        <p:nvSpPr>
          <p:cNvPr id="5" name="Footer Placeholder 4"/>
          <p:cNvSpPr>
            <a:spLocks noGrp="1"/>
          </p:cNvSpPr>
          <p:nvPr>
            <p:ph type="ftr" sz="quarter" idx="3"/>
          </p:nvPr>
        </p:nvSpPr>
        <p:spPr>
          <a:xfrm>
            <a:off x="514351" y="5870700"/>
            <a:ext cx="5870744"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7699608" y="5870700"/>
            <a:ext cx="41337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48360673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411" y="60972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411" y="2142072"/>
            <a:ext cx="7598569"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696"/>
            <a:ext cx="120015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white"/>
                </a:solidFill>
              </a:rPr>
              <a:pPr defTabSz="457200"/>
              <a:t>10/30/2024</a:t>
            </a:fld>
            <a:endParaRPr lang="en-US" dirty="0">
              <a:solidFill>
                <a:prstClr val="white"/>
              </a:solidFill>
            </a:endParaRPr>
          </a:p>
        </p:txBody>
      </p:sp>
      <p:sp>
        <p:nvSpPr>
          <p:cNvPr id="5" name="Footer Placeholder 4"/>
          <p:cNvSpPr>
            <a:spLocks noGrp="1"/>
          </p:cNvSpPr>
          <p:nvPr>
            <p:ph type="ftr" sz="quarter" idx="3"/>
          </p:nvPr>
        </p:nvSpPr>
        <p:spPr>
          <a:xfrm>
            <a:off x="514351" y="5870696"/>
            <a:ext cx="5870744"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7699606" y="5870696"/>
            <a:ext cx="41337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53879177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408" y="609715"/>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408" y="2142072"/>
            <a:ext cx="7598569"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690"/>
            <a:ext cx="120015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white"/>
                </a:solidFill>
              </a:rPr>
              <a:pPr defTabSz="457200"/>
              <a:t>10/30/2024</a:t>
            </a:fld>
            <a:endParaRPr lang="en-US" dirty="0">
              <a:solidFill>
                <a:prstClr val="white"/>
              </a:solidFill>
            </a:endParaRPr>
          </a:p>
        </p:txBody>
      </p:sp>
      <p:sp>
        <p:nvSpPr>
          <p:cNvPr id="5" name="Footer Placeholder 4"/>
          <p:cNvSpPr>
            <a:spLocks noGrp="1"/>
          </p:cNvSpPr>
          <p:nvPr>
            <p:ph type="ftr" sz="quarter" idx="3"/>
          </p:nvPr>
        </p:nvSpPr>
        <p:spPr>
          <a:xfrm>
            <a:off x="514351" y="5870690"/>
            <a:ext cx="5870744"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7699603" y="5870690"/>
            <a:ext cx="41337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491191"/>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403" y="609705"/>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403" y="2142072"/>
            <a:ext cx="7598569"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680"/>
            <a:ext cx="120015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white"/>
                </a:solidFill>
              </a:rPr>
              <a:pPr defTabSz="457200"/>
              <a:t>10/30/2024</a:t>
            </a:fld>
            <a:endParaRPr lang="en-US" dirty="0">
              <a:solidFill>
                <a:prstClr val="white"/>
              </a:solidFill>
            </a:endParaRPr>
          </a:p>
        </p:txBody>
      </p:sp>
      <p:sp>
        <p:nvSpPr>
          <p:cNvPr id="5" name="Footer Placeholder 4"/>
          <p:cNvSpPr>
            <a:spLocks noGrp="1"/>
          </p:cNvSpPr>
          <p:nvPr>
            <p:ph type="ftr" sz="quarter" idx="3"/>
          </p:nvPr>
        </p:nvSpPr>
        <p:spPr>
          <a:xfrm>
            <a:off x="514351" y="5870680"/>
            <a:ext cx="5870744"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7699598" y="5870680"/>
            <a:ext cx="41337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21260359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97" y="609693"/>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97" y="2142072"/>
            <a:ext cx="7598569"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668"/>
            <a:ext cx="120015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white"/>
                </a:solidFill>
              </a:rPr>
              <a:pPr defTabSz="457200"/>
              <a:t>10/30/2024</a:t>
            </a:fld>
            <a:endParaRPr lang="en-US" dirty="0">
              <a:solidFill>
                <a:prstClr val="white"/>
              </a:solidFill>
            </a:endParaRPr>
          </a:p>
        </p:txBody>
      </p:sp>
      <p:sp>
        <p:nvSpPr>
          <p:cNvPr id="5" name="Footer Placeholder 4"/>
          <p:cNvSpPr>
            <a:spLocks noGrp="1"/>
          </p:cNvSpPr>
          <p:nvPr>
            <p:ph type="ftr" sz="quarter" idx="3"/>
          </p:nvPr>
        </p:nvSpPr>
        <p:spPr>
          <a:xfrm>
            <a:off x="514351" y="5870668"/>
            <a:ext cx="5870744"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7699592" y="5870668"/>
            <a:ext cx="41337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319877771"/>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90" y="609679"/>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90" y="2142072"/>
            <a:ext cx="7598569"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654"/>
            <a:ext cx="120015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white"/>
                </a:solidFill>
              </a:rPr>
              <a:pPr defTabSz="457200"/>
              <a:t>10/30/2024</a:t>
            </a:fld>
            <a:endParaRPr lang="en-US" dirty="0">
              <a:solidFill>
                <a:prstClr val="white"/>
              </a:solidFill>
            </a:endParaRPr>
          </a:p>
        </p:txBody>
      </p:sp>
      <p:sp>
        <p:nvSpPr>
          <p:cNvPr id="5" name="Footer Placeholder 4"/>
          <p:cNvSpPr>
            <a:spLocks noGrp="1"/>
          </p:cNvSpPr>
          <p:nvPr>
            <p:ph type="ftr" sz="quarter" idx="3"/>
          </p:nvPr>
        </p:nvSpPr>
        <p:spPr>
          <a:xfrm>
            <a:off x="514351" y="5870654"/>
            <a:ext cx="5870744"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7699585" y="5870654"/>
            <a:ext cx="41337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622682766"/>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16911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411" y="152523"/>
            <a:ext cx="7598569" cy="539931"/>
          </a:xfrm>
        </p:spPr>
        <p:txBody>
          <a:bodyPr>
            <a:normAutofit fontScale="90000"/>
          </a:bodyPr>
          <a:lstStyle/>
          <a:p>
            <a:r>
              <a:rPr lang="en-US" dirty="0" smtClean="0"/>
              <a:t>Take </a:t>
            </a:r>
            <a:r>
              <a:rPr lang="en-US" dirty="0" err="1" smtClean="0"/>
              <a:t>Aways</a:t>
            </a:r>
            <a:endParaRPr lang="en-US" dirty="0"/>
          </a:p>
        </p:txBody>
      </p:sp>
      <p:sp>
        <p:nvSpPr>
          <p:cNvPr id="3" name="Content Placeholder 2"/>
          <p:cNvSpPr>
            <a:spLocks noGrp="1"/>
          </p:cNvSpPr>
          <p:nvPr>
            <p:ph idx="1"/>
          </p:nvPr>
        </p:nvSpPr>
        <p:spPr>
          <a:xfrm>
            <a:off x="195944" y="422365"/>
            <a:ext cx="8611689" cy="6705600"/>
          </a:xfrm>
        </p:spPr>
        <p:txBody>
          <a:bodyPr>
            <a:normAutofit fontScale="92500"/>
          </a:bodyPr>
          <a:lstStyle/>
          <a:p>
            <a:r>
              <a:rPr lang="en-US" sz="3200" dirty="0"/>
              <a:t>If you haven’t made it (sin) your enemy, you don’t deserve deliverance.  You have it (sin) as your friend.</a:t>
            </a:r>
          </a:p>
          <a:p>
            <a:r>
              <a:rPr lang="en-US" sz="3200" dirty="0"/>
              <a:t>Having sin as your friend makes having a demon as your friend. </a:t>
            </a:r>
            <a:endParaRPr lang="en-US" sz="3200" dirty="0" smtClean="0"/>
          </a:p>
          <a:p>
            <a:r>
              <a:rPr lang="en-US" sz="3200" dirty="0" smtClean="0"/>
              <a:t>How </a:t>
            </a:r>
            <a:r>
              <a:rPr lang="en-US" sz="3200" dirty="0"/>
              <a:t>can you be delivered from your enemies, if they are your friends</a:t>
            </a:r>
          </a:p>
          <a:p>
            <a:r>
              <a:rPr lang="en-US" sz="3200" dirty="0"/>
              <a:t>If there’s no repentance, you’re feeding the demons.</a:t>
            </a:r>
          </a:p>
          <a:p>
            <a:r>
              <a:rPr lang="en-US" sz="3200" dirty="0"/>
              <a:t>Renouncing it + Confessing it= breaking the Curse</a:t>
            </a:r>
          </a:p>
          <a:p>
            <a:r>
              <a:rPr lang="en-US" sz="3200" dirty="0"/>
              <a:t>If your repentance is Shallow, it needs to go deeper.  (Galatians 5:16-25)</a:t>
            </a:r>
          </a:p>
          <a:p>
            <a:r>
              <a:rPr lang="en-US" sz="3200" dirty="0"/>
              <a:t>We have power over scorpions and snakes  (Luke 10:19)</a:t>
            </a:r>
          </a:p>
          <a:p>
            <a:pPr marL="0" indent="0">
              <a:buNone/>
            </a:pPr>
            <a:endParaRPr lang="en-US" dirty="0"/>
          </a:p>
        </p:txBody>
      </p:sp>
    </p:spTree>
    <p:extLst>
      <p:ext uri="{BB962C8B-B14F-4D97-AF65-F5344CB8AC3E}">
        <p14:creationId xmlns:p14="http://schemas.microsoft.com/office/powerpoint/2010/main" val="940870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89" y="127"/>
            <a:ext cx="7598569" cy="770709"/>
          </a:xfrm>
        </p:spPr>
        <p:txBody>
          <a:bodyPr>
            <a:normAutofit/>
          </a:bodyPr>
          <a:lstStyle/>
          <a:p>
            <a:r>
              <a:rPr lang="en-US" dirty="0" smtClean="0"/>
              <a:t>Take </a:t>
            </a:r>
            <a:r>
              <a:rPr lang="en-US" dirty="0" err="1" smtClean="0"/>
              <a:t>Away’s</a:t>
            </a:r>
            <a:endParaRPr lang="en-US" dirty="0"/>
          </a:p>
        </p:txBody>
      </p:sp>
      <p:sp>
        <p:nvSpPr>
          <p:cNvPr id="3" name="Content Placeholder 2"/>
          <p:cNvSpPr>
            <a:spLocks noGrp="1"/>
          </p:cNvSpPr>
          <p:nvPr>
            <p:ph idx="1"/>
          </p:nvPr>
        </p:nvSpPr>
        <p:spPr>
          <a:xfrm>
            <a:off x="244993" y="927468"/>
            <a:ext cx="8513717" cy="5342707"/>
          </a:xfrm>
        </p:spPr>
        <p:txBody>
          <a:bodyPr>
            <a:noAutofit/>
          </a:bodyPr>
          <a:lstStyle/>
          <a:p>
            <a:r>
              <a:rPr lang="en-US" sz="3200" dirty="0" smtClean="0"/>
              <a:t>Passivity is also permission  (inaction=giving legal rights over)</a:t>
            </a:r>
          </a:p>
          <a:p>
            <a:r>
              <a:rPr lang="en-US" sz="3200" dirty="0" smtClean="0"/>
              <a:t>The power of letting the WORD of God rule  vs. letting the WORD + the world rule leads to rebellion.</a:t>
            </a:r>
          </a:p>
          <a:p>
            <a:r>
              <a:rPr lang="en-US" sz="3200" dirty="0" smtClean="0"/>
              <a:t>Rebellion= witchcraft    Allows permission for the enemy to attack</a:t>
            </a:r>
          </a:p>
          <a:p>
            <a:r>
              <a:rPr lang="en-US" sz="3200" dirty="0" smtClean="0"/>
              <a:t>The LORD promises that he would deliver us from our enemies.</a:t>
            </a:r>
          </a:p>
          <a:p>
            <a:r>
              <a:rPr lang="en-US" sz="3200" dirty="0" smtClean="0"/>
              <a:t>If you have unforgiveness, then you don’t qualify for deliverance.</a:t>
            </a:r>
          </a:p>
        </p:txBody>
      </p:sp>
    </p:spTree>
    <p:extLst>
      <p:ext uri="{BB962C8B-B14F-4D97-AF65-F5344CB8AC3E}">
        <p14:creationId xmlns:p14="http://schemas.microsoft.com/office/powerpoint/2010/main" val="1930287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839200" cy="6705600"/>
          </a:xfrm>
        </p:spPr>
        <p:txBody>
          <a:bodyPr>
            <a:normAutofit fontScale="62500" lnSpcReduction="20000"/>
          </a:bodyPr>
          <a:lstStyle/>
          <a:p>
            <a:pPr marL="0" indent="0">
              <a:buNone/>
            </a:pPr>
            <a:r>
              <a:rPr lang="en-US" sz="5800" dirty="0"/>
              <a:t>Father I thank you for Jesus and for my salvation through him. He is my Savior and I am the sinner.  I am so grateful to be washed by His Blood.  And because you have forgiven me, I choose to forgive others; everyone who has hurt me, lied to me or disappointed me, I forgive.  I forgive myself and apply Your great forgiveness to my life. </a:t>
            </a:r>
          </a:p>
          <a:p>
            <a:pPr marL="0" indent="0">
              <a:buNone/>
            </a:pPr>
            <a:r>
              <a:rPr lang="en-US" sz="5800" dirty="0"/>
              <a:t>I repent of anger, bitterness and hatred;  of rebellion, resentment and revenge.  I repent of envy, jealousy and strife.  I repent of fear, doubt and unbelief.  I repent of witchcraft and idolatry and all the works of the flesh.  </a:t>
            </a:r>
          </a:p>
          <a:p>
            <a:pPr marL="0" indent="0">
              <a:buNone/>
            </a:pPr>
            <a:endParaRPr lang="en-US" dirty="0"/>
          </a:p>
        </p:txBody>
      </p:sp>
    </p:spTree>
    <p:extLst>
      <p:ext uri="{BB962C8B-B14F-4D97-AF65-F5344CB8AC3E}">
        <p14:creationId xmlns:p14="http://schemas.microsoft.com/office/powerpoint/2010/main" val="4286235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992" y="384314"/>
            <a:ext cx="8279295" cy="6175513"/>
          </a:xfrm>
        </p:spPr>
        <p:txBody>
          <a:bodyPr>
            <a:normAutofit/>
          </a:bodyPr>
          <a:lstStyle/>
          <a:p>
            <a:pPr marL="0" indent="0">
              <a:buNone/>
            </a:pPr>
            <a:r>
              <a:rPr lang="en-US" sz="3600" dirty="0"/>
              <a:t>I denounce the sins of my ancestors, I separate and cut myself off from all generational curses.  I renounce all unholy oaths and vows and pledges, and ceremonies.   I choose to be free from all of those curses.  </a:t>
            </a:r>
            <a:endParaRPr lang="en-US" dirty="0"/>
          </a:p>
        </p:txBody>
      </p:sp>
    </p:spTree>
    <p:extLst>
      <p:ext uri="{BB962C8B-B14F-4D97-AF65-F5344CB8AC3E}">
        <p14:creationId xmlns:p14="http://schemas.microsoft.com/office/powerpoint/2010/main" val="1920067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447808"/>
            <a:ext cx="8493962" cy="4495805"/>
          </a:xfrm>
        </p:spPr>
        <p:txBody>
          <a:bodyPr>
            <a:noAutofit/>
          </a:bodyPr>
          <a:lstStyle/>
          <a:p>
            <a:pPr marL="0" indent="0">
              <a:buNone/>
            </a:pPr>
            <a:r>
              <a:rPr lang="en-US" sz="3600" dirty="0"/>
              <a:t>I denounce and confess as sin all unholy soul ties and choose to be free from them.  I put everything under the Blood of Jesus and by doing so, I break the power of Satan in my life. </a:t>
            </a:r>
          </a:p>
          <a:p>
            <a:pPr marL="0" indent="0">
              <a:buNone/>
            </a:pPr>
            <a:r>
              <a:rPr lang="en-US" sz="3600" dirty="0" smtClean="0"/>
              <a:t>Jesus </a:t>
            </a:r>
            <a:r>
              <a:rPr lang="en-US" sz="3600" dirty="0"/>
              <a:t>Christ is my Savior and LORD.   He is my Deliverer and my Healer, and He broke the power of the curse.  I choose to be free in Jesus’ Name. </a:t>
            </a:r>
          </a:p>
          <a:p>
            <a:pPr marL="0" indent="0">
              <a:buNone/>
            </a:pPr>
            <a:endParaRPr lang="en-US" sz="3600" dirty="0"/>
          </a:p>
        </p:txBody>
      </p:sp>
    </p:spTree>
    <p:extLst>
      <p:ext uri="{BB962C8B-B14F-4D97-AF65-F5344CB8AC3E}">
        <p14:creationId xmlns:p14="http://schemas.microsoft.com/office/powerpoint/2010/main" val="3205194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96710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950387" y="-67792"/>
            <a:ext cx="6875495" cy="6638409"/>
          </a:xfrm>
          <a:prstGeom prst="rect">
            <a:avLst/>
          </a:prstGeom>
        </p:spPr>
      </p:pic>
    </p:spTree>
    <p:extLst>
      <p:ext uri="{BB962C8B-B14F-4D97-AF65-F5344CB8AC3E}">
        <p14:creationId xmlns:p14="http://schemas.microsoft.com/office/powerpoint/2010/main" val="3369004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146756"/>
            <a:ext cx="7300382" cy="880534"/>
          </a:xfrm>
        </p:spPr>
        <p:txBody>
          <a:bodyPr>
            <a:normAutofit/>
          </a:bodyPr>
          <a:lstStyle/>
          <a:p>
            <a:r>
              <a:rPr lang="en-US" sz="4000" b="1" dirty="0" smtClean="0">
                <a:solidFill>
                  <a:srgbClr val="FFCC00"/>
                </a:solidFill>
              </a:rPr>
              <a:t>What is “Deliverance?”</a:t>
            </a:r>
            <a:endParaRPr lang="en-US" sz="4000" b="1" dirty="0">
              <a:solidFill>
                <a:srgbClr val="FFCC00"/>
              </a:solidFill>
            </a:endParaRPr>
          </a:p>
        </p:txBody>
      </p:sp>
      <p:sp>
        <p:nvSpPr>
          <p:cNvPr id="3" name="Content Placeholder 2"/>
          <p:cNvSpPr>
            <a:spLocks noGrp="1"/>
          </p:cNvSpPr>
          <p:nvPr>
            <p:ph idx="1"/>
          </p:nvPr>
        </p:nvSpPr>
        <p:spPr>
          <a:xfrm>
            <a:off x="101602" y="1128891"/>
            <a:ext cx="8873066" cy="4662311"/>
          </a:xfrm>
        </p:spPr>
        <p:txBody>
          <a:bodyPr>
            <a:noAutofit/>
          </a:bodyPr>
          <a:lstStyle/>
          <a:p>
            <a:pPr marL="0" indent="0">
              <a:buNone/>
            </a:pPr>
            <a:r>
              <a:rPr lang="en-US" sz="3600" dirty="0" smtClean="0"/>
              <a:t>Deliverance </a:t>
            </a:r>
            <a:r>
              <a:rPr lang="en-US" sz="3600" dirty="0"/>
              <a:t>is a </a:t>
            </a:r>
            <a:r>
              <a:rPr lang="en-US" sz="3600" dirty="0">
                <a:solidFill>
                  <a:srgbClr val="00B0F0"/>
                </a:solidFill>
              </a:rPr>
              <a:t>truth encounter </a:t>
            </a:r>
            <a:r>
              <a:rPr lang="en-US" sz="3600" dirty="0"/>
              <a:t>not a power encounter. </a:t>
            </a:r>
            <a:endParaRPr lang="en-US" sz="3600" dirty="0" smtClean="0"/>
          </a:p>
          <a:p>
            <a:pPr marL="0" indent="0">
              <a:buNone/>
            </a:pPr>
            <a:r>
              <a:rPr lang="en-US" sz="3600" dirty="0" smtClean="0"/>
              <a:t>It </a:t>
            </a:r>
            <a:r>
              <a:rPr lang="en-US" sz="3600" dirty="0"/>
              <a:t>is God‘s truth versus Satan‘s lies. The only power Satan or any demon has in the </a:t>
            </a:r>
            <a:r>
              <a:rPr lang="en-US" sz="3600" dirty="0" smtClean="0"/>
              <a:t>believer’s </a:t>
            </a:r>
            <a:r>
              <a:rPr lang="en-US" sz="3600" dirty="0"/>
              <a:t>l</a:t>
            </a:r>
            <a:r>
              <a:rPr lang="en-US" sz="3600" dirty="0" smtClean="0"/>
              <a:t>ife </a:t>
            </a:r>
            <a:r>
              <a:rPr lang="en-US" sz="3600" dirty="0"/>
              <a:t>is the lie. Once the demons are confronted with God‘s truth, they simply cannot stand. When legal permissions have been removed, and Jesus’s name is invoked, they will bend their knee in submission.</a:t>
            </a:r>
          </a:p>
        </p:txBody>
      </p:sp>
    </p:spTree>
    <p:extLst>
      <p:ext uri="{BB962C8B-B14F-4D97-AF65-F5344CB8AC3E}">
        <p14:creationId xmlns:p14="http://schemas.microsoft.com/office/powerpoint/2010/main" val="2833407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1" y="1219201"/>
            <a:ext cx="8138582" cy="4461933"/>
          </a:xfrm>
        </p:spPr>
        <p:txBody>
          <a:bodyPr>
            <a:noAutofit/>
          </a:bodyPr>
          <a:lstStyle/>
          <a:p>
            <a:pPr marL="0" indent="0">
              <a:buNone/>
            </a:pPr>
            <a:r>
              <a:rPr lang="en-US" sz="4000" dirty="0"/>
              <a:t>Deliverance is about destroying the works of the devil through </a:t>
            </a:r>
            <a:r>
              <a:rPr lang="en-US" sz="4000" dirty="0">
                <a:solidFill>
                  <a:srgbClr val="00B0F0"/>
                </a:solidFill>
              </a:rPr>
              <a:t>confession</a:t>
            </a:r>
            <a:r>
              <a:rPr lang="en-US" sz="4000" dirty="0"/>
              <a:t>, </a:t>
            </a:r>
            <a:r>
              <a:rPr lang="en-US" sz="4000" dirty="0">
                <a:solidFill>
                  <a:srgbClr val="00B0F0"/>
                </a:solidFill>
              </a:rPr>
              <a:t>repentance</a:t>
            </a:r>
            <a:r>
              <a:rPr lang="en-US" sz="4000" dirty="0"/>
              <a:t>, </a:t>
            </a:r>
            <a:r>
              <a:rPr lang="en-US" sz="4000" dirty="0">
                <a:solidFill>
                  <a:srgbClr val="00B0F0"/>
                </a:solidFill>
              </a:rPr>
              <a:t>denouncing</a:t>
            </a:r>
            <a:r>
              <a:rPr lang="en-US" sz="4000" dirty="0"/>
              <a:t>, and </a:t>
            </a:r>
            <a:r>
              <a:rPr lang="en-US" sz="4000" dirty="0">
                <a:solidFill>
                  <a:srgbClr val="00B0F0"/>
                </a:solidFill>
              </a:rPr>
              <a:t>renouncing</a:t>
            </a:r>
            <a:r>
              <a:rPr lang="en-US" sz="4000" dirty="0"/>
              <a:t> and evil spirits being cast out.  </a:t>
            </a:r>
          </a:p>
          <a:p>
            <a:pPr marL="0" indent="0">
              <a:buNone/>
            </a:pPr>
            <a:r>
              <a:rPr lang="en-US" sz="4000" dirty="0"/>
              <a:t>The choice for deliverance is always made by the individual and never against their will. </a:t>
            </a:r>
          </a:p>
        </p:txBody>
      </p:sp>
    </p:spTree>
    <p:extLst>
      <p:ext uri="{BB962C8B-B14F-4D97-AF65-F5344CB8AC3E}">
        <p14:creationId xmlns:p14="http://schemas.microsoft.com/office/powerpoint/2010/main" val="1697604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Jesus’ Mission   Acts 10:38</a:t>
            </a:r>
            <a:endParaRPr lang="en-US" b="1" dirty="0">
              <a:solidFill>
                <a:srgbClr val="FFC000"/>
              </a:solidFill>
            </a:endParaRPr>
          </a:p>
        </p:txBody>
      </p:sp>
      <p:sp>
        <p:nvSpPr>
          <p:cNvPr id="3" name="Content Placeholder 2"/>
          <p:cNvSpPr>
            <a:spLocks noGrp="1"/>
          </p:cNvSpPr>
          <p:nvPr>
            <p:ph idx="1"/>
          </p:nvPr>
        </p:nvSpPr>
        <p:spPr>
          <a:xfrm>
            <a:off x="514397" y="1761067"/>
            <a:ext cx="7598569" cy="2777066"/>
          </a:xfrm>
        </p:spPr>
        <p:txBody>
          <a:bodyPr>
            <a:normAutofit fontScale="85000" lnSpcReduction="10000"/>
          </a:bodyPr>
          <a:lstStyle/>
          <a:p>
            <a:pPr marL="0" indent="0">
              <a:buNone/>
            </a:pPr>
            <a:r>
              <a:rPr lang="en-US" sz="4000" b="1" baseline="30000" dirty="0"/>
              <a:t>38 </a:t>
            </a:r>
            <a:r>
              <a:rPr lang="en-US" sz="4000" dirty="0"/>
              <a:t>how God anointed Jesus of Nazareth with the Holy Spirit and power, and how he went around doing good and healing all who were under the power of the devil, because God was with him.</a:t>
            </a:r>
          </a:p>
        </p:txBody>
      </p:sp>
    </p:spTree>
    <p:extLst>
      <p:ext uri="{BB962C8B-B14F-4D97-AF65-F5344CB8AC3E}">
        <p14:creationId xmlns:p14="http://schemas.microsoft.com/office/powerpoint/2010/main" val="3404525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FFC000"/>
                </a:solidFill>
                <a:effectLst>
                  <a:outerShdw blurRad="38100" dist="38100" dir="2700000" algn="tl">
                    <a:srgbClr val="000000">
                      <a:alpha val="43137"/>
                    </a:srgbClr>
                  </a:outerShdw>
                </a:effectLst>
              </a:rPr>
              <a:t>Matthew 8:16,17</a:t>
            </a:r>
            <a:endParaRPr lang="en-US" sz="6000"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1470" y="1857376"/>
            <a:ext cx="8379618" cy="4691062"/>
          </a:xfrm>
        </p:spPr>
        <p:txBody>
          <a:bodyPr>
            <a:normAutofit fontScale="92500" lnSpcReduction="10000"/>
          </a:bodyPr>
          <a:lstStyle/>
          <a:p>
            <a:pPr marL="0" indent="0">
              <a:buNone/>
            </a:pPr>
            <a:r>
              <a:rPr lang="en-US" sz="4000" b="1" baseline="30000" dirty="0"/>
              <a:t>16 </a:t>
            </a:r>
            <a:r>
              <a:rPr lang="en-US" sz="4000" dirty="0"/>
              <a:t>When evening came, many who were </a:t>
            </a:r>
            <a:r>
              <a:rPr lang="en-US" sz="4000" dirty="0" smtClean="0"/>
              <a:t>demonized-were </a:t>
            </a:r>
            <a:r>
              <a:rPr lang="en-US" sz="4000" dirty="0"/>
              <a:t>brought to him, and he drove out the spirits with a word and healed all the sick. </a:t>
            </a:r>
            <a:r>
              <a:rPr lang="en-US" sz="4000" b="1" baseline="30000" dirty="0"/>
              <a:t>17 </a:t>
            </a:r>
            <a:r>
              <a:rPr lang="en-US" sz="4000" dirty="0"/>
              <a:t>This was to fulfill what was spoken through the prophet Isaiah:</a:t>
            </a:r>
          </a:p>
          <a:p>
            <a:pPr marL="0" indent="0">
              <a:buNone/>
            </a:pPr>
            <a:r>
              <a:rPr lang="en-US" sz="4000" dirty="0"/>
              <a:t>“He took up our infirmities</a:t>
            </a:r>
            <a:br>
              <a:rPr lang="en-US" sz="4000" dirty="0"/>
            </a:br>
            <a:r>
              <a:rPr lang="en-US" sz="4000" dirty="0"/>
              <a:t>    and bore our diseases.”</a:t>
            </a:r>
          </a:p>
          <a:p>
            <a:pPr marL="0" indent="0">
              <a:buNone/>
            </a:pPr>
            <a:endParaRPr lang="en-US" dirty="0"/>
          </a:p>
        </p:txBody>
      </p:sp>
    </p:spTree>
    <p:extLst>
      <p:ext uri="{BB962C8B-B14F-4D97-AF65-F5344CB8AC3E}">
        <p14:creationId xmlns:p14="http://schemas.microsoft.com/office/powerpoint/2010/main" val="2497741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408" y="1143000"/>
            <a:ext cx="8020031" cy="5105400"/>
          </a:xfrm>
        </p:spPr>
        <p:txBody>
          <a:bodyPr>
            <a:noAutofit/>
          </a:bodyPr>
          <a:lstStyle/>
          <a:p>
            <a:pPr marL="0" indent="0">
              <a:buNone/>
            </a:pPr>
            <a:r>
              <a:rPr lang="en-US" sz="4000" b="1" dirty="0"/>
              <a:t>2 </a:t>
            </a:r>
            <a:r>
              <a:rPr lang="en-US" sz="4000" dirty="0"/>
              <a:t>We must pay the most careful attention, therefore, to what we have heard, so that we do not drift away. </a:t>
            </a:r>
            <a:r>
              <a:rPr lang="en-US" sz="4000" b="1" baseline="30000" dirty="0"/>
              <a:t>2 </a:t>
            </a:r>
            <a:r>
              <a:rPr lang="en-US" sz="4000" dirty="0"/>
              <a:t>For since the message spoken through angels was binding, and every violation and disobedience received its just punishment, </a:t>
            </a:r>
          </a:p>
        </p:txBody>
      </p:sp>
      <p:sp>
        <p:nvSpPr>
          <p:cNvPr id="4" name="TextBox 3"/>
          <p:cNvSpPr txBox="1"/>
          <p:nvPr/>
        </p:nvSpPr>
        <p:spPr>
          <a:xfrm>
            <a:off x="685800" y="838200"/>
            <a:ext cx="6324600" cy="707886"/>
          </a:xfrm>
          <a:prstGeom prst="rect">
            <a:avLst/>
          </a:prstGeom>
          <a:noFill/>
        </p:spPr>
        <p:txBody>
          <a:bodyPr wrap="square" rtlCol="0">
            <a:spAutoFit/>
          </a:bodyPr>
          <a:lstStyle/>
          <a:p>
            <a:r>
              <a:rPr lang="en-US" sz="4000" b="1" dirty="0" smtClean="0">
                <a:solidFill>
                  <a:srgbClr val="FFC000"/>
                </a:solidFill>
              </a:rPr>
              <a:t>Hebrews 2:1-4</a:t>
            </a:r>
            <a:endParaRPr lang="en-US" sz="4000" b="1" dirty="0">
              <a:solidFill>
                <a:srgbClr val="FFC000"/>
              </a:solidFill>
            </a:endParaRPr>
          </a:p>
        </p:txBody>
      </p:sp>
    </p:spTree>
    <p:extLst>
      <p:ext uri="{BB962C8B-B14F-4D97-AF65-F5344CB8AC3E}">
        <p14:creationId xmlns:p14="http://schemas.microsoft.com/office/powerpoint/2010/main" val="157570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39" y="990600"/>
            <a:ext cx="8305799" cy="5410200"/>
          </a:xfrm>
        </p:spPr>
        <p:txBody>
          <a:bodyPr>
            <a:normAutofit/>
          </a:bodyPr>
          <a:lstStyle/>
          <a:p>
            <a:pPr marL="0" indent="0">
              <a:buNone/>
            </a:pPr>
            <a:r>
              <a:rPr lang="en-US" sz="4000" b="1" baseline="30000" dirty="0"/>
              <a:t>3 </a:t>
            </a:r>
            <a:r>
              <a:rPr lang="en-US" sz="4000" dirty="0"/>
              <a:t>how shall we escape if we ignore so great a salvation? This salvation, which was first announced by the Lord, was confirmed to us by those who heard him. </a:t>
            </a:r>
            <a:r>
              <a:rPr lang="en-US" sz="4000" b="1" baseline="30000" dirty="0"/>
              <a:t>4 </a:t>
            </a:r>
            <a:r>
              <a:rPr lang="en-US" sz="4000" dirty="0"/>
              <a:t>God also testified to it by signs, wonders and various miracles, and by gifts of the Holy Spirit distributed according to his will.</a:t>
            </a:r>
          </a:p>
          <a:p>
            <a:pPr marL="0" indent="0">
              <a:buNone/>
            </a:pPr>
            <a:endParaRPr lang="en-US" dirty="0"/>
          </a:p>
        </p:txBody>
      </p:sp>
    </p:spTree>
    <p:extLst>
      <p:ext uri="{BB962C8B-B14F-4D97-AF65-F5344CB8AC3E}">
        <p14:creationId xmlns:p14="http://schemas.microsoft.com/office/powerpoint/2010/main" val="3343844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39" y="152400"/>
            <a:ext cx="7598569" cy="1151504"/>
          </a:xfrm>
        </p:spPr>
        <p:txBody>
          <a:bodyPr>
            <a:normAutofit/>
          </a:bodyPr>
          <a:lstStyle/>
          <a:p>
            <a:r>
              <a:rPr lang="en-US" sz="4000" b="1" dirty="0" smtClean="0">
                <a:solidFill>
                  <a:srgbClr val="FFC000"/>
                </a:solidFill>
              </a:rPr>
              <a:t>Deliverance is a miracle</a:t>
            </a:r>
            <a:endParaRPr lang="en-US" sz="4000" b="1" dirty="0">
              <a:solidFill>
                <a:srgbClr val="FFC000"/>
              </a:solidFill>
            </a:endParaRPr>
          </a:p>
        </p:txBody>
      </p:sp>
      <p:sp>
        <p:nvSpPr>
          <p:cNvPr id="3" name="Content Placeholder 2"/>
          <p:cNvSpPr>
            <a:spLocks noGrp="1"/>
          </p:cNvSpPr>
          <p:nvPr>
            <p:ph idx="1"/>
          </p:nvPr>
        </p:nvSpPr>
        <p:spPr>
          <a:xfrm>
            <a:off x="381000" y="1295400"/>
            <a:ext cx="8382000" cy="5181600"/>
          </a:xfrm>
        </p:spPr>
        <p:txBody>
          <a:bodyPr>
            <a:normAutofit/>
          </a:bodyPr>
          <a:lstStyle/>
          <a:p>
            <a:pPr marL="0" indent="0">
              <a:buNone/>
            </a:pPr>
            <a:r>
              <a:rPr lang="en-US" sz="3600" b="1" baseline="30000" dirty="0"/>
              <a:t>38 </a:t>
            </a:r>
            <a:r>
              <a:rPr lang="en-US" sz="3600" dirty="0"/>
              <a:t>“Teacher,” said John, “we saw someone driving out demons in your name and we told him to stop, because he was not one of us.”</a:t>
            </a:r>
          </a:p>
          <a:p>
            <a:pPr marL="0" indent="0">
              <a:buNone/>
            </a:pPr>
            <a:r>
              <a:rPr lang="en-US" sz="3600" b="1" baseline="30000" dirty="0"/>
              <a:t>39 </a:t>
            </a:r>
            <a:r>
              <a:rPr lang="en-US" sz="3600" dirty="0"/>
              <a:t>“Do not stop him,” Jesus said. “For no one who does a miracle in my name can in the next moment say anything bad about me, </a:t>
            </a:r>
          </a:p>
          <a:p>
            <a:pPr marL="0" indent="0">
              <a:buNone/>
            </a:pPr>
            <a:endParaRPr lang="en-US" dirty="0"/>
          </a:p>
        </p:txBody>
      </p:sp>
    </p:spTree>
    <p:extLst>
      <p:ext uri="{BB962C8B-B14F-4D97-AF65-F5344CB8AC3E}">
        <p14:creationId xmlns:p14="http://schemas.microsoft.com/office/powerpoint/2010/main" val="40119915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2.xml><?xml version="1.0" encoding="utf-8"?>
<a:theme xmlns:a="http://schemas.openxmlformats.org/drawingml/2006/main" name="1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3.xml><?xml version="1.0" encoding="utf-8"?>
<a:theme xmlns:a="http://schemas.openxmlformats.org/drawingml/2006/main" name="2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4.xml><?xml version="1.0" encoding="utf-8"?>
<a:theme xmlns:a="http://schemas.openxmlformats.org/drawingml/2006/main" name="3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5.xml><?xml version="1.0" encoding="utf-8"?>
<a:theme xmlns:a="http://schemas.openxmlformats.org/drawingml/2006/main" name="4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6.xml><?xml version="1.0" encoding="utf-8"?>
<a:theme xmlns:a="http://schemas.openxmlformats.org/drawingml/2006/main" name="5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7.xml><?xml version="1.0" encoding="utf-8"?>
<a:theme xmlns:a="http://schemas.openxmlformats.org/drawingml/2006/main" name="6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89</TotalTime>
  <Words>528</Words>
  <Application>Microsoft Office PowerPoint</Application>
  <PresentationFormat>On-screen Show (4:3)</PresentationFormat>
  <Paragraphs>35</Paragraphs>
  <Slides>15</Slides>
  <Notes>0</Notes>
  <HiddenSlides>0</HiddenSlides>
  <MMClips>0</MMClips>
  <ScaleCrop>false</ScaleCrop>
  <HeadingPairs>
    <vt:vector size="4" baseType="variant">
      <vt:variant>
        <vt:lpstr>Theme</vt:lpstr>
      </vt:variant>
      <vt:variant>
        <vt:i4>7</vt:i4>
      </vt:variant>
      <vt:variant>
        <vt:lpstr>Slide Titles</vt:lpstr>
      </vt:variant>
      <vt:variant>
        <vt:i4>15</vt:i4>
      </vt:variant>
    </vt:vector>
  </HeadingPairs>
  <TitlesOfParts>
    <vt:vector size="22" baseType="lpstr">
      <vt:lpstr>Celestial</vt:lpstr>
      <vt:lpstr>1_Celestial</vt:lpstr>
      <vt:lpstr>2_Celestial</vt:lpstr>
      <vt:lpstr>3_Celestial</vt:lpstr>
      <vt:lpstr>4_Celestial</vt:lpstr>
      <vt:lpstr>5_Celestial</vt:lpstr>
      <vt:lpstr>6_Celestial</vt:lpstr>
      <vt:lpstr>PowerPoint Presentation</vt:lpstr>
      <vt:lpstr>PowerPoint Presentation</vt:lpstr>
      <vt:lpstr>What is “Deliverance?”</vt:lpstr>
      <vt:lpstr>PowerPoint Presentation</vt:lpstr>
      <vt:lpstr>Jesus’ Mission   Acts 10:38</vt:lpstr>
      <vt:lpstr>Matthew 8:16,17</vt:lpstr>
      <vt:lpstr>PowerPoint Presentation</vt:lpstr>
      <vt:lpstr>PowerPoint Presentation</vt:lpstr>
      <vt:lpstr>Deliverance is a miracle</vt:lpstr>
      <vt:lpstr>Take Aways</vt:lpstr>
      <vt:lpstr>Take Away’s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Lamb</dc:creator>
  <cp:lastModifiedBy>LifeGate</cp:lastModifiedBy>
  <cp:revision>7</cp:revision>
  <dcterms:created xsi:type="dcterms:W3CDTF">2024-10-20T11:47:46Z</dcterms:created>
  <dcterms:modified xsi:type="dcterms:W3CDTF">2024-10-31T00:15:15Z</dcterms:modified>
</cp:coreProperties>
</file>