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56" r:id="rId5"/>
    <p:sldId id="465" r:id="rId6"/>
    <p:sldId id="468" r:id="rId7"/>
    <p:sldId id="471" r:id="rId8"/>
    <p:sldId id="470" r:id="rId9"/>
    <p:sldId id="454" r:id="rId10"/>
    <p:sldId id="455" r:id="rId11"/>
    <p:sldId id="469" r:id="rId12"/>
    <p:sldId id="450" r:id="rId13"/>
    <p:sldId id="447" r:id="rId14"/>
    <p:sldId id="353" r:id="rId15"/>
    <p:sldId id="477" r:id="rId16"/>
    <p:sldId id="456" r:id="rId17"/>
    <p:sldId id="459" r:id="rId18"/>
    <p:sldId id="475" r:id="rId19"/>
    <p:sldId id="474" r:id="rId20"/>
    <p:sldId id="473" r:id="rId21"/>
    <p:sldId id="424" r:id="rId22"/>
    <p:sldId id="472" r:id="rId23"/>
  </p:sldIdLst>
  <p:sldSz cx="10058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00"/>
    <a:srgbClr val="02D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739" autoAdjust="0"/>
    <p:restoredTop sz="97991" autoAdjust="0"/>
  </p:normalViewPr>
  <p:slideViewPr>
    <p:cSldViewPr snapToGrid="0">
      <p:cViewPr>
        <p:scale>
          <a:sx n="60" d="100"/>
          <a:sy n="60" d="100"/>
        </p:scale>
        <p:origin x="-2754" y="-1104"/>
      </p:cViewPr>
      <p:guideLst>
        <p:guide orient="horz" pos="2160"/>
        <p:guide pos="3168"/>
      </p:guideLst>
    </p:cSldViewPr>
  </p:slideViewPr>
  <p:outlineViewPr>
    <p:cViewPr>
      <p:scale>
        <a:sx n="33" d="100"/>
        <a:sy n="33" d="100"/>
      </p:scale>
      <p:origin x="0" y="-2177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D1A5C42-4636-4A6A-9001-CA7CD97B0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CC57720-6EA2-4C0E-AB19-0A22BCDB8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D70DC-E6D5-4048-8AC5-67F4E92F0736}" type="datetimeFigureOut">
              <a:rPr lang="en-US" smtClean="0"/>
              <a:t>11/17/2024</a:t>
            </a:fld>
            <a:endParaRPr lang="en-US" dirty="0"/>
          </a:p>
        </p:txBody>
      </p:sp>
      <p:sp>
        <p:nvSpPr>
          <p:cNvPr id="4" name="Footer Placeholder 3">
            <a:extLst>
              <a:ext uri="{FF2B5EF4-FFF2-40B4-BE49-F238E27FC236}">
                <a16:creationId xmlns:a16="http://schemas.microsoft.com/office/drawing/2014/main" xmlns="" id="{E34AC616-D2D2-4742-9683-2A537932A1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6A7EE012-E187-4EEE-9C2F-2125BF4086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155F-8354-4019-9356-1A95703B072D}" type="slidenum">
              <a:rPr lang="en-US" smtClean="0"/>
              <a:t>‹#›</a:t>
            </a:fld>
            <a:endParaRPr lang="en-US" dirty="0"/>
          </a:p>
        </p:txBody>
      </p:sp>
    </p:spTree>
    <p:extLst>
      <p:ext uri="{BB962C8B-B14F-4D97-AF65-F5344CB8AC3E}">
        <p14:creationId xmlns:p14="http://schemas.microsoft.com/office/powerpoint/2010/main" val="259460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6C02F-3406-42DD-8956-B66C2D710E25}" type="datetimeFigureOut">
              <a:rPr lang="en-US" smtClean="0"/>
              <a:t>11/17/2024</a:t>
            </a:fld>
            <a:endParaRPr lang="en-US" dirty="0"/>
          </a:p>
        </p:txBody>
      </p:sp>
      <p:sp>
        <p:nvSpPr>
          <p:cNvPr id="4" name="Slide Image Placeholder 3"/>
          <p:cNvSpPr>
            <a:spLocks noGrp="1" noRot="1" noChangeAspect="1"/>
          </p:cNvSpPr>
          <p:nvPr>
            <p:ph type="sldImg" idx="2"/>
          </p:nvPr>
        </p:nvSpPr>
        <p:spPr>
          <a:xfrm>
            <a:off x="1165225" y="1143000"/>
            <a:ext cx="45275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1D96E-4CA2-485E-9EE5-CEB7143ACC3B}" type="slidenum">
              <a:rPr lang="en-US" smtClean="0"/>
              <a:t>‹#›</a:t>
            </a:fld>
            <a:endParaRPr lang="en-US" dirty="0"/>
          </a:p>
        </p:txBody>
      </p:sp>
    </p:spTree>
    <p:extLst>
      <p:ext uri="{BB962C8B-B14F-4D97-AF65-F5344CB8AC3E}">
        <p14:creationId xmlns:p14="http://schemas.microsoft.com/office/powerpoint/2010/main" val="351118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7FFE5B-C2CA-473D-8FCA-B26579CCBAA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8" name="Picture Placeholder 7">
            <a:extLst>
              <a:ext uri="{FF2B5EF4-FFF2-40B4-BE49-F238E27FC236}">
                <a16:creationId xmlns:a16="http://schemas.microsoft.com/office/drawing/2014/main" xmlns="" id="{5FF4BA3E-4135-4F80-B1C8-C84CDF7C54AB}"/>
              </a:ext>
            </a:extLst>
          </p:cNvPr>
          <p:cNvSpPr>
            <a:spLocks noGrp="1"/>
          </p:cNvSpPr>
          <p:nvPr>
            <p:ph type="pic" sz="quarter" idx="13" hasCustomPrompt="1"/>
          </p:nvPr>
        </p:nvSpPr>
        <p:spPr>
          <a:xfrm flipH="1">
            <a:off x="620483" y="739305"/>
            <a:ext cx="5630654" cy="5379395"/>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xmlns="" id="{D5CAABB7-A562-4A3F-9DDF-2CE3D13726D1}"/>
              </a:ext>
            </a:extLst>
          </p:cNvPr>
          <p:cNvSpPr>
            <a:spLocks noGrp="1"/>
          </p:cNvSpPr>
          <p:nvPr>
            <p:ph type="title" hasCustomPrompt="1"/>
          </p:nvPr>
        </p:nvSpPr>
        <p:spPr>
          <a:xfrm>
            <a:off x="5216457" y="1663435"/>
            <a:ext cx="4841942" cy="2003898"/>
          </a:xfrm>
          <a:solidFill>
            <a:schemeClr val="accent2">
              <a:alpha val="80000"/>
            </a:schemeClr>
          </a:solidFill>
        </p:spPr>
        <p:txBody>
          <a:bodyPr lIns="557784" tIns="530352" anchor="t">
            <a:noAutofit/>
          </a:bodyPr>
          <a:lstStyle>
            <a:lvl1pPr algn="l">
              <a:lnSpc>
                <a:spcPct val="80000"/>
              </a:lnSpc>
              <a:defRPr sz="5400" cap="all" spc="400" baseline="0">
                <a:ln w="19050">
                  <a:solidFill>
                    <a:schemeClr val="accent5"/>
                  </a:solidFill>
                </a:ln>
              </a:defRPr>
            </a:lvl1pPr>
          </a:lstStyle>
          <a:p>
            <a:r>
              <a:rPr lang="en-US" dirty="0"/>
              <a:t>Click to add title</a:t>
            </a:r>
          </a:p>
        </p:txBody>
      </p:sp>
      <p:sp>
        <p:nvSpPr>
          <p:cNvPr id="14" name="Text Placeholder 17">
            <a:extLst>
              <a:ext uri="{FF2B5EF4-FFF2-40B4-BE49-F238E27FC236}">
                <a16:creationId xmlns:a16="http://schemas.microsoft.com/office/drawing/2014/main" xmlns="" id="{D15807FE-36E0-49EF-93A4-5B9AD83871B6}"/>
              </a:ext>
            </a:extLst>
          </p:cNvPr>
          <p:cNvSpPr>
            <a:spLocks noGrp="1"/>
          </p:cNvSpPr>
          <p:nvPr>
            <p:ph type="body" sz="quarter" idx="15" hasCustomPrompt="1"/>
          </p:nvPr>
        </p:nvSpPr>
        <p:spPr>
          <a:xfrm>
            <a:off x="5628282" y="2878248"/>
            <a:ext cx="4063280" cy="339247"/>
          </a:xfrm>
        </p:spPr>
        <p:txBody>
          <a:bodyPr>
            <a:noAutofit/>
          </a:bodyPr>
          <a:lstStyle>
            <a:lvl1pPr marL="0" indent="0" algn="l">
              <a:buNone/>
              <a:defRPr sz="2400" spc="100" baseline="0">
                <a:solidFill>
                  <a:schemeClr val="accent5"/>
                </a:solidFill>
              </a:defRPr>
            </a:lvl1pPr>
          </a:lstStyle>
          <a:p>
            <a:pPr lvl="0"/>
            <a:r>
              <a:rPr lang="en-US"/>
              <a:t>Click to add name</a:t>
            </a:r>
          </a:p>
        </p:txBody>
      </p:sp>
    </p:spTree>
    <p:extLst>
      <p:ext uri="{BB962C8B-B14F-4D97-AF65-F5344CB8AC3E}">
        <p14:creationId xmlns:p14="http://schemas.microsoft.com/office/powerpoint/2010/main" val="35235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6D8EB4-0AAB-4C86-96ED-AB74FA56A67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94" y="0"/>
            <a:ext cx="10055612" cy="6858000"/>
          </a:xfrm>
          <a:prstGeom prst="rect">
            <a:avLst/>
          </a:prstGeom>
        </p:spPr>
      </p:pic>
      <p:sp>
        <p:nvSpPr>
          <p:cNvPr id="10" name="Picture Placeholder 7">
            <a:extLst>
              <a:ext uri="{FF2B5EF4-FFF2-40B4-BE49-F238E27FC236}">
                <a16:creationId xmlns:a16="http://schemas.microsoft.com/office/drawing/2014/main" xmlns="" id="{5DEE423F-FC4A-461D-8AA7-F7C14B806664}"/>
              </a:ext>
            </a:extLst>
          </p:cNvPr>
          <p:cNvSpPr>
            <a:spLocks noGrp="1"/>
          </p:cNvSpPr>
          <p:nvPr>
            <p:ph type="pic" sz="quarter" idx="13" hasCustomPrompt="1"/>
          </p:nvPr>
        </p:nvSpPr>
        <p:spPr>
          <a:xfrm>
            <a:off x="1" y="0"/>
            <a:ext cx="4400930"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xmlns="" id="{A77D30EC-51F8-4EBE-9AC8-349D6E064E20}"/>
              </a:ext>
            </a:extLst>
          </p:cNvPr>
          <p:cNvSpPr>
            <a:spLocks noGrp="1"/>
          </p:cNvSpPr>
          <p:nvPr>
            <p:ph type="dt" sz="half" idx="10"/>
          </p:nvPr>
        </p:nvSpPr>
        <p:spPr/>
        <p:txBody>
          <a:bodyPr/>
          <a:lstStyle/>
          <a:p>
            <a:r>
              <a:rPr lang="en-US"/>
              <a:t>8/06/20XX</a:t>
            </a:r>
            <a:endParaRPr lang="en-US" dirty="0"/>
          </a:p>
        </p:txBody>
      </p:sp>
      <p:sp>
        <p:nvSpPr>
          <p:cNvPr id="14" name="Text Placeholder 10">
            <a:extLst>
              <a:ext uri="{FF2B5EF4-FFF2-40B4-BE49-F238E27FC236}">
                <a16:creationId xmlns:a16="http://schemas.microsoft.com/office/drawing/2014/main" xmlns="" id="{9EF7FC71-AF21-4CDA-8E86-E05EB4F1C442}"/>
              </a:ext>
            </a:extLst>
          </p:cNvPr>
          <p:cNvSpPr>
            <a:spLocks noGrp="1"/>
          </p:cNvSpPr>
          <p:nvPr>
            <p:ph type="body" sz="quarter" idx="18" hasCustomPrompt="1"/>
          </p:nvPr>
        </p:nvSpPr>
        <p:spPr>
          <a:xfrm>
            <a:off x="5241611" y="3260492"/>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$2B</a:t>
            </a:r>
          </a:p>
        </p:txBody>
      </p:sp>
      <p:sp>
        <p:nvSpPr>
          <p:cNvPr id="5" name="Footer Placeholder 4">
            <a:extLst>
              <a:ext uri="{FF2B5EF4-FFF2-40B4-BE49-F238E27FC236}">
                <a16:creationId xmlns:a16="http://schemas.microsoft.com/office/drawing/2014/main" xmlns="" id="{9FE21B81-6A13-47D5-AD62-B1B0E4868044}"/>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E12BB476-8DFF-468F-B950-1F980EB4D5CD}"/>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6" name="Text Placeholder 10">
            <a:extLst>
              <a:ext uri="{FF2B5EF4-FFF2-40B4-BE49-F238E27FC236}">
                <a16:creationId xmlns:a16="http://schemas.microsoft.com/office/drawing/2014/main" xmlns="" id="{BF893A53-04CF-497B-9C3D-502C92BA0DAE}"/>
              </a:ext>
            </a:extLst>
          </p:cNvPr>
          <p:cNvSpPr>
            <a:spLocks noGrp="1"/>
          </p:cNvSpPr>
          <p:nvPr>
            <p:ph type="body" sz="quarter" idx="20" hasCustomPrompt="1"/>
          </p:nvPr>
        </p:nvSpPr>
        <p:spPr>
          <a:xfrm>
            <a:off x="5241610" y="4773463"/>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$1B</a:t>
            </a:r>
          </a:p>
        </p:txBody>
      </p:sp>
      <p:sp>
        <p:nvSpPr>
          <p:cNvPr id="11" name="Text Placeholder 10">
            <a:extLst>
              <a:ext uri="{FF2B5EF4-FFF2-40B4-BE49-F238E27FC236}">
                <a16:creationId xmlns:a16="http://schemas.microsoft.com/office/drawing/2014/main" xmlns="" id="{58BD5CDD-220E-41E0-82DD-820C0D834A48}"/>
              </a:ext>
            </a:extLst>
          </p:cNvPr>
          <p:cNvSpPr>
            <a:spLocks noGrp="1"/>
          </p:cNvSpPr>
          <p:nvPr>
            <p:ph type="body" sz="quarter" idx="27" hasCustomPrompt="1"/>
          </p:nvPr>
        </p:nvSpPr>
        <p:spPr>
          <a:xfrm>
            <a:off x="6449826" y="1609774"/>
            <a:ext cx="2776128" cy="1171533"/>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12" name="Text Placeholder 10">
            <a:extLst>
              <a:ext uri="{FF2B5EF4-FFF2-40B4-BE49-F238E27FC236}">
                <a16:creationId xmlns:a16="http://schemas.microsoft.com/office/drawing/2014/main" xmlns="" id="{253384AB-173D-4216-A221-BFA565FC127C}"/>
              </a:ext>
            </a:extLst>
          </p:cNvPr>
          <p:cNvSpPr>
            <a:spLocks noGrp="1"/>
          </p:cNvSpPr>
          <p:nvPr>
            <p:ph type="body" sz="quarter" idx="16" hasCustomPrompt="1"/>
          </p:nvPr>
        </p:nvSpPr>
        <p:spPr>
          <a:xfrm>
            <a:off x="5236584" y="1747520"/>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$3B</a:t>
            </a:r>
          </a:p>
        </p:txBody>
      </p:sp>
      <p:sp>
        <p:nvSpPr>
          <p:cNvPr id="20" name="Text Placeholder 10">
            <a:extLst>
              <a:ext uri="{FF2B5EF4-FFF2-40B4-BE49-F238E27FC236}">
                <a16:creationId xmlns:a16="http://schemas.microsoft.com/office/drawing/2014/main" xmlns="" id="{45638026-D669-4C2A-82A4-5F35D27DCA4D}"/>
              </a:ext>
            </a:extLst>
          </p:cNvPr>
          <p:cNvSpPr>
            <a:spLocks noGrp="1"/>
          </p:cNvSpPr>
          <p:nvPr>
            <p:ph type="body" sz="quarter" idx="28" hasCustomPrompt="1"/>
          </p:nvPr>
        </p:nvSpPr>
        <p:spPr>
          <a:xfrm>
            <a:off x="6449826" y="3129515"/>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1" name="Text Placeholder 10">
            <a:extLst>
              <a:ext uri="{FF2B5EF4-FFF2-40B4-BE49-F238E27FC236}">
                <a16:creationId xmlns:a16="http://schemas.microsoft.com/office/drawing/2014/main" xmlns="" id="{A19EAA97-D0F2-464B-8450-83BF202CECF3}"/>
              </a:ext>
            </a:extLst>
          </p:cNvPr>
          <p:cNvSpPr>
            <a:spLocks noGrp="1"/>
          </p:cNvSpPr>
          <p:nvPr>
            <p:ph type="body" sz="quarter" idx="29" hasCustomPrompt="1"/>
          </p:nvPr>
        </p:nvSpPr>
        <p:spPr>
          <a:xfrm>
            <a:off x="6449826" y="4648156"/>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xmlns="" id="{5DFF2174-FDCE-466A-8A4C-06AD6CAA4401}"/>
              </a:ext>
            </a:extLst>
          </p:cNvPr>
          <p:cNvSpPr>
            <a:spLocks noGrp="1"/>
          </p:cNvSpPr>
          <p:nvPr>
            <p:ph type="title" hasCustomPrompt="1"/>
          </p:nvPr>
        </p:nvSpPr>
        <p:spPr>
          <a:xfrm>
            <a:off x="5120789" y="746631"/>
            <a:ext cx="4277334" cy="466344"/>
          </a:xfrm>
        </p:spPr>
        <p:txBody>
          <a:bodyPr>
            <a:noAutofit/>
          </a:bodyPr>
          <a:lstStyle>
            <a:lvl1pPr>
              <a:lnSpc>
                <a:spcPct val="100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97232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bg>
      <p:bgPr>
        <a:solidFill>
          <a:schemeClr val="bg2">
            <a:lumMod val="10000"/>
          </a:schemeClr>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xmlns="" id="{9216DCA9-E871-422D-B12D-3E1C39ACD2ED}"/>
              </a:ext>
            </a:extLst>
          </p:cNvPr>
          <p:cNvSpPr>
            <a:spLocks noGrp="1"/>
          </p:cNvSpPr>
          <p:nvPr>
            <p:ph type="pic" sz="quarter" idx="28" hasCustomPrompt="1"/>
          </p:nvPr>
        </p:nvSpPr>
        <p:spPr>
          <a:xfrm rot="5400000" flipH="1">
            <a:off x="-2326768" y="2326769"/>
            <a:ext cx="6858002" cy="2204467"/>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xmlns="" id="{56754628-3BB3-414A-88E4-67B3809A62CD}"/>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a16="http://schemas.microsoft.com/office/drawing/2014/main" xmlns="" id="{33D99CEA-3489-476A-9C9D-ED977FE6EA3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1DCD55B0-9BDF-49CC-B30F-96112214E7A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7" name="Text Placeholder 10">
            <a:extLst>
              <a:ext uri="{FF2B5EF4-FFF2-40B4-BE49-F238E27FC236}">
                <a16:creationId xmlns:a16="http://schemas.microsoft.com/office/drawing/2014/main" xmlns="" id="{F9CF3D99-4BB8-4944-A82E-385209DF3D61}"/>
              </a:ext>
            </a:extLst>
          </p:cNvPr>
          <p:cNvSpPr>
            <a:spLocks noGrp="1"/>
          </p:cNvSpPr>
          <p:nvPr>
            <p:ph type="body" sz="quarter" idx="27" hasCustomPrompt="1"/>
          </p:nvPr>
        </p:nvSpPr>
        <p:spPr>
          <a:xfrm>
            <a:off x="2319757" y="2881982"/>
            <a:ext cx="3279420"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xmlns="" id="{083CED13-2FB7-4DA4-87BD-B5AEF0C63104}"/>
              </a:ext>
            </a:extLst>
          </p:cNvPr>
          <p:cNvSpPr>
            <a:spLocks noGrp="1"/>
          </p:cNvSpPr>
          <p:nvPr>
            <p:ph type="body" sz="quarter" idx="16" hasCustomPrompt="1"/>
          </p:nvPr>
        </p:nvSpPr>
        <p:spPr>
          <a:xfrm>
            <a:off x="2319757" y="2502479"/>
            <a:ext cx="3279420"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19" name="Text Placeholder 10">
            <a:extLst>
              <a:ext uri="{FF2B5EF4-FFF2-40B4-BE49-F238E27FC236}">
                <a16:creationId xmlns:a16="http://schemas.microsoft.com/office/drawing/2014/main" xmlns="" id="{D240762F-003B-4B0E-A561-6734EA9AC853}"/>
              </a:ext>
            </a:extLst>
          </p:cNvPr>
          <p:cNvSpPr>
            <a:spLocks noGrp="1"/>
          </p:cNvSpPr>
          <p:nvPr>
            <p:ph type="body" sz="quarter" idx="17" hasCustomPrompt="1"/>
          </p:nvPr>
        </p:nvSpPr>
        <p:spPr>
          <a:xfrm>
            <a:off x="6087466" y="2881982"/>
            <a:ext cx="3048914"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20" name="Text Placeholder 10">
            <a:extLst>
              <a:ext uri="{FF2B5EF4-FFF2-40B4-BE49-F238E27FC236}">
                <a16:creationId xmlns:a16="http://schemas.microsoft.com/office/drawing/2014/main" xmlns="" id="{387E9583-831E-4863-9A96-3E583A98F28D}"/>
              </a:ext>
            </a:extLst>
          </p:cNvPr>
          <p:cNvSpPr>
            <a:spLocks noGrp="1"/>
          </p:cNvSpPr>
          <p:nvPr>
            <p:ph type="body" sz="quarter" idx="18" hasCustomPrompt="1"/>
          </p:nvPr>
        </p:nvSpPr>
        <p:spPr>
          <a:xfrm>
            <a:off x="6087466" y="2502479"/>
            <a:ext cx="3048914"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xmlns="" id="{E96F4071-8FD4-4FF1-BA06-DD4D780FE455}"/>
              </a:ext>
            </a:extLst>
          </p:cNvPr>
          <p:cNvSpPr>
            <a:spLocks noGrp="1"/>
          </p:cNvSpPr>
          <p:nvPr>
            <p:ph type="title" hasCustomPrompt="1"/>
          </p:nvPr>
        </p:nvSpPr>
        <p:spPr>
          <a:xfrm>
            <a:off x="2306727" y="1649421"/>
            <a:ext cx="4277334" cy="466344"/>
          </a:xfrm>
        </p:spPr>
        <p:txBody>
          <a:bodyPr>
            <a:noAutofit/>
          </a:bodyPr>
          <a:lstStyle>
            <a:lvl1pPr>
              <a:lnSpc>
                <a:spcPct val="100000"/>
              </a:lnSpc>
              <a:defRPr sz="2800">
                <a:ln w="19050">
                  <a:solidFill>
                    <a:schemeClr val="accent6"/>
                  </a:solidFill>
                </a:ln>
              </a:defRPr>
            </a:lvl1pPr>
          </a:lstStyle>
          <a:p>
            <a:r>
              <a:rPr lang="en-US" dirty="0"/>
              <a:t>Click to add title</a:t>
            </a:r>
          </a:p>
        </p:txBody>
      </p:sp>
    </p:spTree>
    <p:extLst>
      <p:ext uri="{BB962C8B-B14F-4D97-AF65-F5344CB8AC3E}">
        <p14:creationId xmlns:p14="http://schemas.microsoft.com/office/powerpoint/2010/main" val="395132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954AA95-575B-4060-9443-53B34766449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94" y="0"/>
            <a:ext cx="10055612" cy="6858000"/>
          </a:xfrm>
          <a:prstGeom prst="rect">
            <a:avLst/>
          </a:prstGeom>
        </p:spPr>
      </p:pic>
      <p:sp>
        <p:nvSpPr>
          <p:cNvPr id="22" name="Rectangle 21">
            <a:extLst>
              <a:ext uri="{FF2B5EF4-FFF2-40B4-BE49-F238E27FC236}">
                <a16:creationId xmlns:a16="http://schemas.microsoft.com/office/drawing/2014/main" xmlns="" id="{38BF2BB6-8F62-424E-B01D-F90A0DB7BFBB}"/>
              </a:ext>
              <a:ext uri="{C183D7F6-B498-43B3-948B-1728B52AA6E4}">
                <adec:decorative xmlns:adec="http://schemas.microsoft.com/office/drawing/2017/decorative" xmlns=""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xmlns="" id="{5822AF5C-69BC-4A87-8E5C-E473F6A73EEF}"/>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246AD827-24BF-4C7D-9F16-1E26E09A600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CDBEEF33-0303-4BF6-8C9A-08DE4CB645AE}"/>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8" name="Text Placeholder 14">
            <a:extLst>
              <a:ext uri="{FF2B5EF4-FFF2-40B4-BE49-F238E27FC236}">
                <a16:creationId xmlns:a16="http://schemas.microsoft.com/office/drawing/2014/main" xmlns="" id="{CC14BDE6-5903-4EFC-B3C7-B7B219402DAF}"/>
              </a:ext>
            </a:extLst>
          </p:cNvPr>
          <p:cNvSpPr>
            <a:spLocks noGrp="1"/>
          </p:cNvSpPr>
          <p:nvPr>
            <p:ph type="body" sz="quarter" idx="15" hasCustomPrompt="1"/>
          </p:nvPr>
        </p:nvSpPr>
        <p:spPr>
          <a:xfrm>
            <a:off x="4321217" y="1538275"/>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9" name="Text Placeholder 14">
            <a:extLst>
              <a:ext uri="{FF2B5EF4-FFF2-40B4-BE49-F238E27FC236}">
                <a16:creationId xmlns:a16="http://schemas.microsoft.com/office/drawing/2014/main" xmlns="" id="{E19954FA-533A-4FF9-88B2-102C833FBD40}"/>
              </a:ext>
            </a:extLst>
          </p:cNvPr>
          <p:cNvSpPr>
            <a:spLocks noGrp="1"/>
          </p:cNvSpPr>
          <p:nvPr>
            <p:ph type="body" sz="quarter" idx="17" hasCustomPrompt="1"/>
          </p:nvPr>
        </p:nvSpPr>
        <p:spPr>
          <a:xfrm>
            <a:off x="4321217" y="5407118"/>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0" name="Text Placeholder 14">
            <a:extLst>
              <a:ext uri="{FF2B5EF4-FFF2-40B4-BE49-F238E27FC236}">
                <a16:creationId xmlns:a16="http://schemas.microsoft.com/office/drawing/2014/main" xmlns="" id="{E29BB699-DB47-4A35-9B5B-63C7EFC22843}"/>
              </a:ext>
            </a:extLst>
          </p:cNvPr>
          <p:cNvSpPr>
            <a:spLocks noGrp="1"/>
          </p:cNvSpPr>
          <p:nvPr>
            <p:ph type="body" sz="quarter" idx="19" hasCustomPrompt="1"/>
          </p:nvPr>
        </p:nvSpPr>
        <p:spPr>
          <a:xfrm>
            <a:off x="6964363" y="3467157"/>
            <a:ext cx="1139062"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1" name="Text Placeholder 14">
            <a:extLst>
              <a:ext uri="{FF2B5EF4-FFF2-40B4-BE49-F238E27FC236}">
                <a16:creationId xmlns:a16="http://schemas.microsoft.com/office/drawing/2014/main" xmlns="" id="{4EFD147E-AEE9-40FA-96D5-7DBE76033490}"/>
              </a:ext>
            </a:extLst>
          </p:cNvPr>
          <p:cNvSpPr>
            <a:spLocks noGrp="1"/>
          </p:cNvSpPr>
          <p:nvPr>
            <p:ph type="body" sz="quarter" idx="20" hasCustomPrompt="1"/>
          </p:nvPr>
        </p:nvSpPr>
        <p:spPr>
          <a:xfrm>
            <a:off x="3089368" y="2307745"/>
            <a:ext cx="976123" cy="492025"/>
          </a:xfrm>
          <a:prstGeom prst="rect">
            <a:avLst/>
          </a:prstGeom>
        </p:spPr>
        <p:txBody>
          <a:bodyPr anchor="ctr"/>
          <a:lstStyle>
            <a:lvl1pPr marL="0" indent="0" algn="ctr">
              <a:lnSpc>
                <a:spcPct val="100000"/>
              </a:lnSpc>
              <a:buNone/>
              <a:defRPr sz="1200" cap="all" spc="200" baseline="0">
                <a:solidFill>
                  <a:schemeClr val="accent2">
                    <a:lumMod val="20000"/>
                    <a:lumOff val="80000"/>
                  </a:schemeClr>
                </a:solidFill>
                <a:latin typeface="+mj-lt"/>
              </a:defRPr>
            </a:lvl1pPr>
          </a:lstStyle>
          <a:p>
            <a:pPr lvl="0"/>
            <a:r>
              <a:rPr lang="en-US"/>
              <a:t>Click to add name</a:t>
            </a:r>
          </a:p>
        </p:txBody>
      </p:sp>
      <p:sp>
        <p:nvSpPr>
          <p:cNvPr id="12" name="Text Placeholder 14">
            <a:extLst>
              <a:ext uri="{FF2B5EF4-FFF2-40B4-BE49-F238E27FC236}">
                <a16:creationId xmlns:a16="http://schemas.microsoft.com/office/drawing/2014/main" xmlns="" id="{035518AB-0629-41B1-8670-DAE8C31C9998}"/>
              </a:ext>
            </a:extLst>
          </p:cNvPr>
          <p:cNvSpPr>
            <a:spLocks noGrp="1"/>
          </p:cNvSpPr>
          <p:nvPr>
            <p:ph type="body" sz="quarter" idx="21" hasCustomPrompt="1"/>
          </p:nvPr>
        </p:nvSpPr>
        <p:spPr>
          <a:xfrm>
            <a:off x="3449474" y="4420462"/>
            <a:ext cx="976123" cy="492025"/>
          </a:xfrm>
          <a:prstGeom prst="rect">
            <a:avLst/>
          </a:prstGeom>
        </p:spPr>
        <p:txBody>
          <a:bodyPr anchor="ctr"/>
          <a:lstStyle>
            <a:lvl1pPr marL="0" indent="0" algn="ctr">
              <a:lnSpc>
                <a:spcPct val="100000"/>
              </a:lnSpc>
              <a:buNone/>
              <a:defRPr sz="1200" cap="all" spc="200" baseline="0">
                <a:solidFill>
                  <a:schemeClr val="accent1">
                    <a:lumMod val="20000"/>
                    <a:lumOff val="80000"/>
                  </a:schemeClr>
                </a:solidFill>
                <a:latin typeface="+mj-lt"/>
              </a:defRPr>
            </a:lvl1pPr>
          </a:lstStyle>
          <a:p>
            <a:pPr lvl="0"/>
            <a:r>
              <a:rPr lang="en-US"/>
              <a:t>Click to add name</a:t>
            </a:r>
          </a:p>
        </p:txBody>
      </p:sp>
      <p:sp>
        <p:nvSpPr>
          <p:cNvPr id="13" name="Text Placeholder 14">
            <a:extLst>
              <a:ext uri="{FF2B5EF4-FFF2-40B4-BE49-F238E27FC236}">
                <a16:creationId xmlns:a16="http://schemas.microsoft.com/office/drawing/2014/main" xmlns="" id="{D84B55A2-EE63-46F3-80EA-C4F512388C1B}"/>
              </a:ext>
            </a:extLst>
          </p:cNvPr>
          <p:cNvSpPr>
            <a:spLocks noGrp="1"/>
          </p:cNvSpPr>
          <p:nvPr>
            <p:ph type="body" sz="quarter" idx="22" hasCustomPrompt="1"/>
          </p:nvPr>
        </p:nvSpPr>
        <p:spPr>
          <a:xfrm>
            <a:off x="2181055" y="4552192"/>
            <a:ext cx="976123" cy="492025"/>
          </a:xfrm>
          <a:prstGeom prst="rect">
            <a:avLst/>
          </a:prstGeom>
        </p:spPr>
        <p:txBody>
          <a:bodyPr anchor="ctr"/>
          <a:lstStyle>
            <a:lvl1pPr marL="0" indent="0" algn="ctr">
              <a:lnSpc>
                <a:spcPct val="100000"/>
              </a:lnSpc>
              <a:buNone/>
              <a:defRPr sz="1200" cap="all" spc="200" baseline="0">
                <a:solidFill>
                  <a:schemeClr val="accent6">
                    <a:lumMod val="40000"/>
                    <a:lumOff val="60000"/>
                  </a:schemeClr>
                </a:solidFill>
                <a:latin typeface="+mj-lt"/>
              </a:defRPr>
            </a:lvl1pPr>
          </a:lstStyle>
          <a:p>
            <a:pPr lvl="0"/>
            <a:r>
              <a:rPr lang="en-US"/>
              <a:t>Click to add name</a:t>
            </a:r>
          </a:p>
        </p:txBody>
      </p:sp>
      <p:sp>
        <p:nvSpPr>
          <p:cNvPr id="14" name="Text Placeholder 14">
            <a:extLst>
              <a:ext uri="{FF2B5EF4-FFF2-40B4-BE49-F238E27FC236}">
                <a16:creationId xmlns:a16="http://schemas.microsoft.com/office/drawing/2014/main" xmlns="" id="{EDED8D5C-7B18-4E79-B6B4-E59FAC3A83D5}"/>
              </a:ext>
            </a:extLst>
          </p:cNvPr>
          <p:cNvSpPr>
            <a:spLocks noGrp="1"/>
          </p:cNvSpPr>
          <p:nvPr>
            <p:ph type="body" sz="quarter" idx="23" hasCustomPrompt="1"/>
          </p:nvPr>
        </p:nvSpPr>
        <p:spPr>
          <a:xfrm>
            <a:off x="5280043" y="4120887"/>
            <a:ext cx="976123" cy="492025"/>
          </a:xfrm>
          <a:prstGeom prst="rect">
            <a:avLst/>
          </a:prstGeom>
        </p:spPr>
        <p:txBody>
          <a:bodyPr anchor="ctr"/>
          <a:lstStyle>
            <a:lvl1pPr marL="0" indent="0" algn="ctr">
              <a:lnSpc>
                <a:spcPct val="100000"/>
              </a:lnSpc>
              <a:buNone/>
              <a:defRPr sz="1200" cap="all" spc="200" baseline="0">
                <a:solidFill>
                  <a:schemeClr val="accent1">
                    <a:lumMod val="40000"/>
                    <a:lumOff val="60000"/>
                  </a:schemeClr>
                </a:solidFill>
                <a:latin typeface="+mj-lt"/>
              </a:defRPr>
            </a:lvl1pPr>
          </a:lstStyle>
          <a:p>
            <a:pPr lvl="0"/>
            <a:r>
              <a:rPr lang="en-US"/>
              <a:t>Click to add name</a:t>
            </a:r>
          </a:p>
        </p:txBody>
      </p:sp>
      <p:sp>
        <p:nvSpPr>
          <p:cNvPr id="15" name="Text Placeholder 14">
            <a:extLst>
              <a:ext uri="{FF2B5EF4-FFF2-40B4-BE49-F238E27FC236}">
                <a16:creationId xmlns:a16="http://schemas.microsoft.com/office/drawing/2014/main" xmlns="" id="{E8B6D903-1EAA-44AD-A3D8-6256873B7A22}"/>
              </a:ext>
            </a:extLst>
          </p:cNvPr>
          <p:cNvSpPr>
            <a:spLocks noGrp="1"/>
          </p:cNvSpPr>
          <p:nvPr>
            <p:ph type="body" sz="quarter" idx="25" hasCustomPrompt="1"/>
          </p:nvPr>
        </p:nvSpPr>
        <p:spPr>
          <a:xfrm>
            <a:off x="2099652" y="3467157"/>
            <a:ext cx="997543"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cxnSp>
        <p:nvCxnSpPr>
          <p:cNvPr id="16" name="Straight Connector 15">
            <a:extLst>
              <a:ext uri="{FF2B5EF4-FFF2-40B4-BE49-F238E27FC236}">
                <a16:creationId xmlns:a16="http://schemas.microsoft.com/office/drawing/2014/main" xmlns="" id="{8914974F-EEEB-4FDB-B605-14B6199844BA}"/>
              </a:ext>
            </a:extLst>
          </p:cNvPr>
          <p:cNvCxnSpPr>
            <a:cxnSpLocks/>
          </p:cNvCxnSpPr>
          <p:nvPr userDrawn="1"/>
        </p:nvCxnSpPr>
        <p:spPr>
          <a:xfrm>
            <a:off x="3100352" y="3713168"/>
            <a:ext cx="386401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FCFFB4C-5408-479D-88E2-42F8897706C7}"/>
              </a:ext>
            </a:extLst>
          </p:cNvPr>
          <p:cNvCxnSpPr>
            <a:cxnSpLocks/>
          </p:cNvCxnSpPr>
          <p:nvPr userDrawn="1"/>
        </p:nvCxnSpPr>
        <p:spPr>
          <a:xfrm flipV="1">
            <a:off x="5025341" y="2030298"/>
            <a:ext cx="3859" cy="33768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 Placeholder 14">
            <a:extLst>
              <a:ext uri="{FF2B5EF4-FFF2-40B4-BE49-F238E27FC236}">
                <a16:creationId xmlns:a16="http://schemas.microsoft.com/office/drawing/2014/main" xmlns="" id="{9D316786-C25C-4139-9C9E-B55FEA3C4AC0}"/>
              </a:ext>
            </a:extLst>
          </p:cNvPr>
          <p:cNvSpPr>
            <a:spLocks noGrp="1"/>
          </p:cNvSpPr>
          <p:nvPr>
            <p:ph type="body" sz="quarter" idx="26" hasCustomPrompt="1"/>
          </p:nvPr>
        </p:nvSpPr>
        <p:spPr>
          <a:xfrm>
            <a:off x="5572231" y="2067510"/>
            <a:ext cx="1408247"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xmlns="" id="{DC43FD24-D855-40FC-85C4-87ED3F64AA2C}"/>
              </a:ext>
            </a:extLst>
          </p:cNvPr>
          <p:cNvSpPr>
            <a:spLocks noGrp="1"/>
          </p:cNvSpPr>
          <p:nvPr>
            <p:ph type="body" sz="quarter" idx="24" hasCustomPrompt="1"/>
          </p:nvPr>
        </p:nvSpPr>
        <p:spPr>
          <a:xfrm>
            <a:off x="6485074" y="4820891"/>
            <a:ext cx="976123" cy="492025"/>
          </a:xfrm>
          <a:prstGeom prst="rect">
            <a:avLst/>
          </a:prstGeom>
        </p:spPr>
        <p:txBody>
          <a:bodyPr anchor="ctr"/>
          <a:lstStyle>
            <a:lvl1pPr marL="0" indent="0" algn="ctr">
              <a:lnSpc>
                <a:spcPct val="100000"/>
              </a:lnSpc>
              <a:buNone/>
              <a:defRPr sz="1200" cap="all" spc="200" baseline="0">
                <a:solidFill>
                  <a:schemeClr val="accent4"/>
                </a:solidFill>
                <a:latin typeface="+mj-lt"/>
              </a:defRPr>
            </a:lvl1pPr>
          </a:lstStyle>
          <a:p>
            <a:pPr lvl="0"/>
            <a:r>
              <a:rPr lang="en-US"/>
              <a:t>Click to add name</a:t>
            </a:r>
          </a:p>
        </p:txBody>
      </p:sp>
      <p:sp>
        <p:nvSpPr>
          <p:cNvPr id="2" name="Title 1">
            <a:extLst>
              <a:ext uri="{FF2B5EF4-FFF2-40B4-BE49-F238E27FC236}">
                <a16:creationId xmlns:a16="http://schemas.microsoft.com/office/drawing/2014/main" xmlns="" id="{2C07A013-A59B-4367-9832-ED55A6D25280}"/>
              </a:ext>
            </a:extLst>
          </p:cNvPr>
          <p:cNvSpPr>
            <a:spLocks noGrp="1"/>
          </p:cNvSpPr>
          <p:nvPr>
            <p:ph type="title" hasCustomPrompt="1"/>
          </p:nvPr>
        </p:nvSpPr>
        <p:spPr>
          <a:xfrm>
            <a:off x="655470"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28588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D1F00DA-5D59-4EDE-BA9C-D312B3FBBAF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94C3578F-2A0F-4E30-AF4A-8F796929EE04}"/>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01F6CA51-E5DC-4FC3-92F6-D5EC783C0A8A}"/>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1A10E530-F1C5-4166-A95F-3F8D022CCD74}"/>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ext Placeholder 14">
            <a:extLst>
              <a:ext uri="{FF2B5EF4-FFF2-40B4-BE49-F238E27FC236}">
                <a16:creationId xmlns:a16="http://schemas.microsoft.com/office/drawing/2014/main" xmlns="" id="{191453D1-9488-4F30-8223-1CB500BDC2F1}"/>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12" name="Text Placeholder 14">
            <a:extLst>
              <a:ext uri="{FF2B5EF4-FFF2-40B4-BE49-F238E27FC236}">
                <a16:creationId xmlns:a16="http://schemas.microsoft.com/office/drawing/2014/main" xmlns="" id="{4882AD8A-D4BD-4E12-8458-AC021F93B15C}"/>
              </a:ext>
            </a:extLst>
          </p:cNvPr>
          <p:cNvSpPr>
            <a:spLocks noGrp="1"/>
          </p:cNvSpPr>
          <p:nvPr>
            <p:ph type="body" sz="quarter" idx="26" hasCustomPrompt="1"/>
          </p:nvPr>
        </p:nvSpPr>
        <p:spPr>
          <a:xfrm>
            <a:off x="1628301"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3" name="Text Placeholder 14">
            <a:extLst>
              <a:ext uri="{FF2B5EF4-FFF2-40B4-BE49-F238E27FC236}">
                <a16:creationId xmlns:a16="http://schemas.microsoft.com/office/drawing/2014/main" xmlns="" id="{3DF3AAFC-DA9A-4A72-BBF9-5A097BC5950E}"/>
              </a:ext>
            </a:extLst>
          </p:cNvPr>
          <p:cNvSpPr>
            <a:spLocks noGrp="1"/>
          </p:cNvSpPr>
          <p:nvPr>
            <p:ph type="body" sz="quarter" idx="27" hasCustomPrompt="1"/>
          </p:nvPr>
        </p:nvSpPr>
        <p:spPr>
          <a:xfrm>
            <a:off x="4292455"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4" name="Text Placeholder 14">
            <a:extLst>
              <a:ext uri="{FF2B5EF4-FFF2-40B4-BE49-F238E27FC236}">
                <a16:creationId xmlns:a16="http://schemas.microsoft.com/office/drawing/2014/main" xmlns="" id="{2FF48EEE-6AEC-4E37-AD5C-EEB74BA0CEDB}"/>
              </a:ext>
            </a:extLst>
          </p:cNvPr>
          <p:cNvSpPr>
            <a:spLocks noGrp="1"/>
          </p:cNvSpPr>
          <p:nvPr>
            <p:ph type="body" sz="quarter" idx="28" hasCustomPrompt="1"/>
          </p:nvPr>
        </p:nvSpPr>
        <p:spPr>
          <a:xfrm>
            <a:off x="6885988"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5" name="Text Placeholder 14">
            <a:extLst>
              <a:ext uri="{FF2B5EF4-FFF2-40B4-BE49-F238E27FC236}">
                <a16:creationId xmlns:a16="http://schemas.microsoft.com/office/drawing/2014/main" xmlns="" id="{32066EA2-51F1-4F13-8E1B-89600E879074}"/>
              </a:ext>
            </a:extLst>
          </p:cNvPr>
          <p:cNvSpPr>
            <a:spLocks noGrp="1"/>
          </p:cNvSpPr>
          <p:nvPr>
            <p:ph type="body" sz="quarter" idx="13" hasCustomPrompt="1"/>
          </p:nvPr>
        </p:nvSpPr>
        <p:spPr>
          <a:xfrm>
            <a:off x="1313149"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xmlns="" id="{F14EBD1B-595C-4A54-92C8-3C5427E15C45}"/>
              </a:ext>
            </a:extLst>
          </p:cNvPr>
          <p:cNvSpPr>
            <a:spLocks noGrp="1"/>
          </p:cNvSpPr>
          <p:nvPr>
            <p:ph type="body" sz="quarter" idx="29" hasCustomPrompt="1"/>
          </p:nvPr>
        </p:nvSpPr>
        <p:spPr>
          <a:xfrm>
            <a:off x="3977303" y="4042389"/>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xmlns="" id="{B64F77B9-03A9-4E3E-B656-D3C0FBE25AB5}"/>
              </a:ext>
            </a:extLst>
          </p:cNvPr>
          <p:cNvSpPr>
            <a:spLocks noGrp="1"/>
          </p:cNvSpPr>
          <p:nvPr>
            <p:ph type="body" sz="quarter" idx="30" hasCustomPrompt="1"/>
          </p:nvPr>
        </p:nvSpPr>
        <p:spPr>
          <a:xfrm>
            <a:off x="6570835"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2" name="Title 1">
            <a:extLst>
              <a:ext uri="{FF2B5EF4-FFF2-40B4-BE49-F238E27FC236}">
                <a16:creationId xmlns:a16="http://schemas.microsoft.com/office/drawing/2014/main" xmlns="" id="{DFFECFB3-5650-476F-BB54-8A2A45F8AE7F}"/>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521985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3D91600-3E99-42F4-85C2-60F442CD5E7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22" name="Content Placeholder 8">
            <a:extLst>
              <a:ext uri="{FF2B5EF4-FFF2-40B4-BE49-F238E27FC236}">
                <a16:creationId xmlns:a16="http://schemas.microsoft.com/office/drawing/2014/main" xmlns="" id="{30B4BBA3-2E4B-4AF2-8A2B-92DD019631E8}"/>
              </a:ext>
            </a:extLst>
          </p:cNvPr>
          <p:cNvSpPr>
            <a:spLocks noGrp="1"/>
          </p:cNvSpPr>
          <p:nvPr>
            <p:ph sz="quarter" idx="39"/>
          </p:nvPr>
        </p:nvSpPr>
        <p:spPr>
          <a:xfrm>
            <a:off x="5169804"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4">
            <a:extLst>
              <a:ext uri="{FF2B5EF4-FFF2-40B4-BE49-F238E27FC236}">
                <a16:creationId xmlns:a16="http://schemas.microsoft.com/office/drawing/2014/main" xmlns="" id="{44460CAC-F6F8-43F8-93F5-188B790DEE63}"/>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3" name="Date Placeholder 2">
            <a:extLst>
              <a:ext uri="{FF2B5EF4-FFF2-40B4-BE49-F238E27FC236}">
                <a16:creationId xmlns:a16="http://schemas.microsoft.com/office/drawing/2014/main" xmlns="" id="{6968D310-58F4-4A10-A286-9B42AECFDD18}"/>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6C868E10-EEA7-4017-B7CA-17B5EB23C4EC}"/>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C2B014CA-8BED-467C-AC80-6DC5B3DDC405}"/>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78" name="Text Placeholder 14">
            <a:extLst>
              <a:ext uri="{FF2B5EF4-FFF2-40B4-BE49-F238E27FC236}">
                <a16:creationId xmlns:a16="http://schemas.microsoft.com/office/drawing/2014/main" xmlns="" id="{2C4E099A-EEE4-40B4-B9B5-32A5A981F951}"/>
              </a:ext>
            </a:extLst>
          </p:cNvPr>
          <p:cNvSpPr>
            <a:spLocks noGrp="1"/>
          </p:cNvSpPr>
          <p:nvPr>
            <p:ph type="body" sz="quarter" idx="36" hasCustomPrompt="1"/>
          </p:nvPr>
        </p:nvSpPr>
        <p:spPr>
          <a:xfrm>
            <a:off x="746964" y="2333979"/>
            <a:ext cx="4130794"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79" name="Text Placeholder 14">
            <a:extLst>
              <a:ext uri="{FF2B5EF4-FFF2-40B4-BE49-F238E27FC236}">
                <a16:creationId xmlns:a16="http://schemas.microsoft.com/office/drawing/2014/main" xmlns="" id="{51338F1A-6EF2-4AA5-9EE8-628C9D57C270}"/>
              </a:ext>
            </a:extLst>
          </p:cNvPr>
          <p:cNvSpPr>
            <a:spLocks noGrp="1"/>
          </p:cNvSpPr>
          <p:nvPr>
            <p:ph type="body" sz="quarter" idx="37" hasCustomPrompt="1"/>
          </p:nvPr>
        </p:nvSpPr>
        <p:spPr>
          <a:xfrm>
            <a:off x="5180645" y="2339783"/>
            <a:ext cx="4119347"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19" name="Title 1">
            <a:extLst>
              <a:ext uri="{FF2B5EF4-FFF2-40B4-BE49-F238E27FC236}">
                <a16:creationId xmlns:a16="http://schemas.microsoft.com/office/drawing/2014/main" xmlns="" id="{DF744EAD-73E9-49F3-9CA4-9A344EB625D9}"/>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
        <p:nvSpPr>
          <p:cNvPr id="9" name="Content Placeholder 8">
            <a:extLst>
              <a:ext uri="{FF2B5EF4-FFF2-40B4-BE49-F238E27FC236}">
                <a16:creationId xmlns:a16="http://schemas.microsoft.com/office/drawing/2014/main" xmlns="" id="{ACB4710E-545B-4940-B69A-359188335AD3}"/>
              </a:ext>
            </a:extLst>
          </p:cNvPr>
          <p:cNvSpPr>
            <a:spLocks noGrp="1"/>
          </p:cNvSpPr>
          <p:nvPr>
            <p:ph sz="quarter" idx="38"/>
          </p:nvPr>
        </p:nvSpPr>
        <p:spPr>
          <a:xfrm>
            <a:off x="758409"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27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9533791-52F7-40F6-B230-7BF6C505CCD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DE68A0C5-BEED-4BC5-ACD5-3F28EDE19EE3}"/>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B35EA781-4C22-4390-A03C-CA5DCCB7A2B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6FE694A4-07AC-48C4-A560-162C1F4ECD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6" name="Text Placeholder 14">
            <a:extLst>
              <a:ext uri="{FF2B5EF4-FFF2-40B4-BE49-F238E27FC236}">
                <a16:creationId xmlns:a16="http://schemas.microsoft.com/office/drawing/2014/main" xmlns="" id="{2A6B27A0-0449-46AE-A770-EBB281A1A953}"/>
              </a:ext>
            </a:extLst>
          </p:cNvPr>
          <p:cNvSpPr>
            <a:spLocks noGrp="1"/>
          </p:cNvSpPr>
          <p:nvPr>
            <p:ph type="body" sz="quarter" idx="17" hasCustomPrompt="1"/>
          </p:nvPr>
        </p:nvSpPr>
        <p:spPr>
          <a:xfrm>
            <a:off x="1412685"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xmlns="" id="{1E70DE9B-2CDE-44B6-9307-FC12D873CA40}"/>
              </a:ext>
            </a:extLst>
          </p:cNvPr>
          <p:cNvSpPr>
            <a:spLocks noGrp="1"/>
          </p:cNvSpPr>
          <p:nvPr>
            <p:ph type="body" sz="quarter" idx="18" hasCustomPrompt="1"/>
          </p:nvPr>
        </p:nvSpPr>
        <p:spPr>
          <a:xfrm>
            <a:off x="206395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xmlns="" id="{123B5183-98F9-43BF-BE37-2AE0A049EA8B}"/>
              </a:ext>
            </a:extLst>
          </p:cNvPr>
          <p:cNvSpPr>
            <a:spLocks noGrp="1"/>
          </p:cNvSpPr>
          <p:nvPr>
            <p:ph type="body" sz="quarter" idx="19" hasCustomPrompt="1"/>
          </p:nvPr>
        </p:nvSpPr>
        <p:spPr>
          <a:xfrm>
            <a:off x="2715220"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xmlns="" id="{49DAB7F1-F6E7-4F92-B252-D9B81196A3A9}"/>
              </a:ext>
            </a:extLst>
          </p:cNvPr>
          <p:cNvSpPr>
            <a:spLocks noGrp="1"/>
          </p:cNvSpPr>
          <p:nvPr>
            <p:ph type="body" sz="quarter" idx="20" hasCustomPrompt="1"/>
          </p:nvPr>
        </p:nvSpPr>
        <p:spPr>
          <a:xfrm>
            <a:off x="336648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xmlns="" id="{4037F0E4-C57B-4033-B973-C69A03D97024}"/>
              </a:ext>
            </a:extLst>
          </p:cNvPr>
          <p:cNvSpPr>
            <a:spLocks noGrp="1"/>
          </p:cNvSpPr>
          <p:nvPr>
            <p:ph type="body" sz="quarter" idx="21" hasCustomPrompt="1"/>
          </p:nvPr>
        </p:nvSpPr>
        <p:spPr>
          <a:xfrm>
            <a:off x="3968916" y="3170170"/>
            <a:ext cx="507631"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xmlns="" id="{85DAD742-736F-42D3-99FC-6046CF57A7A3}"/>
              </a:ext>
            </a:extLst>
          </p:cNvPr>
          <p:cNvSpPr>
            <a:spLocks noGrp="1"/>
          </p:cNvSpPr>
          <p:nvPr>
            <p:ph type="body" sz="quarter" idx="22" hasCustomPrompt="1"/>
          </p:nvPr>
        </p:nvSpPr>
        <p:spPr>
          <a:xfrm>
            <a:off x="466902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xmlns="" id="{53EC6732-F61D-431C-88C9-BAA5039B6BB6}"/>
              </a:ext>
            </a:extLst>
          </p:cNvPr>
          <p:cNvSpPr>
            <a:spLocks noGrp="1"/>
          </p:cNvSpPr>
          <p:nvPr>
            <p:ph type="body" sz="quarter" idx="23" hasCustomPrompt="1"/>
          </p:nvPr>
        </p:nvSpPr>
        <p:spPr>
          <a:xfrm>
            <a:off x="532028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xmlns="" id="{B8218F9A-C149-4D30-8437-B9D8C0DAF1D1}"/>
              </a:ext>
            </a:extLst>
          </p:cNvPr>
          <p:cNvSpPr>
            <a:spLocks noGrp="1"/>
          </p:cNvSpPr>
          <p:nvPr>
            <p:ph type="body" sz="quarter" idx="24" hasCustomPrompt="1"/>
          </p:nvPr>
        </p:nvSpPr>
        <p:spPr>
          <a:xfrm>
            <a:off x="597155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xmlns="" id="{BCA166BB-F293-4289-B0EB-57580EC9608B}"/>
              </a:ext>
            </a:extLst>
          </p:cNvPr>
          <p:cNvSpPr>
            <a:spLocks noGrp="1"/>
          </p:cNvSpPr>
          <p:nvPr>
            <p:ph type="body" sz="quarter" idx="25" hasCustomPrompt="1"/>
          </p:nvPr>
        </p:nvSpPr>
        <p:spPr>
          <a:xfrm>
            <a:off x="6622824"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xmlns="" id="{77397369-CCB5-450E-8FD1-46B3B54F6B89}"/>
              </a:ext>
            </a:extLst>
          </p:cNvPr>
          <p:cNvSpPr>
            <a:spLocks noGrp="1"/>
          </p:cNvSpPr>
          <p:nvPr>
            <p:ph type="body" sz="quarter" idx="26" hasCustomPrompt="1"/>
          </p:nvPr>
        </p:nvSpPr>
        <p:spPr>
          <a:xfrm>
            <a:off x="727409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xmlns="" id="{78252082-BCF2-4955-B695-35F48EF76FD9}"/>
              </a:ext>
            </a:extLst>
          </p:cNvPr>
          <p:cNvSpPr>
            <a:spLocks noGrp="1"/>
          </p:cNvSpPr>
          <p:nvPr>
            <p:ph type="body" sz="quarter" idx="27" hasCustomPrompt="1"/>
          </p:nvPr>
        </p:nvSpPr>
        <p:spPr>
          <a:xfrm>
            <a:off x="792535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xmlns="" id="{AF998D11-3FAA-4712-8C34-404C1BDCECBD}"/>
              </a:ext>
            </a:extLst>
          </p:cNvPr>
          <p:cNvSpPr>
            <a:spLocks noGrp="1"/>
          </p:cNvSpPr>
          <p:nvPr>
            <p:ph type="body" sz="quarter" idx="28" hasCustomPrompt="1"/>
          </p:nvPr>
        </p:nvSpPr>
        <p:spPr>
          <a:xfrm>
            <a:off x="857662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xmlns="" id="{2AA33C54-3898-452E-979F-F1B5853E737C}"/>
              </a:ext>
            </a:extLst>
          </p:cNvPr>
          <p:cNvSpPr>
            <a:spLocks noGrp="1"/>
          </p:cNvSpPr>
          <p:nvPr>
            <p:ph type="body" sz="quarter" idx="29" hasCustomPrompt="1"/>
          </p:nvPr>
        </p:nvSpPr>
        <p:spPr>
          <a:xfrm>
            <a:off x="1412685"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xmlns="" id="{0569AA0A-65D1-4456-9A14-327E6CE6DF6A}"/>
              </a:ext>
            </a:extLst>
          </p:cNvPr>
          <p:cNvSpPr>
            <a:spLocks noGrp="1"/>
          </p:cNvSpPr>
          <p:nvPr>
            <p:ph type="body" sz="quarter" idx="30" hasCustomPrompt="1"/>
          </p:nvPr>
        </p:nvSpPr>
        <p:spPr>
          <a:xfrm>
            <a:off x="206395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xmlns="" id="{028EB91C-9303-4EB3-886A-E5DA884A80FD}"/>
              </a:ext>
            </a:extLst>
          </p:cNvPr>
          <p:cNvSpPr>
            <a:spLocks noGrp="1"/>
          </p:cNvSpPr>
          <p:nvPr>
            <p:ph type="body" sz="quarter" idx="31" hasCustomPrompt="1"/>
          </p:nvPr>
        </p:nvSpPr>
        <p:spPr>
          <a:xfrm>
            <a:off x="2715220"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xmlns="" id="{4A47908B-3F69-4786-9C40-C12392133F05}"/>
              </a:ext>
            </a:extLst>
          </p:cNvPr>
          <p:cNvSpPr>
            <a:spLocks noGrp="1"/>
          </p:cNvSpPr>
          <p:nvPr>
            <p:ph type="body" sz="quarter" idx="32" hasCustomPrompt="1"/>
          </p:nvPr>
        </p:nvSpPr>
        <p:spPr>
          <a:xfrm>
            <a:off x="336648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xmlns="" id="{378EEBEC-FDBD-4D14-ADCA-4C72B269E993}"/>
              </a:ext>
            </a:extLst>
          </p:cNvPr>
          <p:cNvSpPr>
            <a:spLocks noGrp="1"/>
          </p:cNvSpPr>
          <p:nvPr>
            <p:ph type="body" sz="quarter" idx="33" hasCustomPrompt="1"/>
          </p:nvPr>
        </p:nvSpPr>
        <p:spPr>
          <a:xfrm>
            <a:off x="3968916" y="4871997"/>
            <a:ext cx="507631"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xmlns="" id="{044989A5-8040-43C0-BE05-6A79C3BE6378}"/>
              </a:ext>
            </a:extLst>
          </p:cNvPr>
          <p:cNvSpPr>
            <a:spLocks noGrp="1"/>
          </p:cNvSpPr>
          <p:nvPr>
            <p:ph type="body" sz="quarter" idx="34" hasCustomPrompt="1"/>
          </p:nvPr>
        </p:nvSpPr>
        <p:spPr>
          <a:xfrm>
            <a:off x="466902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xmlns="" id="{52581A3A-F479-4780-81BE-CCBCF398141A}"/>
              </a:ext>
            </a:extLst>
          </p:cNvPr>
          <p:cNvSpPr>
            <a:spLocks noGrp="1"/>
          </p:cNvSpPr>
          <p:nvPr>
            <p:ph type="body" sz="quarter" idx="35" hasCustomPrompt="1"/>
          </p:nvPr>
        </p:nvSpPr>
        <p:spPr>
          <a:xfrm>
            <a:off x="532028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xmlns="" id="{3D361DBA-153A-4846-BDA4-CC63FF94744D}"/>
              </a:ext>
            </a:extLst>
          </p:cNvPr>
          <p:cNvSpPr>
            <a:spLocks noGrp="1"/>
          </p:cNvSpPr>
          <p:nvPr>
            <p:ph type="body" sz="quarter" idx="36" hasCustomPrompt="1"/>
          </p:nvPr>
        </p:nvSpPr>
        <p:spPr>
          <a:xfrm>
            <a:off x="597155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xmlns="" id="{78FB324E-EE00-4CC5-9F81-5EF71F305031}"/>
              </a:ext>
            </a:extLst>
          </p:cNvPr>
          <p:cNvSpPr>
            <a:spLocks noGrp="1"/>
          </p:cNvSpPr>
          <p:nvPr>
            <p:ph type="body" sz="quarter" idx="37" hasCustomPrompt="1"/>
          </p:nvPr>
        </p:nvSpPr>
        <p:spPr>
          <a:xfrm>
            <a:off x="6622824"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xmlns="" id="{78AA454F-F92D-4844-92A6-A3FEDD88B302}"/>
              </a:ext>
            </a:extLst>
          </p:cNvPr>
          <p:cNvSpPr>
            <a:spLocks noGrp="1"/>
          </p:cNvSpPr>
          <p:nvPr>
            <p:ph type="body" sz="quarter" idx="38" hasCustomPrompt="1"/>
          </p:nvPr>
        </p:nvSpPr>
        <p:spPr>
          <a:xfrm>
            <a:off x="727409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xmlns="" id="{651BCA7B-5BF4-4A0F-95C1-2014315E80B1}"/>
              </a:ext>
            </a:extLst>
          </p:cNvPr>
          <p:cNvSpPr>
            <a:spLocks noGrp="1"/>
          </p:cNvSpPr>
          <p:nvPr>
            <p:ph type="body" sz="quarter" idx="39" hasCustomPrompt="1"/>
          </p:nvPr>
        </p:nvSpPr>
        <p:spPr>
          <a:xfrm>
            <a:off x="792535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xmlns="" id="{7E3F41F1-0E06-45ED-894F-7F38510C2728}"/>
              </a:ext>
            </a:extLst>
          </p:cNvPr>
          <p:cNvSpPr>
            <a:spLocks noGrp="1"/>
          </p:cNvSpPr>
          <p:nvPr>
            <p:ph type="body" sz="quarter" idx="40" hasCustomPrompt="1"/>
          </p:nvPr>
        </p:nvSpPr>
        <p:spPr>
          <a:xfrm>
            <a:off x="857662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52" name="Text Placeholder 14">
            <a:extLst>
              <a:ext uri="{FF2B5EF4-FFF2-40B4-BE49-F238E27FC236}">
                <a16:creationId xmlns:a16="http://schemas.microsoft.com/office/drawing/2014/main" xmlns="" id="{C02572F8-1812-49D5-B24A-088659DE9FC7}"/>
              </a:ext>
            </a:extLst>
          </p:cNvPr>
          <p:cNvSpPr>
            <a:spLocks noGrp="1"/>
          </p:cNvSpPr>
          <p:nvPr>
            <p:ph type="body" sz="quarter" idx="41" hasCustomPrompt="1"/>
          </p:nvPr>
        </p:nvSpPr>
        <p:spPr>
          <a:xfrm>
            <a:off x="539363" y="2763180"/>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3" name="Text Placeholder 14">
            <a:extLst>
              <a:ext uri="{FF2B5EF4-FFF2-40B4-BE49-F238E27FC236}">
                <a16:creationId xmlns:a16="http://schemas.microsoft.com/office/drawing/2014/main" xmlns="" id="{453EA1A1-A67D-4132-9EA0-584E8FA796C3}"/>
              </a:ext>
            </a:extLst>
          </p:cNvPr>
          <p:cNvSpPr>
            <a:spLocks noGrp="1"/>
          </p:cNvSpPr>
          <p:nvPr>
            <p:ph type="body" sz="quarter" idx="42" hasCustomPrompt="1"/>
          </p:nvPr>
        </p:nvSpPr>
        <p:spPr>
          <a:xfrm>
            <a:off x="539363" y="4449967"/>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4" name="Text Placeholder 14">
            <a:extLst>
              <a:ext uri="{FF2B5EF4-FFF2-40B4-BE49-F238E27FC236}">
                <a16:creationId xmlns:a16="http://schemas.microsoft.com/office/drawing/2014/main" xmlns="" id="{658BFCC4-C261-4874-8195-FDA3C5001E05}"/>
              </a:ext>
            </a:extLst>
          </p:cNvPr>
          <p:cNvSpPr>
            <a:spLocks noGrp="1"/>
          </p:cNvSpPr>
          <p:nvPr>
            <p:ph type="body" sz="quarter" idx="43" hasCustomPrompt="1"/>
          </p:nvPr>
        </p:nvSpPr>
        <p:spPr>
          <a:xfrm>
            <a:off x="1674228"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xmlns="" id="{158708C7-ABA0-43E5-BB89-A1B7B2C45233}"/>
              </a:ext>
            </a:extLst>
          </p:cNvPr>
          <p:cNvSpPr>
            <a:spLocks noGrp="1"/>
          </p:cNvSpPr>
          <p:nvPr>
            <p:ph type="body" sz="quarter" idx="44" hasCustomPrompt="1"/>
          </p:nvPr>
        </p:nvSpPr>
        <p:spPr>
          <a:xfrm>
            <a:off x="3628031"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xmlns="" id="{2AE59213-95B1-4597-AD8C-D55D96D561EA}"/>
              </a:ext>
            </a:extLst>
          </p:cNvPr>
          <p:cNvSpPr>
            <a:spLocks noGrp="1"/>
          </p:cNvSpPr>
          <p:nvPr>
            <p:ph type="body" sz="quarter" idx="45" hasCustomPrompt="1"/>
          </p:nvPr>
        </p:nvSpPr>
        <p:spPr>
          <a:xfrm>
            <a:off x="6884367"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xmlns="" id="{2B9A460E-592F-41EA-9F9C-8953AFAC2236}"/>
              </a:ext>
            </a:extLst>
          </p:cNvPr>
          <p:cNvSpPr>
            <a:spLocks noGrp="1"/>
          </p:cNvSpPr>
          <p:nvPr>
            <p:ph type="body" sz="quarter" idx="46" hasCustomPrompt="1"/>
          </p:nvPr>
        </p:nvSpPr>
        <p:spPr>
          <a:xfrm>
            <a:off x="1674228"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xmlns="" id="{3065B3A8-F99B-47E6-B517-D93AC0FC4501}"/>
              </a:ext>
            </a:extLst>
          </p:cNvPr>
          <p:cNvSpPr>
            <a:spLocks noGrp="1"/>
          </p:cNvSpPr>
          <p:nvPr>
            <p:ph type="body" sz="quarter" idx="47" hasCustomPrompt="1"/>
          </p:nvPr>
        </p:nvSpPr>
        <p:spPr>
          <a:xfrm>
            <a:off x="4930566" y="3862599"/>
            <a:ext cx="1188072" cy="549318"/>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9" name="Text Placeholder 14">
            <a:extLst>
              <a:ext uri="{FF2B5EF4-FFF2-40B4-BE49-F238E27FC236}">
                <a16:creationId xmlns:a16="http://schemas.microsoft.com/office/drawing/2014/main" xmlns="" id="{B2187073-BC0A-4137-A204-D35C44CD7F87}"/>
              </a:ext>
            </a:extLst>
          </p:cNvPr>
          <p:cNvSpPr>
            <a:spLocks noGrp="1"/>
          </p:cNvSpPr>
          <p:nvPr>
            <p:ph type="body" sz="quarter" idx="48" hasCustomPrompt="1"/>
          </p:nvPr>
        </p:nvSpPr>
        <p:spPr>
          <a:xfrm>
            <a:off x="8186902"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40" name="Title 1">
            <a:extLst>
              <a:ext uri="{FF2B5EF4-FFF2-40B4-BE49-F238E27FC236}">
                <a16:creationId xmlns:a16="http://schemas.microsoft.com/office/drawing/2014/main" xmlns="" id="{35F35AF6-FBA2-4CA2-8A1F-2C977E6C9754}"/>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155821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5C89BE0-E34D-48FA-8ED2-CA69BFBC4FB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13" name="Picture Placeholder 7">
            <a:extLst>
              <a:ext uri="{FF2B5EF4-FFF2-40B4-BE49-F238E27FC236}">
                <a16:creationId xmlns:a16="http://schemas.microsoft.com/office/drawing/2014/main" xmlns="" id="{AB20A778-FBFD-4ED2-8E9B-6645F59A4D16}"/>
              </a:ext>
            </a:extLst>
          </p:cNvPr>
          <p:cNvSpPr>
            <a:spLocks noGrp="1"/>
          </p:cNvSpPr>
          <p:nvPr>
            <p:ph type="pic" sz="quarter" idx="14" hasCustomPrompt="1"/>
          </p:nvPr>
        </p:nvSpPr>
        <p:spPr>
          <a:xfrm>
            <a:off x="5923279" y="0"/>
            <a:ext cx="4135121" cy="6867376"/>
          </a:xfrm>
        </p:spPr>
        <p:txBody>
          <a:bodyPr/>
          <a:lstStyle>
            <a:lvl1pPr marL="0" indent="0" algn="ctr">
              <a:buNone/>
              <a:defRPr>
                <a:solidFill>
                  <a:schemeClr val="bg1"/>
                </a:solidFill>
              </a:defRPr>
            </a:lvl1pPr>
          </a:lstStyle>
          <a:p>
            <a:r>
              <a:rPr lang="en-US" dirty="0"/>
              <a:t>Click to add photo</a:t>
            </a:r>
          </a:p>
        </p:txBody>
      </p:sp>
      <p:sp>
        <p:nvSpPr>
          <p:cNvPr id="8" name="Picture Placeholder 7">
            <a:extLst>
              <a:ext uri="{FF2B5EF4-FFF2-40B4-BE49-F238E27FC236}">
                <a16:creationId xmlns:a16="http://schemas.microsoft.com/office/drawing/2014/main" xmlns="" id="{3B12CF59-4802-4969-8645-8E2014DF0AB6}"/>
              </a:ext>
            </a:extLst>
          </p:cNvPr>
          <p:cNvSpPr>
            <a:spLocks noGrp="1"/>
          </p:cNvSpPr>
          <p:nvPr>
            <p:ph type="pic" sz="quarter" idx="13" hasCustomPrompt="1"/>
          </p:nvPr>
        </p:nvSpPr>
        <p:spPr>
          <a:xfrm>
            <a:off x="5923279" y="0"/>
            <a:ext cx="4135120" cy="6867376"/>
          </a:xfrm>
        </p:spPr>
        <p:txBody>
          <a:bodyPr/>
          <a:lstStyle>
            <a:lvl1pPr marL="0" indent="0" algn="ctr">
              <a:buNone/>
              <a:defRPr>
                <a:solidFill>
                  <a:schemeClr val="bg1"/>
                </a:solidFill>
              </a:defRPr>
            </a:lvl1pPr>
          </a:lstStyle>
          <a:p>
            <a:r>
              <a:rPr lang="en-US" dirty="0"/>
              <a:t>Click to add photo</a:t>
            </a:r>
          </a:p>
        </p:txBody>
      </p:sp>
      <p:sp>
        <p:nvSpPr>
          <p:cNvPr id="3" name="Date Placeholder 2">
            <a:extLst>
              <a:ext uri="{FF2B5EF4-FFF2-40B4-BE49-F238E27FC236}">
                <a16:creationId xmlns:a16="http://schemas.microsoft.com/office/drawing/2014/main" xmlns="" id="{523CB959-A5D6-4887-9B77-916F0EA10660}"/>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E8C0AFFF-66EA-44D7-828D-244A190B13B2}"/>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4D589006-A738-42A2-B328-34F70A778A8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xmlns="" id="{473E75D8-7274-49D2-8CF2-0E990C29CCA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
        <p:nvSpPr>
          <p:cNvPr id="6" name="Content Placeholder 5">
            <a:extLst>
              <a:ext uri="{FF2B5EF4-FFF2-40B4-BE49-F238E27FC236}">
                <a16:creationId xmlns:a16="http://schemas.microsoft.com/office/drawing/2014/main" xmlns="" id="{28591683-9C5C-45D2-A241-FC48B66B50DB}"/>
              </a:ext>
            </a:extLst>
          </p:cNvPr>
          <p:cNvSpPr>
            <a:spLocks noGrp="1"/>
          </p:cNvSpPr>
          <p:nvPr>
            <p:ph sz="quarter" idx="15"/>
          </p:nvPr>
        </p:nvSpPr>
        <p:spPr>
          <a:xfrm>
            <a:off x="654844" y="1238250"/>
            <a:ext cx="4473474" cy="4590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096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39293AB-35CB-4344-A710-9C0BF396AEA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AE5B5434-FC37-4DD2-AA81-6499AA6FB24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E8DC474A-5DF9-4EA3-A273-CA3941061639}"/>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DF6B1742-3B51-4EFC-8A04-CD872DE4EC37}"/>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9" name="Rectangle 8">
            <a:extLst>
              <a:ext uri="{FF2B5EF4-FFF2-40B4-BE49-F238E27FC236}">
                <a16:creationId xmlns:a16="http://schemas.microsoft.com/office/drawing/2014/main" xmlns="" id="{425C06A4-0C2D-4746-83C3-410A9B469E89}"/>
              </a:ext>
            </a:extLst>
          </p:cNvPr>
          <p:cNvSpPr/>
          <p:nvPr userDrawn="1"/>
        </p:nvSpPr>
        <p:spPr>
          <a:xfrm>
            <a:off x="609925" y="739302"/>
            <a:ext cx="8838551" cy="5379396"/>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9">
            <a:extLst>
              <a:ext uri="{FF2B5EF4-FFF2-40B4-BE49-F238E27FC236}">
                <a16:creationId xmlns:a16="http://schemas.microsoft.com/office/drawing/2014/main" xmlns="" id="{890CF5DC-D21B-4DF3-8248-1F809124AD98}"/>
              </a:ext>
            </a:extLst>
          </p:cNvPr>
          <p:cNvSpPr>
            <a:spLocks noGrp="1"/>
          </p:cNvSpPr>
          <p:nvPr>
            <p:ph type="pic" sz="quarter" idx="15" hasCustomPrompt="1"/>
          </p:nvPr>
        </p:nvSpPr>
        <p:spPr>
          <a:xfrm>
            <a:off x="1488084" y="2804055"/>
            <a:ext cx="1227121" cy="149841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a16="http://schemas.microsoft.com/office/drawing/2014/main" xmlns="" id="{BEE26967-C0C7-4310-90FC-F1914D2403E8}"/>
              </a:ext>
            </a:extLst>
          </p:cNvPr>
          <p:cNvSpPr>
            <a:spLocks noGrp="1"/>
          </p:cNvSpPr>
          <p:nvPr>
            <p:ph type="body" sz="quarter" idx="18" hasCustomPrompt="1"/>
          </p:nvPr>
        </p:nvSpPr>
        <p:spPr>
          <a:xfrm>
            <a:off x="1227798"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15" name="Text Placeholder 10">
            <a:extLst>
              <a:ext uri="{FF2B5EF4-FFF2-40B4-BE49-F238E27FC236}">
                <a16:creationId xmlns:a16="http://schemas.microsoft.com/office/drawing/2014/main" xmlns="" id="{3CA187B6-5AE8-4D11-8E79-63677F474D26}"/>
              </a:ext>
            </a:extLst>
          </p:cNvPr>
          <p:cNvSpPr>
            <a:spLocks noGrp="1"/>
          </p:cNvSpPr>
          <p:nvPr>
            <p:ph type="body" sz="quarter" idx="19" hasCustomPrompt="1"/>
          </p:nvPr>
        </p:nvSpPr>
        <p:spPr>
          <a:xfrm>
            <a:off x="1227798"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16" name="Picture Placeholder 9">
            <a:extLst>
              <a:ext uri="{FF2B5EF4-FFF2-40B4-BE49-F238E27FC236}">
                <a16:creationId xmlns:a16="http://schemas.microsoft.com/office/drawing/2014/main" xmlns="" id="{A72BAC04-D935-470E-B6B5-E9CCE70D11F4}"/>
              </a:ext>
            </a:extLst>
          </p:cNvPr>
          <p:cNvSpPr>
            <a:spLocks noGrp="1"/>
          </p:cNvSpPr>
          <p:nvPr>
            <p:ph type="pic" sz="quarter" idx="20" hasCustomPrompt="1"/>
          </p:nvPr>
        </p:nvSpPr>
        <p:spPr>
          <a:xfrm>
            <a:off x="3445168" y="2804055"/>
            <a:ext cx="1227121" cy="1498417"/>
          </a:xfrm>
          <a:prstGeom prst="rect">
            <a:avLst/>
          </a:prstGeom>
        </p:spPr>
        <p:txBody>
          <a:bodyPr/>
          <a:lstStyle>
            <a:lvl1pPr marL="0" indent="0" algn="ctr">
              <a:buNone/>
              <a:defRPr/>
            </a:lvl1pPr>
          </a:lstStyle>
          <a:p>
            <a:r>
              <a:rPr lang="en-US" dirty="0"/>
              <a:t>Click to add photo</a:t>
            </a:r>
          </a:p>
        </p:txBody>
      </p:sp>
      <p:sp>
        <p:nvSpPr>
          <p:cNvPr id="17" name="Picture Placeholder 9">
            <a:extLst>
              <a:ext uri="{FF2B5EF4-FFF2-40B4-BE49-F238E27FC236}">
                <a16:creationId xmlns:a16="http://schemas.microsoft.com/office/drawing/2014/main" xmlns="" id="{456256DC-B113-4559-8D0B-3F8B4A7CAB2B}"/>
              </a:ext>
            </a:extLst>
          </p:cNvPr>
          <p:cNvSpPr>
            <a:spLocks noGrp="1"/>
          </p:cNvSpPr>
          <p:nvPr>
            <p:ph type="pic" sz="quarter" idx="21" hasCustomPrompt="1"/>
          </p:nvPr>
        </p:nvSpPr>
        <p:spPr>
          <a:xfrm>
            <a:off x="5402253" y="2804055"/>
            <a:ext cx="1227121" cy="1498417"/>
          </a:xfrm>
          <a:prstGeom prst="rect">
            <a:avLst/>
          </a:prstGeom>
        </p:spPr>
        <p:txBody>
          <a:bodyPr/>
          <a:lstStyle>
            <a:lvl1pPr marL="0" indent="0" algn="ctr">
              <a:buNone/>
              <a:defRPr/>
            </a:lvl1pPr>
          </a:lstStyle>
          <a:p>
            <a:r>
              <a:rPr lang="en-US" dirty="0"/>
              <a:t>Click to add photo</a:t>
            </a:r>
          </a:p>
        </p:txBody>
      </p:sp>
      <p:sp>
        <p:nvSpPr>
          <p:cNvPr id="18" name="Picture Placeholder 9">
            <a:extLst>
              <a:ext uri="{FF2B5EF4-FFF2-40B4-BE49-F238E27FC236}">
                <a16:creationId xmlns:a16="http://schemas.microsoft.com/office/drawing/2014/main" xmlns="" id="{E60A063A-DD07-4E82-9217-A8AD06D7C94F}"/>
              </a:ext>
            </a:extLst>
          </p:cNvPr>
          <p:cNvSpPr>
            <a:spLocks noGrp="1"/>
          </p:cNvSpPr>
          <p:nvPr>
            <p:ph type="pic" sz="quarter" idx="22" hasCustomPrompt="1"/>
          </p:nvPr>
        </p:nvSpPr>
        <p:spPr>
          <a:xfrm>
            <a:off x="7359339" y="2804055"/>
            <a:ext cx="1227121" cy="1498417"/>
          </a:xfrm>
          <a:prstGeom prst="rect">
            <a:avLst/>
          </a:prstGeom>
        </p:spPr>
        <p:txBody>
          <a:bodyPr/>
          <a:lstStyle>
            <a:lvl1pPr marL="0" indent="0" algn="ctr">
              <a:buNone/>
              <a:defRPr/>
            </a:lvl1pPr>
          </a:lstStyle>
          <a:p>
            <a:r>
              <a:rPr lang="en-US" dirty="0"/>
              <a:t>Click to add photo</a:t>
            </a:r>
          </a:p>
        </p:txBody>
      </p:sp>
      <p:sp>
        <p:nvSpPr>
          <p:cNvPr id="19" name="Text Placeholder 10">
            <a:extLst>
              <a:ext uri="{FF2B5EF4-FFF2-40B4-BE49-F238E27FC236}">
                <a16:creationId xmlns:a16="http://schemas.microsoft.com/office/drawing/2014/main" xmlns="" id="{4194B9ED-C9B7-4850-B875-B179F9A6ADC4}"/>
              </a:ext>
            </a:extLst>
          </p:cNvPr>
          <p:cNvSpPr>
            <a:spLocks noGrp="1"/>
          </p:cNvSpPr>
          <p:nvPr>
            <p:ph type="body" sz="quarter" idx="23" hasCustomPrompt="1"/>
          </p:nvPr>
        </p:nvSpPr>
        <p:spPr>
          <a:xfrm>
            <a:off x="3184883"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0" name="Text Placeholder 10">
            <a:extLst>
              <a:ext uri="{FF2B5EF4-FFF2-40B4-BE49-F238E27FC236}">
                <a16:creationId xmlns:a16="http://schemas.microsoft.com/office/drawing/2014/main" xmlns="" id="{DBB00C57-7DE2-436D-8748-527515EE4A6A}"/>
              </a:ext>
            </a:extLst>
          </p:cNvPr>
          <p:cNvSpPr>
            <a:spLocks noGrp="1"/>
          </p:cNvSpPr>
          <p:nvPr>
            <p:ph type="body" sz="quarter" idx="24" hasCustomPrompt="1"/>
          </p:nvPr>
        </p:nvSpPr>
        <p:spPr>
          <a:xfrm>
            <a:off x="3184883"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1" name="Text Placeholder 10">
            <a:extLst>
              <a:ext uri="{FF2B5EF4-FFF2-40B4-BE49-F238E27FC236}">
                <a16:creationId xmlns:a16="http://schemas.microsoft.com/office/drawing/2014/main" xmlns="" id="{D6503F18-AEB2-4183-8F37-6BE4BBD66EE2}"/>
              </a:ext>
            </a:extLst>
          </p:cNvPr>
          <p:cNvSpPr>
            <a:spLocks noGrp="1"/>
          </p:cNvSpPr>
          <p:nvPr>
            <p:ph type="body" sz="quarter" idx="25" hasCustomPrompt="1"/>
          </p:nvPr>
        </p:nvSpPr>
        <p:spPr>
          <a:xfrm>
            <a:off x="5141967"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2" name="Text Placeholder 10">
            <a:extLst>
              <a:ext uri="{FF2B5EF4-FFF2-40B4-BE49-F238E27FC236}">
                <a16:creationId xmlns:a16="http://schemas.microsoft.com/office/drawing/2014/main" xmlns="" id="{D01AC31E-901A-4C34-A8AE-71C303E07F53}"/>
              </a:ext>
            </a:extLst>
          </p:cNvPr>
          <p:cNvSpPr>
            <a:spLocks noGrp="1"/>
          </p:cNvSpPr>
          <p:nvPr>
            <p:ph type="body" sz="quarter" idx="26" hasCustomPrompt="1"/>
          </p:nvPr>
        </p:nvSpPr>
        <p:spPr>
          <a:xfrm>
            <a:off x="5141967"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3" name="Text Placeholder 10">
            <a:extLst>
              <a:ext uri="{FF2B5EF4-FFF2-40B4-BE49-F238E27FC236}">
                <a16:creationId xmlns:a16="http://schemas.microsoft.com/office/drawing/2014/main" xmlns="" id="{F113CB6D-E397-418B-8738-D96E553ADD2F}"/>
              </a:ext>
            </a:extLst>
          </p:cNvPr>
          <p:cNvSpPr>
            <a:spLocks noGrp="1"/>
          </p:cNvSpPr>
          <p:nvPr>
            <p:ph type="body" sz="quarter" idx="27" hasCustomPrompt="1"/>
          </p:nvPr>
        </p:nvSpPr>
        <p:spPr>
          <a:xfrm>
            <a:off x="7099052" y="4570548"/>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4" name="Text Placeholder 10">
            <a:extLst>
              <a:ext uri="{FF2B5EF4-FFF2-40B4-BE49-F238E27FC236}">
                <a16:creationId xmlns:a16="http://schemas.microsoft.com/office/drawing/2014/main" xmlns="" id="{63EA5C1A-BB92-4C5E-BB99-A85B0B0FC499}"/>
              </a:ext>
            </a:extLst>
          </p:cNvPr>
          <p:cNvSpPr>
            <a:spLocks noGrp="1"/>
          </p:cNvSpPr>
          <p:nvPr>
            <p:ph type="body" sz="quarter" idx="28" hasCustomPrompt="1"/>
          </p:nvPr>
        </p:nvSpPr>
        <p:spPr>
          <a:xfrm>
            <a:off x="7099052" y="4886782"/>
            <a:ext cx="1747693"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6" name="Rectangle 25">
            <a:extLst>
              <a:ext uri="{FF2B5EF4-FFF2-40B4-BE49-F238E27FC236}">
                <a16:creationId xmlns:a16="http://schemas.microsoft.com/office/drawing/2014/main" xmlns="" id="{90E93D6C-0CD6-42A7-A2D2-C8582F7B353C}"/>
              </a:ext>
            </a:extLst>
          </p:cNvPr>
          <p:cNvSpPr/>
          <p:nvPr userDrawn="1"/>
        </p:nvSpPr>
        <p:spPr>
          <a:xfrm>
            <a:off x="1391217"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B7D0FDBA-5294-4730-92D6-440AA8DE35AE}"/>
              </a:ext>
            </a:extLst>
          </p:cNvPr>
          <p:cNvSpPr/>
          <p:nvPr userDrawn="1"/>
        </p:nvSpPr>
        <p:spPr>
          <a:xfrm>
            <a:off x="334830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xmlns="" id="{E8E75564-AD04-4406-979E-AC0A8BE2AEFD}"/>
              </a:ext>
            </a:extLst>
          </p:cNvPr>
          <p:cNvSpPr/>
          <p:nvPr userDrawn="1"/>
        </p:nvSpPr>
        <p:spPr>
          <a:xfrm>
            <a:off x="5305386"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xmlns="" id="{0E7899F8-DBAB-4DCC-857C-94A3CF0FE542}"/>
              </a:ext>
            </a:extLst>
          </p:cNvPr>
          <p:cNvSpPr/>
          <p:nvPr userDrawn="1"/>
        </p:nvSpPr>
        <p:spPr>
          <a:xfrm>
            <a:off x="726247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B41C8F6-B68C-4B34-A1EC-848B6301BE02}"/>
              </a:ext>
            </a:extLst>
          </p:cNvPr>
          <p:cNvSpPr>
            <a:spLocks noGrp="1"/>
          </p:cNvSpPr>
          <p:nvPr>
            <p:ph type="title" hasCustomPrompt="1"/>
          </p:nvPr>
        </p:nvSpPr>
        <p:spPr>
          <a:xfrm>
            <a:off x="2023476" y="1566779"/>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71406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 Full Team">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6B7C369-B3B1-47DB-AFB5-4A2FA0A0469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26EDB6E9-4285-4C1C-9752-2D43D60780B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B52EDB06-237E-4E77-B217-FD0E19A4108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A0BACDA0-CD42-4B14-A524-FF6FF7E28A6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Rectangle 10">
            <a:extLst>
              <a:ext uri="{FF2B5EF4-FFF2-40B4-BE49-F238E27FC236}">
                <a16:creationId xmlns:a16="http://schemas.microsoft.com/office/drawing/2014/main" xmlns="" id="{C8C5DE79-8AB4-425F-A9CB-B17901806732}"/>
              </a:ext>
            </a:extLst>
          </p:cNvPr>
          <p:cNvSpPr/>
          <p:nvPr userDrawn="1"/>
        </p:nvSpPr>
        <p:spPr>
          <a:xfrm>
            <a:off x="609925" y="739302"/>
            <a:ext cx="8838551" cy="5379396"/>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10">
            <a:extLst>
              <a:ext uri="{FF2B5EF4-FFF2-40B4-BE49-F238E27FC236}">
                <a16:creationId xmlns:a16="http://schemas.microsoft.com/office/drawing/2014/main" xmlns="" id="{A8FDD580-B69C-4AF1-9C0C-1CF94ECEB278}"/>
              </a:ext>
            </a:extLst>
          </p:cNvPr>
          <p:cNvSpPr>
            <a:spLocks noGrp="1"/>
          </p:cNvSpPr>
          <p:nvPr>
            <p:ph type="body" sz="quarter" idx="18" hasCustomPrompt="1"/>
          </p:nvPr>
        </p:nvSpPr>
        <p:spPr>
          <a:xfrm>
            <a:off x="1170244"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2" name="Text Placeholder 10">
            <a:extLst>
              <a:ext uri="{FF2B5EF4-FFF2-40B4-BE49-F238E27FC236}">
                <a16:creationId xmlns:a16="http://schemas.microsoft.com/office/drawing/2014/main" xmlns="" id="{7A72E08F-5B05-415B-A503-4CED86D11FE1}"/>
              </a:ext>
            </a:extLst>
          </p:cNvPr>
          <p:cNvSpPr>
            <a:spLocks noGrp="1"/>
          </p:cNvSpPr>
          <p:nvPr>
            <p:ph type="body" sz="quarter" idx="19" hasCustomPrompt="1"/>
          </p:nvPr>
        </p:nvSpPr>
        <p:spPr>
          <a:xfrm>
            <a:off x="1170244"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6" name="Text Placeholder 10">
            <a:extLst>
              <a:ext uri="{FF2B5EF4-FFF2-40B4-BE49-F238E27FC236}">
                <a16:creationId xmlns:a16="http://schemas.microsoft.com/office/drawing/2014/main" xmlns="" id="{02D7BE41-1227-4D94-AC6E-F4D007491740}"/>
              </a:ext>
            </a:extLst>
          </p:cNvPr>
          <p:cNvSpPr>
            <a:spLocks noGrp="1"/>
          </p:cNvSpPr>
          <p:nvPr>
            <p:ph type="body" sz="quarter" idx="23" hasCustomPrompt="1"/>
          </p:nvPr>
        </p:nvSpPr>
        <p:spPr>
          <a:xfrm>
            <a:off x="3167188"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7" name="Text Placeholder 10">
            <a:extLst>
              <a:ext uri="{FF2B5EF4-FFF2-40B4-BE49-F238E27FC236}">
                <a16:creationId xmlns:a16="http://schemas.microsoft.com/office/drawing/2014/main" xmlns="" id="{C7E8138A-A795-4EF2-B1FF-1A36693A3593}"/>
              </a:ext>
            </a:extLst>
          </p:cNvPr>
          <p:cNvSpPr>
            <a:spLocks noGrp="1"/>
          </p:cNvSpPr>
          <p:nvPr>
            <p:ph type="body" sz="quarter" idx="24" hasCustomPrompt="1"/>
          </p:nvPr>
        </p:nvSpPr>
        <p:spPr>
          <a:xfrm>
            <a:off x="3167188"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8" name="Text Placeholder 10">
            <a:extLst>
              <a:ext uri="{FF2B5EF4-FFF2-40B4-BE49-F238E27FC236}">
                <a16:creationId xmlns:a16="http://schemas.microsoft.com/office/drawing/2014/main" xmlns="" id="{77F66B66-F2E4-439A-A7DF-A9A64B0DF7BB}"/>
              </a:ext>
            </a:extLst>
          </p:cNvPr>
          <p:cNvSpPr>
            <a:spLocks noGrp="1"/>
          </p:cNvSpPr>
          <p:nvPr>
            <p:ph type="body" sz="quarter" idx="25" hasCustomPrompt="1"/>
          </p:nvPr>
        </p:nvSpPr>
        <p:spPr>
          <a:xfrm>
            <a:off x="5164133"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9" name="Text Placeholder 10">
            <a:extLst>
              <a:ext uri="{FF2B5EF4-FFF2-40B4-BE49-F238E27FC236}">
                <a16:creationId xmlns:a16="http://schemas.microsoft.com/office/drawing/2014/main" xmlns="" id="{13CDFA66-0739-48E3-97B6-F63F13A0A838}"/>
              </a:ext>
            </a:extLst>
          </p:cNvPr>
          <p:cNvSpPr>
            <a:spLocks noGrp="1"/>
          </p:cNvSpPr>
          <p:nvPr>
            <p:ph type="body" sz="quarter" idx="26" hasCustomPrompt="1"/>
          </p:nvPr>
        </p:nvSpPr>
        <p:spPr>
          <a:xfrm>
            <a:off x="5164133"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40" name="Text Placeholder 10">
            <a:extLst>
              <a:ext uri="{FF2B5EF4-FFF2-40B4-BE49-F238E27FC236}">
                <a16:creationId xmlns:a16="http://schemas.microsoft.com/office/drawing/2014/main" xmlns="" id="{B4EE4B66-F80E-45BB-B2FE-CC11E1FBAF24}"/>
              </a:ext>
            </a:extLst>
          </p:cNvPr>
          <p:cNvSpPr>
            <a:spLocks noGrp="1"/>
          </p:cNvSpPr>
          <p:nvPr>
            <p:ph type="body" sz="quarter" idx="27" hasCustomPrompt="1"/>
          </p:nvPr>
        </p:nvSpPr>
        <p:spPr>
          <a:xfrm>
            <a:off x="7161078" y="5098601"/>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41" name="Text Placeholder 10">
            <a:extLst>
              <a:ext uri="{FF2B5EF4-FFF2-40B4-BE49-F238E27FC236}">
                <a16:creationId xmlns:a16="http://schemas.microsoft.com/office/drawing/2014/main" xmlns="" id="{51F734C1-F867-4FB6-A239-D99ED9E4C54D}"/>
              </a:ext>
            </a:extLst>
          </p:cNvPr>
          <p:cNvSpPr>
            <a:spLocks noGrp="1"/>
          </p:cNvSpPr>
          <p:nvPr>
            <p:ph type="body" sz="quarter" idx="28" hasCustomPrompt="1"/>
          </p:nvPr>
        </p:nvSpPr>
        <p:spPr>
          <a:xfrm>
            <a:off x="7161078" y="5414835"/>
            <a:ext cx="1747693"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2" name="Picture Placeholder 9">
            <a:extLst>
              <a:ext uri="{FF2B5EF4-FFF2-40B4-BE49-F238E27FC236}">
                <a16:creationId xmlns:a16="http://schemas.microsoft.com/office/drawing/2014/main" xmlns="" id="{11E88FD1-69BB-4254-81B8-7B383CE8D2D0}"/>
              </a:ext>
            </a:extLst>
          </p:cNvPr>
          <p:cNvSpPr>
            <a:spLocks noGrp="1"/>
          </p:cNvSpPr>
          <p:nvPr>
            <p:ph type="pic" sz="quarter" idx="29" hasCustomPrompt="1"/>
          </p:nvPr>
        </p:nvSpPr>
        <p:spPr>
          <a:xfrm>
            <a:off x="1651972" y="232725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63" name="Text Placeholder 10">
            <a:extLst>
              <a:ext uri="{FF2B5EF4-FFF2-40B4-BE49-F238E27FC236}">
                <a16:creationId xmlns:a16="http://schemas.microsoft.com/office/drawing/2014/main" xmlns="" id="{E6EBB7F2-ABDB-41F2-8A6B-93196276ABF5}"/>
              </a:ext>
            </a:extLst>
          </p:cNvPr>
          <p:cNvSpPr>
            <a:spLocks noGrp="1"/>
          </p:cNvSpPr>
          <p:nvPr>
            <p:ph type="body" sz="quarter" idx="30" hasCustomPrompt="1"/>
          </p:nvPr>
        </p:nvSpPr>
        <p:spPr>
          <a:xfrm>
            <a:off x="1170244"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4" name="Text Placeholder 10">
            <a:extLst>
              <a:ext uri="{FF2B5EF4-FFF2-40B4-BE49-F238E27FC236}">
                <a16:creationId xmlns:a16="http://schemas.microsoft.com/office/drawing/2014/main" xmlns="" id="{4D66759F-DBAD-46B4-929C-18F2FB541B00}"/>
              </a:ext>
            </a:extLst>
          </p:cNvPr>
          <p:cNvSpPr>
            <a:spLocks noGrp="1"/>
          </p:cNvSpPr>
          <p:nvPr>
            <p:ph type="body" sz="quarter" idx="31" hasCustomPrompt="1"/>
          </p:nvPr>
        </p:nvSpPr>
        <p:spPr>
          <a:xfrm>
            <a:off x="1170244"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8" name="Text Placeholder 10">
            <a:extLst>
              <a:ext uri="{FF2B5EF4-FFF2-40B4-BE49-F238E27FC236}">
                <a16:creationId xmlns:a16="http://schemas.microsoft.com/office/drawing/2014/main" xmlns="" id="{07D90C20-BFF7-4D04-AD95-1861DF74509F}"/>
              </a:ext>
            </a:extLst>
          </p:cNvPr>
          <p:cNvSpPr>
            <a:spLocks noGrp="1"/>
          </p:cNvSpPr>
          <p:nvPr>
            <p:ph type="body" sz="quarter" idx="35" hasCustomPrompt="1"/>
          </p:nvPr>
        </p:nvSpPr>
        <p:spPr>
          <a:xfrm>
            <a:off x="3167188"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9" name="Text Placeholder 10">
            <a:extLst>
              <a:ext uri="{FF2B5EF4-FFF2-40B4-BE49-F238E27FC236}">
                <a16:creationId xmlns:a16="http://schemas.microsoft.com/office/drawing/2014/main" xmlns="" id="{EF54F366-5FD7-4707-A0E3-FAFA53156C29}"/>
              </a:ext>
            </a:extLst>
          </p:cNvPr>
          <p:cNvSpPr>
            <a:spLocks noGrp="1"/>
          </p:cNvSpPr>
          <p:nvPr>
            <p:ph type="body" sz="quarter" idx="36" hasCustomPrompt="1"/>
          </p:nvPr>
        </p:nvSpPr>
        <p:spPr>
          <a:xfrm>
            <a:off x="3167188"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0" name="Text Placeholder 10">
            <a:extLst>
              <a:ext uri="{FF2B5EF4-FFF2-40B4-BE49-F238E27FC236}">
                <a16:creationId xmlns:a16="http://schemas.microsoft.com/office/drawing/2014/main" xmlns="" id="{A51158F4-509A-44E4-A601-2CD7AEDE7380}"/>
              </a:ext>
            </a:extLst>
          </p:cNvPr>
          <p:cNvSpPr>
            <a:spLocks noGrp="1"/>
          </p:cNvSpPr>
          <p:nvPr>
            <p:ph type="body" sz="quarter" idx="37" hasCustomPrompt="1"/>
          </p:nvPr>
        </p:nvSpPr>
        <p:spPr>
          <a:xfrm>
            <a:off x="5164133"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1" name="Text Placeholder 10">
            <a:extLst>
              <a:ext uri="{FF2B5EF4-FFF2-40B4-BE49-F238E27FC236}">
                <a16:creationId xmlns:a16="http://schemas.microsoft.com/office/drawing/2014/main" xmlns="" id="{DA9AC8DA-4C66-4D66-9075-59DC95E2AC33}"/>
              </a:ext>
            </a:extLst>
          </p:cNvPr>
          <p:cNvSpPr>
            <a:spLocks noGrp="1"/>
          </p:cNvSpPr>
          <p:nvPr>
            <p:ph type="body" sz="quarter" idx="38" hasCustomPrompt="1"/>
          </p:nvPr>
        </p:nvSpPr>
        <p:spPr>
          <a:xfrm>
            <a:off x="5164133"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2" name="Text Placeholder 10">
            <a:extLst>
              <a:ext uri="{FF2B5EF4-FFF2-40B4-BE49-F238E27FC236}">
                <a16:creationId xmlns:a16="http://schemas.microsoft.com/office/drawing/2014/main" xmlns="" id="{F3A598D9-D412-4C15-A31C-3A4842B32E1F}"/>
              </a:ext>
            </a:extLst>
          </p:cNvPr>
          <p:cNvSpPr>
            <a:spLocks noGrp="1"/>
          </p:cNvSpPr>
          <p:nvPr>
            <p:ph type="body" sz="quarter" idx="39" hasCustomPrompt="1"/>
          </p:nvPr>
        </p:nvSpPr>
        <p:spPr>
          <a:xfrm>
            <a:off x="7161078" y="3263612"/>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3" name="Text Placeholder 10">
            <a:extLst>
              <a:ext uri="{FF2B5EF4-FFF2-40B4-BE49-F238E27FC236}">
                <a16:creationId xmlns:a16="http://schemas.microsoft.com/office/drawing/2014/main" xmlns="" id="{14A0A9AD-40F7-4203-917C-8BFBF4FCF2C0}"/>
              </a:ext>
            </a:extLst>
          </p:cNvPr>
          <p:cNvSpPr>
            <a:spLocks noGrp="1"/>
          </p:cNvSpPr>
          <p:nvPr>
            <p:ph type="body" sz="quarter" idx="40" hasCustomPrompt="1"/>
          </p:nvPr>
        </p:nvSpPr>
        <p:spPr>
          <a:xfrm>
            <a:off x="7161078" y="3579847"/>
            <a:ext cx="1747693"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4" name="Rectangle 73">
            <a:extLst>
              <a:ext uri="{FF2B5EF4-FFF2-40B4-BE49-F238E27FC236}">
                <a16:creationId xmlns:a16="http://schemas.microsoft.com/office/drawing/2014/main" xmlns="" id="{129E220D-4268-4E0B-B292-D87F92DF6ED3}"/>
              </a:ext>
            </a:extLst>
          </p:cNvPr>
          <p:cNvSpPr/>
          <p:nvPr userDrawn="1"/>
        </p:nvSpPr>
        <p:spPr>
          <a:xfrm>
            <a:off x="1606342" y="227264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Picture Placeholder 9">
            <a:extLst>
              <a:ext uri="{FF2B5EF4-FFF2-40B4-BE49-F238E27FC236}">
                <a16:creationId xmlns:a16="http://schemas.microsoft.com/office/drawing/2014/main" xmlns="" id="{2DB6BDC2-D18B-4AF7-9B33-2FB86D67A64A}"/>
              </a:ext>
            </a:extLst>
          </p:cNvPr>
          <p:cNvSpPr>
            <a:spLocks noGrp="1"/>
          </p:cNvSpPr>
          <p:nvPr>
            <p:ph type="pic" sz="quarter" idx="41" hasCustomPrompt="1"/>
          </p:nvPr>
        </p:nvSpPr>
        <p:spPr>
          <a:xfrm>
            <a:off x="1651972" y="4154796"/>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79" name="Rectangle 78">
            <a:extLst>
              <a:ext uri="{FF2B5EF4-FFF2-40B4-BE49-F238E27FC236}">
                <a16:creationId xmlns:a16="http://schemas.microsoft.com/office/drawing/2014/main" xmlns="" id="{CB9D855A-B11D-44DC-BBE1-7BA68BD18E68}"/>
              </a:ext>
            </a:extLst>
          </p:cNvPr>
          <p:cNvSpPr/>
          <p:nvPr userDrawn="1"/>
        </p:nvSpPr>
        <p:spPr>
          <a:xfrm>
            <a:off x="1606342" y="4100189"/>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icture Placeholder 9">
            <a:extLst>
              <a:ext uri="{FF2B5EF4-FFF2-40B4-BE49-F238E27FC236}">
                <a16:creationId xmlns:a16="http://schemas.microsoft.com/office/drawing/2014/main" xmlns="" id="{D12B69C6-4468-4017-A141-0864B9065E88}"/>
              </a:ext>
            </a:extLst>
          </p:cNvPr>
          <p:cNvSpPr>
            <a:spLocks noGrp="1"/>
          </p:cNvSpPr>
          <p:nvPr>
            <p:ph type="pic" sz="quarter" idx="42" hasCustomPrompt="1"/>
          </p:nvPr>
        </p:nvSpPr>
        <p:spPr>
          <a:xfrm>
            <a:off x="3648917" y="231923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1" name="Rectangle 80">
            <a:extLst>
              <a:ext uri="{FF2B5EF4-FFF2-40B4-BE49-F238E27FC236}">
                <a16:creationId xmlns:a16="http://schemas.microsoft.com/office/drawing/2014/main" xmlns="" id="{E874C203-B833-4D0D-9674-D25DFA3F9606}"/>
              </a:ext>
            </a:extLst>
          </p:cNvPr>
          <p:cNvSpPr/>
          <p:nvPr userDrawn="1"/>
        </p:nvSpPr>
        <p:spPr>
          <a:xfrm>
            <a:off x="3603287" y="226462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icture Placeholder 9">
            <a:extLst>
              <a:ext uri="{FF2B5EF4-FFF2-40B4-BE49-F238E27FC236}">
                <a16:creationId xmlns:a16="http://schemas.microsoft.com/office/drawing/2014/main" xmlns="" id="{0B83E94D-7A2E-4F82-9F6F-414BB1EE1F9D}"/>
              </a:ext>
            </a:extLst>
          </p:cNvPr>
          <p:cNvSpPr>
            <a:spLocks noGrp="1"/>
          </p:cNvSpPr>
          <p:nvPr>
            <p:ph type="pic" sz="quarter" idx="43" hasCustomPrompt="1"/>
          </p:nvPr>
        </p:nvSpPr>
        <p:spPr>
          <a:xfrm>
            <a:off x="3648917" y="414677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3" name="Rectangle 82">
            <a:extLst>
              <a:ext uri="{FF2B5EF4-FFF2-40B4-BE49-F238E27FC236}">
                <a16:creationId xmlns:a16="http://schemas.microsoft.com/office/drawing/2014/main" xmlns="" id="{454DE692-CD53-4D36-9E21-EDBFA9779183}"/>
              </a:ext>
            </a:extLst>
          </p:cNvPr>
          <p:cNvSpPr/>
          <p:nvPr userDrawn="1"/>
        </p:nvSpPr>
        <p:spPr>
          <a:xfrm>
            <a:off x="3603287" y="409216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Picture Placeholder 9">
            <a:extLst>
              <a:ext uri="{FF2B5EF4-FFF2-40B4-BE49-F238E27FC236}">
                <a16:creationId xmlns:a16="http://schemas.microsoft.com/office/drawing/2014/main" xmlns="" id="{722A2533-C7FE-4FF8-88EA-CC5A72E587E0}"/>
              </a:ext>
            </a:extLst>
          </p:cNvPr>
          <p:cNvSpPr>
            <a:spLocks noGrp="1"/>
          </p:cNvSpPr>
          <p:nvPr>
            <p:ph type="pic" sz="quarter" idx="44" hasCustomPrompt="1"/>
          </p:nvPr>
        </p:nvSpPr>
        <p:spPr>
          <a:xfrm>
            <a:off x="5645861" y="232394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5" name="Rectangle 84">
            <a:extLst>
              <a:ext uri="{FF2B5EF4-FFF2-40B4-BE49-F238E27FC236}">
                <a16:creationId xmlns:a16="http://schemas.microsoft.com/office/drawing/2014/main" xmlns="" id="{60564730-564F-4992-974D-020B105689EE}"/>
              </a:ext>
            </a:extLst>
          </p:cNvPr>
          <p:cNvSpPr/>
          <p:nvPr userDrawn="1"/>
        </p:nvSpPr>
        <p:spPr>
          <a:xfrm>
            <a:off x="5600231" y="226933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icture Placeholder 9">
            <a:extLst>
              <a:ext uri="{FF2B5EF4-FFF2-40B4-BE49-F238E27FC236}">
                <a16:creationId xmlns:a16="http://schemas.microsoft.com/office/drawing/2014/main" xmlns="" id="{3FF1C129-85E6-40AA-8026-14C47F0F038C}"/>
              </a:ext>
            </a:extLst>
          </p:cNvPr>
          <p:cNvSpPr>
            <a:spLocks noGrp="1"/>
          </p:cNvSpPr>
          <p:nvPr>
            <p:ph type="pic" sz="quarter" idx="45" hasCustomPrompt="1"/>
          </p:nvPr>
        </p:nvSpPr>
        <p:spPr>
          <a:xfrm>
            <a:off x="5645861" y="415148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7" name="Rectangle 86">
            <a:extLst>
              <a:ext uri="{FF2B5EF4-FFF2-40B4-BE49-F238E27FC236}">
                <a16:creationId xmlns:a16="http://schemas.microsoft.com/office/drawing/2014/main" xmlns="" id="{3E7D63A3-3C58-4F80-B353-C26650B97F55}"/>
              </a:ext>
            </a:extLst>
          </p:cNvPr>
          <p:cNvSpPr/>
          <p:nvPr userDrawn="1"/>
        </p:nvSpPr>
        <p:spPr>
          <a:xfrm>
            <a:off x="5600231" y="409687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Picture Placeholder 9">
            <a:extLst>
              <a:ext uri="{FF2B5EF4-FFF2-40B4-BE49-F238E27FC236}">
                <a16:creationId xmlns:a16="http://schemas.microsoft.com/office/drawing/2014/main" xmlns="" id="{C78943C0-07AD-428D-A010-64CDDC815654}"/>
              </a:ext>
            </a:extLst>
          </p:cNvPr>
          <p:cNvSpPr>
            <a:spLocks noGrp="1"/>
          </p:cNvSpPr>
          <p:nvPr>
            <p:ph type="pic" sz="quarter" idx="46" hasCustomPrompt="1"/>
          </p:nvPr>
        </p:nvSpPr>
        <p:spPr>
          <a:xfrm>
            <a:off x="7642806" y="2315923"/>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9" name="Rectangle 88">
            <a:extLst>
              <a:ext uri="{FF2B5EF4-FFF2-40B4-BE49-F238E27FC236}">
                <a16:creationId xmlns:a16="http://schemas.microsoft.com/office/drawing/2014/main" xmlns="" id="{44D0D2B8-EB2F-407A-A7DF-29BF878D0C97}"/>
              </a:ext>
            </a:extLst>
          </p:cNvPr>
          <p:cNvSpPr/>
          <p:nvPr userDrawn="1"/>
        </p:nvSpPr>
        <p:spPr>
          <a:xfrm>
            <a:off x="7597176" y="2261316"/>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Picture Placeholder 9">
            <a:extLst>
              <a:ext uri="{FF2B5EF4-FFF2-40B4-BE49-F238E27FC236}">
                <a16:creationId xmlns:a16="http://schemas.microsoft.com/office/drawing/2014/main" xmlns="" id="{9F5D0399-2186-4D0F-B2B6-FB29536013E2}"/>
              </a:ext>
            </a:extLst>
          </p:cNvPr>
          <p:cNvSpPr>
            <a:spLocks noGrp="1"/>
          </p:cNvSpPr>
          <p:nvPr>
            <p:ph type="pic" sz="quarter" idx="47" hasCustomPrompt="1"/>
          </p:nvPr>
        </p:nvSpPr>
        <p:spPr>
          <a:xfrm>
            <a:off x="7642806" y="414346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91" name="Rectangle 90">
            <a:extLst>
              <a:ext uri="{FF2B5EF4-FFF2-40B4-BE49-F238E27FC236}">
                <a16:creationId xmlns:a16="http://schemas.microsoft.com/office/drawing/2014/main" xmlns="" id="{A161A1AC-702C-4209-BE7C-E51F7434B5B5}"/>
              </a:ext>
            </a:extLst>
          </p:cNvPr>
          <p:cNvSpPr/>
          <p:nvPr userDrawn="1"/>
        </p:nvSpPr>
        <p:spPr>
          <a:xfrm>
            <a:off x="7597176" y="408885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itle 1">
            <a:extLst>
              <a:ext uri="{FF2B5EF4-FFF2-40B4-BE49-F238E27FC236}">
                <a16:creationId xmlns:a16="http://schemas.microsoft.com/office/drawing/2014/main" xmlns="" id="{8ADA00ED-298B-444A-A7F5-508EDBA56FC5}"/>
              </a:ext>
            </a:extLst>
          </p:cNvPr>
          <p:cNvSpPr>
            <a:spLocks noGrp="1"/>
          </p:cNvSpPr>
          <p:nvPr>
            <p:ph type="title" hasCustomPrompt="1"/>
          </p:nvPr>
        </p:nvSpPr>
        <p:spPr>
          <a:xfrm>
            <a:off x="2023476" y="1187755"/>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9778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FBC2989-2CED-47FB-8D23-FF60F2561EA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BA429704-4AB7-47AB-8C1F-4C2E4C99A10E}"/>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B0348280-3106-454C-9D69-9BD1267B181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09426433-6916-408B-BE80-EB35C693077C}"/>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34" name="Rectangle 33">
            <a:extLst>
              <a:ext uri="{FF2B5EF4-FFF2-40B4-BE49-F238E27FC236}">
                <a16:creationId xmlns:a16="http://schemas.microsoft.com/office/drawing/2014/main" xmlns="" id="{137D1BF6-CA32-48D3-B8AE-5D5C621A7EB5}"/>
              </a:ext>
              <a:ext uri="{C183D7F6-B498-43B3-948B-1728B52AA6E4}">
                <adec:decorative xmlns:adec="http://schemas.microsoft.com/office/drawing/2017/decorative" xmlns=""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a:extLst>
              <a:ext uri="{FF2B5EF4-FFF2-40B4-BE49-F238E27FC236}">
                <a16:creationId xmlns:a16="http://schemas.microsoft.com/office/drawing/2014/main" xmlns="" id="{F57E488F-AD89-4213-9093-5646DF323A25}"/>
              </a:ext>
            </a:extLst>
          </p:cNvPr>
          <p:cNvSpPr>
            <a:spLocks noGrp="1"/>
          </p:cNvSpPr>
          <p:nvPr>
            <p:ph type="body" sz="quarter" idx="13" hasCustomPrompt="1"/>
          </p:nvPr>
        </p:nvSpPr>
        <p:spPr>
          <a:xfrm>
            <a:off x="742922"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4"/>
                </a:solidFill>
                <a:latin typeface="+mj-lt"/>
              </a:defRPr>
            </a:lvl1pPr>
          </a:lstStyle>
          <a:p>
            <a:pPr lvl="0"/>
            <a:r>
              <a:rPr lang="en-US"/>
              <a:t>Click to add title</a:t>
            </a:r>
          </a:p>
        </p:txBody>
      </p:sp>
      <p:sp>
        <p:nvSpPr>
          <p:cNvPr id="20" name="Text Placeholder 14">
            <a:extLst>
              <a:ext uri="{FF2B5EF4-FFF2-40B4-BE49-F238E27FC236}">
                <a16:creationId xmlns:a16="http://schemas.microsoft.com/office/drawing/2014/main" xmlns="" id="{E31C9DEB-43A3-4514-9EB8-2CE147497B96}"/>
              </a:ext>
            </a:extLst>
          </p:cNvPr>
          <p:cNvSpPr>
            <a:spLocks noGrp="1"/>
          </p:cNvSpPr>
          <p:nvPr>
            <p:ph type="body" sz="quarter" idx="15" hasCustomPrompt="1"/>
          </p:nvPr>
        </p:nvSpPr>
        <p:spPr>
          <a:xfrm>
            <a:off x="742922"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xmlns="" id="{254EC399-E62D-401A-936C-2B26F8265F17}"/>
              </a:ext>
            </a:extLst>
          </p:cNvPr>
          <p:cNvSpPr>
            <a:spLocks noGrp="1"/>
          </p:cNvSpPr>
          <p:nvPr>
            <p:ph type="body" sz="quarter" idx="16" hasCustomPrompt="1"/>
          </p:nvPr>
        </p:nvSpPr>
        <p:spPr>
          <a:xfrm>
            <a:off x="295683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3">
                    <a:lumMod val="60000"/>
                    <a:lumOff val="40000"/>
                  </a:schemeClr>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xmlns="" id="{4F49DC18-7C09-4FFC-98BF-DC17FCE6223B}"/>
              </a:ext>
            </a:extLst>
          </p:cNvPr>
          <p:cNvSpPr>
            <a:spLocks noGrp="1"/>
          </p:cNvSpPr>
          <p:nvPr>
            <p:ph type="body" sz="quarter" idx="17" hasCustomPrompt="1"/>
          </p:nvPr>
        </p:nvSpPr>
        <p:spPr>
          <a:xfrm>
            <a:off x="295683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xmlns="" id="{9D21F281-5009-4E28-B34E-218C36B33ABD}"/>
              </a:ext>
            </a:extLst>
          </p:cNvPr>
          <p:cNvSpPr>
            <a:spLocks noGrp="1"/>
          </p:cNvSpPr>
          <p:nvPr>
            <p:ph type="body" sz="quarter" idx="18" hasCustomPrompt="1"/>
          </p:nvPr>
        </p:nvSpPr>
        <p:spPr>
          <a:xfrm>
            <a:off x="5170744"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xmlns="" id="{75C2A3FB-F206-4ED3-A8BF-712D66D52D29}"/>
              </a:ext>
            </a:extLst>
          </p:cNvPr>
          <p:cNvSpPr>
            <a:spLocks noGrp="1"/>
          </p:cNvSpPr>
          <p:nvPr>
            <p:ph type="body" sz="quarter" idx="19" hasCustomPrompt="1"/>
          </p:nvPr>
        </p:nvSpPr>
        <p:spPr>
          <a:xfrm>
            <a:off x="5170744"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xmlns="" id="{433D1544-1248-444D-B0AC-C5B22E1D2638}"/>
              </a:ext>
            </a:extLst>
          </p:cNvPr>
          <p:cNvSpPr>
            <a:spLocks noGrp="1"/>
          </p:cNvSpPr>
          <p:nvPr>
            <p:ph type="body" sz="quarter" idx="20" hasCustomPrompt="1"/>
          </p:nvPr>
        </p:nvSpPr>
        <p:spPr>
          <a:xfrm>
            <a:off x="738465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2">
                    <a:lumMod val="20000"/>
                    <a:lumOff val="80000"/>
                  </a:schemeClr>
                </a:solidFill>
                <a:latin typeface="+mj-lt"/>
              </a:defRPr>
            </a:lvl1pPr>
          </a:lstStyle>
          <a:p>
            <a:pPr lvl="0"/>
            <a:r>
              <a:rPr lang="en-US"/>
              <a:t>Click to add title</a:t>
            </a:r>
          </a:p>
        </p:txBody>
      </p:sp>
      <p:sp>
        <p:nvSpPr>
          <p:cNvPr id="26" name="Text Placeholder 14">
            <a:extLst>
              <a:ext uri="{FF2B5EF4-FFF2-40B4-BE49-F238E27FC236}">
                <a16:creationId xmlns:a16="http://schemas.microsoft.com/office/drawing/2014/main" xmlns="" id="{9F4FDF38-0969-49B5-BE15-AB7D41B68D28}"/>
              </a:ext>
            </a:extLst>
          </p:cNvPr>
          <p:cNvSpPr>
            <a:spLocks noGrp="1"/>
          </p:cNvSpPr>
          <p:nvPr>
            <p:ph type="body" sz="quarter" idx="21" hasCustomPrompt="1"/>
          </p:nvPr>
        </p:nvSpPr>
        <p:spPr>
          <a:xfrm>
            <a:off x="738465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7" name="Text Placeholder 10">
            <a:extLst>
              <a:ext uri="{FF2B5EF4-FFF2-40B4-BE49-F238E27FC236}">
                <a16:creationId xmlns:a16="http://schemas.microsoft.com/office/drawing/2014/main" xmlns="" id="{A749E3E6-EB0F-4108-9196-2A2DDD63E220}"/>
              </a:ext>
            </a:extLst>
          </p:cNvPr>
          <p:cNvSpPr>
            <a:spLocks noGrp="1"/>
          </p:cNvSpPr>
          <p:nvPr>
            <p:ph type="body" sz="quarter" idx="22" hasCustomPrompt="1"/>
          </p:nvPr>
        </p:nvSpPr>
        <p:spPr>
          <a:xfrm>
            <a:off x="1060751" y="2399173"/>
            <a:ext cx="1329811"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accent4"/>
                </a:solidFill>
                <a:latin typeface="+mj-lt"/>
              </a:defRPr>
            </a:lvl1pPr>
          </a:lstStyle>
          <a:p>
            <a:pPr lvl="0"/>
            <a:r>
              <a:rPr lang="en-US"/>
              <a:t>Add title</a:t>
            </a:r>
          </a:p>
        </p:txBody>
      </p:sp>
      <p:sp>
        <p:nvSpPr>
          <p:cNvPr id="28" name="Text Placeholder 10">
            <a:extLst>
              <a:ext uri="{FF2B5EF4-FFF2-40B4-BE49-F238E27FC236}">
                <a16:creationId xmlns:a16="http://schemas.microsoft.com/office/drawing/2014/main" xmlns="" id="{CA8E4A5D-4A2C-4FCA-9886-11A6692866A6}"/>
              </a:ext>
            </a:extLst>
          </p:cNvPr>
          <p:cNvSpPr>
            <a:spLocks noGrp="1"/>
          </p:cNvSpPr>
          <p:nvPr>
            <p:ph type="body" sz="quarter" idx="23" hasCustomPrompt="1"/>
          </p:nvPr>
        </p:nvSpPr>
        <p:spPr>
          <a:xfrm>
            <a:off x="548857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5"/>
                </a:solidFill>
                <a:latin typeface="+mj-lt"/>
              </a:defRPr>
            </a:lvl1pPr>
          </a:lstStyle>
          <a:p>
            <a:pPr lvl="0"/>
            <a:r>
              <a:rPr lang="en-US"/>
              <a:t>Add title</a:t>
            </a:r>
          </a:p>
        </p:txBody>
      </p:sp>
      <p:sp>
        <p:nvSpPr>
          <p:cNvPr id="29" name="Text Placeholder 10">
            <a:extLst>
              <a:ext uri="{FF2B5EF4-FFF2-40B4-BE49-F238E27FC236}">
                <a16:creationId xmlns:a16="http://schemas.microsoft.com/office/drawing/2014/main" xmlns="" id="{D12F1290-6B4C-49B8-BC26-3B433534C3F7}"/>
              </a:ext>
            </a:extLst>
          </p:cNvPr>
          <p:cNvSpPr>
            <a:spLocks noGrp="1"/>
          </p:cNvSpPr>
          <p:nvPr>
            <p:ph type="body" sz="quarter" idx="24" hasCustomPrompt="1"/>
          </p:nvPr>
        </p:nvSpPr>
        <p:spPr>
          <a:xfrm>
            <a:off x="770248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2">
                    <a:lumMod val="20000"/>
                    <a:lumOff val="80000"/>
                  </a:schemeClr>
                </a:solidFill>
                <a:latin typeface="+mj-lt"/>
              </a:defRPr>
            </a:lvl1pPr>
          </a:lstStyle>
          <a:p>
            <a:pPr lvl="0"/>
            <a:r>
              <a:rPr lang="en-US"/>
              <a:t>Add title</a:t>
            </a:r>
          </a:p>
        </p:txBody>
      </p:sp>
      <p:sp>
        <p:nvSpPr>
          <p:cNvPr id="30" name="Text Placeholder 10">
            <a:extLst>
              <a:ext uri="{FF2B5EF4-FFF2-40B4-BE49-F238E27FC236}">
                <a16:creationId xmlns:a16="http://schemas.microsoft.com/office/drawing/2014/main" xmlns="" id="{0E60E704-AD01-4048-8D70-3F4CA25DA632}"/>
              </a:ext>
            </a:extLst>
          </p:cNvPr>
          <p:cNvSpPr>
            <a:spLocks noGrp="1"/>
          </p:cNvSpPr>
          <p:nvPr>
            <p:ph type="body" sz="quarter" idx="25" hasCustomPrompt="1"/>
          </p:nvPr>
        </p:nvSpPr>
        <p:spPr>
          <a:xfrm>
            <a:off x="3274661"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3">
                    <a:lumMod val="60000"/>
                    <a:lumOff val="40000"/>
                  </a:schemeClr>
                </a:solidFill>
                <a:latin typeface="+mj-lt"/>
              </a:defRPr>
            </a:lvl1pPr>
          </a:lstStyle>
          <a:p>
            <a:pPr lvl="0"/>
            <a:r>
              <a:rPr lang="en-US"/>
              <a:t>Add title</a:t>
            </a:r>
          </a:p>
        </p:txBody>
      </p:sp>
      <p:sp>
        <p:nvSpPr>
          <p:cNvPr id="31" name="Title 1">
            <a:extLst>
              <a:ext uri="{FF2B5EF4-FFF2-40B4-BE49-F238E27FC236}">
                <a16:creationId xmlns:a16="http://schemas.microsoft.com/office/drawing/2014/main" xmlns="" id="{4CB251EF-EB2B-4D32-A321-FEC37EAB8D8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791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99B8705-C027-4E12-892E-C32FF13296F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a16="http://schemas.microsoft.com/office/drawing/2014/main" xmlns="" id="{ED685DB5-FA77-4C19-88B8-5A8D733B42BC}"/>
              </a:ext>
            </a:extLst>
          </p:cNvPr>
          <p:cNvSpPr>
            <a:spLocks noGrp="1"/>
          </p:cNvSpPr>
          <p:nvPr>
            <p:ph type="pic" sz="quarter" idx="13" hasCustomPrompt="1"/>
          </p:nvPr>
        </p:nvSpPr>
        <p:spPr>
          <a:xfrm flipH="1">
            <a:off x="4135337" y="0"/>
            <a:ext cx="5936814"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xmlns="" id="{6346919B-FFF8-4FED-8A44-48A7E600EB60}"/>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a16="http://schemas.microsoft.com/office/drawing/2014/main" xmlns="" id="{C6DF28B0-8A34-4E86-9FE3-20BD880CD9C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D4BE1CCB-96B6-4D9F-A932-D0EBDBD7DA4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 name="Title 2">
            <a:extLst>
              <a:ext uri="{FF2B5EF4-FFF2-40B4-BE49-F238E27FC236}">
                <a16:creationId xmlns:a16="http://schemas.microsoft.com/office/drawing/2014/main" xmlns="" id="{1F7CB735-9F66-41A8-8F1D-4B66FE1D1153}"/>
              </a:ext>
            </a:extLst>
          </p:cNvPr>
          <p:cNvSpPr>
            <a:spLocks noGrp="1"/>
          </p:cNvSpPr>
          <p:nvPr>
            <p:ph type="title" hasCustomPrompt="1"/>
          </p:nvPr>
        </p:nvSpPr>
        <p:spPr>
          <a:xfrm>
            <a:off x="-2" y="1672143"/>
            <a:ext cx="4966337" cy="3513714"/>
          </a:xfrm>
          <a:solidFill>
            <a:schemeClr val="accent6">
              <a:alpha val="80000"/>
            </a:schemeClr>
          </a:solidFill>
        </p:spPr>
        <p:txBody>
          <a:bodyPr lIns="676656" tIns="795528" anchor="t">
            <a:normAutofit/>
          </a:bodyPr>
          <a:lstStyle>
            <a:lvl1pPr>
              <a:defRPr sz="2800"/>
            </a:lvl1pPr>
          </a:lstStyle>
          <a:p>
            <a:r>
              <a:rPr lang="en-US" dirty="0"/>
              <a:t>Click to add title</a:t>
            </a:r>
          </a:p>
        </p:txBody>
      </p:sp>
      <p:sp>
        <p:nvSpPr>
          <p:cNvPr id="11" name="Text Placeholder 17">
            <a:extLst>
              <a:ext uri="{FF2B5EF4-FFF2-40B4-BE49-F238E27FC236}">
                <a16:creationId xmlns:a16="http://schemas.microsoft.com/office/drawing/2014/main" xmlns="" id="{4A51F916-D1A0-40B2-A894-1C597A7AAFBF}"/>
              </a:ext>
            </a:extLst>
          </p:cNvPr>
          <p:cNvSpPr>
            <a:spLocks noGrp="1"/>
          </p:cNvSpPr>
          <p:nvPr>
            <p:ph type="body" sz="quarter" idx="15" hasCustomPrompt="1"/>
          </p:nvPr>
        </p:nvSpPr>
        <p:spPr>
          <a:xfrm>
            <a:off x="490525" y="3007596"/>
            <a:ext cx="4001704" cy="1731145"/>
          </a:xfrm>
        </p:spPr>
        <p:txBody>
          <a:bodyPr>
            <a:noAutofit/>
          </a:bodyPr>
          <a:lstStyle>
            <a:lvl1pPr marL="0" indent="0" algn="l">
              <a:lnSpc>
                <a:spcPct val="125000"/>
              </a:lnSpc>
              <a:buNone/>
              <a:defRPr sz="1400" spc="100" baseline="0">
                <a:solidFill>
                  <a:schemeClr val="accent2"/>
                </a:solidFill>
              </a:defRPr>
            </a:lvl1pPr>
          </a:lstStyle>
          <a:p>
            <a:pPr lvl="0"/>
            <a:r>
              <a:rPr lang="en-US" dirty="0"/>
              <a:t>Click to add text</a:t>
            </a:r>
          </a:p>
        </p:txBody>
      </p:sp>
    </p:spTree>
    <p:extLst>
      <p:ext uri="{BB962C8B-B14F-4D97-AF65-F5344CB8AC3E}">
        <p14:creationId xmlns:p14="http://schemas.microsoft.com/office/powerpoint/2010/main" val="123619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xmlns="" id="{D2CF4D42-6C74-47FD-8195-943D55ADA87D}"/>
              </a:ext>
            </a:extLst>
          </p:cNvPr>
          <p:cNvSpPr>
            <a:spLocks noGrp="1"/>
          </p:cNvSpPr>
          <p:nvPr>
            <p:ph type="pic" sz="quarter" idx="13" hasCustomPrompt="1"/>
          </p:nvPr>
        </p:nvSpPr>
        <p:spPr>
          <a:xfrm>
            <a:off x="0" y="0"/>
            <a:ext cx="10058400" cy="6858000"/>
          </a:xfrm>
        </p:spPr>
        <p:txBody>
          <a:bodyPr/>
          <a:lstStyle>
            <a:lvl1pPr marL="0" indent="0" algn="ctr">
              <a:buNone/>
              <a:defRPr>
                <a:solidFill>
                  <a:schemeClr val="tx1"/>
                </a:solidFill>
              </a:defRPr>
            </a:lvl1pPr>
          </a:lstStyle>
          <a:p>
            <a:r>
              <a:rPr lang="en-US" dirty="0"/>
              <a:t>Click to add photo</a:t>
            </a:r>
          </a:p>
        </p:txBody>
      </p:sp>
      <p:sp>
        <p:nvSpPr>
          <p:cNvPr id="3" name="Date Placeholder 2">
            <a:extLst>
              <a:ext uri="{FF2B5EF4-FFF2-40B4-BE49-F238E27FC236}">
                <a16:creationId xmlns:a16="http://schemas.microsoft.com/office/drawing/2014/main" xmlns="" id="{59275658-2C01-4217-AE99-DF0FDFFE43C5}"/>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3F913D93-CECF-4647-8DC2-8F7DD04E742B}"/>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03C60507-1EAA-4632-9D67-1BD599F4F5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xmlns="" id="{2754639B-AD71-425C-BF07-356C0F14C96B}"/>
              </a:ext>
            </a:extLst>
          </p:cNvPr>
          <p:cNvSpPr>
            <a:spLocks noGrp="1"/>
          </p:cNvSpPr>
          <p:nvPr>
            <p:ph type="title" hasCustomPrompt="1"/>
          </p:nvPr>
        </p:nvSpPr>
        <p:spPr>
          <a:xfrm>
            <a:off x="0" y="1353381"/>
            <a:ext cx="4638874" cy="4151236"/>
          </a:xfrm>
          <a:solidFill>
            <a:schemeClr val="accent3">
              <a:alpha val="90000"/>
            </a:schemeClr>
          </a:solidFill>
        </p:spPr>
        <p:txBody>
          <a:bodyPr vert="horz" lIns="649224" tIns="749808" rIns="91440" bIns="45720" rtlCol="0" anchor="t">
            <a:noAutofit/>
          </a:bodyPr>
          <a:lstStyle>
            <a:lvl1pPr>
              <a:defRPr lang="en-US" sz="2800">
                <a:ln w="19050">
                  <a:solidFill>
                    <a:schemeClr val="bg1"/>
                  </a:solidFill>
                </a:ln>
                <a:ea typeface="+mn-ea"/>
                <a:cs typeface="+mn-cs"/>
              </a:defRPr>
            </a:lvl1pPr>
          </a:lstStyle>
          <a:p>
            <a:pPr marL="0" lvl="0" indent="0">
              <a:spcBef>
                <a:spcPts val="0"/>
              </a:spcBef>
              <a:buFont typeface="Arial" panose="020B0604020202020204" pitchFamily="34" charset="0"/>
            </a:pPr>
            <a:r>
              <a:rPr lang="en-US" dirty="0"/>
              <a:t>Click to add title</a:t>
            </a:r>
          </a:p>
        </p:txBody>
      </p:sp>
      <p:sp>
        <p:nvSpPr>
          <p:cNvPr id="8" name="Text Placeholder 17">
            <a:extLst>
              <a:ext uri="{FF2B5EF4-FFF2-40B4-BE49-F238E27FC236}">
                <a16:creationId xmlns:a16="http://schemas.microsoft.com/office/drawing/2014/main" xmlns="" id="{64CF3C46-90B8-467D-9D50-086B9135701F}"/>
              </a:ext>
            </a:extLst>
          </p:cNvPr>
          <p:cNvSpPr>
            <a:spLocks noGrp="1"/>
          </p:cNvSpPr>
          <p:nvPr>
            <p:ph type="body" sz="quarter" idx="15" hasCustomPrompt="1"/>
          </p:nvPr>
        </p:nvSpPr>
        <p:spPr>
          <a:xfrm>
            <a:off x="476845" y="2689071"/>
            <a:ext cx="3767947" cy="2212496"/>
          </a:xfrm>
        </p:spPr>
        <p:txBody>
          <a:bodyPr>
            <a:noAutofit/>
          </a:bodyPr>
          <a:lstStyle>
            <a:lvl1pPr marL="0" indent="0" algn="l">
              <a:lnSpc>
                <a:spcPct val="125000"/>
              </a:lnSpc>
              <a:buNone/>
              <a:defRPr sz="1400" spc="100" baseline="0">
                <a:solidFill>
                  <a:schemeClr val="bg1"/>
                </a:solidFill>
              </a:defRPr>
            </a:lvl1pPr>
          </a:lstStyle>
          <a:p>
            <a:pPr lvl="0"/>
            <a:r>
              <a:rPr lang="en-US" dirty="0"/>
              <a:t>Click to add text</a:t>
            </a:r>
          </a:p>
        </p:txBody>
      </p:sp>
    </p:spTree>
    <p:extLst>
      <p:ext uri="{BB962C8B-B14F-4D97-AF65-F5344CB8AC3E}">
        <p14:creationId xmlns:p14="http://schemas.microsoft.com/office/powerpoint/2010/main" val="217180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xmlns="" id="{10B86B2D-56E1-4FB2-8CC9-DBC6C0B6EB09}"/>
              </a:ext>
            </a:extLst>
          </p:cNvPr>
          <p:cNvSpPr>
            <a:spLocks noGrp="1"/>
          </p:cNvSpPr>
          <p:nvPr>
            <p:ph type="pic" sz="quarter" idx="13" hasCustomPrompt="1"/>
          </p:nvPr>
        </p:nvSpPr>
        <p:spPr>
          <a:xfrm flipH="1">
            <a:off x="0" y="0"/>
            <a:ext cx="6726555" cy="6858000"/>
          </a:xfrm>
        </p:spPr>
        <p:txBody>
          <a:bodyPr/>
          <a:lstStyle>
            <a:lvl1pPr marL="0" indent="0" algn="ctr">
              <a:buNone/>
              <a:defRPr>
                <a:solidFill>
                  <a:schemeClr val="bg1"/>
                </a:solidFill>
              </a:defRPr>
            </a:lvl1pPr>
          </a:lstStyle>
          <a:p>
            <a:r>
              <a:rPr lang="en-US" dirty="0"/>
              <a:t>Click to add photo</a:t>
            </a:r>
          </a:p>
        </p:txBody>
      </p:sp>
      <p:sp>
        <p:nvSpPr>
          <p:cNvPr id="8" name="Text Placeholder 17">
            <a:extLst>
              <a:ext uri="{FF2B5EF4-FFF2-40B4-BE49-F238E27FC236}">
                <a16:creationId xmlns:a16="http://schemas.microsoft.com/office/drawing/2014/main" xmlns="" id="{1D70C38F-1ABB-4C86-972A-E388226700C8}"/>
              </a:ext>
            </a:extLst>
          </p:cNvPr>
          <p:cNvSpPr>
            <a:spLocks noGrp="1"/>
          </p:cNvSpPr>
          <p:nvPr>
            <p:ph type="body" sz="quarter" idx="15" hasCustomPrompt="1"/>
          </p:nvPr>
        </p:nvSpPr>
        <p:spPr>
          <a:xfrm>
            <a:off x="6158718" y="2326705"/>
            <a:ext cx="3394539" cy="2212496"/>
          </a:xfrm>
        </p:spPr>
        <p:txBody>
          <a:bodyPr>
            <a:noAutofit/>
          </a:bodyPr>
          <a:lstStyle>
            <a:lvl1pPr marL="0" indent="0" algn="l">
              <a:lnSpc>
                <a:spcPct val="125000"/>
              </a:lnSpc>
              <a:buNone/>
              <a:defRPr sz="1400" spc="100" baseline="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xmlns="" id="{319B0AE4-4C17-4975-A59C-4D9EFE584062}"/>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D5FC9023-3371-40C0-A618-BF8AA20FFE5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C8221E28-544B-4D00-A151-341F3D7EC99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2" name="Title 1">
            <a:extLst>
              <a:ext uri="{FF2B5EF4-FFF2-40B4-BE49-F238E27FC236}">
                <a16:creationId xmlns:a16="http://schemas.microsoft.com/office/drawing/2014/main" xmlns="" id="{0E907CF0-318A-401D-9F77-B63C65D2968E}"/>
              </a:ext>
            </a:extLst>
          </p:cNvPr>
          <p:cNvSpPr>
            <a:spLocks noGrp="1"/>
          </p:cNvSpPr>
          <p:nvPr>
            <p:ph type="title" hasCustomPrompt="1"/>
          </p:nvPr>
        </p:nvSpPr>
        <p:spPr>
          <a:xfrm>
            <a:off x="6148197" y="1728566"/>
            <a:ext cx="3405059" cy="724702"/>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1988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B95BA1F-6B83-4358-A202-FD15470976A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4" name="Date Placeholder 3">
            <a:extLst>
              <a:ext uri="{FF2B5EF4-FFF2-40B4-BE49-F238E27FC236}">
                <a16:creationId xmlns:a16="http://schemas.microsoft.com/office/drawing/2014/main" xmlns="" id="{A35C10F8-CB40-4BDD-AA21-7DDC300FE73E}"/>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a16="http://schemas.microsoft.com/office/drawing/2014/main" xmlns="" id="{434969F5-F9D0-4A38-8C6C-86005388F51D}"/>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7CC33B3F-10CE-4363-805C-361CA49414B4}"/>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3" name="Picture Placeholder 7">
            <a:extLst>
              <a:ext uri="{FF2B5EF4-FFF2-40B4-BE49-F238E27FC236}">
                <a16:creationId xmlns:a16="http://schemas.microsoft.com/office/drawing/2014/main" xmlns="" id="{8EABAB15-C887-420D-92A1-24DBD62EE558}"/>
              </a:ext>
            </a:extLst>
          </p:cNvPr>
          <p:cNvSpPr>
            <a:spLocks noGrp="1"/>
          </p:cNvSpPr>
          <p:nvPr>
            <p:ph type="pic" sz="quarter" idx="13" hasCustomPrompt="1"/>
          </p:nvPr>
        </p:nvSpPr>
        <p:spPr>
          <a:xfrm flipH="1">
            <a:off x="0" y="729926"/>
            <a:ext cx="2954655" cy="5388772"/>
          </a:xfrm>
        </p:spPr>
        <p:txBody>
          <a:bodyPr/>
          <a:lstStyle>
            <a:lvl1pPr marL="0" indent="0" algn="ctr">
              <a:buNone/>
              <a:defRPr>
                <a:solidFill>
                  <a:schemeClr val="bg1"/>
                </a:solidFill>
              </a:defRPr>
            </a:lvl1pPr>
          </a:lstStyle>
          <a:p>
            <a:r>
              <a:rPr lang="en-US" dirty="0"/>
              <a:t>Click to add photo</a:t>
            </a:r>
          </a:p>
        </p:txBody>
      </p:sp>
      <p:sp>
        <p:nvSpPr>
          <p:cNvPr id="16" name="Text Placeholder 14">
            <a:extLst>
              <a:ext uri="{FF2B5EF4-FFF2-40B4-BE49-F238E27FC236}">
                <a16:creationId xmlns:a16="http://schemas.microsoft.com/office/drawing/2014/main" xmlns="" id="{F7E8EA93-3F05-4D28-8B15-91D6789458B4}"/>
              </a:ext>
            </a:extLst>
          </p:cNvPr>
          <p:cNvSpPr>
            <a:spLocks noGrp="1"/>
          </p:cNvSpPr>
          <p:nvPr>
            <p:ph type="body" sz="quarter" idx="16" hasCustomPrompt="1"/>
          </p:nvPr>
        </p:nvSpPr>
        <p:spPr>
          <a:xfrm>
            <a:off x="5565843"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dirty="0"/>
              <a:t>Click to add title</a:t>
            </a:r>
          </a:p>
        </p:txBody>
      </p:sp>
      <p:sp>
        <p:nvSpPr>
          <p:cNvPr id="17" name="Text Placeholder 14">
            <a:extLst>
              <a:ext uri="{FF2B5EF4-FFF2-40B4-BE49-F238E27FC236}">
                <a16:creationId xmlns:a16="http://schemas.microsoft.com/office/drawing/2014/main" xmlns="" id="{B4EBCE5D-8795-44C7-8196-051689C6FE2A}"/>
              </a:ext>
            </a:extLst>
          </p:cNvPr>
          <p:cNvSpPr>
            <a:spLocks noGrp="1"/>
          </p:cNvSpPr>
          <p:nvPr>
            <p:ph type="body" sz="quarter" idx="17" hasCustomPrompt="1"/>
          </p:nvPr>
        </p:nvSpPr>
        <p:spPr>
          <a:xfrm>
            <a:off x="556584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xmlns="" id="{195044F5-86E3-4A1C-B3C8-6E3422E5B418}"/>
              </a:ext>
            </a:extLst>
          </p:cNvPr>
          <p:cNvSpPr>
            <a:spLocks noGrp="1"/>
          </p:cNvSpPr>
          <p:nvPr>
            <p:ph type="body" sz="quarter" idx="18" hasCustomPrompt="1"/>
          </p:nvPr>
        </p:nvSpPr>
        <p:spPr>
          <a:xfrm>
            <a:off x="335405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19" name="Text Placeholder 14">
            <a:extLst>
              <a:ext uri="{FF2B5EF4-FFF2-40B4-BE49-F238E27FC236}">
                <a16:creationId xmlns:a16="http://schemas.microsoft.com/office/drawing/2014/main" xmlns="" id="{4C9BA1BF-0690-4DB5-9BBC-31D1948D82A8}"/>
              </a:ext>
            </a:extLst>
          </p:cNvPr>
          <p:cNvSpPr>
            <a:spLocks noGrp="1"/>
          </p:cNvSpPr>
          <p:nvPr>
            <p:ph type="body" sz="quarter" idx="19" hasCustomPrompt="1"/>
          </p:nvPr>
        </p:nvSpPr>
        <p:spPr>
          <a:xfrm>
            <a:off x="5565843" y="4443159"/>
            <a:ext cx="1889229" cy="146324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0" name="Text Placeholder 14">
            <a:extLst>
              <a:ext uri="{FF2B5EF4-FFF2-40B4-BE49-F238E27FC236}">
                <a16:creationId xmlns:a16="http://schemas.microsoft.com/office/drawing/2014/main" xmlns="" id="{0D187952-9422-42DE-B163-B764E0D09925}"/>
              </a:ext>
            </a:extLst>
          </p:cNvPr>
          <p:cNvSpPr>
            <a:spLocks noGrp="1"/>
          </p:cNvSpPr>
          <p:nvPr>
            <p:ph type="body" sz="quarter" idx="20" hasCustomPrompt="1"/>
          </p:nvPr>
        </p:nvSpPr>
        <p:spPr>
          <a:xfrm>
            <a:off x="3354054" y="4451211"/>
            <a:ext cx="1889227" cy="1457161"/>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xmlns="" id="{54291470-2EE9-46D8-8083-E4523DCE52BB}"/>
              </a:ext>
            </a:extLst>
          </p:cNvPr>
          <p:cNvSpPr>
            <a:spLocks noGrp="1"/>
          </p:cNvSpPr>
          <p:nvPr>
            <p:ph type="body" sz="quarter" idx="22" hasCustomPrompt="1"/>
          </p:nvPr>
        </p:nvSpPr>
        <p:spPr>
          <a:xfrm>
            <a:off x="3354052"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xmlns="" id="{17B8E7E2-50C1-429D-A8C5-C098CDADCF3F}"/>
              </a:ext>
            </a:extLst>
          </p:cNvPr>
          <p:cNvSpPr>
            <a:spLocks noGrp="1"/>
          </p:cNvSpPr>
          <p:nvPr>
            <p:ph type="body" sz="quarter" idx="23" hasCustomPrompt="1"/>
          </p:nvPr>
        </p:nvSpPr>
        <p:spPr>
          <a:xfrm>
            <a:off x="5565843" y="4118848"/>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xmlns="" id="{09DB38C9-BBE5-4212-87C2-D9B34A470753}"/>
              </a:ext>
            </a:extLst>
          </p:cNvPr>
          <p:cNvSpPr>
            <a:spLocks noGrp="1"/>
          </p:cNvSpPr>
          <p:nvPr>
            <p:ph type="body" sz="quarter" idx="24" hasCustomPrompt="1"/>
          </p:nvPr>
        </p:nvSpPr>
        <p:spPr>
          <a:xfrm>
            <a:off x="3354053" y="4118848"/>
            <a:ext cx="1889227"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xmlns="" id="{EA61E342-2B6C-4379-A3B3-8D1B338F656B}"/>
              </a:ext>
            </a:extLst>
          </p:cNvPr>
          <p:cNvSpPr>
            <a:spLocks noGrp="1"/>
          </p:cNvSpPr>
          <p:nvPr>
            <p:ph type="body" sz="quarter" idx="25" hasCustomPrompt="1"/>
          </p:nvPr>
        </p:nvSpPr>
        <p:spPr>
          <a:xfrm>
            <a:off x="7769776"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5" name="Text Placeholder 14">
            <a:extLst>
              <a:ext uri="{FF2B5EF4-FFF2-40B4-BE49-F238E27FC236}">
                <a16:creationId xmlns:a16="http://schemas.microsoft.com/office/drawing/2014/main" xmlns="" id="{4F39B769-D212-4C11-B6CB-0423DD10599D}"/>
              </a:ext>
            </a:extLst>
          </p:cNvPr>
          <p:cNvSpPr>
            <a:spLocks noGrp="1"/>
          </p:cNvSpPr>
          <p:nvPr>
            <p:ph type="body" sz="quarter" idx="26" hasCustomPrompt="1"/>
          </p:nvPr>
        </p:nvSpPr>
        <p:spPr>
          <a:xfrm>
            <a:off x="7769776"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xmlns="" id="{7C47FF8E-011E-46E6-9F4D-DAD4830958DB}"/>
              </a:ext>
            </a:extLst>
          </p:cNvPr>
          <p:cNvSpPr>
            <a:spLocks noGrp="1"/>
          </p:cNvSpPr>
          <p:nvPr>
            <p:ph type="title" hasCustomPrompt="1"/>
          </p:nvPr>
        </p:nvSpPr>
        <p:spPr>
          <a:xfrm>
            <a:off x="3354050" y="1185284"/>
            <a:ext cx="6012835" cy="469490"/>
          </a:xfrm>
        </p:spPr>
        <p:txBody>
          <a:bodyPr anchor="t">
            <a:norm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0577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A781AFB-2572-4954-B05E-84CDE1D8831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5" name="Date Placeholder 4">
            <a:extLst>
              <a:ext uri="{FF2B5EF4-FFF2-40B4-BE49-F238E27FC236}">
                <a16:creationId xmlns:a16="http://schemas.microsoft.com/office/drawing/2014/main" xmlns="" id="{0E750850-5ECD-4AA5-8EF0-70C6EA291EF3}"/>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a16="http://schemas.microsoft.com/office/drawing/2014/main" xmlns="" id="{126B04CF-8972-48CE-B427-B542AF911BB4}"/>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xmlns="" id="{F9864ACC-F262-4128-BC17-FCB29BEF076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2" name="Text Placeholder 14">
            <a:extLst>
              <a:ext uri="{FF2B5EF4-FFF2-40B4-BE49-F238E27FC236}">
                <a16:creationId xmlns:a16="http://schemas.microsoft.com/office/drawing/2014/main" xmlns="" id="{717CFF16-7992-46DD-8151-F55B0300570B}"/>
              </a:ext>
            </a:extLst>
          </p:cNvPr>
          <p:cNvSpPr>
            <a:spLocks noGrp="1"/>
          </p:cNvSpPr>
          <p:nvPr>
            <p:ph type="body" sz="quarter" idx="16" hasCustomPrompt="1"/>
          </p:nvPr>
        </p:nvSpPr>
        <p:spPr>
          <a:xfrm>
            <a:off x="7018037" y="1335195"/>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3" name="Text Placeholder 14">
            <a:extLst>
              <a:ext uri="{FF2B5EF4-FFF2-40B4-BE49-F238E27FC236}">
                <a16:creationId xmlns:a16="http://schemas.microsoft.com/office/drawing/2014/main" xmlns="" id="{EBADC1C2-D36B-4AFE-8824-DE6D0FB51384}"/>
              </a:ext>
            </a:extLst>
          </p:cNvPr>
          <p:cNvSpPr>
            <a:spLocks noGrp="1"/>
          </p:cNvSpPr>
          <p:nvPr>
            <p:ph type="body" sz="quarter" idx="13" hasCustomPrompt="1"/>
          </p:nvPr>
        </p:nvSpPr>
        <p:spPr>
          <a:xfrm>
            <a:off x="7018037" y="1639824"/>
            <a:ext cx="2358749" cy="147531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4" name="Text Placeholder 14">
            <a:extLst>
              <a:ext uri="{FF2B5EF4-FFF2-40B4-BE49-F238E27FC236}">
                <a16:creationId xmlns:a16="http://schemas.microsoft.com/office/drawing/2014/main" xmlns="" id="{F1632658-DE5C-4EA2-83DE-AB456D9D76ED}"/>
              </a:ext>
            </a:extLst>
          </p:cNvPr>
          <p:cNvSpPr>
            <a:spLocks noGrp="1"/>
          </p:cNvSpPr>
          <p:nvPr>
            <p:ph type="body" sz="quarter" idx="17" hasCustomPrompt="1"/>
          </p:nvPr>
        </p:nvSpPr>
        <p:spPr>
          <a:xfrm>
            <a:off x="4263030" y="1639822"/>
            <a:ext cx="2358750" cy="1517776"/>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5" name="Text Placeholder 14">
            <a:extLst>
              <a:ext uri="{FF2B5EF4-FFF2-40B4-BE49-F238E27FC236}">
                <a16:creationId xmlns:a16="http://schemas.microsoft.com/office/drawing/2014/main" xmlns="" id="{76A6D61C-C33C-46D5-B2C5-6C6A7C143A97}"/>
              </a:ext>
            </a:extLst>
          </p:cNvPr>
          <p:cNvSpPr>
            <a:spLocks noGrp="1"/>
          </p:cNvSpPr>
          <p:nvPr>
            <p:ph type="body" sz="quarter" idx="18" hasCustomPrompt="1"/>
          </p:nvPr>
        </p:nvSpPr>
        <p:spPr>
          <a:xfrm>
            <a:off x="7018037" y="3837269"/>
            <a:ext cx="2358749" cy="153331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xmlns="" id="{0A4E6A96-585A-4265-900D-17D98121F544}"/>
              </a:ext>
            </a:extLst>
          </p:cNvPr>
          <p:cNvSpPr>
            <a:spLocks noGrp="1"/>
          </p:cNvSpPr>
          <p:nvPr>
            <p:ph type="body" sz="quarter" idx="19" hasCustomPrompt="1"/>
          </p:nvPr>
        </p:nvSpPr>
        <p:spPr>
          <a:xfrm>
            <a:off x="4263031" y="3845321"/>
            <a:ext cx="2358748" cy="152693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xmlns="" id="{28B8437C-1550-4581-911A-98BEA151A4AD}"/>
              </a:ext>
            </a:extLst>
          </p:cNvPr>
          <p:cNvSpPr>
            <a:spLocks noGrp="1"/>
          </p:cNvSpPr>
          <p:nvPr>
            <p:ph type="body" sz="quarter" idx="22" hasCustomPrompt="1"/>
          </p:nvPr>
        </p:nvSpPr>
        <p:spPr>
          <a:xfrm>
            <a:off x="4263030" y="1335195"/>
            <a:ext cx="235875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8" name="Text Placeholder 14">
            <a:extLst>
              <a:ext uri="{FF2B5EF4-FFF2-40B4-BE49-F238E27FC236}">
                <a16:creationId xmlns:a16="http://schemas.microsoft.com/office/drawing/2014/main" xmlns="" id="{04DF1AD6-E51A-4D19-A9C8-CCAFE9E9B2A0}"/>
              </a:ext>
            </a:extLst>
          </p:cNvPr>
          <p:cNvSpPr>
            <a:spLocks noGrp="1"/>
          </p:cNvSpPr>
          <p:nvPr>
            <p:ph type="body" sz="quarter" idx="23" hasCustomPrompt="1"/>
          </p:nvPr>
        </p:nvSpPr>
        <p:spPr>
          <a:xfrm>
            <a:off x="7018037" y="3532640"/>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9" name="Text Placeholder 14">
            <a:extLst>
              <a:ext uri="{FF2B5EF4-FFF2-40B4-BE49-F238E27FC236}">
                <a16:creationId xmlns:a16="http://schemas.microsoft.com/office/drawing/2014/main" xmlns="" id="{A3656830-2B4C-4F48-8EBD-F8C80C353FC4}"/>
              </a:ext>
            </a:extLst>
          </p:cNvPr>
          <p:cNvSpPr>
            <a:spLocks noGrp="1"/>
          </p:cNvSpPr>
          <p:nvPr>
            <p:ph type="body" sz="quarter" idx="24" hasCustomPrompt="1"/>
          </p:nvPr>
        </p:nvSpPr>
        <p:spPr>
          <a:xfrm>
            <a:off x="4263031" y="3532640"/>
            <a:ext cx="2358748"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 name="Title 1">
            <a:extLst>
              <a:ext uri="{FF2B5EF4-FFF2-40B4-BE49-F238E27FC236}">
                <a16:creationId xmlns:a16="http://schemas.microsoft.com/office/drawing/2014/main" xmlns="" id="{923D6999-ED11-424C-91FD-1ECD0CB9D272}"/>
              </a:ext>
            </a:extLst>
          </p:cNvPr>
          <p:cNvSpPr>
            <a:spLocks noGrp="1"/>
          </p:cNvSpPr>
          <p:nvPr>
            <p:ph type="title" hasCustomPrompt="1"/>
          </p:nvPr>
        </p:nvSpPr>
        <p:spPr>
          <a:xfrm>
            <a:off x="1142047" y="2768600"/>
            <a:ext cx="2439368" cy="1129164"/>
          </a:xfrm>
        </p:spPr>
        <p:txBody>
          <a:bodyPr anchor="t">
            <a:normAutofit/>
          </a:bodyPr>
          <a:lstStyle>
            <a:lvl1pP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4914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A0CE26C-A8CF-4DC0-9913-86FF0ED8762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7" name="Date Placeholder 6">
            <a:extLst>
              <a:ext uri="{FF2B5EF4-FFF2-40B4-BE49-F238E27FC236}">
                <a16:creationId xmlns:a16="http://schemas.microsoft.com/office/drawing/2014/main" xmlns="" id="{15DD4FC6-591F-4220-A331-724C4FE41E93}"/>
              </a:ext>
            </a:extLst>
          </p:cNvPr>
          <p:cNvSpPr>
            <a:spLocks noGrp="1"/>
          </p:cNvSpPr>
          <p:nvPr>
            <p:ph type="dt" sz="half" idx="10"/>
          </p:nvPr>
        </p:nvSpPr>
        <p:spPr/>
        <p:txBody>
          <a:bodyPr/>
          <a:lstStyle/>
          <a:p>
            <a:r>
              <a:rPr lang="en-US"/>
              <a:t>8/06/20XX</a:t>
            </a:r>
            <a:endParaRPr lang="en-US" dirty="0"/>
          </a:p>
        </p:txBody>
      </p:sp>
      <p:sp>
        <p:nvSpPr>
          <p:cNvPr id="8" name="Footer Placeholder 7">
            <a:extLst>
              <a:ext uri="{FF2B5EF4-FFF2-40B4-BE49-F238E27FC236}">
                <a16:creationId xmlns:a16="http://schemas.microsoft.com/office/drawing/2014/main" xmlns="" id="{A1506146-DCCA-4419-9FC3-7F33AEABA41D}"/>
              </a:ext>
            </a:extLst>
          </p:cNvPr>
          <p:cNvSpPr>
            <a:spLocks noGrp="1"/>
          </p:cNvSpPr>
          <p:nvPr>
            <p:ph type="ftr" sz="quarter" idx="11"/>
          </p:nvPr>
        </p:nvSpPr>
        <p:spPr/>
        <p:txBody>
          <a:bodyPr/>
          <a:lstStyle/>
          <a:p>
            <a:r>
              <a:rPr lang="en-US" dirty="0"/>
              <a:t>PITCH DECK</a:t>
            </a:r>
          </a:p>
        </p:txBody>
      </p:sp>
      <p:sp>
        <p:nvSpPr>
          <p:cNvPr id="9" name="Slide Number Placeholder 8">
            <a:extLst>
              <a:ext uri="{FF2B5EF4-FFF2-40B4-BE49-F238E27FC236}">
                <a16:creationId xmlns:a16="http://schemas.microsoft.com/office/drawing/2014/main" xmlns="" id="{4BDEDAF2-5575-4164-9610-7906C2033591}"/>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5" name="Text Placeholder 14">
            <a:extLst>
              <a:ext uri="{FF2B5EF4-FFF2-40B4-BE49-F238E27FC236}">
                <a16:creationId xmlns:a16="http://schemas.microsoft.com/office/drawing/2014/main" xmlns="" id="{0C598512-93DF-4C00-A3BC-4CFF184217A6}"/>
              </a:ext>
            </a:extLst>
          </p:cNvPr>
          <p:cNvSpPr>
            <a:spLocks noGrp="1"/>
          </p:cNvSpPr>
          <p:nvPr>
            <p:ph type="body" sz="quarter" idx="27" hasCustomPrompt="1"/>
          </p:nvPr>
        </p:nvSpPr>
        <p:spPr>
          <a:xfrm>
            <a:off x="511899" y="3639417"/>
            <a:ext cx="1966606"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36" name="Text Placeholder 14">
            <a:extLst>
              <a:ext uri="{FF2B5EF4-FFF2-40B4-BE49-F238E27FC236}">
                <a16:creationId xmlns:a16="http://schemas.microsoft.com/office/drawing/2014/main" xmlns="" id="{9AFC7B8A-881F-4E97-91D4-F41DFA6D8F8E}"/>
              </a:ext>
            </a:extLst>
          </p:cNvPr>
          <p:cNvSpPr>
            <a:spLocks noGrp="1"/>
          </p:cNvSpPr>
          <p:nvPr>
            <p:ph type="body" sz="quarter" idx="28" hasCustomPrompt="1"/>
          </p:nvPr>
        </p:nvSpPr>
        <p:spPr>
          <a:xfrm>
            <a:off x="511899" y="3965868"/>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xmlns="" id="{77B10018-89A9-49C8-8DCE-621EF9328C63}"/>
              </a:ext>
            </a:extLst>
          </p:cNvPr>
          <p:cNvSpPr>
            <a:spLocks noGrp="1"/>
          </p:cNvSpPr>
          <p:nvPr>
            <p:ph type="body" sz="quarter" idx="15" hasCustomPrompt="1"/>
          </p:nvPr>
        </p:nvSpPr>
        <p:spPr>
          <a:xfrm>
            <a:off x="2870160" y="3969556"/>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xmlns="" id="{342C0572-2FB8-4C18-AD74-75A165321342}"/>
              </a:ext>
            </a:extLst>
          </p:cNvPr>
          <p:cNvSpPr>
            <a:spLocks noGrp="1"/>
          </p:cNvSpPr>
          <p:nvPr>
            <p:ph type="body" sz="quarter" idx="17" hasCustomPrompt="1"/>
          </p:nvPr>
        </p:nvSpPr>
        <p:spPr>
          <a:xfrm>
            <a:off x="5228419"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xmlns="" id="{3495EE04-F172-4AD4-8FE7-4A03B1CE4F82}"/>
              </a:ext>
            </a:extLst>
          </p:cNvPr>
          <p:cNvSpPr>
            <a:spLocks noGrp="1"/>
          </p:cNvSpPr>
          <p:nvPr>
            <p:ph type="body" sz="quarter" idx="19" hasCustomPrompt="1"/>
          </p:nvPr>
        </p:nvSpPr>
        <p:spPr>
          <a:xfrm>
            <a:off x="7580468"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40" name="Text Placeholder 14">
            <a:extLst>
              <a:ext uri="{FF2B5EF4-FFF2-40B4-BE49-F238E27FC236}">
                <a16:creationId xmlns:a16="http://schemas.microsoft.com/office/drawing/2014/main" xmlns="" id="{F23ABA12-4A7C-42A2-9A8E-9E7F1A2BB230}"/>
              </a:ext>
            </a:extLst>
          </p:cNvPr>
          <p:cNvSpPr>
            <a:spLocks noGrp="1"/>
          </p:cNvSpPr>
          <p:nvPr>
            <p:ph type="body" sz="quarter" idx="29" hasCustomPrompt="1"/>
          </p:nvPr>
        </p:nvSpPr>
        <p:spPr>
          <a:xfrm>
            <a:off x="2821091" y="3639417"/>
            <a:ext cx="2064743"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1" name="Text Placeholder 14">
            <a:extLst>
              <a:ext uri="{FF2B5EF4-FFF2-40B4-BE49-F238E27FC236}">
                <a16:creationId xmlns:a16="http://schemas.microsoft.com/office/drawing/2014/main" xmlns="" id="{1E11CB21-11BD-400A-BC43-71A9AFA9282B}"/>
              </a:ext>
            </a:extLst>
          </p:cNvPr>
          <p:cNvSpPr>
            <a:spLocks noGrp="1"/>
          </p:cNvSpPr>
          <p:nvPr>
            <p:ph type="body" sz="quarter" idx="30" hasCustomPrompt="1"/>
          </p:nvPr>
        </p:nvSpPr>
        <p:spPr>
          <a:xfrm>
            <a:off x="5228419"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2" name="Text Placeholder 14">
            <a:extLst>
              <a:ext uri="{FF2B5EF4-FFF2-40B4-BE49-F238E27FC236}">
                <a16:creationId xmlns:a16="http://schemas.microsoft.com/office/drawing/2014/main" xmlns="" id="{02DE0CA8-2A1F-49D8-B9B6-BF353B9808C6}"/>
              </a:ext>
            </a:extLst>
          </p:cNvPr>
          <p:cNvSpPr>
            <a:spLocks noGrp="1"/>
          </p:cNvSpPr>
          <p:nvPr>
            <p:ph type="body" sz="quarter" idx="31" hasCustomPrompt="1"/>
          </p:nvPr>
        </p:nvSpPr>
        <p:spPr>
          <a:xfrm>
            <a:off x="7580468"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2" name="Title 1">
            <a:extLst>
              <a:ext uri="{FF2B5EF4-FFF2-40B4-BE49-F238E27FC236}">
                <a16:creationId xmlns:a16="http://schemas.microsoft.com/office/drawing/2014/main" xmlns="" id="{D55D3DD0-ED40-47C1-B841-046E1D918B22}"/>
              </a:ext>
            </a:extLst>
          </p:cNvPr>
          <p:cNvSpPr>
            <a:spLocks noGrp="1"/>
          </p:cNvSpPr>
          <p:nvPr>
            <p:ph type="title" hasCustomPrompt="1"/>
          </p:nvPr>
        </p:nvSpPr>
        <p:spPr>
          <a:xfrm>
            <a:off x="2023476" y="1581913"/>
            <a:ext cx="6011450" cy="634323"/>
          </a:xfrm>
        </p:spPr>
        <p:txBody>
          <a:bodyPr>
            <a:normAutofit/>
          </a:bodyPr>
          <a:lstStyle>
            <a:lvl1pPr algn="ctr">
              <a:lnSpc>
                <a:spcPct val="125000"/>
              </a:lnSpc>
              <a:defRPr sz="2800">
                <a:ln w="19050">
                  <a:solidFill>
                    <a:schemeClr val="bg1"/>
                  </a:solidFill>
                </a:ln>
              </a:defRPr>
            </a:lvl1pPr>
          </a:lstStyle>
          <a:p>
            <a:r>
              <a:rPr lang="en-US" dirty="0"/>
              <a:t>Click to add title</a:t>
            </a:r>
          </a:p>
        </p:txBody>
      </p:sp>
      <p:sp>
        <p:nvSpPr>
          <p:cNvPr id="4" name="Picture Placeholder 3">
            <a:extLst>
              <a:ext uri="{FF2B5EF4-FFF2-40B4-BE49-F238E27FC236}">
                <a16:creationId xmlns:a16="http://schemas.microsoft.com/office/drawing/2014/main" xmlns="" id="{23C97099-E767-429A-80C6-731FB9D295F4}"/>
              </a:ext>
            </a:extLst>
          </p:cNvPr>
          <p:cNvSpPr>
            <a:spLocks noGrp="1"/>
          </p:cNvSpPr>
          <p:nvPr>
            <p:ph type="pic" sz="quarter" idx="32"/>
          </p:nvPr>
        </p:nvSpPr>
        <p:spPr>
          <a:xfrm>
            <a:off x="124625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2" name="Picture Placeholder 3">
            <a:extLst>
              <a:ext uri="{FF2B5EF4-FFF2-40B4-BE49-F238E27FC236}">
                <a16:creationId xmlns:a16="http://schemas.microsoft.com/office/drawing/2014/main" xmlns="" id="{E2E22B87-E0E3-4234-B4FA-C9FC97DEDCB3}"/>
              </a:ext>
            </a:extLst>
          </p:cNvPr>
          <p:cNvSpPr>
            <a:spLocks noGrp="1"/>
          </p:cNvSpPr>
          <p:nvPr>
            <p:ph type="pic" sz="quarter" idx="33"/>
          </p:nvPr>
        </p:nvSpPr>
        <p:spPr>
          <a:xfrm>
            <a:off x="360451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4" name="Picture Placeholder 3">
            <a:extLst>
              <a:ext uri="{FF2B5EF4-FFF2-40B4-BE49-F238E27FC236}">
                <a16:creationId xmlns:a16="http://schemas.microsoft.com/office/drawing/2014/main" xmlns="" id="{8EF1B794-5E10-4558-B229-0D8F5895CCAE}"/>
              </a:ext>
            </a:extLst>
          </p:cNvPr>
          <p:cNvSpPr>
            <a:spLocks noGrp="1"/>
          </p:cNvSpPr>
          <p:nvPr>
            <p:ph type="pic" sz="quarter" idx="34"/>
          </p:nvPr>
        </p:nvSpPr>
        <p:spPr>
          <a:xfrm>
            <a:off x="5962777"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5" name="Picture Placeholder 3">
            <a:extLst>
              <a:ext uri="{FF2B5EF4-FFF2-40B4-BE49-F238E27FC236}">
                <a16:creationId xmlns:a16="http://schemas.microsoft.com/office/drawing/2014/main" xmlns="" id="{5ECB6791-2C34-417D-9AB9-03C9A8BBDF91}"/>
              </a:ext>
            </a:extLst>
          </p:cNvPr>
          <p:cNvSpPr>
            <a:spLocks noGrp="1"/>
          </p:cNvSpPr>
          <p:nvPr>
            <p:ph type="pic" sz="quarter" idx="35"/>
          </p:nvPr>
        </p:nvSpPr>
        <p:spPr>
          <a:xfrm>
            <a:off x="8314824" y="2847098"/>
            <a:ext cx="497891" cy="603504"/>
          </a:xfrm>
        </p:spPr>
        <p:txBody>
          <a:bodyPr anchor="ctr">
            <a:normAutofit/>
          </a:bodyPr>
          <a:lstStyle>
            <a:lvl1pPr marL="0" indent="0" algn="ctr">
              <a:buNone/>
              <a:defRPr sz="900">
                <a:solidFill>
                  <a:schemeClr val="bg1"/>
                </a:solidFill>
              </a:defRPr>
            </a:lvl1pPr>
          </a:lstStyle>
          <a:p>
            <a:endParaRPr lang="en-US" dirty="0"/>
          </a:p>
        </p:txBody>
      </p:sp>
    </p:spTree>
    <p:extLst>
      <p:ext uri="{BB962C8B-B14F-4D97-AF65-F5344CB8AC3E}">
        <p14:creationId xmlns:p14="http://schemas.microsoft.com/office/powerpoint/2010/main" val="34451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7C8E50C-1C7A-4E62-B38F-3E12A174C85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a16="http://schemas.microsoft.com/office/drawing/2014/main" xmlns="" id="{7AF7405C-6DF9-4409-85F0-8C1DCCC0AC61}"/>
              </a:ext>
            </a:extLst>
          </p:cNvPr>
          <p:cNvSpPr>
            <a:spLocks noGrp="1"/>
          </p:cNvSpPr>
          <p:nvPr>
            <p:ph type="pic" sz="quarter" idx="13" hasCustomPrompt="1"/>
          </p:nvPr>
        </p:nvSpPr>
        <p:spPr>
          <a:xfrm>
            <a:off x="513620" y="729926"/>
            <a:ext cx="5326889"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xmlns="" id="{4C883B71-4A78-4B93-97F2-F54D7DC10020}"/>
              </a:ext>
            </a:extLst>
          </p:cNvPr>
          <p:cNvSpPr>
            <a:spLocks noGrp="1"/>
          </p:cNvSpPr>
          <p:nvPr>
            <p:ph type="title" hasCustomPrompt="1"/>
          </p:nvPr>
        </p:nvSpPr>
        <p:spPr>
          <a:xfrm>
            <a:off x="5335856" y="1881922"/>
            <a:ext cx="4743090" cy="3084630"/>
          </a:xfrm>
          <a:solidFill>
            <a:schemeClr val="bg2">
              <a:alpha val="93000"/>
            </a:schemeClr>
          </a:solidFill>
        </p:spPr>
        <p:txBody>
          <a:bodyPr lIns="694944" tIns="713232" anchor="t">
            <a:normAutofit/>
          </a:bodyPr>
          <a:lstStyle>
            <a:lvl1pPr algn="l">
              <a:lnSpc>
                <a:spcPct val="100000"/>
              </a:lnSpc>
              <a:defRPr sz="2800"/>
            </a:lvl1pPr>
          </a:lstStyle>
          <a:p>
            <a:r>
              <a:rPr lang="en-US" dirty="0"/>
              <a:t>Click to add title</a:t>
            </a:r>
          </a:p>
        </p:txBody>
      </p:sp>
      <p:sp>
        <p:nvSpPr>
          <p:cNvPr id="9" name="Text Placeholder 17">
            <a:extLst>
              <a:ext uri="{FF2B5EF4-FFF2-40B4-BE49-F238E27FC236}">
                <a16:creationId xmlns:a16="http://schemas.microsoft.com/office/drawing/2014/main" xmlns="" id="{83F286D7-A050-456B-BDD3-3FFAA21A8099}"/>
              </a:ext>
            </a:extLst>
          </p:cNvPr>
          <p:cNvSpPr>
            <a:spLocks noGrp="1"/>
          </p:cNvSpPr>
          <p:nvPr>
            <p:ph type="body" sz="quarter" idx="15" hasCustomPrompt="1"/>
          </p:nvPr>
        </p:nvSpPr>
        <p:spPr>
          <a:xfrm>
            <a:off x="5840509" y="3201410"/>
            <a:ext cx="3807049" cy="1291638"/>
          </a:xfrm>
        </p:spPr>
        <p:txBody>
          <a:bodyPr>
            <a:noAutofit/>
          </a:bodyPr>
          <a:lstStyle>
            <a:lvl1pPr marL="0" indent="0" algn="l">
              <a:lnSpc>
                <a:spcPct val="125000"/>
              </a:lnSpc>
              <a:buNone/>
              <a:defRPr sz="1400" spc="100" baseline="0">
                <a:solidFill>
                  <a:schemeClr val="accent2"/>
                </a:solidFill>
              </a:defRPr>
            </a:lvl1pPr>
          </a:lstStyle>
          <a:p>
            <a:pPr lvl="0"/>
            <a:r>
              <a:rPr lang="en-US"/>
              <a:t>Click to add text</a:t>
            </a:r>
          </a:p>
        </p:txBody>
      </p:sp>
      <p:sp>
        <p:nvSpPr>
          <p:cNvPr id="3" name="Date Placeholder 2">
            <a:extLst>
              <a:ext uri="{FF2B5EF4-FFF2-40B4-BE49-F238E27FC236}">
                <a16:creationId xmlns:a16="http://schemas.microsoft.com/office/drawing/2014/main" xmlns="" id="{4A927E28-2C60-4D18-8BB3-DC9627E13C59}"/>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4290EE45-541D-483E-A0B8-5997A2F98DA3}"/>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504E100B-E96A-45D4-9553-51CF2CBA55DD}"/>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177012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xmlns="" id="{E757B982-FF4B-4902-B808-FC325983FD9C}"/>
              </a:ext>
            </a:extLst>
          </p:cNvPr>
          <p:cNvSpPr>
            <a:spLocks noGrp="1"/>
          </p:cNvSpPr>
          <p:nvPr>
            <p:ph type="pic" sz="quarter" idx="13" hasCustomPrompt="1"/>
          </p:nvPr>
        </p:nvSpPr>
        <p:spPr>
          <a:xfrm flipH="1">
            <a:off x="0" y="0"/>
            <a:ext cx="10058400" cy="6858000"/>
          </a:xfrm>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xmlns="" id="{4D7337BF-9564-499D-91CE-9DDD9C969339}"/>
              </a:ext>
            </a:extLst>
          </p:cNvPr>
          <p:cNvSpPr>
            <a:spLocks noGrp="1"/>
          </p:cNvSpPr>
          <p:nvPr>
            <p:ph type="title" hasCustomPrompt="1"/>
          </p:nvPr>
        </p:nvSpPr>
        <p:spPr>
          <a:xfrm>
            <a:off x="1157764" y="1371601"/>
            <a:ext cx="7742873" cy="985791"/>
          </a:xfrm>
        </p:spPr>
        <p:txBody>
          <a:bodyPr>
            <a:noAutofit/>
          </a:bodyPr>
          <a:lstStyle>
            <a:lvl1pPr algn="ctr">
              <a:defRPr sz="54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2790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684757-E21D-414B-B627-1E0D15F89CA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94" y="0"/>
            <a:ext cx="10055612" cy="6858000"/>
          </a:xfrm>
          <a:prstGeom prst="rect">
            <a:avLst/>
          </a:prstGeom>
        </p:spPr>
      </p:pic>
      <p:sp>
        <p:nvSpPr>
          <p:cNvPr id="11" name="Picture Placeholder 7">
            <a:extLst>
              <a:ext uri="{FF2B5EF4-FFF2-40B4-BE49-F238E27FC236}">
                <a16:creationId xmlns:a16="http://schemas.microsoft.com/office/drawing/2014/main" xmlns="" id="{927250C7-CB58-468C-B8BB-17DB85D4F242}"/>
              </a:ext>
            </a:extLst>
          </p:cNvPr>
          <p:cNvSpPr>
            <a:spLocks noGrp="1"/>
          </p:cNvSpPr>
          <p:nvPr>
            <p:ph type="pic" sz="quarter" idx="13" hasCustomPrompt="1"/>
          </p:nvPr>
        </p:nvSpPr>
        <p:spPr>
          <a:xfrm>
            <a:off x="4134684" y="0"/>
            <a:ext cx="5937467" cy="6867376"/>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xmlns="" id="{376BB3F6-84AB-40BA-9D7D-7C1E13C0E159}"/>
              </a:ext>
            </a:extLst>
          </p:cNvPr>
          <p:cNvSpPr>
            <a:spLocks noGrp="1"/>
          </p:cNvSpPr>
          <p:nvPr>
            <p:ph type="title" hasCustomPrompt="1"/>
          </p:nvPr>
        </p:nvSpPr>
        <p:spPr>
          <a:xfrm>
            <a:off x="0" y="1036629"/>
            <a:ext cx="4955857" cy="4784742"/>
          </a:xfrm>
          <a:solidFill>
            <a:schemeClr val="accent6">
              <a:alpha val="80000"/>
            </a:schemeClr>
          </a:solidFill>
        </p:spPr>
        <p:txBody>
          <a:bodyPr lIns="822960" tIns="640080" anchor="t">
            <a:normAutofit/>
          </a:bodyPr>
          <a:lstStyle>
            <a:lvl1pPr algn="l">
              <a:lnSpc>
                <a:spcPct val="100000"/>
              </a:lnSpc>
              <a:defRPr sz="2800"/>
            </a:lvl1pPr>
          </a:lstStyle>
          <a:p>
            <a:r>
              <a:rPr lang="en-US" dirty="0"/>
              <a:t>Click to add title</a:t>
            </a:r>
          </a:p>
        </p:txBody>
      </p:sp>
      <p:sp>
        <p:nvSpPr>
          <p:cNvPr id="16" name="Text Placeholder 14">
            <a:extLst>
              <a:ext uri="{FF2B5EF4-FFF2-40B4-BE49-F238E27FC236}">
                <a16:creationId xmlns:a16="http://schemas.microsoft.com/office/drawing/2014/main" xmlns="" id="{6A7AB969-4D8E-41B0-A403-6D1D41CD5167}"/>
              </a:ext>
            </a:extLst>
          </p:cNvPr>
          <p:cNvSpPr>
            <a:spLocks noGrp="1"/>
          </p:cNvSpPr>
          <p:nvPr>
            <p:ph type="body" sz="quarter" idx="22" hasCustomPrompt="1"/>
          </p:nvPr>
        </p:nvSpPr>
        <p:spPr>
          <a:xfrm>
            <a:off x="601438" y="2368508"/>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15" name="Text Placeholder 14">
            <a:extLst>
              <a:ext uri="{FF2B5EF4-FFF2-40B4-BE49-F238E27FC236}">
                <a16:creationId xmlns:a16="http://schemas.microsoft.com/office/drawing/2014/main" xmlns="" id="{08F82904-47D8-4EB9-A697-8ED11274C40F}"/>
              </a:ext>
            </a:extLst>
          </p:cNvPr>
          <p:cNvSpPr>
            <a:spLocks noGrp="1"/>
          </p:cNvSpPr>
          <p:nvPr>
            <p:ph type="body" sz="quarter" idx="18" hasCustomPrompt="1"/>
          </p:nvPr>
        </p:nvSpPr>
        <p:spPr>
          <a:xfrm>
            <a:off x="601439" y="2605042"/>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xmlns="" id="{44501739-C457-4C98-A458-5B3639CFB821}"/>
              </a:ext>
            </a:extLst>
          </p:cNvPr>
          <p:cNvSpPr>
            <a:spLocks noGrp="1"/>
          </p:cNvSpPr>
          <p:nvPr>
            <p:ph type="body" sz="quarter" idx="24" hasCustomPrompt="1"/>
          </p:nvPr>
        </p:nvSpPr>
        <p:spPr>
          <a:xfrm>
            <a:off x="601438" y="354463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1" name="Text Placeholder 14">
            <a:extLst>
              <a:ext uri="{FF2B5EF4-FFF2-40B4-BE49-F238E27FC236}">
                <a16:creationId xmlns:a16="http://schemas.microsoft.com/office/drawing/2014/main" xmlns="" id="{503766A8-C36E-4337-9DB4-358A28B74319}"/>
              </a:ext>
            </a:extLst>
          </p:cNvPr>
          <p:cNvSpPr>
            <a:spLocks noGrp="1"/>
          </p:cNvSpPr>
          <p:nvPr>
            <p:ph type="body" sz="quarter" idx="23" hasCustomPrompt="1"/>
          </p:nvPr>
        </p:nvSpPr>
        <p:spPr>
          <a:xfrm>
            <a:off x="601439" y="3781163"/>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xmlns="" id="{5F947925-2465-45AC-9A1E-7153477BBEEC}"/>
              </a:ext>
            </a:extLst>
          </p:cNvPr>
          <p:cNvSpPr>
            <a:spLocks noGrp="1"/>
          </p:cNvSpPr>
          <p:nvPr>
            <p:ph type="body" sz="quarter" idx="26" hasCustomPrompt="1"/>
          </p:nvPr>
        </p:nvSpPr>
        <p:spPr>
          <a:xfrm>
            <a:off x="601438" y="473924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xmlns="" id="{6FC86B0E-A85D-444A-BC2A-B7A5FF1D48D5}"/>
              </a:ext>
            </a:extLst>
          </p:cNvPr>
          <p:cNvSpPr>
            <a:spLocks noGrp="1"/>
          </p:cNvSpPr>
          <p:nvPr>
            <p:ph type="body" sz="quarter" idx="25" hasCustomPrompt="1"/>
          </p:nvPr>
        </p:nvSpPr>
        <p:spPr>
          <a:xfrm>
            <a:off x="601439" y="4975775"/>
            <a:ext cx="3936100" cy="546815"/>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5" name="Date Placeholder 4">
            <a:extLst>
              <a:ext uri="{FF2B5EF4-FFF2-40B4-BE49-F238E27FC236}">
                <a16:creationId xmlns:a16="http://schemas.microsoft.com/office/drawing/2014/main" xmlns="" id="{BBA930A0-A89C-48EB-A039-375BDA735BBF}"/>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a16="http://schemas.microsoft.com/office/drawing/2014/main" xmlns="" id="{A02A2494-B27D-418F-9D5E-8DE4FFB491B3}"/>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xmlns="" id="{04B0DC46-AFFB-4CCA-B5AE-7028C4E26619}"/>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233196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927D588-C832-4149-9B9F-D817459D8B7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94" y="0"/>
            <a:ext cx="10055612" cy="6858000"/>
          </a:xfrm>
          <a:prstGeom prst="rect">
            <a:avLst/>
          </a:prstGeom>
        </p:spPr>
      </p:pic>
      <p:sp>
        <p:nvSpPr>
          <p:cNvPr id="5" name="Date Placeholder 4">
            <a:extLst>
              <a:ext uri="{FF2B5EF4-FFF2-40B4-BE49-F238E27FC236}">
                <a16:creationId xmlns:a16="http://schemas.microsoft.com/office/drawing/2014/main" xmlns="" id="{A410CE2C-509A-4C33-AB34-6F278F1171B9}"/>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a16="http://schemas.microsoft.com/office/drawing/2014/main" xmlns="" id="{78F06B8C-060C-4139-B354-239A56BB3422}"/>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xmlns="" id="{957BE7C0-2680-40FD-88E4-27D6E7775DF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0" name="Text Placeholder 14">
            <a:extLst>
              <a:ext uri="{FF2B5EF4-FFF2-40B4-BE49-F238E27FC236}">
                <a16:creationId xmlns:a16="http://schemas.microsoft.com/office/drawing/2014/main" xmlns="" id="{01941F94-25C7-46EC-89FE-B12B54F77CFA}"/>
              </a:ext>
            </a:extLst>
          </p:cNvPr>
          <p:cNvSpPr>
            <a:spLocks noGrp="1"/>
          </p:cNvSpPr>
          <p:nvPr>
            <p:ph type="body" sz="quarter" idx="20" hasCustomPrompt="1"/>
          </p:nvPr>
        </p:nvSpPr>
        <p:spPr>
          <a:xfrm>
            <a:off x="673263" y="4076965"/>
            <a:ext cx="2504602"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1" name="Text Placeholder 10">
            <a:extLst>
              <a:ext uri="{FF2B5EF4-FFF2-40B4-BE49-F238E27FC236}">
                <a16:creationId xmlns:a16="http://schemas.microsoft.com/office/drawing/2014/main" xmlns="" id="{1DE2747E-A71B-4917-8960-56D4F927D8C5}"/>
              </a:ext>
            </a:extLst>
          </p:cNvPr>
          <p:cNvSpPr>
            <a:spLocks noGrp="1"/>
          </p:cNvSpPr>
          <p:nvPr>
            <p:ph type="body" sz="quarter" idx="14" hasCustomPrompt="1"/>
          </p:nvPr>
        </p:nvSpPr>
        <p:spPr>
          <a:xfrm>
            <a:off x="990882"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2" name="Text Placeholder 14">
            <a:extLst>
              <a:ext uri="{FF2B5EF4-FFF2-40B4-BE49-F238E27FC236}">
                <a16:creationId xmlns:a16="http://schemas.microsoft.com/office/drawing/2014/main" xmlns="" id="{B3830FC7-44D5-48CD-AA84-4E262F2EB8C8}"/>
              </a:ext>
            </a:extLst>
          </p:cNvPr>
          <p:cNvSpPr>
            <a:spLocks noGrp="1"/>
          </p:cNvSpPr>
          <p:nvPr>
            <p:ph type="body" sz="quarter" idx="21" hasCustomPrompt="1"/>
          </p:nvPr>
        </p:nvSpPr>
        <p:spPr>
          <a:xfrm>
            <a:off x="3868947" y="4076965"/>
            <a:ext cx="250460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3" name="Text Placeholder 14">
            <a:extLst>
              <a:ext uri="{FF2B5EF4-FFF2-40B4-BE49-F238E27FC236}">
                <a16:creationId xmlns:a16="http://schemas.microsoft.com/office/drawing/2014/main" xmlns="" id="{51F423C9-E1B4-4BD9-98A5-9397C32447D9}"/>
              </a:ext>
            </a:extLst>
          </p:cNvPr>
          <p:cNvSpPr>
            <a:spLocks noGrp="1"/>
          </p:cNvSpPr>
          <p:nvPr>
            <p:ph type="body" sz="quarter" idx="23" hasCustomPrompt="1"/>
          </p:nvPr>
        </p:nvSpPr>
        <p:spPr>
          <a:xfrm>
            <a:off x="7064630" y="4076965"/>
            <a:ext cx="2494603"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4" name="Straight Connector 13">
            <a:extLst>
              <a:ext uri="{FF2B5EF4-FFF2-40B4-BE49-F238E27FC236}">
                <a16:creationId xmlns:a16="http://schemas.microsoft.com/office/drawing/2014/main" xmlns="" id="{A0DF3CDE-1C08-4B0C-8DC3-9FCBBD3E61D4}"/>
              </a:ext>
            </a:extLst>
          </p:cNvPr>
          <p:cNvCxnSpPr>
            <a:cxnSpLocks/>
          </p:cNvCxnSpPr>
          <p:nvPr userDrawn="1"/>
        </p:nvCxnSpPr>
        <p:spPr>
          <a:xfrm>
            <a:off x="686824"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a16="http://schemas.microsoft.com/office/drawing/2014/main" xmlns="" id="{C026C956-C6C4-4010-889F-B8D762036464}"/>
              </a:ext>
            </a:extLst>
          </p:cNvPr>
          <p:cNvSpPr>
            <a:spLocks noGrp="1"/>
          </p:cNvSpPr>
          <p:nvPr>
            <p:ph type="body" sz="quarter" idx="24" hasCustomPrompt="1"/>
          </p:nvPr>
        </p:nvSpPr>
        <p:spPr>
          <a:xfrm>
            <a:off x="4185493"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6" name="Text Placeholder 10">
            <a:extLst>
              <a:ext uri="{FF2B5EF4-FFF2-40B4-BE49-F238E27FC236}">
                <a16:creationId xmlns:a16="http://schemas.microsoft.com/office/drawing/2014/main" xmlns="" id="{A4D363AD-B16F-46C4-9856-EA9EAC699EF7}"/>
              </a:ext>
            </a:extLst>
          </p:cNvPr>
          <p:cNvSpPr>
            <a:spLocks noGrp="1"/>
          </p:cNvSpPr>
          <p:nvPr>
            <p:ph type="body" sz="quarter" idx="25" hasCustomPrompt="1"/>
          </p:nvPr>
        </p:nvSpPr>
        <p:spPr>
          <a:xfrm>
            <a:off x="7375644"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dirty="0"/>
              <a:t>Add title</a:t>
            </a:r>
          </a:p>
        </p:txBody>
      </p:sp>
      <p:cxnSp>
        <p:nvCxnSpPr>
          <p:cNvPr id="26" name="Straight Connector 25">
            <a:extLst>
              <a:ext uri="{FF2B5EF4-FFF2-40B4-BE49-F238E27FC236}">
                <a16:creationId xmlns:a16="http://schemas.microsoft.com/office/drawing/2014/main" xmlns="" id="{D6E9BAEE-70B0-4F15-B6B7-D5AE0227618F}"/>
              </a:ext>
            </a:extLst>
          </p:cNvPr>
          <p:cNvCxnSpPr>
            <a:cxnSpLocks/>
          </p:cNvCxnSpPr>
          <p:nvPr userDrawn="1"/>
        </p:nvCxnSpPr>
        <p:spPr>
          <a:xfrm>
            <a:off x="387697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8F0848BB-EF65-4D43-AC18-9C4F4749CA6D}"/>
              </a:ext>
            </a:extLst>
          </p:cNvPr>
          <p:cNvCxnSpPr>
            <a:cxnSpLocks/>
          </p:cNvCxnSpPr>
          <p:nvPr userDrawn="1"/>
        </p:nvCxnSpPr>
        <p:spPr>
          <a:xfrm>
            <a:off x="706712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C7CA7F01-3F2D-4396-A7D4-3D21C56D7FCC}"/>
              </a:ext>
            </a:extLst>
          </p:cNvPr>
          <p:cNvSpPr>
            <a:spLocks noGrp="1"/>
          </p:cNvSpPr>
          <p:nvPr>
            <p:ph type="title" hasCustomPrompt="1"/>
          </p:nvPr>
        </p:nvSpPr>
        <p:spPr>
          <a:xfrm>
            <a:off x="601439" y="1643321"/>
            <a:ext cx="4006723" cy="466344"/>
          </a:xfrm>
        </p:spPr>
        <p:txBody>
          <a:bodyPr>
            <a:no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9204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930B4CC-1CD5-414E-92CD-721B331F6F0F}"/>
              </a:ext>
            </a:extLst>
          </p:cNvPr>
          <p:cNvSpPr>
            <a:spLocks noGrp="1"/>
          </p:cNvSpPr>
          <p:nvPr>
            <p:ph type="title"/>
          </p:nvPr>
        </p:nvSpPr>
        <p:spPr>
          <a:xfrm>
            <a:off x="691515" y="365127"/>
            <a:ext cx="867537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2A47427-FA4C-4262-9C2A-A640B569D453}"/>
              </a:ext>
            </a:extLst>
          </p:cNvPr>
          <p:cNvSpPr>
            <a:spLocks noGrp="1"/>
          </p:cNvSpPr>
          <p:nvPr>
            <p:ph type="body" idx="1"/>
          </p:nvPr>
        </p:nvSpPr>
        <p:spPr>
          <a:xfrm>
            <a:off x="691515" y="1825625"/>
            <a:ext cx="86753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FE89D4-4BDC-4CC9-959B-0D2E0BEB8976}"/>
              </a:ext>
            </a:extLst>
          </p:cNvPr>
          <p:cNvSpPr>
            <a:spLocks noGrp="1"/>
          </p:cNvSpPr>
          <p:nvPr>
            <p:ph type="dt" sz="half" idx="2"/>
          </p:nvPr>
        </p:nvSpPr>
        <p:spPr>
          <a:xfrm>
            <a:off x="691515" y="6356352"/>
            <a:ext cx="2263140" cy="365125"/>
          </a:xfrm>
          <a:prstGeom prst="rect">
            <a:avLst/>
          </a:prstGeom>
        </p:spPr>
        <p:txBody>
          <a:bodyPr vert="horz" lIns="91440" tIns="45720" rIns="91440" bIns="45720" rtlCol="0" anchor="ctr"/>
          <a:lstStyle>
            <a:lvl1pPr algn="l">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a:t>8/06/20XX</a:t>
            </a:r>
            <a:endParaRPr lang="en-US" dirty="0"/>
          </a:p>
        </p:txBody>
      </p:sp>
      <p:sp>
        <p:nvSpPr>
          <p:cNvPr id="5" name="Footer Placeholder 4">
            <a:extLst>
              <a:ext uri="{FF2B5EF4-FFF2-40B4-BE49-F238E27FC236}">
                <a16:creationId xmlns:a16="http://schemas.microsoft.com/office/drawing/2014/main" xmlns="" id="{FE1285D2-5742-46C4-A6B1-B07CC6823A30}"/>
              </a:ext>
            </a:extLst>
          </p:cNvPr>
          <p:cNvSpPr>
            <a:spLocks noGrp="1"/>
          </p:cNvSpPr>
          <p:nvPr>
            <p:ph type="ftr" sz="quarter" idx="3"/>
          </p:nvPr>
        </p:nvSpPr>
        <p:spPr>
          <a:xfrm>
            <a:off x="3331845" y="6356352"/>
            <a:ext cx="3394710" cy="365125"/>
          </a:xfrm>
          <a:prstGeom prst="rect">
            <a:avLst/>
          </a:prstGeom>
        </p:spPr>
        <p:txBody>
          <a:bodyPr vert="horz" lIns="91440" tIns="45720" rIns="91440" bIns="45720" rtlCol="0" anchor="ctr"/>
          <a:lstStyle>
            <a:lvl1pPr algn="ct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PITCH DECK</a:t>
            </a:r>
          </a:p>
        </p:txBody>
      </p:sp>
      <p:sp>
        <p:nvSpPr>
          <p:cNvPr id="6" name="Slide Number Placeholder 5">
            <a:extLst>
              <a:ext uri="{FF2B5EF4-FFF2-40B4-BE49-F238E27FC236}">
                <a16:creationId xmlns:a16="http://schemas.microsoft.com/office/drawing/2014/main" xmlns="" id="{03D7CF20-6E1A-4F87-A039-3C59B25DA427}"/>
              </a:ext>
            </a:extLst>
          </p:cNvPr>
          <p:cNvSpPr>
            <a:spLocks noGrp="1"/>
          </p:cNvSpPr>
          <p:nvPr>
            <p:ph type="sldNum" sz="quarter" idx="4"/>
          </p:nvPr>
        </p:nvSpPr>
        <p:spPr>
          <a:xfrm>
            <a:off x="7103745" y="6356352"/>
            <a:ext cx="2263140" cy="365125"/>
          </a:xfrm>
          <a:prstGeom prst="rect">
            <a:avLst/>
          </a:prstGeom>
        </p:spPr>
        <p:txBody>
          <a:bodyPr vert="horz" lIns="91440" tIns="45720" rIns="91440" bIns="45720" rtlCol="0" anchor="ctr"/>
          <a:lstStyle>
            <a:lvl1pPr algn="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fld id="{A402E4C0-AD5E-4E8C-9F21-7CCE474BDCEB}" type="slidenum">
              <a:rPr lang="en-US" smtClean="0"/>
              <a:pPr/>
              <a:t>‹#›</a:t>
            </a:fld>
            <a:endParaRPr lang="en-US" dirty="0"/>
          </a:p>
        </p:txBody>
      </p:sp>
    </p:spTree>
    <p:extLst>
      <p:ext uri="{BB962C8B-B14F-4D97-AF65-F5344CB8AC3E}">
        <p14:creationId xmlns:p14="http://schemas.microsoft.com/office/powerpoint/2010/main" val="363482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hdr="0" dt="0"/>
  <p:txStyles>
    <p:titleStyle>
      <a:lvl1pPr algn="l" defTabSz="914400" rtl="0" eaLnBrk="1" latinLnBrk="0" hangingPunct="1">
        <a:lnSpc>
          <a:spcPct val="80000"/>
        </a:lnSpc>
        <a:spcBef>
          <a:spcPct val="0"/>
        </a:spcBef>
        <a:buNone/>
        <a:defRPr sz="4400" kern="1200" cap="all" spc="400" baseline="0">
          <a:ln w="19050">
            <a:solidFill>
              <a:schemeClr val="accent2"/>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en.wikipedia.org/wiki/United_States_v._Wilson#cite_note-RMBohm-1"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3633" y="4702639"/>
            <a:ext cx="8329188" cy="1200329"/>
          </a:xfrm>
          <a:prstGeom prst="rect">
            <a:avLst/>
          </a:prstGeom>
          <a:noFill/>
        </p:spPr>
        <p:txBody>
          <a:bodyPr wrap="square" rtlCol="0">
            <a:spAutoFit/>
          </a:bodyPr>
          <a:lstStyle/>
          <a:p>
            <a:pPr algn="ctr"/>
            <a:r>
              <a:rPr lang="en-US" sz="4000" dirty="0" smtClean="0">
                <a:solidFill>
                  <a:srgbClr val="FFFF00"/>
                </a:solidFill>
              </a:rPr>
              <a:t>LifeGate  </a:t>
            </a:r>
          </a:p>
          <a:p>
            <a:pPr algn="ctr"/>
            <a:r>
              <a:rPr lang="en-US" sz="3200" dirty="0" smtClean="0">
                <a:solidFill>
                  <a:schemeClr val="bg1"/>
                </a:solidFill>
              </a:rPr>
              <a:t>November 17, 2024</a:t>
            </a:r>
            <a:endParaRPr lang="en-US" sz="3200" dirty="0">
              <a:solidFill>
                <a:schemeClr val="bg1"/>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a:stretch/>
        </p:blipFill>
        <p:spPr bwMode="auto">
          <a:xfrm>
            <a:off x="2035261" y="685611"/>
            <a:ext cx="5885931" cy="37596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3836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9095" y="107177"/>
            <a:ext cx="8941981" cy="1077218"/>
          </a:xfrm>
          <a:prstGeom prst="rect">
            <a:avLst/>
          </a:prstGeom>
        </p:spPr>
        <p:txBody>
          <a:bodyPr wrap="square">
            <a:spAutoFit/>
          </a:bodyPr>
          <a:lstStyle/>
          <a:p>
            <a:pPr algn="ctr"/>
            <a:r>
              <a:rPr lang="en-US" sz="3200" dirty="0" smtClean="0">
                <a:solidFill>
                  <a:srgbClr val="FFFF00"/>
                </a:solidFill>
              </a:rPr>
              <a:t>God Wants Us To Know</a:t>
            </a:r>
          </a:p>
          <a:p>
            <a:pPr algn="ctr"/>
            <a:r>
              <a:rPr lang="en-US" sz="3200" dirty="0" smtClean="0">
                <a:solidFill>
                  <a:srgbClr val="FFFF00"/>
                </a:solidFill>
              </a:rPr>
              <a:t>Our Inheritance in Christ – SERIOUSLY!!! </a:t>
            </a:r>
            <a:endParaRPr lang="en-US" sz="3200" dirty="0">
              <a:solidFill>
                <a:srgbClr val="FFFF00"/>
              </a:solidFill>
            </a:endParaRPr>
          </a:p>
        </p:txBody>
      </p:sp>
      <p:sp>
        <p:nvSpPr>
          <p:cNvPr id="2" name="Rectangle 1"/>
          <p:cNvSpPr/>
          <p:nvPr/>
        </p:nvSpPr>
        <p:spPr>
          <a:xfrm>
            <a:off x="350867" y="4469806"/>
            <a:ext cx="9080207" cy="2308324"/>
          </a:xfrm>
          <a:prstGeom prst="rect">
            <a:avLst/>
          </a:prstGeom>
        </p:spPr>
        <p:txBody>
          <a:bodyPr wrap="square">
            <a:spAutoFit/>
          </a:bodyPr>
          <a:lstStyle/>
          <a:p>
            <a:r>
              <a:rPr lang="en-US" sz="2400" dirty="0" smtClean="0">
                <a:solidFill>
                  <a:schemeClr val="bg1"/>
                </a:solidFill>
              </a:rPr>
              <a:t>“To </a:t>
            </a:r>
            <a:r>
              <a:rPr lang="en-US" sz="2400" dirty="0">
                <a:solidFill>
                  <a:schemeClr val="bg1"/>
                </a:solidFill>
              </a:rPr>
              <a:t>understand the amazing reach of </a:t>
            </a:r>
            <a:r>
              <a:rPr lang="en-US" sz="2400" dirty="0" smtClean="0">
                <a:solidFill>
                  <a:schemeClr val="bg1"/>
                </a:solidFill>
              </a:rPr>
              <a:t>these </a:t>
            </a:r>
            <a:r>
              <a:rPr lang="en-US" sz="2400" dirty="0">
                <a:solidFill>
                  <a:schemeClr val="bg1"/>
                </a:solidFill>
              </a:rPr>
              <a:t>promises </a:t>
            </a:r>
            <a:r>
              <a:rPr lang="en-US" sz="2400" dirty="0" smtClean="0">
                <a:solidFill>
                  <a:schemeClr val="bg1"/>
                </a:solidFill>
              </a:rPr>
              <a:t>(OF GOD’S RICHES IN CHRIST) –we </a:t>
            </a:r>
            <a:r>
              <a:rPr lang="en-US" sz="2400" dirty="0">
                <a:solidFill>
                  <a:schemeClr val="bg1"/>
                </a:solidFill>
              </a:rPr>
              <a:t>should search them out, and study them, with all the interest and </a:t>
            </a:r>
            <a:r>
              <a:rPr lang="en-US" sz="2400" dirty="0" smtClean="0">
                <a:solidFill>
                  <a:schemeClr val="bg1"/>
                </a:solidFill>
              </a:rPr>
              <a:t>curiosity of </a:t>
            </a:r>
            <a:r>
              <a:rPr lang="en-US" sz="2400" dirty="0">
                <a:solidFill>
                  <a:schemeClr val="bg1"/>
                </a:solidFill>
              </a:rPr>
              <a:t>a </a:t>
            </a:r>
            <a:r>
              <a:rPr lang="en-US" sz="2400" b="1" dirty="0">
                <a:solidFill>
                  <a:srgbClr val="FFFF00"/>
                </a:solidFill>
              </a:rPr>
              <a:t>inheritor searching the will of a rich benefactor</a:t>
            </a:r>
            <a:r>
              <a:rPr lang="en-US" sz="2400" dirty="0">
                <a:solidFill>
                  <a:schemeClr val="bg1"/>
                </a:solidFill>
              </a:rPr>
              <a:t>; that we may plead them with unfailing confidence, and eager expectation, for  their fulfillment</a:t>
            </a:r>
            <a:r>
              <a:rPr lang="en-US" sz="2400" dirty="0" smtClean="0">
                <a:solidFill>
                  <a:schemeClr val="bg1"/>
                </a:solidFill>
              </a:rPr>
              <a:t>.” </a:t>
            </a:r>
            <a:r>
              <a:rPr lang="en-US" sz="2400" dirty="0">
                <a:solidFill>
                  <a:schemeClr val="bg1"/>
                </a:solidFill>
              </a:rPr>
              <a:t>Eli Wigle </a:t>
            </a:r>
            <a:r>
              <a:rPr lang="en-US" sz="2400" dirty="0" smtClean="0">
                <a:solidFill>
                  <a:schemeClr val="bg1"/>
                </a:solidFill>
              </a:rPr>
              <a:t>1880</a:t>
            </a:r>
            <a:endParaRPr lang="en-US" sz="2400" dirty="0">
              <a:solidFill>
                <a:schemeClr val="bg1"/>
              </a:solidFill>
            </a:endParaRPr>
          </a:p>
        </p:txBody>
      </p:sp>
      <p:sp>
        <p:nvSpPr>
          <p:cNvPr id="4" name="Rectangle 3"/>
          <p:cNvSpPr/>
          <p:nvPr/>
        </p:nvSpPr>
        <p:spPr>
          <a:xfrm>
            <a:off x="563525" y="1401678"/>
            <a:ext cx="8867550" cy="954107"/>
          </a:xfrm>
          <a:prstGeom prst="rect">
            <a:avLst/>
          </a:prstGeom>
        </p:spPr>
        <p:txBody>
          <a:bodyPr wrap="square">
            <a:spAutoFit/>
          </a:bodyPr>
          <a:lstStyle/>
          <a:p>
            <a:r>
              <a:rPr lang="en-US" sz="2800" dirty="0">
                <a:solidFill>
                  <a:schemeClr val="bg1"/>
                </a:solidFill>
              </a:rPr>
              <a:t>But in these last days He has spoken to us by His Son, whom He appointed </a:t>
            </a:r>
            <a:r>
              <a:rPr lang="en-US" sz="2800" dirty="0" smtClean="0">
                <a:solidFill>
                  <a:schemeClr val="bg1"/>
                </a:solidFill>
              </a:rPr>
              <a:t>Heir </a:t>
            </a:r>
            <a:r>
              <a:rPr lang="en-US" sz="2800" dirty="0">
                <a:solidFill>
                  <a:schemeClr val="bg1"/>
                </a:solidFill>
              </a:rPr>
              <a:t>of all things Hebrews </a:t>
            </a:r>
            <a:r>
              <a:rPr lang="en-US" sz="2800" dirty="0" smtClean="0">
                <a:solidFill>
                  <a:schemeClr val="bg1"/>
                </a:solidFill>
              </a:rPr>
              <a:t>1:2</a:t>
            </a:r>
            <a:endParaRPr lang="en-US" sz="2800" dirty="0">
              <a:solidFill>
                <a:schemeClr val="bg1"/>
              </a:solidFill>
            </a:endParaRPr>
          </a:p>
        </p:txBody>
      </p:sp>
      <p:sp>
        <p:nvSpPr>
          <p:cNvPr id="3" name="Rectangle 2"/>
          <p:cNvSpPr/>
          <p:nvPr/>
        </p:nvSpPr>
        <p:spPr>
          <a:xfrm>
            <a:off x="563525" y="2551837"/>
            <a:ext cx="8960721" cy="1569660"/>
          </a:xfrm>
          <a:prstGeom prst="rect">
            <a:avLst/>
          </a:prstGeom>
        </p:spPr>
        <p:txBody>
          <a:bodyPr wrap="square">
            <a:spAutoFit/>
          </a:bodyPr>
          <a:lstStyle/>
          <a:p>
            <a:r>
              <a:rPr lang="en-US" sz="2400" dirty="0" smtClean="0">
                <a:solidFill>
                  <a:srgbClr val="FFFF00"/>
                </a:solidFill>
              </a:rPr>
              <a:t>Through these (HIS GLORY AND GOODNESS)  He </a:t>
            </a:r>
            <a:r>
              <a:rPr lang="en-US" sz="2400" dirty="0">
                <a:solidFill>
                  <a:srgbClr val="FFFF00"/>
                </a:solidFill>
              </a:rPr>
              <a:t>has given us </a:t>
            </a:r>
            <a:r>
              <a:rPr lang="en-US" sz="2400" dirty="0" smtClean="0">
                <a:solidFill>
                  <a:srgbClr val="FFFF00"/>
                </a:solidFill>
              </a:rPr>
              <a:t>His </a:t>
            </a:r>
            <a:r>
              <a:rPr lang="en-US" sz="2400" dirty="0">
                <a:solidFill>
                  <a:srgbClr val="FFFF00"/>
                </a:solidFill>
              </a:rPr>
              <a:t>very great and precious promises, so that through them you may participate in the </a:t>
            </a:r>
            <a:r>
              <a:rPr lang="en-US" sz="2400" dirty="0" smtClean="0">
                <a:solidFill>
                  <a:srgbClr val="FFFF00"/>
                </a:solidFill>
              </a:rPr>
              <a:t>Divine </a:t>
            </a:r>
            <a:r>
              <a:rPr lang="en-US" sz="2400" dirty="0">
                <a:solidFill>
                  <a:srgbClr val="FFFF00"/>
                </a:solidFill>
              </a:rPr>
              <a:t>nature and escape the corruption in the world caused by evil desires. </a:t>
            </a:r>
            <a:r>
              <a:rPr lang="en-US" sz="2400" b="1" dirty="0">
                <a:solidFill>
                  <a:srgbClr val="FFFF00"/>
                </a:solidFill>
              </a:rPr>
              <a:t>2 Peter 1:4 (NIV</a:t>
            </a:r>
            <a:r>
              <a:rPr lang="en-US" sz="2400" b="1" dirty="0" smtClean="0">
                <a:solidFill>
                  <a:srgbClr val="FFFF00"/>
                </a:solidFill>
              </a:rPr>
              <a:t>)</a:t>
            </a:r>
            <a:endParaRPr lang="en-US" sz="2400" dirty="0">
              <a:solidFill>
                <a:srgbClr val="FFFF00"/>
              </a:solidFill>
            </a:endParaRPr>
          </a:p>
        </p:txBody>
      </p:sp>
    </p:spTree>
    <p:extLst>
      <p:ext uri="{BB962C8B-B14F-4D97-AF65-F5344CB8AC3E}">
        <p14:creationId xmlns:p14="http://schemas.microsoft.com/office/powerpoint/2010/main" val="153527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523220"/>
          </a:xfrm>
          <a:prstGeom prst="rect">
            <a:avLst/>
          </a:prstGeom>
        </p:spPr>
        <p:txBody>
          <a:bodyPr wrap="square">
            <a:spAutoFit/>
          </a:bodyPr>
          <a:lstStyle/>
          <a:p>
            <a:pPr algn="ctr"/>
            <a:r>
              <a:rPr lang="en-US" sz="2800" dirty="0" smtClean="0">
                <a:solidFill>
                  <a:srgbClr val="FFFF00"/>
                </a:solidFill>
              </a:rPr>
              <a:t>JESUS – OUR JUSTIFICATION (ACQUITTAL – PARDON) </a:t>
            </a:r>
          </a:p>
        </p:txBody>
      </p:sp>
      <p:sp>
        <p:nvSpPr>
          <p:cNvPr id="2" name="Rectangle 1"/>
          <p:cNvSpPr/>
          <p:nvPr/>
        </p:nvSpPr>
        <p:spPr>
          <a:xfrm>
            <a:off x="262549" y="544913"/>
            <a:ext cx="9489505" cy="2923877"/>
          </a:xfrm>
          <a:prstGeom prst="rect">
            <a:avLst/>
          </a:prstGeom>
        </p:spPr>
        <p:txBody>
          <a:bodyPr wrap="square">
            <a:spAutoFit/>
          </a:bodyPr>
          <a:lstStyle/>
          <a:p>
            <a:r>
              <a:rPr lang="en-US" sz="2300" dirty="0" smtClean="0">
                <a:solidFill>
                  <a:schemeClr val="bg1"/>
                </a:solidFill>
              </a:rPr>
              <a:t>For </a:t>
            </a:r>
            <a:r>
              <a:rPr lang="en-US" sz="2300" dirty="0">
                <a:solidFill>
                  <a:schemeClr val="bg1"/>
                </a:solidFill>
              </a:rPr>
              <a:t>all have sinned and fall short of the glory of God, </a:t>
            </a:r>
            <a:r>
              <a:rPr lang="en-US" sz="2300" baseline="30000" dirty="0">
                <a:solidFill>
                  <a:schemeClr val="bg1"/>
                </a:solidFill>
              </a:rPr>
              <a:t>24 </a:t>
            </a:r>
            <a:r>
              <a:rPr lang="en-US" sz="2300" dirty="0">
                <a:solidFill>
                  <a:schemeClr val="bg1"/>
                </a:solidFill>
              </a:rPr>
              <a:t> and are justified </a:t>
            </a:r>
            <a:r>
              <a:rPr lang="en-US" sz="2300" dirty="0" smtClean="0">
                <a:solidFill>
                  <a:schemeClr val="bg1"/>
                </a:solidFill>
              </a:rPr>
              <a:t>(TO MAKE INNOCENT) freely </a:t>
            </a:r>
            <a:r>
              <a:rPr lang="en-US" sz="2300" dirty="0">
                <a:solidFill>
                  <a:schemeClr val="bg1"/>
                </a:solidFill>
              </a:rPr>
              <a:t>by </a:t>
            </a:r>
            <a:r>
              <a:rPr lang="en-US" sz="2300" dirty="0" smtClean="0">
                <a:solidFill>
                  <a:schemeClr val="bg1"/>
                </a:solidFill>
              </a:rPr>
              <a:t>His </a:t>
            </a:r>
            <a:r>
              <a:rPr lang="en-US" sz="2300" dirty="0">
                <a:solidFill>
                  <a:schemeClr val="bg1"/>
                </a:solidFill>
              </a:rPr>
              <a:t>grace through the redemption that came by Christ Jesus. </a:t>
            </a:r>
            <a:r>
              <a:rPr lang="en-US" sz="2300" baseline="30000" dirty="0">
                <a:solidFill>
                  <a:schemeClr val="bg1"/>
                </a:solidFill>
              </a:rPr>
              <a:t>25 </a:t>
            </a:r>
            <a:r>
              <a:rPr lang="en-US" sz="2300" dirty="0">
                <a:solidFill>
                  <a:schemeClr val="bg1"/>
                </a:solidFill>
              </a:rPr>
              <a:t> God presented </a:t>
            </a:r>
            <a:r>
              <a:rPr lang="en-US" sz="2300" dirty="0" smtClean="0">
                <a:solidFill>
                  <a:schemeClr val="bg1"/>
                </a:solidFill>
              </a:rPr>
              <a:t>Him </a:t>
            </a:r>
            <a:r>
              <a:rPr lang="en-US" sz="2300" dirty="0">
                <a:solidFill>
                  <a:schemeClr val="bg1"/>
                </a:solidFill>
              </a:rPr>
              <a:t>as a sacrifice of atonement, through faith in </a:t>
            </a:r>
            <a:r>
              <a:rPr lang="en-US" sz="2300" dirty="0" smtClean="0">
                <a:solidFill>
                  <a:schemeClr val="bg1"/>
                </a:solidFill>
              </a:rPr>
              <a:t>His </a:t>
            </a:r>
            <a:r>
              <a:rPr lang="en-US" sz="2300" dirty="0">
                <a:solidFill>
                  <a:schemeClr val="bg1"/>
                </a:solidFill>
              </a:rPr>
              <a:t>blood. He did this to demonstrate </a:t>
            </a:r>
            <a:r>
              <a:rPr lang="en-US" sz="2300" dirty="0" smtClean="0">
                <a:solidFill>
                  <a:schemeClr val="bg1"/>
                </a:solidFill>
              </a:rPr>
              <a:t>His </a:t>
            </a:r>
            <a:r>
              <a:rPr lang="en-US" sz="2300" dirty="0">
                <a:solidFill>
                  <a:schemeClr val="bg1"/>
                </a:solidFill>
              </a:rPr>
              <a:t>justice, because in </a:t>
            </a:r>
            <a:r>
              <a:rPr lang="en-US" sz="2300" dirty="0" smtClean="0">
                <a:solidFill>
                  <a:schemeClr val="bg1"/>
                </a:solidFill>
              </a:rPr>
              <a:t>His </a:t>
            </a:r>
            <a:r>
              <a:rPr lang="en-US" sz="2300" dirty="0">
                <a:solidFill>
                  <a:schemeClr val="bg1"/>
                </a:solidFill>
              </a:rPr>
              <a:t>forbearance </a:t>
            </a:r>
            <a:r>
              <a:rPr lang="en-US" sz="2300" dirty="0" smtClean="0">
                <a:solidFill>
                  <a:schemeClr val="bg1"/>
                </a:solidFill>
              </a:rPr>
              <a:t>He </a:t>
            </a:r>
            <a:r>
              <a:rPr lang="en-US" sz="2300" dirty="0">
                <a:solidFill>
                  <a:schemeClr val="bg1"/>
                </a:solidFill>
              </a:rPr>
              <a:t>had left the sins committed beforehand unpunished-- </a:t>
            </a:r>
            <a:r>
              <a:rPr lang="en-US" sz="2300" baseline="30000" dirty="0">
                <a:solidFill>
                  <a:schemeClr val="bg1"/>
                </a:solidFill>
              </a:rPr>
              <a:t>26 </a:t>
            </a:r>
            <a:r>
              <a:rPr lang="en-US" sz="2300" dirty="0">
                <a:solidFill>
                  <a:schemeClr val="bg1"/>
                </a:solidFill>
              </a:rPr>
              <a:t> </a:t>
            </a:r>
            <a:r>
              <a:rPr lang="en-US" sz="2300" dirty="0" smtClean="0">
                <a:solidFill>
                  <a:schemeClr val="bg1"/>
                </a:solidFill>
              </a:rPr>
              <a:t>He </a:t>
            </a:r>
            <a:r>
              <a:rPr lang="en-US" sz="2300" dirty="0">
                <a:solidFill>
                  <a:schemeClr val="bg1"/>
                </a:solidFill>
              </a:rPr>
              <a:t>did it to demonstrate </a:t>
            </a:r>
            <a:r>
              <a:rPr lang="en-US" sz="2300" dirty="0" smtClean="0">
                <a:solidFill>
                  <a:schemeClr val="bg1"/>
                </a:solidFill>
              </a:rPr>
              <a:t>His </a:t>
            </a:r>
            <a:r>
              <a:rPr lang="en-US" sz="2300" dirty="0">
                <a:solidFill>
                  <a:schemeClr val="bg1"/>
                </a:solidFill>
              </a:rPr>
              <a:t>justice at the present time, so as to be just and the </a:t>
            </a:r>
            <a:r>
              <a:rPr lang="en-US" sz="2300" dirty="0" smtClean="0">
                <a:solidFill>
                  <a:schemeClr val="bg1"/>
                </a:solidFill>
              </a:rPr>
              <a:t>One </a:t>
            </a:r>
            <a:r>
              <a:rPr lang="en-US" sz="2300" dirty="0">
                <a:solidFill>
                  <a:schemeClr val="bg1"/>
                </a:solidFill>
              </a:rPr>
              <a:t>who justifies those who have faith in Jesus. </a:t>
            </a:r>
            <a:r>
              <a:rPr lang="en-US" sz="2300" b="1" dirty="0">
                <a:solidFill>
                  <a:schemeClr val="bg1"/>
                </a:solidFill>
              </a:rPr>
              <a:t>Romans 3:23-26 (NIV) </a:t>
            </a:r>
            <a:endParaRPr lang="en-US" sz="2300" dirty="0">
              <a:solidFill>
                <a:schemeClr val="bg1"/>
              </a:solidFill>
            </a:endParaRPr>
          </a:p>
        </p:txBody>
      </p:sp>
      <p:sp>
        <p:nvSpPr>
          <p:cNvPr id="3" name="Rectangle 2"/>
          <p:cNvSpPr/>
          <p:nvPr/>
        </p:nvSpPr>
        <p:spPr>
          <a:xfrm>
            <a:off x="260282" y="3992295"/>
            <a:ext cx="5029200" cy="2862322"/>
          </a:xfrm>
          <a:prstGeom prst="rect">
            <a:avLst/>
          </a:prstGeom>
        </p:spPr>
        <p:txBody>
          <a:bodyPr>
            <a:spAutoFit/>
          </a:bodyPr>
          <a:lstStyle/>
          <a:p>
            <a:r>
              <a:rPr lang="en-US" sz="2000" dirty="0" smtClean="0">
                <a:solidFill>
                  <a:srgbClr val="FFFF00"/>
                </a:solidFill>
              </a:rPr>
              <a:t>Therefore</a:t>
            </a:r>
            <a:r>
              <a:rPr lang="en-US" sz="2000" dirty="0">
                <a:solidFill>
                  <a:srgbClr val="FFFF00"/>
                </a:solidFill>
              </a:rPr>
              <a:t>, I tell you, her many sins have been forgiven--for she loved much. But he who has been forgiven little loves little." </a:t>
            </a:r>
            <a:r>
              <a:rPr lang="en-US" sz="2000" baseline="30000" dirty="0">
                <a:solidFill>
                  <a:srgbClr val="FFFF00"/>
                </a:solidFill>
              </a:rPr>
              <a:t>48 </a:t>
            </a:r>
            <a:r>
              <a:rPr lang="en-US" sz="2000" dirty="0">
                <a:solidFill>
                  <a:srgbClr val="FFFF00"/>
                </a:solidFill>
              </a:rPr>
              <a:t> Then Jesus said to her, "Your sins are forgiven." </a:t>
            </a:r>
            <a:r>
              <a:rPr lang="en-US" sz="2000" baseline="30000" dirty="0">
                <a:solidFill>
                  <a:srgbClr val="FFFF00"/>
                </a:solidFill>
              </a:rPr>
              <a:t>49 </a:t>
            </a:r>
            <a:r>
              <a:rPr lang="en-US" sz="2000" dirty="0">
                <a:solidFill>
                  <a:srgbClr val="FFFF00"/>
                </a:solidFill>
              </a:rPr>
              <a:t> The other guests began to say among themselves, "Who is this who even forgives sins?" </a:t>
            </a:r>
            <a:r>
              <a:rPr lang="en-US" sz="2000" baseline="30000" dirty="0">
                <a:solidFill>
                  <a:srgbClr val="FFFF00"/>
                </a:solidFill>
              </a:rPr>
              <a:t>50 </a:t>
            </a:r>
            <a:r>
              <a:rPr lang="en-US" sz="2000" dirty="0">
                <a:solidFill>
                  <a:srgbClr val="FFFF00"/>
                </a:solidFill>
              </a:rPr>
              <a:t> Jesus said to the woman, "Your faith has saved you; go in peace." </a:t>
            </a:r>
            <a:r>
              <a:rPr lang="en-US" sz="2000" b="1" dirty="0">
                <a:solidFill>
                  <a:srgbClr val="FFFF00"/>
                </a:solidFill>
              </a:rPr>
              <a:t>Luke 7:47-50 (NIV) </a:t>
            </a:r>
            <a:endParaRPr lang="en-US" sz="2000" dirty="0">
              <a:solidFill>
                <a:srgbClr val="FFFF00"/>
              </a:solidFill>
            </a:endParaRPr>
          </a:p>
        </p:txBody>
      </p:sp>
      <p:pic>
        <p:nvPicPr>
          <p:cNvPr id="8194" name="Picture 2" descr="Paintings by Lars Justinen"/>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404918" y="3776443"/>
            <a:ext cx="4182701" cy="3005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9956" y="3512747"/>
            <a:ext cx="3648547" cy="523220"/>
          </a:xfrm>
          <a:prstGeom prst="rect">
            <a:avLst/>
          </a:prstGeom>
          <a:noFill/>
        </p:spPr>
        <p:txBody>
          <a:bodyPr wrap="square" rtlCol="0">
            <a:spAutoFit/>
          </a:bodyPr>
          <a:lstStyle/>
          <a:p>
            <a:pPr algn="ctr"/>
            <a:r>
              <a:rPr lang="en-US" sz="2800" dirty="0" smtClean="0">
                <a:solidFill>
                  <a:schemeClr val="bg1"/>
                </a:solidFill>
              </a:rPr>
              <a:t>LUKE SEVEN </a:t>
            </a:r>
          </a:p>
        </p:txBody>
      </p:sp>
    </p:spTree>
    <p:extLst>
      <p:ext uri="{BB962C8B-B14F-4D97-AF65-F5344CB8AC3E}">
        <p14:creationId xmlns:p14="http://schemas.microsoft.com/office/powerpoint/2010/main" val="294418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975083248"/>
              </p:ext>
            </p:extLst>
          </p:nvPr>
        </p:nvGraphicFramePr>
        <p:xfrm>
          <a:off x="142334" y="3889567"/>
          <a:ext cx="9686265" cy="2556632"/>
        </p:xfrm>
        <a:graphic>
          <a:graphicData uri="http://schemas.openxmlformats.org/drawingml/2006/table">
            <a:tbl>
              <a:tblPr firstRow="1" firstCol="1" bandRow="1">
                <a:tableStyleId>{69CF1AB2-1976-4502-BF36-3FF5EA218861}</a:tableStyleId>
              </a:tblPr>
              <a:tblGrid>
                <a:gridCol w="4576785"/>
                <a:gridCol w="5109480"/>
              </a:tblGrid>
              <a:tr h="183390">
                <a:tc>
                  <a:txBody>
                    <a:bodyPr/>
                    <a:lstStyle/>
                    <a:p>
                      <a:pPr marL="0" marR="0">
                        <a:spcBef>
                          <a:spcPts val="0"/>
                        </a:spcBef>
                        <a:spcAft>
                          <a:spcPts val="0"/>
                        </a:spcAft>
                      </a:pPr>
                      <a:r>
                        <a:rPr lang="en-US" sz="2400" dirty="0">
                          <a:solidFill>
                            <a:srgbClr val="0070C0"/>
                          </a:solidFill>
                          <a:effectLst/>
                        </a:rPr>
                        <a:t>Spiritual Entropy / Sin/ Curse </a:t>
                      </a:r>
                      <a:endParaRPr lang="en-US" sz="2000" dirty="0">
                        <a:solidFill>
                          <a:srgbClr val="0070C0"/>
                        </a:solidFill>
                        <a:effectLst/>
                        <a:latin typeface="Arial"/>
                        <a:ea typeface="Calibri"/>
                      </a:endParaRPr>
                    </a:p>
                  </a:txBody>
                  <a:tcPr marL="37512" marR="37512" marT="0" marB="0"/>
                </a:tc>
                <a:tc>
                  <a:txBody>
                    <a:bodyPr/>
                    <a:lstStyle/>
                    <a:p>
                      <a:pPr marL="0" marR="0">
                        <a:spcBef>
                          <a:spcPts val="0"/>
                        </a:spcBef>
                        <a:spcAft>
                          <a:spcPts val="0"/>
                        </a:spcAft>
                      </a:pPr>
                      <a:r>
                        <a:rPr lang="en-US" sz="2400" dirty="0">
                          <a:solidFill>
                            <a:srgbClr val="00B050"/>
                          </a:solidFill>
                          <a:effectLst/>
                        </a:rPr>
                        <a:t>Divine Reversal/ </a:t>
                      </a:r>
                      <a:r>
                        <a:rPr lang="en-US" sz="2400" dirty="0" smtClean="0">
                          <a:solidFill>
                            <a:srgbClr val="00B050"/>
                          </a:solidFill>
                          <a:effectLst/>
                        </a:rPr>
                        <a:t>Gift of Grace </a:t>
                      </a:r>
                      <a:endParaRPr lang="en-US" sz="2000" dirty="0">
                        <a:solidFill>
                          <a:srgbClr val="00B050"/>
                        </a:solidFill>
                        <a:effectLst/>
                        <a:latin typeface="Arial"/>
                        <a:ea typeface="Calibri"/>
                      </a:endParaRPr>
                    </a:p>
                  </a:txBody>
                  <a:tcPr marL="37512" marR="37512" marT="0" marB="0"/>
                </a:tc>
              </a:tr>
              <a:tr h="500154">
                <a:tc>
                  <a:txBody>
                    <a:bodyPr/>
                    <a:lstStyle/>
                    <a:p>
                      <a:pPr marL="0" marR="0">
                        <a:spcBef>
                          <a:spcPts val="0"/>
                        </a:spcBef>
                        <a:spcAft>
                          <a:spcPts val="0"/>
                        </a:spcAft>
                      </a:pPr>
                      <a:r>
                        <a:rPr lang="en-US" sz="2000" dirty="0" smtClean="0">
                          <a:effectLst/>
                        </a:rPr>
                        <a:t>Judgment </a:t>
                      </a:r>
                      <a:r>
                        <a:rPr lang="en-US" sz="2000" dirty="0">
                          <a:effectLst/>
                        </a:rPr>
                        <a:t>followed one sin and brought condemnation</a:t>
                      </a:r>
                      <a:endParaRPr lang="en-US" sz="2000" dirty="0">
                        <a:effectLst/>
                        <a:latin typeface="Arial"/>
                        <a:ea typeface="Calibri"/>
                      </a:endParaRPr>
                    </a:p>
                  </a:txBody>
                  <a:tcPr marL="37512" marR="37512" marT="0" marB="0"/>
                </a:tc>
                <a:tc>
                  <a:txBody>
                    <a:bodyPr/>
                    <a:lstStyle/>
                    <a:p>
                      <a:pPr marL="0" marR="0">
                        <a:spcBef>
                          <a:spcPts val="0"/>
                        </a:spcBef>
                        <a:spcAft>
                          <a:spcPts val="0"/>
                        </a:spcAft>
                      </a:pPr>
                      <a:r>
                        <a:rPr lang="en-US" sz="2000" dirty="0">
                          <a:effectLst/>
                        </a:rPr>
                        <a:t> but the gift followed many trespasses </a:t>
                      </a:r>
                      <a:r>
                        <a:rPr lang="en-US" sz="2000" b="1" dirty="0">
                          <a:solidFill>
                            <a:srgbClr val="FF0000"/>
                          </a:solidFill>
                          <a:effectLst/>
                        </a:rPr>
                        <a:t>and brought justification.</a:t>
                      </a:r>
                      <a:endParaRPr lang="en-US" sz="2000" b="1" dirty="0">
                        <a:solidFill>
                          <a:srgbClr val="FF0000"/>
                        </a:solidFill>
                        <a:effectLst/>
                        <a:latin typeface="Arial"/>
                        <a:ea typeface="Calibri"/>
                      </a:endParaRPr>
                    </a:p>
                  </a:txBody>
                  <a:tcPr marL="37512" marR="37512" marT="0" marB="0"/>
                </a:tc>
              </a:tr>
              <a:tr h="833590">
                <a:tc>
                  <a:txBody>
                    <a:bodyPr/>
                    <a:lstStyle/>
                    <a:p>
                      <a:pPr marL="0" marR="0">
                        <a:spcBef>
                          <a:spcPts val="0"/>
                        </a:spcBef>
                        <a:spcAft>
                          <a:spcPts val="0"/>
                        </a:spcAft>
                      </a:pPr>
                      <a:r>
                        <a:rPr lang="en-US" sz="2000" dirty="0" smtClean="0">
                          <a:effectLst/>
                        </a:rPr>
                        <a:t>By </a:t>
                      </a:r>
                      <a:r>
                        <a:rPr lang="en-US" sz="2000" dirty="0">
                          <a:effectLst/>
                        </a:rPr>
                        <a:t>the trespass of the one man, death reigned through that one man</a:t>
                      </a:r>
                      <a:endParaRPr lang="en-US" sz="2000" dirty="0">
                        <a:effectLst/>
                        <a:latin typeface="Arial"/>
                        <a:ea typeface="Calibri"/>
                      </a:endParaRPr>
                    </a:p>
                  </a:txBody>
                  <a:tcPr marL="37512" marR="37512" marT="0" marB="0"/>
                </a:tc>
                <a:tc>
                  <a:txBody>
                    <a:bodyPr/>
                    <a:lstStyle/>
                    <a:p>
                      <a:pPr marL="0" marR="0">
                        <a:spcBef>
                          <a:spcPts val="0"/>
                        </a:spcBef>
                        <a:spcAft>
                          <a:spcPts val="0"/>
                        </a:spcAft>
                      </a:pPr>
                      <a:r>
                        <a:rPr lang="en-US" sz="2000" b="1" dirty="0" smtClean="0">
                          <a:solidFill>
                            <a:srgbClr val="FF0000"/>
                          </a:solidFill>
                          <a:effectLst/>
                        </a:rPr>
                        <a:t>How </a:t>
                      </a:r>
                      <a:r>
                        <a:rPr lang="en-US" sz="2000" b="1" dirty="0">
                          <a:solidFill>
                            <a:srgbClr val="FF0000"/>
                          </a:solidFill>
                          <a:effectLst/>
                        </a:rPr>
                        <a:t>much more </a:t>
                      </a:r>
                      <a:r>
                        <a:rPr lang="en-US" sz="2000" dirty="0">
                          <a:effectLst/>
                        </a:rPr>
                        <a:t>will those who receive God's abundant provision of grace and of the gift of righteousness reign </a:t>
                      </a:r>
                      <a:r>
                        <a:rPr lang="en-US" sz="2000" smtClean="0">
                          <a:effectLst/>
                        </a:rPr>
                        <a:t>(rule) in </a:t>
                      </a:r>
                      <a:r>
                        <a:rPr lang="en-US" sz="2000" dirty="0">
                          <a:effectLst/>
                        </a:rPr>
                        <a:t>life</a:t>
                      </a:r>
                      <a:endParaRPr lang="en-US" sz="2000" dirty="0">
                        <a:effectLst/>
                        <a:latin typeface="Arial"/>
                        <a:ea typeface="Calibri"/>
                      </a:endParaRPr>
                    </a:p>
                  </a:txBody>
                  <a:tcPr marL="37512" marR="37512" marT="0" marB="0"/>
                </a:tc>
              </a:tr>
              <a:tr h="666872">
                <a:tc>
                  <a:txBody>
                    <a:bodyPr/>
                    <a:lstStyle/>
                    <a:p>
                      <a:pPr marL="0" marR="0">
                        <a:spcBef>
                          <a:spcPts val="0"/>
                        </a:spcBef>
                        <a:spcAft>
                          <a:spcPts val="0"/>
                        </a:spcAft>
                      </a:pPr>
                      <a:r>
                        <a:rPr lang="en-US" sz="2000" dirty="0" smtClean="0">
                          <a:effectLst/>
                        </a:rPr>
                        <a:t>One </a:t>
                      </a:r>
                      <a:r>
                        <a:rPr lang="en-US" sz="2000" dirty="0">
                          <a:effectLst/>
                        </a:rPr>
                        <a:t>trespass was condemnation for all men</a:t>
                      </a:r>
                      <a:endParaRPr lang="en-US" sz="2000" dirty="0">
                        <a:effectLst/>
                        <a:latin typeface="Arial"/>
                        <a:ea typeface="Calibri"/>
                      </a:endParaRPr>
                    </a:p>
                  </a:txBody>
                  <a:tcPr marL="37512" marR="37512" marT="0" marB="0"/>
                </a:tc>
                <a:tc>
                  <a:txBody>
                    <a:bodyPr/>
                    <a:lstStyle/>
                    <a:p>
                      <a:pPr marL="0" marR="0">
                        <a:spcBef>
                          <a:spcPts val="0"/>
                        </a:spcBef>
                        <a:spcAft>
                          <a:spcPts val="0"/>
                        </a:spcAft>
                      </a:pPr>
                      <a:r>
                        <a:rPr lang="en-US" sz="2000" dirty="0" smtClean="0">
                          <a:effectLst/>
                        </a:rPr>
                        <a:t>The </a:t>
                      </a:r>
                      <a:r>
                        <a:rPr lang="en-US" sz="2000" dirty="0">
                          <a:effectLst/>
                        </a:rPr>
                        <a:t>result of one act of righteousness </a:t>
                      </a:r>
                      <a:r>
                        <a:rPr lang="en-US" sz="2000" b="1" dirty="0">
                          <a:solidFill>
                            <a:srgbClr val="FF0000"/>
                          </a:solidFill>
                          <a:effectLst/>
                        </a:rPr>
                        <a:t>was justification that brings life for all men.</a:t>
                      </a:r>
                      <a:endParaRPr lang="en-US" sz="2000" b="1" dirty="0">
                        <a:solidFill>
                          <a:srgbClr val="FF0000"/>
                        </a:solidFill>
                        <a:effectLst/>
                        <a:latin typeface="Arial"/>
                        <a:ea typeface="Calibri"/>
                      </a:endParaRPr>
                    </a:p>
                  </a:txBody>
                  <a:tcPr marL="37512" marR="37512" marT="0" marB="0"/>
                </a:tc>
              </a:tr>
            </a:tbl>
          </a:graphicData>
        </a:graphic>
      </p:graphicFrame>
      <p:sp>
        <p:nvSpPr>
          <p:cNvPr id="8" name="Rectangle 7"/>
          <p:cNvSpPr/>
          <p:nvPr/>
        </p:nvSpPr>
        <p:spPr>
          <a:xfrm>
            <a:off x="0" y="6213"/>
            <a:ext cx="9970935" cy="1077218"/>
          </a:xfrm>
          <a:prstGeom prst="rect">
            <a:avLst/>
          </a:prstGeom>
        </p:spPr>
        <p:txBody>
          <a:bodyPr wrap="square">
            <a:spAutoFit/>
          </a:bodyPr>
          <a:lstStyle/>
          <a:p>
            <a:pPr algn="ctr"/>
            <a:r>
              <a:rPr lang="en-US" sz="3200" b="1" dirty="0" smtClean="0">
                <a:solidFill>
                  <a:srgbClr val="FFFF00"/>
                </a:solidFill>
              </a:rPr>
              <a:t>LET’S REVIEW - The Great Exchange – Justification </a:t>
            </a:r>
            <a:endParaRPr lang="en-US" sz="3200" b="1" dirty="0">
              <a:solidFill>
                <a:srgbClr val="FFFF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68278762"/>
              </p:ext>
            </p:extLst>
          </p:nvPr>
        </p:nvGraphicFramePr>
        <p:xfrm>
          <a:off x="393404" y="1193800"/>
          <a:ext cx="9175898" cy="1889760"/>
        </p:xfrm>
        <a:graphic>
          <a:graphicData uri="http://schemas.openxmlformats.org/drawingml/2006/table">
            <a:tbl>
              <a:tblPr firstRow="1" bandRow="1">
                <a:tableStyleId>{5C22544A-7EE6-4342-B048-85BDC9FD1C3A}</a:tableStyleId>
              </a:tblPr>
              <a:tblGrid>
                <a:gridCol w="4104168"/>
                <a:gridCol w="5071730"/>
              </a:tblGrid>
              <a:tr h="370840">
                <a:tc>
                  <a:txBody>
                    <a:bodyPr/>
                    <a:lstStyle/>
                    <a:p>
                      <a:r>
                        <a:rPr lang="en-US" sz="2000" dirty="0" smtClean="0"/>
                        <a:t>GUILTY</a:t>
                      </a:r>
                      <a:endParaRPr lang="en-US" sz="2000" dirty="0"/>
                    </a:p>
                  </a:txBody>
                  <a:tcPr/>
                </a:tc>
                <a:tc>
                  <a:txBody>
                    <a:bodyPr/>
                    <a:lstStyle/>
                    <a:p>
                      <a:r>
                        <a:rPr lang="en-US" sz="2000" dirty="0" smtClean="0"/>
                        <a:t>PARDONED</a:t>
                      </a:r>
                      <a:endParaRPr lang="en-US" sz="2000" dirty="0"/>
                    </a:p>
                  </a:txBody>
                  <a:tcPr/>
                </a:tc>
              </a:tr>
              <a:tr h="370840">
                <a:tc>
                  <a:txBody>
                    <a:bodyPr/>
                    <a:lstStyle/>
                    <a:p>
                      <a:r>
                        <a:rPr lang="en-US" sz="2000" dirty="0" smtClean="0"/>
                        <a:t>Separated/ Orphaned</a:t>
                      </a:r>
                      <a:endParaRPr lang="en-US" sz="2000" dirty="0"/>
                    </a:p>
                  </a:txBody>
                  <a:tcPr/>
                </a:tc>
                <a:tc>
                  <a:txBody>
                    <a:bodyPr/>
                    <a:lstStyle/>
                    <a:p>
                      <a:r>
                        <a:rPr lang="en-US" sz="2000" dirty="0" smtClean="0"/>
                        <a:t>Forgiven/ Adopted</a:t>
                      </a:r>
                      <a:endParaRPr lang="en-US" sz="2000" dirty="0"/>
                    </a:p>
                  </a:txBody>
                  <a:tcPr/>
                </a:tc>
              </a:tr>
              <a:tr h="370840">
                <a:tc>
                  <a:txBody>
                    <a:bodyPr/>
                    <a:lstStyle/>
                    <a:p>
                      <a:r>
                        <a:rPr lang="en-US" sz="2000" dirty="0" smtClean="0"/>
                        <a:t>Condemned/ Hopeless</a:t>
                      </a:r>
                      <a:endParaRPr lang="en-US" sz="2000" dirty="0"/>
                    </a:p>
                  </a:txBody>
                  <a:tcPr/>
                </a:tc>
                <a:tc>
                  <a:txBody>
                    <a:bodyPr/>
                    <a:lstStyle/>
                    <a:p>
                      <a:r>
                        <a:rPr lang="en-US" sz="2000" dirty="0" smtClean="0"/>
                        <a:t>Acquitted/ Declared Redeemed/ Future Purpose</a:t>
                      </a:r>
                      <a:endParaRPr lang="en-US" sz="2000" dirty="0"/>
                    </a:p>
                  </a:txBody>
                  <a:tcPr/>
                </a:tc>
              </a:tr>
              <a:tr h="370840">
                <a:tc>
                  <a:txBody>
                    <a:bodyPr/>
                    <a:lstStyle/>
                    <a:p>
                      <a:r>
                        <a:rPr lang="en-US" sz="2000" dirty="0" smtClean="0"/>
                        <a:t>Cut</a:t>
                      </a:r>
                      <a:r>
                        <a:rPr lang="en-US" sz="2000" baseline="0" dirty="0" smtClean="0"/>
                        <a:t> off from Life/ Promises of God</a:t>
                      </a:r>
                      <a:endParaRPr lang="en-US" sz="2000" dirty="0"/>
                    </a:p>
                  </a:txBody>
                  <a:tcPr/>
                </a:tc>
                <a:tc>
                  <a:txBody>
                    <a:bodyPr/>
                    <a:lstStyle/>
                    <a:p>
                      <a:r>
                        <a:rPr lang="en-US" sz="2000" dirty="0" smtClean="0"/>
                        <a:t>Engrafted into All The Riches Of Christ</a:t>
                      </a:r>
                      <a:endParaRPr lang="en-US" sz="2000" dirty="0"/>
                    </a:p>
                  </a:txBody>
                  <a:tcPr/>
                </a:tc>
              </a:tr>
            </a:tbl>
          </a:graphicData>
        </a:graphic>
      </p:graphicFrame>
    </p:spTree>
    <p:extLst>
      <p:ext uri="{BB962C8B-B14F-4D97-AF65-F5344CB8AC3E}">
        <p14:creationId xmlns:p14="http://schemas.microsoft.com/office/powerpoint/2010/main" val="106512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34336"/>
            <a:ext cx="9824483" cy="523220"/>
          </a:xfrm>
          <a:prstGeom prst="rect">
            <a:avLst/>
          </a:prstGeom>
        </p:spPr>
        <p:txBody>
          <a:bodyPr wrap="square">
            <a:spAutoFit/>
          </a:bodyPr>
          <a:lstStyle/>
          <a:p>
            <a:pPr algn="ctr"/>
            <a:r>
              <a:rPr lang="en-US" sz="2800" dirty="0" smtClean="0">
                <a:solidFill>
                  <a:srgbClr val="FFFF00"/>
                </a:solidFill>
              </a:rPr>
              <a:t>The Man Who Refused To Be Pardoned </a:t>
            </a:r>
          </a:p>
        </p:txBody>
      </p:sp>
      <p:sp>
        <p:nvSpPr>
          <p:cNvPr id="2" name="Rectangle 1"/>
          <p:cNvSpPr/>
          <p:nvPr/>
        </p:nvSpPr>
        <p:spPr>
          <a:xfrm>
            <a:off x="113904" y="730726"/>
            <a:ext cx="5142368" cy="3785652"/>
          </a:xfrm>
          <a:prstGeom prst="rect">
            <a:avLst/>
          </a:prstGeom>
        </p:spPr>
        <p:txBody>
          <a:bodyPr wrap="square">
            <a:spAutoFit/>
          </a:bodyPr>
          <a:lstStyle/>
          <a:p>
            <a:r>
              <a:rPr lang="en-US" sz="2400" b="1" i="1" dirty="0">
                <a:solidFill>
                  <a:srgbClr val="FFFF00"/>
                </a:solidFill>
              </a:rPr>
              <a:t>United States v. Wilson</a:t>
            </a:r>
            <a:r>
              <a:rPr lang="en-US" sz="2400" dirty="0">
                <a:solidFill>
                  <a:schemeClr val="bg1"/>
                </a:solidFill>
              </a:rPr>
              <a:t>, 32 U.S. (7 Pet.) 150 (1833), was a case in the United States in which the defendant, George Wilson, was convicted of robbing the </a:t>
            </a:r>
            <a:r>
              <a:rPr lang="en-US" sz="2400" dirty="0" smtClean="0">
                <a:solidFill>
                  <a:schemeClr val="bg1"/>
                </a:solidFill>
              </a:rPr>
              <a:t>US mail, </a:t>
            </a:r>
            <a:r>
              <a:rPr lang="en-US" sz="2400" dirty="0">
                <a:solidFill>
                  <a:schemeClr val="bg1"/>
                </a:solidFill>
              </a:rPr>
              <a:t>and putting the life of the carrier in danger, in Pennsylvania and </a:t>
            </a:r>
            <a:r>
              <a:rPr lang="en-US" sz="2400" dirty="0" smtClean="0">
                <a:solidFill>
                  <a:schemeClr val="bg1"/>
                </a:solidFill>
              </a:rPr>
              <a:t>sentenced to death.</a:t>
            </a:r>
            <a:r>
              <a:rPr lang="en-US" sz="2400" baseline="30000" dirty="0" smtClean="0">
                <a:solidFill>
                  <a:schemeClr val="bg1"/>
                </a:solidFill>
                <a:hlinkClick r:id="rId2"/>
              </a:rPr>
              <a:t>[</a:t>
            </a:r>
            <a:r>
              <a:rPr lang="en-US" sz="2400" baseline="30000" dirty="0">
                <a:solidFill>
                  <a:schemeClr val="bg1"/>
                </a:solidFill>
                <a:hlinkClick r:id="rId2"/>
              </a:rPr>
              <a:t>1]</a:t>
            </a:r>
            <a:r>
              <a:rPr lang="en-US" sz="2400" dirty="0">
                <a:solidFill>
                  <a:schemeClr val="bg1"/>
                </a:solidFill>
              </a:rPr>
              <a:t> Due to his friends' influence, Wilson was pardoned by </a:t>
            </a:r>
            <a:r>
              <a:rPr lang="en-US" sz="2400" dirty="0" smtClean="0">
                <a:solidFill>
                  <a:schemeClr val="bg1"/>
                </a:solidFill>
              </a:rPr>
              <a:t>Andrew Jackson.</a:t>
            </a:r>
            <a:endParaRPr lang="en-US" sz="2400" dirty="0">
              <a:solidFill>
                <a:schemeClr val="bg1"/>
              </a:solidFill>
            </a:endParaRPr>
          </a:p>
        </p:txBody>
      </p:sp>
      <p:pic>
        <p:nvPicPr>
          <p:cNvPr id="4098" name="Picture 2" descr="Portrait of George Wilson (1829-1885) a British Chairman and Managing  Director of Messrs. Dated 19th Century Stock Photo - Alamy"/>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328700" y="1119691"/>
            <a:ext cx="1664170" cy="20913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 List of the Most Notable and Shocking Pardons in US History - Business  Inside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206558" y="792102"/>
            <a:ext cx="2544024" cy="33634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3249" y="4618724"/>
            <a:ext cx="9110050" cy="1200329"/>
          </a:xfrm>
          <a:prstGeom prst="rect">
            <a:avLst/>
          </a:prstGeom>
        </p:spPr>
        <p:txBody>
          <a:bodyPr wrap="square">
            <a:spAutoFit/>
          </a:bodyPr>
          <a:lstStyle/>
          <a:p>
            <a:r>
              <a:rPr lang="en-US" sz="2400" dirty="0" smtClean="0">
                <a:solidFill>
                  <a:srgbClr val="FFFF00"/>
                </a:solidFill>
              </a:rPr>
              <a:t>What </a:t>
            </a:r>
            <a:r>
              <a:rPr lang="en-US" sz="2400" dirty="0">
                <a:solidFill>
                  <a:srgbClr val="FFFF00"/>
                </a:solidFill>
              </a:rPr>
              <a:t>good will it be for a man if he gains the whole world, yet forfeits his soul? Or what can a man give in exchange for his soul? </a:t>
            </a:r>
            <a:r>
              <a:rPr lang="en-US" sz="2400" b="1" dirty="0">
                <a:solidFill>
                  <a:srgbClr val="FFFF00"/>
                </a:solidFill>
              </a:rPr>
              <a:t>Matthew 16:26 (NIV) </a:t>
            </a:r>
            <a:endParaRPr lang="en-US" sz="2400" dirty="0">
              <a:solidFill>
                <a:srgbClr val="FFFF00"/>
              </a:solidFill>
            </a:endParaRPr>
          </a:p>
        </p:txBody>
      </p:sp>
      <p:sp>
        <p:nvSpPr>
          <p:cNvPr id="4" name="TextBox 3"/>
          <p:cNvSpPr txBox="1"/>
          <p:nvPr/>
        </p:nvSpPr>
        <p:spPr>
          <a:xfrm>
            <a:off x="5328700" y="3211015"/>
            <a:ext cx="1796377" cy="369332"/>
          </a:xfrm>
          <a:prstGeom prst="rect">
            <a:avLst/>
          </a:prstGeom>
          <a:noFill/>
        </p:spPr>
        <p:txBody>
          <a:bodyPr wrap="square" rtlCol="0">
            <a:spAutoFit/>
          </a:bodyPr>
          <a:lstStyle/>
          <a:p>
            <a:r>
              <a:rPr lang="en-US" dirty="0" smtClean="0">
                <a:solidFill>
                  <a:schemeClr val="bg1"/>
                </a:solidFill>
              </a:rPr>
              <a:t>George Wilson</a:t>
            </a:r>
          </a:p>
        </p:txBody>
      </p:sp>
      <p:sp>
        <p:nvSpPr>
          <p:cNvPr id="10" name="TextBox 9"/>
          <p:cNvSpPr txBox="1"/>
          <p:nvPr/>
        </p:nvSpPr>
        <p:spPr>
          <a:xfrm>
            <a:off x="7527176" y="4155541"/>
            <a:ext cx="2205293" cy="369332"/>
          </a:xfrm>
          <a:prstGeom prst="rect">
            <a:avLst/>
          </a:prstGeom>
          <a:noFill/>
        </p:spPr>
        <p:txBody>
          <a:bodyPr wrap="square" rtlCol="0">
            <a:spAutoFit/>
          </a:bodyPr>
          <a:lstStyle/>
          <a:p>
            <a:r>
              <a:rPr lang="en-US" dirty="0" smtClean="0">
                <a:solidFill>
                  <a:schemeClr val="bg1"/>
                </a:solidFill>
              </a:rPr>
              <a:t>Andrew Jackson </a:t>
            </a:r>
          </a:p>
        </p:txBody>
      </p:sp>
      <p:sp>
        <p:nvSpPr>
          <p:cNvPr id="5" name="Rectangle 4"/>
          <p:cNvSpPr/>
          <p:nvPr/>
        </p:nvSpPr>
        <p:spPr>
          <a:xfrm>
            <a:off x="423249" y="5819053"/>
            <a:ext cx="9182478" cy="1200329"/>
          </a:xfrm>
          <a:prstGeom prst="rect">
            <a:avLst/>
          </a:prstGeom>
        </p:spPr>
        <p:txBody>
          <a:bodyPr wrap="square">
            <a:spAutoFit/>
          </a:bodyPr>
          <a:lstStyle/>
          <a:p>
            <a:r>
              <a:rPr lang="en-US" sz="2400" dirty="0" smtClean="0">
                <a:solidFill>
                  <a:schemeClr val="bg1"/>
                </a:solidFill>
              </a:rPr>
              <a:t>"Those </a:t>
            </a:r>
            <a:r>
              <a:rPr lang="en-US" sz="2400" dirty="0">
                <a:solidFill>
                  <a:schemeClr val="bg1"/>
                </a:solidFill>
              </a:rPr>
              <a:t>who cling to worthless idols forfeit the grace that could be theirs. </a:t>
            </a:r>
            <a:r>
              <a:rPr lang="en-US" sz="2400" b="1" dirty="0">
                <a:solidFill>
                  <a:schemeClr val="bg1"/>
                </a:solidFill>
              </a:rPr>
              <a:t>Jonah 2:8 (NIV) </a:t>
            </a:r>
            <a:r>
              <a:rPr lang="en-US" sz="2400" dirty="0">
                <a:solidFill>
                  <a:schemeClr val="bg1"/>
                </a:solidFill>
              </a:rPr>
              <a:t/>
            </a:r>
            <a:br>
              <a:rPr lang="en-US" sz="2400" dirty="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77192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34336"/>
            <a:ext cx="9824483" cy="584775"/>
          </a:xfrm>
          <a:prstGeom prst="rect">
            <a:avLst/>
          </a:prstGeom>
        </p:spPr>
        <p:txBody>
          <a:bodyPr wrap="square">
            <a:spAutoFit/>
          </a:bodyPr>
          <a:lstStyle/>
          <a:p>
            <a:pPr algn="ctr"/>
            <a:r>
              <a:rPr lang="en-US" sz="3200" dirty="0" smtClean="0">
                <a:solidFill>
                  <a:srgbClr val="FFFF00"/>
                </a:solidFill>
              </a:rPr>
              <a:t>ADOPTED AS A SONS AND DAUGHTERS </a:t>
            </a:r>
          </a:p>
        </p:txBody>
      </p:sp>
      <p:sp>
        <p:nvSpPr>
          <p:cNvPr id="2" name="Rectangle 1"/>
          <p:cNvSpPr/>
          <p:nvPr/>
        </p:nvSpPr>
        <p:spPr>
          <a:xfrm>
            <a:off x="230652" y="719111"/>
            <a:ext cx="9424658" cy="1569660"/>
          </a:xfrm>
          <a:prstGeom prst="rect">
            <a:avLst/>
          </a:prstGeom>
        </p:spPr>
        <p:txBody>
          <a:bodyPr wrap="square">
            <a:spAutoFit/>
          </a:bodyPr>
          <a:lstStyle/>
          <a:p>
            <a:r>
              <a:rPr lang="en-US" sz="2400" dirty="0" smtClean="0">
                <a:solidFill>
                  <a:schemeClr val="bg1"/>
                </a:solidFill>
              </a:rPr>
              <a:t>He </a:t>
            </a:r>
            <a:r>
              <a:rPr lang="en-US" sz="2400" dirty="0">
                <a:solidFill>
                  <a:schemeClr val="bg1"/>
                </a:solidFill>
              </a:rPr>
              <a:t>predestined us </a:t>
            </a:r>
            <a:r>
              <a:rPr lang="en-US" sz="2400" b="1" dirty="0">
                <a:solidFill>
                  <a:srgbClr val="FFFF00"/>
                </a:solidFill>
              </a:rPr>
              <a:t>to be adopted </a:t>
            </a:r>
            <a:r>
              <a:rPr lang="en-US" b="1" dirty="0" smtClean="0">
                <a:solidFill>
                  <a:srgbClr val="FFFF00"/>
                </a:solidFill>
              </a:rPr>
              <a:t>(appointed as a son) </a:t>
            </a:r>
            <a:r>
              <a:rPr lang="en-US" sz="2400" b="1" dirty="0" smtClean="0">
                <a:solidFill>
                  <a:srgbClr val="FFFF00"/>
                </a:solidFill>
              </a:rPr>
              <a:t>as His </a:t>
            </a:r>
            <a:r>
              <a:rPr lang="en-US" sz="2400" b="1" dirty="0">
                <a:solidFill>
                  <a:srgbClr val="FFFF00"/>
                </a:solidFill>
              </a:rPr>
              <a:t>sons through Jesus Christ</a:t>
            </a:r>
            <a:r>
              <a:rPr lang="en-US" sz="2400" dirty="0">
                <a:solidFill>
                  <a:schemeClr val="bg1"/>
                </a:solidFill>
              </a:rPr>
              <a:t>, in accordance with </a:t>
            </a:r>
            <a:r>
              <a:rPr lang="en-US" sz="2400" dirty="0" smtClean="0">
                <a:solidFill>
                  <a:schemeClr val="bg1"/>
                </a:solidFill>
              </a:rPr>
              <a:t>His </a:t>
            </a:r>
            <a:r>
              <a:rPr lang="en-US" sz="2400" dirty="0">
                <a:solidFill>
                  <a:schemeClr val="bg1"/>
                </a:solidFill>
              </a:rPr>
              <a:t>pleasure and will-- </a:t>
            </a:r>
            <a:r>
              <a:rPr lang="en-US" sz="2400" baseline="30000" dirty="0">
                <a:solidFill>
                  <a:schemeClr val="bg1"/>
                </a:solidFill>
              </a:rPr>
              <a:t>6 </a:t>
            </a:r>
            <a:r>
              <a:rPr lang="en-US" sz="2400" dirty="0">
                <a:solidFill>
                  <a:schemeClr val="bg1"/>
                </a:solidFill>
              </a:rPr>
              <a:t> to the praise of </a:t>
            </a:r>
            <a:r>
              <a:rPr lang="en-US" sz="2400" dirty="0" smtClean="0">
                <a:solidFill>
                  <a:schemeClr val="bg1"/>
                </a:solidFill>
              </a:rPr>
              <a:t>His </a:t>
            </a:r>
            <a:r>
              <a:rPr lang="en-US" sz="2400" dirty="0">
                <a:solidFill>
                  <a:schemeClr val="bg1"/>
                </a:solidFill>
              </a:rPr>
              <a:t>glorious grace, which </a:t>
            </a:r>
            <a:r>
              <a:rPr lang="en-US" sz="2400" dirty="0" smtClean="0">
                <a:solidFill>
                  <a:schemeClr val="bg1"/>
                </a:solidFill>
              </a:rPr>
              <a:t>He </a:t>
            </a:r>
            <a:r>
              <a:rPr lang="en-US" sz="2400" dirty="0">
                <a:solidFill>
                  <a:schemeClr val="bg1"/>
                </a:solidFill>
              </a:rPr>
              <a:t>has freely given us in the One </a:t>
            </a:r>
            <a:r>
              <a:rPr lang="en-US" sz="2400" dirty="0" smtClean="0">
                <a:solidFill>
                  <a:schemeClr val="bg1"/>
                </a:solidFill>
              </a:rPr>
              <a:t>He </a:t>
            </a:r>
            <a:r>
              <a:rPr lang="en-US" sz="2400" dirty="0">
                <a:solidFill>
                  <a:schemeClr val="bg1"/>
                </a:solidFill>
              </a:rPr>
              <a:t>loves. </a:t>
            </a:r>
            <a:r>
              <a:rPr lang="en-US" sz="2400" b="1" dirty="0">
                <a:solidFill>
                  <a:schemeClr val="bg1"/>
                </a:solidFill>
              </a:rPr>
              <a:t>Ephesians 1:5-6 (NIV) </a:t>
            </a:r>
            <a:endParaRPr lang="en-US" sz="2400" dirty="0">
              <a:solidFill>
                <a:schemeClr val="bg1"/>
              </a:solidFill>
            </a:endParaRPr>
          </a:p>
        </p:txBody>
      </p:sp>
      <p:sp>
        <p:nvSpPr>
          <p:cNvPr id="3" name="Rectangle 2"/>
          <p:cNvSpPr/>
          <p:nvPr/>
        </p:nvSpPr>
        <p:spPr>
          <a:xfrm>
            <a:off x="349716" y="2512055"/>
            <a:ext cx="9186530" cy="3970318"/>
          </a:xfrm>
          <a:prstGeom prst="rect">
            <a:avLst/>
          </a:prstGeom>
        </p:spPr>
        <p:txBody>
          <a:bodyPr wrap="square">
            <a:spAutoFit/>
          </a:bodyPr>
          <a:lstStyle/>
          <a:p>
            <a:r>
              <a:rPr lang="en-US" sz="2800" dirty="0">
                <a:solidFill>
                  <a:srgbClr val="FFFF00"/>
                </a:solidFill>
              </a:rPr>
              <a:t> </a:t>
            </a:r>
            <a:r>
              <a:rPr lang="en-US" sz="2800" dirty="0" smtClean="0">
                <a:solidFill>
                  <a:srgbClr val="FFFF00"/>
                </a:solidFill>
              </a:rPr>
              <a:t>Because </a:t>
            </a:r>
            <a:r>
              <a:rPr lang="en-US" sz="2800" dirty="0">
                <a:solidFill>
                  <a:srgbClr val="FFFF00"/>
                </a:solidFill>
              </a:rPr>
              <a:t>those who are led by the Spirit of God are sons of God. </a:t>
            </a:r>
            <a:r>
              <a:rPr lang="en-US" sz="2800" baseline="30000" dirty="0">
                <a:solidFill>
                  <a:srgbClr val="FFFF00"/>
                </a:solidFill>
              </a:rPr>
              <a:t>15 </a:t>
            </a:r>
            <a:r>
              <a:rPr lang="en-US" sz="2800" dirty="0">
                <a:solidFill>
                  <a:srgbClr val="FFFF00"/>
                </a:solidFill>
              </a:rPr>
              <a:t> For you did not receive a spirit that makes you a slave again to fear, but you received the Spirit of sonship. And by </a:t>
            </a:r>
            <a:r>
              <a:rPr lang="en-US" sz="2800" dirty="0" smtClean="0">
                <a:solidFill>
                  <a:srgbClr val="FFFF00"/>
                </a:solidFill>
              </a:rPr>
              <a:t>Him </a:t>
            </a:r>
            <a:r>
              <a:rPr lang="en-US" sz="2800" dirty="0">
                <a:solidFill>
                  <a:srgbClr val="FFFF00"/>
                </a:solidFill>
              </a:rPr>
              <a:t>we cry, </a:t>
            </a:r>
            <a:r>
              <a:rPr lang="en-US" sz="2800" i="1" dirty="0">
                <a:solidFill>
                  <a:srgbClr val="FFFF00"/>
                </a:solidFill>
              </a:rPr>
              <a:t>"Abba,</a:t>
            </a:r>
            <a:r>
              <a:rPr lang="en-US" sz="2800" dirty="0">
                <a:solidFill>
                  <a:srgbClr val="FFFF00"/>
                </a:solidFill>
              </a:rPr>
              <a:t> Father." </a:t>
            </a:r>
            <a:r>
              <a:rPr lang="en-US" sz="2800" baseline="30000" dirty="0">
                <a:solidFill>
                  <a:srgbClr val="FFFF00"/>
                </a:solidFill>
              </a:rPr>
              <a:t>16 </a:t>
            </a:r>
            <a:r>
              <a:rPr lang="en-US" sz="2800" dirty="0">
                <a:solidFill>
                  <a:srgbClr val="FFFF00"/>
                </a:solidFill>
              </a:rPr>
              <a:t> The Spirit </a:t>
            </a:r>
            <a:r>
              <a:rPr lang="en-US" sz="2800" dirty="0" smtClean="0">
                <a:solidFill>
                  <a:srgbClr val="FFFF00"/>
                </a:solidFill>
              </a:rPr>
              <a:t>Himself </a:t>
            </a:r>
            <a:r>
              <a:rPr lang="en-US" sz="2800" dirty="0">
                <a:solidFill>
                  <a:srgbClr val="FFFF00"/>
                </a:solidFill>
              </a:rPr>
              <a:t>testifies with our spirit that we are God's children. </a:t>
            </a:r>
            <a:r>
              <a:rPr lang="en-US" sz="2800" baseline="30000" dirty="0">
                <a:solidFill>
                  <a:srgbClr val="FFFF00"/>
                </a:solidFill>
              </a:rPr>
              <a:t>17 </a:t>
            </a:r>
            <a:r>
              <a:rPr lang="en-US" sz="2800" dirty="0">
                <a:solidFill>
                  <a:srgbClr val="FFFF00"/>
                </a:solidFill>
              </a:rPr>
              <a:t> Now if we are children, then we are heirs--heirs of God and co-heirs with Christ, if indeed we share in </a:t>
            </a:r>
            <a:r>
              <a:rPr lang="en-US" sz="2800" dirty="0" smtClean="0">
                <a:solidFill>
                  <a:srgbClr val="FFFF00"/>
                </a:solidFill>
              </a:rPr>
              <a:t>His </a:t>
            </a:r>
            <a:r>
              <a:rPr lang="en-US" sz="2800" dirty="0">
                <a:solidFill>
                  <a:srgbClr val="FFFF00"/>
                </a:solidFill>
              </a:rPr>
              <a:t>sufferings in order that we may also share in </a:t>
            </a:r>
            <a:r>
              <a:rPr lang="en-US" sz="2800" dirty="0" smtClean="0">
                <a:solidFill>
                  <a:srgbClr val="FFFF00"/>
                </a:solidFill>
              </a:rPr>
              <a:t>His </a:t>
            </a:r>
            <a:r>
              <a:rPr lang="en-US" sz="2800" dirty="0">
                <a:solidFill>
                  <a:srgbClr val="FFFF00"/>
                </a:solidFill>
              </a:rPr>
              <a:t>glory. </a:t>
            </a:r>
            <a:r>
              <a:rPr lang="en-US" sz="2800" b="1" dirty="0">
                <a:solidFill>
                  <a:srgbClr val="FFFF00"/>
                </a:solidFill>
              </a:rPr>
              <a:t>Romans 8:14-17 (NIV) </a:t>
            </a:r>
            <a:endParaRPr lang="en-US" sz="2800" dirty="0">
              <a:solidFill>
                <a:srgbClr val="FFFF00"/>
              </a:solidFill>
            </a:endParaRPr>
          </a:p>
        </p:txBody>
      </p:sp>
    </p:spTree>
    <p:extLst>
      <p:ext uri="{BB962C8B-B14F-4D97-AF65-F5344CB8AC3E}">
        <p14:creationId xmlns:p14="http://schemas.microsoft.com/office/powerpoint/2010/main" val="396309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uth and Boaz – RiverLife Fellow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09" y="1148316"/>
            <a:ext cx="2700670" cy="27006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5802" y="297895"/>
            <a:ext cx="9832063" cy="584775"/>
          </a:xfrm>
          <a:prstGeom prst="rect">
            <a:avLst/>
          </a:prstGeom>
        </p:spPr>
        <p:txBody>
          <a:bodyPr wrap="square">
            <a:spAutoFit/>
          </a:bodyPr>
          <a:lstStyle/>
          <a:p>
            <a:pPr algn="ctr"/>
            <a:r>
              <a:rPr lang="en-US" sz="3200" b="1" dirty="0" smtClean="0">
                <a:solidFill>
                  <a:srgbClr val="FFFF00"/>
                </a:solidFill>
              </a:rPr>
              <a:t>THE ADOPTION OF RUTH BY BOAZ</a:t>
            </a:r>
            <a:endParaRPr lang="en-US" sz="3600" dirty="0">
              <a:solidFill>
                <a:schemeClr val="bg1"/>
              </a:solidFill>
            </a:endParaRPr>
          </a:p>
        </p:txBody>
      </p:sp>
      <p:sp>
        <p:nvSpPr>
          <p:cNvPr id="7" name="Rectangle 6"/>
          <p:cNvSpPr/>
          <p:nvPr/>
        </p:nvSpPr>
        <p:spPr>
          <a:xfrm>
            <a:off x="135802" y="4359945"/>
            <a:ext cx="3468635" cy="2031325"/>
          </a:xfrm>
          <a:prstGeom prst="rect">
            <a:avLst/>
          </a:prstGeom>
        </p:spPr>
        <p:txBody>
          <a:bodyPr wrap="square">
            <a:spAutoFit/>
          </a:bodyPr>
          <a:lstStyle/>
          <a:p>
            <a:r>
              <a:rPr lang="en-US" baseline="30000" dirty="0">
                <a:solidFill>
                  <a:srgbClr val="FFFF00"/>
                </a:solidFill>
              </a:rPr>
              <a:t>16 </a:t>
            </a:r>
            <a:r>
              <a:rPr lang="en-US" dirty="0">
                <a:solidFill>
                  <a:srgbClr val="FFFF00"/>
                </a:solidFill>
              </a:rPr>
              <a:t> But Ruth replied, "Don't urge me to leave you or to turn back from you. Where you go I will go, and where you stay I will stay. Your people will be my people and your God my God. </a:t>
            </a:r>
            <a:r>
              <a:rPr lang="en-US" b="1" dirty="0" smtClean="0">
                <a:solidFill>
                  <a:srgbClr val="FFFF00"/>
                </a:solidFill>
              </a:rPr>
              <a:t>Ruth 1:16- </a:t>
            </a:r>
            <a:r>
              <a:rPr lang="en-US" b="1" dirty="0">
                <a:solidFill>
                  <a:srgbClr val="FFFF00"/>
                </a:solidFill>
              </a:rPr>
              <a:t>(NIV) </a:t>
            </a:r>
            <a:endParaRPr lang="en-US" dirty="0">
              <a:solidFill>
                <a:srgbClr val="FFFF00"/>
              </a:solidFill>
            </a:endParaRPr>
          </a:p>
        </p:txBody>
      </p:sp>
      <p:sp>
        <p:nvSpPr>
          <p:cNvPr id="9" name="TextBox 8"/>
          <p:cNvSpPr txBox="1"/>
          <p:nvPr/>
        </p:nvSpPr>
        <p:spPr>
          <a:xfrm>
            <a:off x="3806456" y="1148316"/>
            <a:ext cx="5837274" cy="830997"/>
          </a:xfrm>
          <a:prstGeom prst="rect">
            <a:avLst/>
          </a:prstGeom>
          <a:noFill/>
        </p:spPr>
        <p:txBody>
          <a:bodyPr wrap="square" rtlCol="0">
            <a:spAutoFit/>
          </a:bodyPr>
          <a:lstStyle/>
          <a:p>
            <a:r>
              <a:rPr lang="en-US" sz="2400" dirty="0" smtClean="0">
                <a:solidFill>
                  <a:schemeClr val="bg1"/>
                </a:solidFill>
              </a:rPr>
              <a:t>You are a stranger in the land – cut off from the promises - (Your hope is gone) </a:t>
            </a:r>
          </a:p>
        </p:txBody>
      </p:sp>
      <p:sp>
        <p:nvSpPr>
          <p:cNvPr id="11" name="TextBox 10"/>
          <p:cNvSpPr txBox="1"/>
          <p:nvPr/>
        </p:nvSpPr>
        <p:spPr>
          <a:xfrm>
            <a:off x="3841897" y="2211572"/>
            <a:ext cx="6125967" cy="4401205"/>
          </a:xfrm>
          <a:prstGeom prst="rect">
            <a:avLst/>
          </a:prstGeom>
          <a:noFill/>
        </p:spPr>
        <p:txBody>
          <a:bodyPr wrap="square" rtlCol="0">
            <a:spAutoFit/>
          </a:bodyPr>
          <a:lstStyle/>
          <a:p>
            <a:r>
              <a:rPr lang="en-US" sz="2800" dirty="0" smtClean="0">
                <a:solidFill>
                  <a:schemeClr val="bg1"/>
                </a:solidFill>
              </a:rPr>
              <a:t>You providentially follow your mother-in-law a widow back to her home town – where all her property has been given away – BUT IT IS DURING THE HARVEST – and a distant relative is SINGLE – and you catch his eye – and HE REDEEMS YOU – and you not only inherit the property that was taken – but you INHERIT ALL OF HIS PROPERTY. </a:t>
            </a:r>
          </a:p>
        </p:txBody>
      </p:sp>
    </p:spTree>
    <p:extLst>
      <p:ext uri="{BB962C8B-B14F-4D97-AF65-F5344CB8AC3E}">
        <p14:creationId xmlns:p14="http://schemas.microsoft.com/office/powerpoint/2010/main" val="218563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02" y="297895"/>
            <a:ext cx="9832063" cy="584775"/>
          </a:xfrm>
          <a:prstGeom prst="rect">
            <a:avLst/>
          </a:prstGeom>
        </p:spPr>
        <p:txBody>
          <a:bodyPr wrap="square">
            <a:spAutoFit/>
          </a:bodyPr>
          <a:lstStyle/>
          <a:p>
            <a:pPr algn="ctr"/>
            <a:r>
              <a:rPr lang="en-US" sz="3200" b="1" dirty="0" smtClean="0">
                <a:solidFill>
                  <a:srgbClr val="FFFF00"/>
                </a:solidFill>
              </a:rPr>
              <a:t>THE RICHES OF CHRIST WILL ENABLE US TO:</a:t>
            </a:r>
            <a:endParaRPr lang="en-US" sz="3600" dirty="0">
              <a:solidFill>
                <a:schemeClr val="bg1"/>
              </a:solidFill>
            </a:endParaRPr>
          </a:p>
        </p:txBody>
      </p:sp>
      <p:sp>
        <p:nvSpPr>
          <p:cNvPr id="3" name="TextBox 2"/>
          <p:cNvSpPr txBox="1"/>
          <p:nvPr/>
        </p:nvSpPr>
        <p:spPr>
          <a:xfrm>
            <a:off x="525101" y="995882"/>
            <a:ext cx="9270749" cy="1384995"/>
          </a:xfrm>
          <a:prstGeom prst="rect">
            <a:avLst/>
          </a:prstGeom>
          <a:noFill/>
        </p:spPr>
        <p:txBody>
          <a:bodyPr wrap="square" rtlCol="0">
            <a:spAutoFit/>
          </a:bodyPr>
          <a:lstStyle/>
          <a:p>
            <a:r>
              <a:rPr lang="en-US" sz="2800" dirty="0" smtClean="0">
                <a:solidFill>
                  <a:schemeClr val="bg1"/>
                </a:solidFill>
              </a:rPr>
              <a:t>Enter into powerful CONVERTING/ SAVING grace that will break the power of the SELF-LIFE and make us hungry to please the Lord in all things. </a:t>
            </a:r>
            <a:r>
              <a:rPr lang="en-US" sz="2400" dirty="0" smtClean="0">
                <a:solidFill>
                  <a:schemeClr val="bg1"/>
                </a:solidFill>
              </a:rPr>
              <a:t>(2 Corinthians 5:14)</a:t>
            </a:r>
          </a:p>
        </p:txBody>
      </p:sp>
      <p:sp>
        <p:nvSpPr>
          <p:cNvPr id="4" name="TextBox 3"/>
          <p:cNvSpPr txBox="1"/>
          <p:nvPr/>
        </p:nvSpPr>
        <p:spPr>
          <a:xfrm>
            <a:off x="525099" y="2551198"/>
            <a:ext cx="8999145" cy="1384995"/>
          </a:xfrm>
          <a:prstGeom prst="rect">
            <a:avLst/>
          </a:prstGeom>
          <a:noFill/>
        </p:spPr>
        <p:txBody>
          <a:bodyPr wrap="square" rtlCol="0">
            <a:spAutoFit/>
          </a:bodyPr>
          <a:lstStyle/>
          <a:p>
            <a:r>
              <a:rPr lang="en-US" sz="2800" dirty="0" smtClean="0">
                <a:solidFill>
                  <a:srgbClr val="FFFF00"/>
                </a:solidFill>
              </a:rPr>
              <a:t>Be Overcomers in this world of temptation and confusion – run </a:t>
            </a:r>
            <a:r>
              <a:rPr lang="en-US" sz="2800" dirty="0">
                <a:solidFill>
                  <a:srgbClr val="FFFF00"/>
                </a:solidFill>
              </a:rPr>
              <a:t>t</a:t>
            </a:r>
            <a:r>
              <a:rPr lang="en-US" sz="2800" dirty="0" smtClean="0">
                <a:solidFill>
                  <a:srgbClr val="FFFF00"/>
                </a:solidFill>
              </a:rPr>
              <a:t>he race effectively  (Revelation 12:11; Hebrews 12:1)</a:t>
            </a:r>
          </a:p>
        </p:txBody>
      </p:sp>
      <p:sp>
        <p:nvSpPr>
          <p:cNvPr id="5" name="TextBox 4"/>
          <p:cNvSpPr txBox="1"/>
          <p:nvPr/>
        </p:nvSpPr>
        <p:spPr>
          <a:xfrm>
            <a:off x="525095" y="4044834"/>
            <a:ext cx="8999145" cy="954107"/>
          </a:xfrm>
          <a:prstGeom prst="rect">
            <a:avLst/>
          </a:prstGeom>
          <a:noFill/>
        </p:spPr>
        <p:txBody>
          <a:bodyPr wrap="square" rtlCol="0">
            <a:spAutoFit/>
          </a:bodyPr>
          <a:lstStyle/>
          <a:p>
            <a:r>
              <a:rPr lang="en-US" sz="2800" dirty="0" smtClean="0">
                <a:solidFill>
                  <a:schemeClr val="bg1"/>
                </a:solidFill>
              </a:rPr>
              <a:t>Be fruitful in every thing that God leads us to do by the Holy Spirit – (Colossians 1:9-11)</a:t>
            </a:r>
          </a:p>
        </p:txBody>
      </p:sp>
      <p:sp>
        <p:nvSpPr>
          <p:cNvPr id="6" name="TextBox 5"/>
          <p:cNvSpPr txBox="1"/>
          <p:nvPr/>
        </p:nvSpPr>
        <p:spPr>
          <a:xfrm>
            <a:off x="506987" y="5188424"/>
            <a:ext cx="8999145" cy="1384995"/>
          </a:xfrm>
          <a:prstGeom prst="rect">
            <a:avLst/>
          </a:prstGeom>
          <a:noFill/>
        </p:spPr>
        <p:txBody>
          <a:bodyPr wrap="square" rtlCol="0">
            <a:spAutoFit/>
          </a:bodyPr>
          <a:lstStyle/>
          <a:p>
            <a:r>
              <a:rPr lang="en-US" sz="2800" dirty="0" smtClean="0">
                <a:solidFill>
                  <a:srgbClr val="FFFF00"/>
                </a:solidFill>
              </a:rPr>
              <a:t>Be an attractive lighted “BILLBOARD” to those around us who need to come into the Kingdom through Christ. (Colossians 4:5; 1 Thessalonians 4:12)</a:t>
            </a:r>
          </a:p>
        </p:txBody>
      </p:sp>
    </p:spTree>
    <p:extLst>
      <p:ext uri="{BB962C8B-B14F-4D97-AF65-F5344CB8AC3E}">
        <p14:creationId xmlns:p14="http://schemas.microsoft.com/office/powerpoint/2010/main" val="351938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250" y="3592722"/>
            <a:ext cx="8941982" cy="3046988"/>
          </a:xfrm>
          <a:prstGeom prst="rect">
            <a:avLst/>
          </a:prstGeom>
        </p:spPr>
        <p:txBody>
          <a:bodyPr wrap="square">
            <a:spAutoFit/>
          </a:bodyPr>
          <a:lstStyle/>
          <a:p>
            <a:r>
              <a:rPr lang="en-US" sz="2400" dirty="0">
                <a:solidFill>
                  <a:srgbClr val="FFFF00"/>
                </a:solidFill>
              </a:rPr>
              <a:t>“May He turn our hearts to Him, to walk in all His ways and to keep the commands, </a:t>
            </a:r>
            <a:r>
              <a:rPr lang="en-US" sz="2400" dirty="0" smtClean="0">
                <a:solidFill>
                  <a:srgbClr val="FFFF00"/>
                </a:solidFill>
              </a:rPr>
              <a:t>- </a:t>
            </a:r>
            <a:r>
              <a:rPr lang="en-US" sz="2400" dirty="0">
                <a:solidFill>
                  <a:srgbClr val="FFFF00"/>
                </a:solidFill>
              </a:rPr>
              <a:t>59  And may these words of mine, which I have prayed before the LORD, be near to the LORD our God day and night</a:t>
            </a:r>
            <a:r>
              <a:rPr lang="en-US" sz="2400" b="1" dirty="0">
                <a:solidFill>
                  <a:schemeClr val="accent5">
                    <a:lumMod val="20000"/>
                    <a:lumOff val="80000"/>
                  </a:schemeClr>
                </a:solidFill>
              </a:rPr>
              <a:t>, that He may uphold the cause of His servant and the cause of His people Israel </a:t>
            </a:r>
            <a:r>
              <a:rPr lang="en-US" sz="2400" b="1" u="sng" dirty="0">
                <a:solidFill>
                  <a:schemeClr val="accent5">
                    <a:lumMod val="20000"/>
                    <a:lumOff val="80000"/>
                  </a:schemeClr>
                </a:solidFill>
              </a:rPr>
              <a:t>according to each day's need</a:t>
            </a:r>
            <a:r>
              <a:rPr lang="en-US" sz="2400" b="1" dirty="0">
                <a:solidFill>
                  <a:schemeClr val="accent5">
                    <a:lumMod val="20000"/>
                    <a:lumOff val="80000"/>
                  </a:schemeClr>
                </a:solidFill>
              </a:rPr>
              <a:t>, </a:t>
            </a:r>
            <a:r>
              <a:rPr lang="en-US" sz="2400" b="1" dirty="0" smtClean="0">
                <a:solidFill>
                  <a:schemeClr val="accent5">
                    <a:lumMod val="20000"/>
                    <a:lumOff val="80000"/>
                  </a:schemeClr>
                </a:solidFill>
              </a:rPr>
              <a:t>(AS THE MATTER SHALL REQUIRE) </a:t>
            </a:r>
            <a:r>
              <a:rPr lang="en-US" sz="2400" dirty="0" smtClean="0">
                <a:solidFill>
                  <a:srgbClr val="FFFF00"/>
                </a:solidFill>
              </a:rPr>
              <a:t>60  </a:t>
            </a:r>
            <a:r>
              <a:rPr lang="en-US" sz="2400" dirty="0">
                <a:solidFill>
                  <a:srgbClr val="FFFF00"/>
                </a:solidFill>
              </a:rPr>
              <a:t>so that all the peoples of the earth may know that the LORD is God and that there is no other. 1 Kings 8:58-60</a:t>
            </a:r>
          </a:p>
        </p:txBody>
      </p:sp>
      <p:sp>
        <p:nvSpPr>
          <p:cNvPr id="8" name="Rectangle 7"/>
          <p:cNvSpPr/>
          <p:nvPr/>
        </p:nvSpPr>
        <p:spPr>
          <a:xfrm>
            <a:off x="0" y="134336"/>
            <a:ext cx="9824483" cy="1077218"/>
          </a:xfrm>
          <a:prstGeom prst="rect">
            <a:avLst/>
          </a:prstGeom>
        </p:spPr>
        <p:txBody>
          <a:bodyPr wrap="square">
            <a:spAutoFit/>
          </a:bodyPr>
          <a:lstStyle/>
          <a:p>
            <a:pPr algn="ctr"/>
            <a:r>
              <a:rPr lang="en-US" sz="3200" dirty="0" smtClean="0">
                <a:solidFill>
                  <a:srgbClr val="FFFF00"/>
                </a:solidFill>
              </a:rPr>
              <a:t>PROFOUND TRAJECTORY OF FULL ACCESS </a:t>
            </a:r>
          </a:p>
          <a:p>
            <a:pPr algn="ctr"/>
            <a:r>
              <a:rPr lang="en-US" sz="3200" dirty="0" smtClean="0">
                <a:solidFill>
                  <a:srgbClr val="FFFF00"/>
                </a:solidFill>
              </a:rPr>
              <a:t>AND FULL AVAILABILITY FOR EACH NEED </a:t>
            </a:r>
          </a:p>
        </p:txBody>
      </p:sp>
      <p:pic>
        <p:nvPicPr>
          <p:cNvPr id="9218" name="Picture 2" descr="3X GRAMMY®-NOMINATED WORSHIP LEADER CODY CARNES HIS LIVE ALBUM GOD IS GOOD!  - Cody Carne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763367" y="1189731"/>
            <a:ext cx="4274325" cy="23178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7321" y="1382233"/>
            <a:ext cx="4040372" cy="1785104"/>
          </a:xfrm>
          <a:prstGeom prst="rect">
            <a:avLst/>
          </a:prstGeom>
          <a:noFill/>
        </p:spPr>
        <p:txBody>
          <a:bodyPr wrap="square" rtlCol="0">
            <a:spAutoFit/>
          </a:bodyPr>
          <a:lstStyle/>
          <a:p>
            <a:r>
              <a:rPr lang="en-US" sz="2200" dirty="0" smtClean="0">
                <a:solidFill>
                  <a:schemeClr val="bg1"/>
                </a:solidFill>
              </a:rPr>
              <a:t>WE ARE TO BE A BILLBOARD SHOWING OFF THE RICHES OF CHRIST – THE GOODNESS OF GOD AND HIS RIGHTEOUSNESS</a:t>
            </a:r>
          </a:p>
        </p:txBody>
      </p:sp>
    </p:spTree>
    <p:extLst>
      <p:ext uri="{BB962C8B-B14F-4D97-AF65-F5344CB8AC3E}">
        <p14:creationId xmlns:p14="http://schemas.microsoft.com/office/powerpoint/2010/main" val="325522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954107"/>
          </a:xfrm>
          <a:prstGeom prst="rect">
            <a:avLst/>
          </a:prstGeom>
        </p:spPr>
        <p:txBody>
          <a:bodyPr wrap="square">
            <a:spAutoFit/>
          </a:bodyPr>
          <a:lstStyle/>
          <a:p>
            <a:pPr algn="ctr"/>
            <a:r>
              <a:rPr lang="en-US" sz="2800" dirty="0" smtClean="0">
                <a:solidFill>
                  <a:srgbClr val="FFFF00"/>
                </a:solidFill>
              </a:rPr>
              <a:t>APPLICATION - RECEIVING THE RICHES OF CHRIST</a:t>
            </a:r>
          </a:p>
          <a:p>
            <a:pPr algn="ctr"/>
            <a:r>
              <a:rPr lang="en-US" sz="2800" dirty="0" smtClean="0">
                <a:solidFill>
                  <a:srgbClr val="FFFF00"/>
                </a:solidFill>
              </a:rPr>
              <a:t> </a:t>
            </a:r>
            <a:endParaRPr lang="en-US" sz="2800" dirty="0">
              <a:solidFill>
                <a:srgbClr val="FFFF00"/>
              </a:solidFill>
            </a:endParaRPr>
          </a:p>
        </p:txBody>
      </p:sp>
      <p:sp>
        <p:nvSpPr>
          <p:cNvPr id="2" name="Rectangle 1"/>
          <p:cNvSpPr/>
          <p:nvPr/>
        </p:nvSpPr>
        <p:spPr>
          <a:xfrm>
            <a:off x="362139" y="829183"/>
            <a:ext cx="9379390" cy="5693866"/>
          </a:xfrm>
          <a:prstGeom prst="rect">
            <a:avLst/>
          </a:prstGeom>
        </p:spPr>
        <p:txBody>
          <a:bodyPr wrap="square">
            <a:spAutoFit/>
          </a:bodyPr>
          <a:lstStyle/>
          <a:p>
            <a:r>
              <a:rPr lang="en-US" sz="2800" dirty="0">
                <a:solidFill>
                  <a:schemeClr val="bg1"/>
                </a:solidFill>
              </a:rPr>
              <a:t>1/ </a:t>
            </a:r>
            <a:r>
              <a:rPr lang="en-US" sz="2800" b="1" dirty="0" smtClean="0">
                <a:solidFill>
                  <a:srgbClr val="FFFF00"/>
                </a:solidFill>
              </a:rPr>
              <a:t>PRESS IN FOR FULFILLMENT OF HIS PROMISES</a:t>
            </a:r>
            <a:r>
              <a:rPr lang="en-US" sz="2800" dirty="0">
                <a:solidFill>
                  <a:schemeClr val="bg1"/>
                </a:solidFill>
              </a:rPr>
              <a:t>– </a:t>
            </a:r>
            <a:r>
              <a:rPr lang="en-US" sz="2400" dirty="0" smtClean="0">
                <a:solidFill>
                  <a:schemeClr val="bg1"/>
                </a:solidFill>
              </a:rPr>
              <a:t>“With </a:t>
            </a:r>
            <a:r>
              <a:rPr lang="en-US" sz="2400" dirty="0">
                <a:solidFill>
                  <a:schemeClr val="bg1"/>
                </a:solidFill>
              </a:rPr>
              <a:t>this in mind, we constantly pray for you, that our God may count you worthy of his calling, and that by his power </a:t>
            </a:r>
            <a:r>
              <a:rPr lang="en-US" sz="2400" dirty="0" smtClean="0">
                <a:solidFill>
                  <a:schemeClr val="bg1"/>
                </a:solidFill>
              </a:rPr>
              <a:t>He </a:t>
            </a:r>
            <a:r>
              <a:rPr lang="en-US" sz="2400" dirty="0">
                <a:solidFill>
                  <a:schemeClr val="bg1"/>
                </a:solidFill>
              </a:rPr>
              <a:t>may fulfill </a:t>
            </a:r>
            <a:r>
              <a:rPr lang="en-US" sz="2400" dirty="0" smtClean="0">
                <a:solidFill>
                  <a:schemeClr val="bg1"/>
                </a:solidFill>
              </a:rPr>
              <a:t>(ACCOMPLISH – COMPLETE - every </a:t>
            </a:r>
            <a:r>
              <a:rPr lang="en-US" sz="2400" dirty="0">
                <a:solidFill>
                  <a:schemeClr val="bg1"/>
                </a:solidFill>
              </a:rPr>
              <a:t>good purpose of yours and every act prompted by your faith. 12  We pray this so that the name of our Lord Jesus may be glorified in </a:t>
            </a:r>
            <a:r>
              <a:rPr lang="en-US" sz="2400" dirty="0" smtClean="0">
                <a:solidFill>
                  <a:schemeClr val="bg1"/>
                </a:solidFill>
              </a:rPr>
              <a:t>you. </a:t>
            </a:r>
            <a:r>
              <a:rPr lang="en-US" sz="2400" dirty="0">
                <a:solidFill>
                  <a:schemeClr val="bg1"/>
                </a:solidFill>
              </a:rPr>
              <a:t>2 Thessalonians 1:11-12 </a:t>
            </a:r>
            <a:r>
              <a:rPr lang="en-US" sz="2400" dirty="0" smtClean="0">
                <a:solidFill>
                  <a:schemeClr val="bg1"/>
                </a:solidFill>
              </a:rPr>
              <a:t> </a:t>
            </a:r>
            <a:endParaRPr lang="en-US" sz="2400" dirty="0">
              <a:solidFill>
                <a:schemeClr val="bg1"/>
              </a:solidFill>
            </a:endParaRPr>
          </a:p>
          <a:p>
            <a:r>
              <a:rPr lang="en-US" sz="2800" dirty="0">
                <a:solidFill>
                  <a:schemeClr val="bg1"/>
                </a:solidFill>
              </a:rPr>
              <a:t>2/ </a:t>
            </a:r>
            <a:r>
              <a:rPr lang="en-US" sz="2800" b="1" dirty="0" smtClean="0">
                <a:solidFill>
                  <a:srgbClr val="FFFF00"/>
                </a:solidFill>
              </a:rPr>
              <a:t>RECEIVE GREATER SUPPLY OF THE HOLY SPIRIT</a:t>
            </a:r>
            <a:r>
              <a:rPr lang="en-US" sz="2800" b="1" dirty="0">
                <a:solidFill>
                  <a:schemeClr val="bg1"/>
                </a:solidFill>
              </a:rPr>
              <a:t>– </a:t>
            </a:r>
            <a:r>
              <a:rPr lang="en-US" sz="2400" dirty="0" smtClean="0">
                <a:solidFill>
                  <a:schemeClr val="bg1"/>
                </a:solidFill>
              </a:rPr>
              <a:t>For I </a:t>
            </a:r>
            <a:r>
              <a:rPr lang="en-US" sz="2400" dirty="0">
                <a:solidFill>
                  <a:schemeClr val="bg1"/>
                </a:solidFill>
              </a:rPr>
              <a:t>know that this shall turn to my salvation through your prayer, and the supply of the Spirit of Jesus Christ, Philippians 1:19 (KJV) </a:t>
            </a:r>
          </a:p>
          <a:p>
            <a:r>
              <a:rPr lang="en-US" sz="2800" dirty="0" smtClean="0">
                <a:solidFill>
                  <a:schemeClr val="bg1"/>
                </a:solidFill>
              </a:rPr>
              <a:t>3</a:t>
            </a:r>
            <a:r>
              <a:rPr lang="en-US" sz="2800" dirty="0">
                <a:solidFill>
                  <a:schemeClr val="bg1"/>
                </a:solidFill>
              </a:rPr>
              <a:t>/ </a:t>
            </a:r>
            <a:r>
              <a:rPr lang="en-US" sz="2800" b="1" dirty="0" smtClean="0">
                <a:solidFill>
                  <a:srgbClr val="FFFF00"/>
                </a:solidFill>
              </a:rPr>
              <a:t>BOLDLY EXPECT HIS PROVISION IN RELATIONSHIPS AND RESOURCES - </a:t>
            </a:r>
            <a:r>
              <a:rPr lang="en-US" sz="2400" dirty="0" smtClean="0">
                <a:solidFill>
                  <a:schemeClr val="bg1"/>
                </a:solidFill>
              </a:rPr>
              <a:t>And </a:t>
            </a:r>
            <a:r>
              <a:rPr lang="en-US" sz="2400" dirty="0">
                <a:solidFill>
                  <a:schemeClr val="bg1"/>
                </a:solidFill>
              </a:rPr>
              <a:t>my God will meet all your needs according to his glorious riches in Christ Jesus. Philippians 4:19 (NIV) </a:t>
            </a:r>
          </a:p>
          <a:p>
            <a:endParaRPr lang="en-US" sz="2800" dirty="0">
              <a:solidFill>
                <a:schemeClr val="bg1"/>
              </a:solidFill>
            </a:endParaRPr>
          </a:p>
        </p:txBody>
      </p:sp>
    </p:spTree>
    <p:extLst>
      <p:ext uri="{BB962C8B-B14F-4D97-AF65-F5344CB8AC3E}">
        <p14:creationId xmlns:p14="http://schemas.microsoft.com/office/powerpoint/2010/main" val="294478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954107"/>
          </a:xfrm>
          <a:prstGeom prst="rect">
            <a:avLst/>
          </a:prstGeom>
        </p:spPr>
        <p:txBody>
          <a:bodyPr wrap="square">
            <a:spAutoFit/>
          </a:bodyPr>
          <a:lstStyle/>
          <a:p>
            <a:pPr algn="ctr"/>
            <a:r>
              <a:rPr lang="en-US" sz="2800" dirty="0" smtClean="0">
                <a:solidFill>
                  <a:srgbClr val="FFFF00"/>
                </a:solidFill>
              </a:rPr>
              <a:t>RECEIVING THE RICHES OF CHRIST</a:t>
            </a:r>
          </a:p>
          <a:p>
            <a:pPr algn="ctr"/>
            <a:r>
              <a:rPr lang="en-US" sz="2800" dirty="0" smtClean="0">
                <a:solidFill>
                  <a:srgbClr val="FFFF00"/>
                </a:solidFill>
              </a:rPr>
              <a:t> </a:t>
            </a:r>
            <a:endParaRPr lang="en-US" sz="2800" dirty="0">
              <a:solidFill>
                <a:srgbClr val="FFFF00"/>
              </a:solidFill>
            </a:endParaRPr>
          </a:p>
        </p:txBody>
      </p:sp>
      <p:sp>
        <p:nvSpPr>
          <p:cNvPr id="2" name="Rectangle 1"/>
          <p:cNvSpPr/>
          <p:nvPr/>
        </p:nvSpPr>
        <p:spPr>
          <a:xfrm>
            <a:off x="362139" y="829183"/>
            <a:ext cx="9379390" cy="5693866"/>
          </a:xfrm>
          <a:prstGeom prst="rect">
            <a:avLst/>
          </a:prstGeom>
        </p:spPr>
        <p:txBody>
          <a:bodyPr wrap="square">
            <a:spAutoFit/>
          </a:bodyPr>
          <a:lstStyle/>
          <a:p>
            <a:r>
              <a:rPr lang="en-US" sz="2800" dirty="0">
                <a:solidFill>
                  <a:schemeClr val="bg1"/>
                </a:solidFill>
              </a:rPr>
              <a:t>1/ </a:t>
            </a:r>
            <a:r>
              <a:rPr lang="en-US" sz="2800" b="1" dirty="0">
                <a:solidFill>
                  <a:srgbClr val="FFFF00"/>
                </a:solidFill>
              </a:rPr>
              <a:t>Breaking off the heaviness</a:t>
            </a:r>
            <a:r>
              <a:rPr lang="en-US" sz="2800" dirty="0">
                <a:solidFill>
                  <a:srgbClr val="FFFF00"/>
                </a:solidFill>
              </a:rPr>
              <a:t> </a:t>
            </a:r>
            <a:r>
              <a:rPr lang="en-US" sz="2800" dirty="0">
                <a:solidFill>
                  <a:schemeClr val="bg1"/>
                </a:solidFill>
              </a:rPr>
              <a:t>– </a:t>
            </a:r>
            <a:r>
              <a:rPr lang="en-US" sz="2800" dirty="0" smtClean="0">
                <a:solidFill>
                  <a:schemeClr val="bg1"/>
                </a:solidFill>
              </a:rPr>
              <a:t>“Lord You have anticipated what we are facing we lean into You for your merciful intervention.”</a:t>
            </a:r>
            <a:endParaRPr lang="en-US" sz="2800" dirty="0">
              <a:solidFill>
                <a:schemeClr val="bg1"/>
              </a:solidFill>
            </a:endParaRPr>
          </a:p>
          <a:p>
            <a:r>
              <a:rPr lang="en-US" sz="2800" dirty="0">
                <a:solidFill>
                  <a:schemeClr val="bg1"/>
                </a:solidFill>
              </a:rPr>
              <a:t>2/ </a:t>
            </a:r>
            <a:r>
              <a:rPr lang="en-US" sz="2800" b="1" dirty="0" smtClean="0">
                <a:solidFill>
                  <a:srgbClr val="FFFF00"/>
                </a:solidFill>
              </a:rPr>
              <a:t>Remove </a:t>
            </a:r>
            <a:r>
              <a:rPr lang="en-US" sz="2800" b="1" dirty="0">
                <a:solidFill>
                  <a:srgbClr val="FFFF00"/>
                </a:solidFill>
              </a:rPr>
              <a:t>the roadblocks </a:t>
            </a:r>
            <a:r>
              <a:rPr lang="en-US" sz="2800" b="1" dirty="0">
                <a:solidFill>
                  <a:schemeClr val="bg1"/>
                </a:solidFill>
              </a:rPr>
              <a:t>– </a:t>
            </a:r>
            <a:r>
              <a:rPr lang="en-US" sz="2800" b="1" dirty="0" smtClean="0">
                <a:solidFill>
                  <a:schemeClr val="bg1"/>
                </a:solidFill>
              </a:rPr>
              <a:t>“Lord release the grace that will overwhelm </a:t>
            </a:r>
            <a:r>
              <a:rPr lang="en-US" sz="2800" b="1" dirty="0">
                <a:solidFill>
                  <a:schemeClr val="bg1"/>
                </a:solidFill>
              </a:rPr>
              <a:t>the </a:t>
            </a:r>
            <a:r>
              <a:rPr lang="en-US" sz="2800" b="1" dirty="0" smtClean="0">
                <a:solidFill>
                  <a:schemeClr val="bg1"/>
                </a:solidFill>
              </a:rPr>
              <a:t>warfare.”</a:t>
            </a:r>
            <a:r>
              <a:rPr lang="en-US" sz="2800" dirty="0" smtClean="0">
                <a:solidFill>
                  <a:schemeClr val="bg1"/>
                </a:solidFill>
              </a:rPr>
              <a:t> </a:t>
            </a:r>
          </a:p>
          <a:p>
            <a:r>
              <a:rPr lang="en-US" sz="2800" dirty="0" smtClean="0">
                <a:solidFill>
                  <a:schemeClr val="bg1"/>
                </a:solidFill>
              </a:rPr>
              <a:t>3</a:t>
            </a:r>
            <a:r>
              <a:rPr lang="en-US" sz="2800" dirty="0">
                <a:solidFill>
                  <a:schemeClr val="bg1"/>
                </a:solidFill>
              </a:rPr>
              <a:t>/ </a:t>
            </a:r>
            <a:r>
              <a:rPr lang="en-US" sz="2800" b="1" dirty="0">
                <a:solidFill>
                  <a:srgbClr val="FFFF00"/>
                </a:solidFill>
              </a:rPr>
              <a:t>Breaking the spirit of delay</a:t>
            </a:r>
            <a:r>
              <a:rPr lang="en-US" sz="2800" dirty="0">
                <a:solidFill>
                  <a:srgbClr val="FFFF00"/>
                </a:solidFill>
              </a:rPr>
              <a:t> </a:t>
            </a:r>
            <a:r>
              <a:rPr lang="en-US" sz="2800" dirty="0" smtClean="0">
                <a:solidFill>
                  <a:schemeClr val="bg1"/>
                </a:solidFill>
              </a:rPr>
              <a:t>– “Lord bring acceleration to Your promises.”</a:t>
            </a:r>
            <a:endParaRPr lang="en-US" sz="2800" dirty="0">
              <a:solidFill>
                <a:schemeClr val="bg1"/>
              </a:solidFill>
            </a:endParaRPr>
          </a:p>
          <a:p>
            <a:r>
              <a:rPr lang="en-US" sz="2800" dirty="0">
                <a:solidFill>
                  <a:schemeClr val="bg1"/>
                </a:solidFill>
              </a:rPr>
              <a:t>4/ </a:t>
            </a:r>
            <a:r>
              <a:rPr lang="en-US" sz="2800" b="1" dirty="0">
                <a:solidFill>
                  <a:srgbClr val="FFFF00"/>
                </a:solidFill>
              </a:rPr>
              <a:t>Laboring from a place of FAITH</a:t>
            </a:r>
            <a:r>
              <a:rPr lang="en-US" sz="2800" dirty="0">
                <a:solidFill>
                  <a:srgbClr val="FFFF00"/>
                </a:solidFill>
              </a:rPr>
              <a:t> </a:t>
            </a:r>
            <a:r>
              <a:rPr lang="en-US" sz="2800" dirty="0">
                <a:solidFill>
                  <a:schemeClr val="bg1"/>
                </a:solidFill>
              </a:rPr>
              <a:t>– </a:t>
            </a:r>
            <a:r>
              <a:rPr lang="en-US" sz="2800" dirty="0" smtClean="0">
                <a:solidFill>
                  <a:schemeClr val="bg1"/>
                </a:solidFill>
              </a:rPr>
              <a:t>“Lord forgive us for </a:t>
            </a:r>
            <a:r>
              <a:rPr lang="en-US" sz="2800" dirty="0">
                <a:solidFill>
                  <a:schemeClr val="bg1"/>
                </a:solidFill>
              </a:rPr>
              <a:t>fretting – </a:t>
            </a:r>
            <a:r>
              <a:rPr lang="en-US" sz="2800" dirty="0" smtClean="0">
                <a:solidFill>
                  <a:schemeClr val="bg1"/>
                </a:solidFill>
              </a:rPr>
              <a:t>being </a:t>
            </a:r>
            <a:r>
              <a:rPr lang="en-US" sz="2800" dirty="0">
                <a:solidFill>
                  <a:schemeClr val="bg1"/>
                </a:solidFill>
              </a:rPr>
              <a:t>exhausted – </a:t>
            </a:r>
            <a:r>
              <a:rPr lang="en-US" sz="2800" dirty="0" smtClean="0">
                <a:solidFill>
                  <a:schemeClr val="bg1"/>
                </a:solidFill>
              </a:rPr>
              <a:t>and </a:t>
            </a:r>
            <a:r>
              <a:rPr lang="en-US" sz="2800" dirty="0">
                <a:solidFill>
                  <a:schemeClr val="bg1"/>
                </a:solidFill>
              </a:rPr>
              <a:t>feeling </a:t>
            </a:r>
            <a:r>
              <a:rPr lang="en-US" sz="2800" dirty="0" smtClean="0">
                <a:solidFill>
                  <a:schemeClr val="bg1"/>
                </a:solidFill>
              </a:rPr>
              <a:t>defeated.”</a:t>
            </a:r>
            <a:endParaRPr lang="en-US" sz="2800" dirty="0">
              <a:solidFill>
                <a:schemeClr val="bg1"/>
              </a:solidFill>
            </a:endParaRPr>
          </a:p>
          <a:p>
            <a:r>
              <a:rPr lang="en-US" sz="2800" dirty="0">
                <a:solidFill>
                  <a:schemeClr val="bg1"/>
                </a:solidFill>
              </a:rPr>
              <a:t>5/ </a:t>
            </a:r>
            <a:r>
              <a:rPr lang="en-US" sz="2800" b="1" dirty="0">
                <a:solidFill>
                  <a:srgbClr val="FFFF00"/>
                </a:solidFill>
              </a:rPr>
              <a:t>Steady growth</a:t>
            </a:r>
            <a:r>
              <a:rPr lang="en-US" sz="2800" dirty="0">
                <a:solidFill>
                  <a:srgbClr val="FFFF00"/>
                </a:solidFill>
              </a:rPr>
              <a:t> </a:t>
            </a:r>
            <a:r>
              <a:rPr lang="en-US" sz="2800" dirty="0">
                <a:solidFill>
                  <a:schemeClr val="bg1"/>
                </a:solidFill>
              </a:rPr>
              <a:t>– </a:t>
            </a:r>
            <a:r>
              <a:rPr lang="en-US" sz="2800" dirty="0" smtClean="0">
                <a:solidFill>
                  <a:schemeClr val="bg1"/>
                </a:solidFill>
              </a:rPr>
              <a:t>“Lord, by Your grace give is </a:t>
            </a:r>
            <a:r>
              <a:rPr lang="en-US" sz="2800" b="1" dirty="0" smtClean="0">
                <a:solidFill>
                  <a:schemeClr val="bg1"/>
                </a:solidFill>
              </a:rPr>
              <a:t>high fruitfulness in our growth with You and our family.”</a:t>
            </a:r>
            <a:endParaRPr lang="en-US" sz="2800" b="1" dirty="0">
              <a:solidFill>
                <a:schemeClr val="bg1"/>
              </a:solidFill>
            </a:endParaRPr>
          </a:p>
          <a:p>
            <a:r>
              <a:rPr lang="en-US" sz="2800" dirty="0">
                <a:solidFill>
                  <a:schemeClr val="bg1"/>
                </a:solidFill>
              </a:rPr>
              <a:t>6/ </a:t>
            </a:r>
            <a:r>
              <a:rPr lang="en-US" sz="2800" b="1" dirty="0">
                <a:solidFill>
                  <a:srgbClr val="FFFF00"/>
                </a:solidFill>
              </a:rPr>
              <a:t>Clear instructions for strategic shifts</a:t>
            </a:r>
            <a:r>
              <a:rPr lang="en-US" sz="2800" dirty="0">
                <a:solidFill>
                  <a:srgbClr val="FFFF00"/>
                </a:solidFill>
              </a:rPr>
              <a:t> </a:t>
            </a:r>
            <a:r>
              <a:rPr lang="en-US" sz="2800" dirty="0">
                <a:solidFill>
                  <a:schemeClr val="bg1"/>
                </a:solidFill>
              </a:rPr>
              <a:t>-  </a:t>
            </a:r>
            <a:r>
              <a:rPr lang="en-US" sz="2800" dirty="0" smtClean="0">
                <a:solidFill>
                  <a:schemeClr val="bg1"/>
                </a:solidFill>
              </a:rPr>
              <a:t>“Lord open our ears to hear clearly Your leading and assignments.”</a:t>
            </a:r>
            <a:endParaRPr lang="en-US" sz="2800" dirty="0">
              <a:solidFill>
                <a:schemeClr val="bg1"/>
              </a:solidFill>
            </a:endParaRPr>
          </a:p>
        </p:txBody>
      </p:sp>
    </p:spTree>
    <p:extLst>
      <p:ext uri="{BB962C8B-B14F-4D97-AF65-F5344CB8AC3E}">
        <p14:creationId xmlns:p14="http://schemas.microsoft.com/office/powerpoint/2010/main" val="153332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219" y="35379"/>
            <a:ext cx="7659233" cy="6647974"/>
          </a:xfrm>
          <a:prstGeom prst="rect">
            <a:avLst/>
          </a:prstGeom>
        </p:spPr>
        <p:txBody>
          <a:bodyPr wrap="square">
            <a:spAutoFit/>
          </a:bodyPr>
          <a:lstStyle/>
          <a:p>
            <a:pPr algn="ctr"/>
            <a:r>
              <a:rPr lang="en-US" sz="3200" dirty="0">
                <a:solidFill>
                  <a:srgbClr val="FFFF00"/>
                </a:solidFill>
              </a:rPr>
              <a:t>Raising Up End-Times Warriors</a:t>
            </a:r>
          </a:p>
          <a:p>
            <a:r>
              <a:rPr lang="en-US" sz="1000" dirty="0">
                <a:solidFill>
                  <a:schemeClr val="bg1"/>
                </a:solidFill>
              </a:rPr>
              <a:t> </a:t>
            </a:r>
            <a:r>
              <a:rPr lang="en-US" sz="400" dirty="0">
                <a:solidFill>
                  <a:schemeClr val="bg1"/>
                </a:solidFill>
              </a:rPr>
              <a:t> </a:t>
            </a:r>
            <a:endParaRPr lang="en-US" sz="100" dirty="0" smtClean="0">
              <a:solidFill>
                <a:schemeClr val="bg1"/>
              </a:solidFill>
            </a:endParaRPr>
          </a:p>
          <a:p>
            <a:r>
              <a:rPr lang="en-US" sz="2400" dirty="0" smtClean="0">
                <a:solidFill>
                  <a:schemeClr val="bg1"/>
                </a:solidFill>
              </a:rPr>
              <a:t>1063 </a:t>
            </a:r>
            <a:r>
              <a:rPr lang="en-US" sz="2400" dirty="0">
                <a:solidFill>
                  <a:schemeClr val="bg1"/>
                </a:solidFill>
              </a:rPr>
              <a:t>BC. The place: the Valley of </a:t>
            </a:r>
            <a:r>
              <a:rPr lang="en-US" sz="2400" dirty="0" err="1" smtClean="0">
                <a:solidFill>
                  <a:schemeClr val="bg1"/>
                </a:solidFill>
              </a:rPr>
              <a:t>Elah</a:t>
            </a:r>
            <a:endParaRPr lang="en-US" sz="2400" dirty="0" smtClean="0">
              <a:solidFill>
                <a:schemeClr val="bg1"/>
              </a:solidFill>
            </a:endParaRPr>
          </a:p>
          <a:p>
            <a:endParaRPr lang="en-US" sz="2400" dirty="0">
              <a:solidFill>
                <a:schemeClr val="bg1"/>
              </a:solidFill>
            </a:endParaRPr>
          </a:p>
          <a:p>
            <a:r>
              <a:rPr lang="en-US" sz="2400" dirty="0">
                <a:solidFill>
                  <a:schemeClr val="bg1"/>
                </a:solidFill>
              </a:rPr>
              <a:t>   </a:t>
            </a:r>
            <a:r>
              <a:rPr lang="en-US" sz="2400" dirty="0" smtClean="0">
                <a:solidFill>
                  <a:schemeClr val="bg1"/>
                </a:solidFill>
              </a:rPr>
              <a:t>In </a:t>
            </a:r>
            <a:r>
              <a:rPr lang="en-US" sz="2400" dirty="0">
                <a:solidFill>
                  <a:schemeClr val="bg1"/>
                </a:solidFill>
              </a:rPr>
              <a:t>the natural, it was impossible. All those experienced warriors under King Saul took counsel from their fears. After all, who in his right mind would stand up to this monster of a man who was obviously controlled by some fearsome dark forces? No, human knowledge and experience were </a:t>
            </a:r>
            <a:r>
              <a:rPr lang="en-US" sz="2400" dirty="0" smtClean="0">
                <a:solidFill>
                  <a:schemeClr val="bg1"/>
                </a:solidFill>
              </a:rPr>
              <a:t>going </a:t>
            </a:r>
            <a:r>
              <a:rPr lang="en-US" sz="2400" dirty="0">
                <a:solidFill>
                  <a:schemeClr val="bg1"/>
                </a:solidFill>
              </a:rPr>
              <a:t>to defeat the giant. David, the young shepherd, had been diligent every day in feeding, caring for and defending his flock against the lion and the bear</a:t>
            </a:r>
            <a:r>
              <a:rPr lang="en-US" sz="2400" dirty="0" smtClean="0">
                <a:solidFill>
                  <a:schemeClr val="bg1"/>
                </a:solidFill>
              </a:rPr>
              <a:t>.</a:t>
            </a:r>
          </a:p>
          <a:p>
            <a:r>
              <a:rPr lang="en-US" sz="2400" dirty="0">
                <a:solidFill>
                  <a:schemeClr val="bg1"/>
                </a:solidFill>
              </a:rPr>
              <a:t> </a:t>
            </a:r>
          </a:p>
          <a:p>
            <a:r>
              <a:rPr lang="en-US" sz="2400" dirty="0">
                <a:solidFill>
                  <a:schemeClr val="bg1"/>
                </a:solidFill>
              </a:rPr>
              <a:t>    </a:t>
            </a:r>
            <a:r>
              <a:rPr lang="en-US" sz="2400" dirty="0" smtClean="0">
                <a:solidFill>
                  <a:schemeClr val="bg1"/>
                </a:solidFill>
              </a:rPr>
              <a:t>So </a:t>
            </a:r>
            <a:r>
              <a:rPr lang="en-US" sz="2400" dirty="0">
                <a:solidFill>
                  <a:schemeClr val="bg1"/>
                </a:solidFill>
              </a:rPr>
              <a:t>David came with something else that nobody had. He had faith in God. </a:t>
            </a:r>
            <a:r>
              <a:rPr lang="en-US" sz="2400" dirty="0" smtClean="0">
                <a:solidFill>
                  <a:schemeClr val="bg1"/>
                </a:solidFill>
              </a:rPr>
              <a:t>He </a:t>
            </a:r>
            <a:r>
              <a:rPr lang="en-US" sz="2400" dirty="0">
                <a:solidFill>
                  <a:schemeClr val="bg1"/>
                </a:solidFill>
              </a:rPr>
              <a:t>knew that he could not defeat Goliath by himself. God would have to intervene.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47729">
            <a:off x="7621931" y="2938252"/>
            <a:ext cx="2100233" cy="3231995"/>
          </a:xfrm>
          <a:prstGeom prst="rect">
            <a:avLst/>
          </a:prstGeom>
        </p:spPr>
      </p:pic>
      <p:sp>
        <p:nvSpPr>
          <p:cNvPr id="9" name="TextBox 8"/>
          <p:cNvSpPr txBox="1"/>
          <p:nvPr/>
        </p:nvSpPr>
        <p:spPr>
          <a:xfrm>
            <a:off x="4617267" y="6273791"/>
            <a:ext cx="5441133" cy="461665"/>
          </a:xfrm>
          <a:prstGeom prst="rect">
            <a:avLst/>
          </a:prstGeom>
          <a:noFill/>
        </p:spPr>
        <p:txBody>
          <a:bodyPr wrap="square" rtlCol="0">
            <a:spAutoFit/>
          </a:bodyPr>
          <a:lstStyle/>
          <a:p>
            <a:r>
              <a:rPr lang="en-US" sz="2400" dirty="0" smtClean="0">
                <a:solidFill>
                  <a:srgbClr val="FFFF00"/>
                </a:solidFill>
              </a:rPr>
              <a:t>Retired Col. David J. </a:t>
            </a:r>
            <a:r>
              <a:rPr lang="en-US" sz="2400" dirty="0" err="1" smtClean="0">
                <a:solidFill>
                  <a:srgbClr val="FFFF00"/>
                </a:solidFill>
              </a:rPr>
              <a:t>Giammona</a:t>
            </a:r>
            <a:r>
              <a:rPr lang="en-US" sz="2400" dirty="0" smtClean="0">
                <a:solidFill>
                  <a:srgbClr val="FFFF00"/>
                </a:solidFill>
              </a:rPr>
              <a:t> </a:t>
            </a:r>
          </a:p>
        </p:txBody>
      </p:sp>
      <p:pic>
        <p:nvPicPr>
          <p:cNvPr id="1026" name="Picture 2" descr="David vs Goliath: lessons from the boy who defeated the giant. | by Kelechi  Ogbujah | Medium"/>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484619" y="452568"/>
            <a:ext cx="2374855" cy="214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91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8641" y="166155"/>
            <a:ext cx="9632887" cy="1200329"/>
          </a:xfrm>
          <a:prstGeom prst="rect">
            <a:avLst/>
          </a:prstGeom>
        </p:spPr>
        <p:txBody>
          <a:bodyPr wrap="square">
            <a:spAutoFit/>
          </a:bodyPr>
          <a:lstStyle/>
          <a:p>
            <a:pPr algn="ctr"/>
            <a:r>
              <a:rPr lang="en-US" sz="3600" dirty="0" smtClean="0">
                <a:solidFill>
                  <a:srgbClr val="FFFF00"/>
                </a:solidFill>
              </a:rPr>
              <a:t>The Gospel Provides The MIRACLE – </a:t>
            </a:r>
          </a:p>
          <a:p>
            <a:pPr algn="ctr"/>
            <a:r>
              <a:rPr lang="en-US" sz="3600" dirty="0" smtClean="0">
                <a:solidFill>
                  <a:srgbClr val="FFFF00"/>
                </a:solidFill>
              </a:rPr>
              <a:t>We Bring What We Have – An Empty Vessel </a:t>
            </a:r>
            <a:endParaRPr lang="en-US" sz="3600" dirty="0">
              <a:solidFill>
                <a:srgbClr val="FFFF00"/>
              </a:solidFill>
            </a:endParaRPr>
          </a:p>
        </p:txBody>
      </p:sp>
      <p:pic>
        <p:nvPicPr>
          <p:cNvPr id="2" name="Picture 2" descr="The Widow and Elisha: Oil's Well that Ends Well* – Consider the Lilies –  Clare Hay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972" y="1676379"/>
            <a:ext cx="4327556" cy="24305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233" y="1475436"/>
            <a:ext cx="4894900" cy="4893647"/>
          </a:xfrm>
          <a:prstGeom prst="rect">
            <a:avLst/>
          </a:prstGeom>
        </p:spPr>
        <p:txBody>
          <a:bodyPr wrap="square">
            <a:spAutoFit/>
          </a:bodyPr>
          <a:lstStyle/>
          <a:p>
            <a:r>
              <a:rPr lang="en-US" sz="2400" dirty="0">
                <a:solidFill>
                  <a:schemeClr val="bg1"/>
                </a:solidFill>
              </a:rPr>
              <a:t> The wife of a man from the company of the prophets cried out to Elisha, "Your servant my husband is dead, and you know that he revered the </a:t>
            </a:r>
            <a:r>
              <a:rPr lang="en-US" sz="2400" cap="small" dirty="0">
                <a:solidFill>
                  <a:schemeClr val="bg1"/>
                </a:solidFill>
              </a:rPr>
              <a:t>LORD</a:t>
            </a:r>
            <a:r>
              <a:rPr lang="en-US" sz="2400" dirty="0">
                <a:solidFill>
                  <a:schemeClr val="bg1"/>
                </a:solidFill>
              </a:rPr>
              <a:t>. But now his creditor is coming to take my two boys as his slaves." </a:t>
            </a:r>
            <a:r>
              <a:rPr lang="en-US" sz="2400" baseline="30000" dirty="0">
                <a:solidFill>
                  <a:schemeClr val="bg1"/>
                </a:solidFill>
              </a:rPr>
              <a:t>2 </a:t>
            </a:r>
            <a:r>
              <a:rPr lang="en-US" sz="2400" dirty="0">
                <a:solidFill>
                  <a:schemeClr val="bg1"/>
                </a:solidFill>
              </a:rPr>
              <a:t> Elisha replied to her, "How can I help you? Tell me, what do you have in your house?" "Your servant has nothing there at all," she said, "except a little oil." </a:t>
            </a:r>
            <a:r>
              <a:rPr lang="en-US" sz="2400" b="1" dirty="0">
                <a:solidFill>
                  <a:schemeClr val="bg1"/>
                </a:solidFill>
              </a:rPr>
              <a:t>2 Kings 4:1-2 (NIV) </a:t>
            </a:r>
            <a:endParaRPr lang="en-US" sz="2400" dirty="0">
              <a:solidFill>
                <a:schemeClr val="bg1"/>
              </a:solidFill>
            </a:endParaRPr>
          </a:p>
        </p:txBody>
      </p:sp>
      <p:sp>
        <p:nvSpPr>
          <p:cNvPr id="4" name="TextBox 3"/>
          <p:cNvSpPr txBox="1"/>
          <p:nvPr/>
        </p:nvSpPr>
        <p:spPr>
          <a:xfrm>
            <a:off x="5314384" y="4508626"/>
            <a:ext cx="4427144" cy="2246769"/>
          </a:xfrm>
          <a:prstGeom prst="rect">
            <a:avLst/>
          </a:prstGeom>
          <a:noFill/>
        </p:spPr>
        <p:txBody>
          <a:bodyPr wrap="square" rtlCol="0">
            <a:spAutoFit/>
          </a:bodyPr>
          <a:lstStyle/>
          <a:p>
            <a:r>
              <a:rPr lang="en-US" sz="2000" dirty="0" smtClean="0">
                <a:solidFill>
                  <a:srgbClr val="FFFF00"/>
                </a:solidFill>
              </a:rPr>
              <a:t>GOD TAKES OUR EXTREMITY AND POVERTY - LEADS US TO THE SOURCE OF OUR MIRACLE – HIS GRACE – HIS MERCY – HE FILLS OUR EMPTINESS – PAYS FOR OUR DEBT – AND TAKES US OUT OF SPIRITUAL SLAVERY</a:t>
            </a:r>
          </a:p>
        </p:txBody>
      </p:sp>
    </p:spTree>
    <p:extLst>
      <p:ext uri="{BB962C8B-B14F-4D97-AF65-F5344CB8AC3E}">
        <p14:creationId xmlns:p14="http://schemas.microsoft.com/office/powerpoint/2010/main" val="367243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5063" y="134337"/>
            <a:ext cx="9824483" cy="830997"/>
          </a:xfrm>
          <a:prstGeom prst="rect">
            <a:avLst/>
          </a:prstGeom>
        </p:spPr>
        <p:txBody>
          <a:bodyPr wrap="square">
            <a:spAutoFit/>
          </a:bodyPr>
          <a:lstStyle/>
          <a:p>
            <a:pPr algn="ctr"/>
            <a:r>
              <a:rPr lang="en-US" sz="2400" dirty="0" smtClean="0">
                <a:solidFill>
                  <a:srgbClr val="FFFF00"/>
                </a:solidFill>
              </a:rPr>
              <a:t>GOD TAKES THE LITERAL CIRCUMSTANCES</a:t>
            </a:r>
          </a:p>
          <a:p>
            <a:pPr algn="ctr"/>
            <a:r>
              <a:rPr lang="en-US" sz="2400" dirty="0" smtClean="0">
                <a:solidFill>
                  <a:srgbClr val="FFFF00"/>
                </a:solidFill>
              </a:rPr>
              <a:t>AND MAKES IT INTO A PROPHETIC PICTURE</a:t>
            </a:r>
            <a:endParaRPr lang="en-US" sz="2400" dirty="0">
              <a:solidFill>
                <a:srgbClr val="FFFF00"/>
              </a:solidFill>
            </a:endParaRPr>
          </a:p>
        </p:txBody>
      </p:sp>
      <p:pic>
        <p:nvPicPr>
          <p:cNvPr id="6146" name="Picture 2" descr="First Temple | Bible Wiki | Fan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156" y="1207914"/>
            <a:ext cx="4271127" cy="30924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01838" y="4300396"/>
            <a:ext cx="4273236" cy="400110"/>
          </a:xfrm>
          <a:prstGeom prst="rect">
            <a:avLst/>
          </a:prstGeom>
          <a:noFill/>
        </p:spPr>
        <p:txBody>
          <a:bodyPr wrap="square" rtlCol="0">
            <a:spAutoFit/>
          </a:bodyPr>
          <a:lstStyle/>
          <a:p>
            <a:pPr algn="ctr"/>
            <a:r>
              <a:rPr lang="en-US" sz="2000" dirty="0" smtClean="0">
                <a:solidFill>
                  <a:schemeClr val="bg1"/>
                </a:solidFill>
              </a:rPr>
              <a:t>Solomon’s Temple (First Temple)</a:t>
            </a:r>
          </a:p>
        </p:txBody>
      </p:sp>
      <p:pic>
        <p:nvPicPr>
          <p:cNvPr id="6148" name="Picture 4" descr="Ezra-Nehemi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90" y="1045122"/>
            <a:ext cx="2801441" cy="32552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63276" y="4307948"/>
            <a:ext cx="4273236" cy="400110"/>
          </a:xfrm>
          <a:prstGeom prst="rect">
            <a:avLst/>
          </a:prstGeom>
          <a:noFill/>
        </p:spPr>
        <p:txBody>
          <a:bodyPr wrap="square" rtlCol="0">
            <a:spAutoFit/>
          </a:bodyPr>
          <a:lstStyle/>
          <a:p>
            <a:pPr algn="ctr"/>
            <a:r>
              <a:rPr lang="en-US" sz="2000" dirty="0" smtClean="0">
                <a:solidFill>
                  <a:schemeClr val="bg1"/>
                </a:solidFill>
              </a:rPr>
              <a:t>Ezra’s Temple (Second Temple)</a:t>
            </a:r>
          </a:p>
        </p:txBody>
      </p:sp>
      <p:sp>
        <p:nvSpPr>
          <p:cNvPr id="9" name="Rectangle 8"/>
          <p:cNvSpPr/>
          <p:nvPr/>
        </p:nvSpPr>
        <p:spPr>
          <a:xfrm>
            <a:off x="511148" y="4807980"/>
            <a:ext cx="9072312" cy="1938992"/>
          </a:xfrm>
          <a:prstGeom prst="rect">
            <a:avLst/>
          </a:prstGeom>
        </p:spPr>
        <p:txBody>
          <a:bodyPr wrap="square">
            <a:spAutoFit/>
          </a:bodyPr>
          <a:lstStyle/>
          <a:p>
            <a:r>
              <a:rPr lang="en-US" sz="2400" dirty="0">
                <a:solidFill>
                  <a:schemeClr val="bg1"/>
                </a:solidFill>
              </a:rPr>
              <a:t>Before work began on  </a:t>
            </a:r>
            <a:r>
              <a:rPr lang="en-US" sz="2400" dirty="0" smtClean="0">
                <a:solidFill>
                  <a:schemeClr val="bg1"/>
                </a:solidFill>
              </a:rPr>
              <a:t>Herod’s,</a:t>
            </a:r>
            <a:r>
              <a:rPr lang="en-US" sz="2400" dirty="0">
                <a:solidFill>
                  <a:schemeClr val="bg1"/>
                </a:solidFill>
              </a:rPr>
              <a:t> </a:t>
            </a:r>
            <a:r>
              <a:rPr lang="en-US" sz="2400" dirty="0" smtClean="0">
                <a:solidFill>
                  <a:schemeClr val="bg1"/>
                </a:solidFill>
              </a:rPr>
              <a:t>temple</a:t>
            </a:r>
            <a:r>
              <a:rPr lang="en-US" sz="2400" dirty="0">
                <a:solidFill>
                  <a:schemeClr val="bg1"/>
                </a:solidFill>
              </a:rPr>
              <a:t> </a:t>
            </a:r>
            <a:r>
              <a:rPr lang="en-US" sz="2400" dirty="0" smtClean="0">
                <a:solidFill>
                  <a:schemeClr val="bg1"/>
                </a:solidFill>
              </a:rPr>
              <a:t>he spent </a:t>
            </a:r>
            <a:r>
              <a:rPr lang="en-US" sz="2400" dirty="0">
                <a:solidFill>
                  <a:schemeClr val="bg1"/>
                </a:solidFill>
              </a:rPr>
              <a:t>eight years stockpiling materials for its construction. Then, a workforce of over 10,000 men began its construction including a contingent of 1,500 specially trained priests who were the only ones permitted to work on the innermost and holiest parts of the </a:t>
            </a:r>
            <a:r>
              <a:rPr lang="en-US" sz="2400" dirty="0" smtClean="0">
                <a:solidFill>
                  <a:schemeClr val="bg1"/>
                </a:solidFill>
              </a:rPr>
              <a:t>Temple.</a:t>
            </a:r>
            <a:endParaRPr lang="en-US" sz="2400" dirty="0">
              <a:solidFill>
                <a:schemeClr val="bg1"/>
              </a:solidFill>
            </a:endParaRPr>
          </a:p>
        </p:txBody>
      </p:sp>
      <p:pic>
        <p:nvPicPr>
          <p:cNvPr id="6150" name="Picture 6" descr="Model of Herods Temple – The Hera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150" y="965334"/>
            <a:ext cx="9060297" cy="5781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41148" y="1412608"/>
            <a:ext cx="8265813" cy="1323439"/>
          </a:xfrm>
          <a:prstGeom prst="rect">
            <a:avLst/>
          </a:prstGeom>
          <a:solidFill>
            <a:schemeClr val="tx1"/>
          </a:solidFill>
        </p:spPr>
        <p:txBody>
          <a:bodyPr wrap="square" rtlCol="0">
            <a:spAutoFit/>
          </a:bodyPr>
          <a:lstStyle/>
          <a:p>
            <a:pPr algn="ctr"/>
            <a:r>
              <a:rPr lang="en-US" sz="4000" dirty="0" smtClean="0">
                <a:solidFill>
                  <a:schemeClr val="bg1"/>
                </a:solidFill>
              </a:rPr>
              <a:t>WHAT IS THE TEMPLE – A PROPHETIC PICTURE OF? </a:t>
            </a:r>
          </a:p>
        </p:txBody>
      </p:sp>
      <p:pic>
        <p:nvPicPr>
          <p:cNvPr id="6152" name="Picture 8" descr="Culbone Church | A Hidden Sanctuary in the Wood | The Best of Exmoo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1879678" y="2798883"/>
            <a:ext cx="6301240" cy="391139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879678" y="2764788"/>
            <a:ext cx="6301240" cy="3785652"/>
          </a:xfrm>
          <a:prstGeom prst="rect">
            <a:avLst/>
          </a:prstGeom>
          <a:solidFill>
            <a:schemeClr val="tx1"/>
          </a:solidFill>
        </p:spPr>
        <p:txBody>
          <a:bodyPr wrap="square" rtlCol="0">
            <a:spAutoFit/>
          </a:bodyPr>
          <a:lstStyle/>
          <a:p>
            <a:r>
              <a:rPr lang="en-US" sz="2400" dirty="0" smtClean="0">
                <a:solidFill>
                  <a:srgbClr val="FFFF00"/>
                </a:solidFill>
              </a:rPr>
              <a:t>“May He </a:t>
            </a:r>
            <a:r>
              <a:rPr lang="en-US" sz="2400" dirty="0">
                <a:solidFill>
                  <a:srgbClr val="FFFF00"/>
                </a:solidFill>
              </a:rPr>
              <a:t>turn our hearts to </a:t>
            </a:r>
            <a:r>
              <a:rPr lang="en-US" sz="2400" dirty="0" smtClean="0">
                <a:solidFill>
                  <a:srgbClr val="FFFF00"/>
                </a:solidFill>
              </a:rPr>
              <a:t>Him</a:t>
            </a:r>
            <a:r>
              <a:rPr lang="en-US" sz="2400" dirty="0">
                <a:solidFill>
                  <a:srgbClr val="FFFF00"/>
                </a:solidFill>
              </a:rPr>
              <a:t>, to walk in all </a:t>
            </a:r>
            <a:r>
              <a:rPr lang="en-US" sz="2400" dirty="0" smtClean="0">
                <a:solidFill>
                  <a:srgbClr val="FFFF00"/>
                </a:solidFill>
              </a:rPr>
              <a:t>His </a:t>
            </a:r>
            <a:r>
              <a:rPr lang="en-US" sz="2400" dirty="0">
                <a:solidFill>
                  <a:srgbClr val="FFFF00"/>
                </a:solidFill>
              </a:rPr>
              <a:t>ways and to keep the </a:t>
            </a:r>
            <a:r>
              <a:rPr lang="en-US" sz="2400" dirty="0" smtClean="0">
                <a:solidFill>
                  <a:srgbClr val="FFFF00"/>
                </a:solidFill>
              </a:rPr>
              <a:t>commands - </a:t>
            </a:r>
            <a:r>
              <a:rPr lang="en-US" sz="2400" dirty="0">
                <a:solidFill>
                  <a:srgbClr val="FFFF00"/>
                </a:solidFill>
              </a:rPr>
              <a:t>59  And may these words of mine, which I have prayed before the LORD, be near to the LORD our God day and night</a:t>
            </a:r>
            <a:r>
              <a:rPr lang="en-US" sz="2400" b="1" dirty="0">
                <a:solidFill>
                  <a:schemeClr val="accent5">
                    <a:lumMod val="20000"/>
                    <a:lumOff val="80000"/>
                  </a:schemeClr>
                </a:solidFill>
              </a:rPr>
              <a:t>, that </a:t>
            </a:r>
            <a:r>
              <a:rPr lang="en-US" sz="2400" b="1" dirty="0" smtClean="0">
                <a:solidFill>
                  <a:schemeClr val="accent5">
                    <a:lumMod val="20000"/>
                    <a:lumOff val="80000"/>
                  </a:schemeClr>
                </a:solidFill>
              </a:rPr>
              <a:t>He </a:t>
            </a:r>
            <a:r>
              <a:rPr lang="en-US" sz="2400" b="1" dirty="0">
                <a:solidFill>
                  <a:schemeClr val="accent5">
                    <a:lumMod val="20000"/>
                    <a:lumOff val="80000"/>
                  </a:schemeClr>
                </a:solidFill>
              </a:rPr>
              <a:t>may uphold the cause of </a:t>
            </a:r>
            <a:r>
              <a:rPr lang="en-US" sz="2400" b="1" dirty="0" smtClean="0">
                <a:solidFill>
                  <a:schemeClr val="accent5">
                    <a:lumMod val="20000"/>
                    <a:lumOff val="80000"/>
                  </a:schemeClr>
                </a:solidFill>
              </a:rPr>
              <a:t>His </a:t>
            </a:r>
            <a:r>
              <a:rPr lang="en-US" sz="2400" b="1" dirty="0">
                <a:solidFill>
                  <a:schemeClr val="accent5">
                    <a:lumMod val="20000"/>
                    <a:lumOff val="80000"/>
                  </a:schemeClr>
                </a:solidFill>
              </a:rPr>
              <a:t>servant and the cause of </a:t>
            </a:r>
            <a:r>
              <a:rPr lang="en-US" sz="2400" b="1" dirty="0" smtClean="0">
                <a:solidFill>
                  <a:schemeClr val="accent5">
                    <a:lumMod val="20000"/>
                    <a:lumOff val="80000"/>
                  </a:schemeClr>
                </a:solidFill>
              </a:rPr>
              <a:t>His </a:t>
            </a:r>
            <a:r>
              <a:rPr lang="en-US" sz="2400" b="1" dirty="0">
                <a:solidFill>
                  <a:schemeClr val="accent5">
                    <a:lumMod val="20000"/>
                    <a:lumOff val="80000"/>
                  </a:schemeClr>
                </a:solidFill>
              </a:rPr>
              <a:t>people Israel </a:t>
            </a:r>
            <a:r>
              <a:rPr lang="en-US" sz="2400" b="1" u="sng" dirty="0">
                <a:solidFill>
                  <a:schemeClr val="accent5">
                    <a:lumMod val="20000"/>
                    <a:lumOff val="80000"/>
                  </a:schemeClr>
                </a:solidFill>
              </a:rPr>
              <a:t>according to each day's need</a:t>
            </a:r>
            <a:r>
              <a:rPr lang="en-US" sz="2400" b="1" dirty="0">
                <a:solidFill>
                  <a:schemeClr val="accent5">
                    <a:lumMod val="20000"/>
                    <a:lumOff val="80000"/>
                  </a:schemeClr>
                </a:solidFill>
              </a:rPr>
              <a:t>, </a:t>
            </a:r>
            <a:r>
              <a:rPr lang="en-US" sz="2400" dirty="0">
                <a:solidFill>
                  <a:srgbClr val="FFFF00"/>
                </a:solidFill>
              </a:rPr>
              <a:t>60  so that all the peoples of the earth may know that the LORD is God and that there is no other. 1 Kings </a:t>
            </a:r>
            <a:r>
              <a:rPr lang="en-US" sz="2400" dirty="0" smtClean="0">
                <a:solidFill>
                  <a:srgbClr val="FFFF00"/>
                </a:solidFill>
              </a:rPr>
              <a:t>8:58-60</a:t>
            </a:r>
          </a:p>
        </p:txBody>
      </p:sp>
    </p:spTree>
    <p:extLst>
      <p:ext uri="{BB962C8B-B14F-4D97-AF65-F5344CB8AC3E}">
        <p14:creationId xmlns:p14="http://schemas.microsoft.com/office/powerpoint/2010/main" val="388461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9" grpId="0"/>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5063" y="134337"/>
            <a:ext cx="9824483" cy="1569660"/>
          </a:xfrm>
          <a:prstGeom prst="rect">
            <a:avLst/>
          </a:prstGeom>
        </p:spPr>
        <p:txBody>
          <a:bodyPr wrap="square">
            <a:spAutoFit/>
          </a:bodyPr>
          <a:lstStyle/>
          <a:p>
            <a:pPr algn="ctr"/>
            <a:r>
              <a:rPr lang="en-US" sz="2400" dirty="0" smtClean="0">
                <a:solidFill>
                  <a:srgbClr val="FFFF00"/>
                </a:solidFill>
              </a:rPr>
              <a:t>THE TIMES THAT WE ARE LIVING IN –  WITH BOTH </a:t>
            </a:r>
            <a:r>
              <a:rPr lang="en-US" sz="2400" dirty="0" smtClean="0">
                <a:solidFill>
                  <a:schemeClr val="bg1"/>
                </a:solidFill>
              </a:rPr>
              <a:t>HUGE CHALLENGES </a:t>
            </a:r>
            <a:r>
              <a:rPr lang="en-US" sz="2400" dirty="0" smtClean="0">
                <a:solidFill>
                  <a:srgbClr val="FFFF00"/>
                </a:solidFill>
              </a:rPr>
              <a:t>AND  </a:t>
            </a:r>
            <a:r>
              <a:rPr lang="en-US" sz="2400" dirty="0" smtClean="0">
                <a:solidFill>
                  <a:schemeClr val="bg1"/>
                </a:solidFill>
              </a:rPr>
              <a:t>AMAZING OPPORTUNITIES</a:t>
            </a:r>
          </a:p>
          <a:p>
            <a:pPr algn="ctr"/>
            <a:r>
              <a:rPr lang="en-US" sz="2400" dirty="0" smtClean="0">
                <a:solidFill>
                  <a:srgbClr val="FFFF00"/>
                </a:solidFill>
              </a:rPr>
              <a:t>WILL REQUIRE INTENSIFIED REVELATIONS</a:t>
            </a:r>
          </a:p>
          <a:p>
            <a:pPr algn="ctr"/>
            <a:r>
              <a:rPr lang="en-US" sz="2400" dirty="0" smtClean="0">
                <a:solidFill>
                  <a:srgbClr val="FFFF00"/>
                </a:solidFill>
              </a:rPr>
              <a:t>AND APPROPRIATING OF THE RICHES OF CHRIST</a:t>
            </a:r>
            <a:endParaRPr lang="en-US" sz="2400" dirty="0">
              <a:solidFill>
                <a:srgbClr val="FFFF00"/>
              </a:solidFill>
            </a:endParaRPr>
          </a:p>
        </p:txBody>
      </p:sp>
      <p:sp>
        <p:nvSpPr>
          <p:cNvPr id="8" name="Rectangle 7"/>
          <p:cNvSpPr/>
          <p:nvPr/>
        </p:nvSpPr>
        <p:spPr>
          <a:xfrm>
            <a:off x="199176" y="1749164"/>
            <a:ext cx="9442764" cy="1754326"/>
          </a:xfrm>
          <a:prstGeom prst="rect">
            <a:avLst/>
          </a:prstGeom>
        </p:spPr>
        <p:txBody>
          <a:bodyPr wrap="square">
            <a:spAutoFit/>
          </a:bodyPr>
          <a:lstStyle/>
          <a:p>
            <a:r>
              <a:rPr lang="en-US" baseline="30000" dirty="0" smtClean="0">
                <a:solidFill>
                  <a:schemeClr val="bg1"/>
                </a:solidFill>
              </a:rPr>
              <a:t> </a:t>
            </a:r>
            <a:r>
              <a:rPr lang="en-US" dirty="0">
                <a:solidFill>
                  <a:schemeClr val="bg1"/>
                </a:solidFill>
              </a:rPr>
              <a:t> It is </a:t>
            </a:r>
            <a:r>
              <a:rPr lang="en-US" dirty="0" smtClean="0">
                <a:solidFill>
                  <a:schemeClr val="bg1"/>
                </a:solidFill>
              </a:rPr>
              <a:t>He (JESUS) who </a:t>
            </a:r>
            <a:r>
              <a:rPr lang="en-US" dirty="0">
                <a:solidFill>
                  <a:schemeClr val="bg1"/>
                </a:solidFill>
              </a:rPr>
              <a:t>will build the temple of the </a:t>
            </a:r>
            <a:r>
              <a:rPr lang="en-US" cap="small" dirty="0">
                <a:solidFill>
                  <a:schemeClr val="bg1"/>
                </a:solidFill>
              </a:rPr>
              <a:t>LORD</a:t>
            </a:r>
            <a:r>
              <a:rPr lang="en-US" dirty="0">
                <a:solidFill>
                  <a:schemeClr val="bg1"/>
                </a:solidFill>
              </a:rPr>
              <a:t>, and </a:t>
            </a:r>
            <a:r>
              <a:rPr lang="en-US" dirty="0" smtClean="0">
                <a:solidFill>
                  <a:schemeClr val="bg1"/>
                </a:solidFill>
              </a:rPr>
              <a:t>He </a:t>
            </a:r>
            <a:r>
              <a:rPr lang="en-US" dirty="0">
                <a:solidFill>
                  <a:schemeClr val="bg1"/>
                </a:solidFill>
              </a:rPr>
              <a:t>will be clothed with majesty and will sit and rule on </a:t>
            </a:r>
            <a:r>
              <a:rPr lang="en-US" dirty="0" smtClean="0">
                <a:solidFill>
                  <a:schemeClr val="bg1"/>
                </a:solidFill>
              </a:rPr>
              <a:t>His </a:t>
            </a:r>
            <a:r>
              <a:rPr lang="en-US" dirty="0">
                <a:solidFill>
                  <a:schemeClr val="bg1"/>
                </a:solidFill>
              </a:rPr>
              <a:t>throne. And </a:t>
            </a:r>
            <a:r>
              <a:rPr lang="en-US" dirty="0" smtClean="0">
                <a:solidFill>
                  <a:schemeClr val="bg1"/>
                </a:solidFill>
              </a:rPr>
              <a:t>He (JESUS) will </a:t>
            </a:r>
            <a:r>
              <a:rPr lang="en-US" dirty="0">
                <a:solidFill>
                  <a:schemeClr val="bg1"/>
                </a:solidFill>
              </a:rPr>
              <a:t>be a </a:t>
            </a:r>
            <a:r>
              <a:rPr lang="en-US" dirty="0" smtClean="0">
                <a:solidFill>
                  <a:schemeClr val="bg1"/>
                </a:solidFill>
              </a:rPr>
              <a:t>Priest </a:t>
            </a:r>
            <a:r>
              <a:rPr lang="en-US" dirty="0">
                <a:solidFill>
                  <a:schemeClr val="bg1"/>
                </a:solidFill>
              </a:rPr>
              <a:t>on </a:t>
            </a:r>
            <a:r>
              <a:rPr lang="en-US" dirty="0" smtClean="0">
                <a:solidFill>
                  <a:schemeClr val="bg1"/>
                </a:solidFill>
              </a:rPr>
              <a:t>His </a:t>
            </a:r>
            <a:r>
              <a:rPr lang="en-US" dirty="0">
                <a:solidFill>
                  <a:schemeClr val="bg1"/>
                </a:solidFill>
              </a:rPr>
              <a:t>throne. And there will be harmony between the two.' </a:t>
            </a:r>
            <a:r>
              <a:rPr lang="en-US" baseline="30000" dirty="0" smtClean="0">
                <a:solidFill>
                  <a:schemeClr val="bg1"/>
                </a:solidFill>
              </a:rPr>
              <a:t>-- 15 </a:t>
            </a:r>
            <a:r>
              <a:rPr lang="en-US" dirty="0">
                <a:solidFill>
                  <a:schemeClr val="bg1"/>
                </a:solidFill>
              </a:rPr>
              <a:t> Those who are far away </a:t>
            </a:r>
            <a:r>
              <a:rPr lang="en-US" dirty="0" smtClean="0">
                <a:solidFill>
                  <a:schemeClr val="bg1"/>
                </a:solidFill>
              </a:rPr>
              <a:t>(GENTILES) will </a:t>
            </a:r>
            <a:r>
              <a:rPr lang="en-US" dirty="0">
                <a:solidFill>
                  <a:schemeClr val="bg1"/>
                </a:solidFill>
              </a:rPr>
              <a:t>come and help to build the temple of the </a:t>
            </a:r>
            <a:r>
              <a:rPr lang="en-US" cap="small" dirty="0">
                <a:solidFill>
                  <a:schemeClr val="bg1"/>
                </a:solidFill>
              </a:rPr>
              <a:t>LORD</a:t>
            </a:r>
            <a:r>
              <a:rPr lang="en-US" dirty="0">
                <a:solidFill>
                  <a:schemeClr val="bg1"/>
                </a:solidFill>
              </a:rPr>
              <a:t>, and you will know that the </a:t>
            </a:r>
            <a:r>
              <a:rPr lang="en-US" cap="small" dirty="0">
                <a:solidFill>
                  <a:schemeClr val="bg1"/>
                </a:solidFill>
              </a:rPr>
              <a:t>LORD</a:t>
            </a:r>
            <a:r>
              <a:rPr lang="en-US" dirty="0">
                <a:solidFill>
                  <a:schemeClr val="bg1"/>
                </a:solidFill>
              </a:rPr>
              <a:t> Almighty has sent </a:t>
            </a:r>
            <a:r>
              <a:rPr lang="en-US" dirty="0" smtClean="0">
                <a:solidFill>
                  <a:schemeClr val="bg1"/>
                </a:solidFill>
              </a:rPr>
              <a:t>Me </a:t>
            </a:r>
            <a:r>
              <a:rPr lang="en-US" dirty="0">
                <a:solidFill>
                  <a:schemeClr val="bg1"/>
                </a:solidFill>
              </a:rPr>
              <a:t>to you. </a:t>
            </a:r>
            <a:r>
              <a:rPr lang="en-US" b="1" dirty="0">
                <a:solidFill>
                  <a:srgbClr val="FFFF00"/>
                </a:solidFill>
              </a:rPr>
              <a:t>This will happen if you diligently obey </a:t>
            </a:r>
            <a:r>
              <a:rPr lang="en-US" b="1" dirty="0" smtClean="0">
                <a:solidFill>
                  <a:srgbClr val="FFFF00"/>
                </a:solidFill>
              </a:rPr>
              <a:t>(TO HEAR AND FOLLOW) the </a:t>
            </a:r>
            <a:r>
              <a:rPr lang="en-US" b="1" cap="small" dirty="0">
                <a:solidFill>
                  <a:srgbClr val="FFFF00"/>
                </a:solidFill>
              </a:rPr>
              <a:t>LORD</a:t>
            </a:r>
            <a:r>
              <a:rPr lang="en-US" b="1" dirty="0">
                <a:solidFill>
                  <a:srgbClr val="FFFF00"/>
                </a:solidFill>
              </a:rPr>
              <a:t> your God</a:t>
            </a:r>
            <a:r>
              <a:rPr lang="en-US" dirty="0">
                <a:solidFill>
                  <a:schemeClr val="bg1"/>
                </a:solidFill>
              </a:rPr>
              <a:t>." </a:t>
            </a:r>
            <a:r>
              <a:rPr lang="en-US" b="1" dirty="0">
                <a:solidFill>
                  <a:schemeClr val="bg1"/>
                </a:solidFill>
              </a:rPr>
              <a:t>Zechariah 6:13-15 (NIV) </a:t>
            </a:r>
            <a:endParaRPr lang="en-US" dirty="0">
              <a:solidFill>
                <a:schemeClr val="bg1"/>
              </a:solidFill>
            </a:endParaRPr>
          </a:p>
        </p:txBody>
      </p:sp>
      <p:sp>
        <p:nvSpPr>
          <p:cNvPr id="9" name="Rectangle 8"/>
          <p:cNvSpPr/>
          <p:nvPr/>
        </p:nvSpPr>
        <p:spPr>
          <a:xfrm>
            <a:off x="271604" y="3718679"/>
            <a:ext cx="9578566" cy="3016210"/>
          </a:xfrm>
          <a:prstGeom prst="rect">
            <a:avLst/>
          </a:prstGeom>
        </p:spPr>
        <p:txBody>
          <a:bodyPr wrap="square">
            <a:spAutoFit/>
          </a:bodyPr>
          <a:lstStyle/>
          <a:p>
            <a:r>
              <a:rPr lang="en-US" sz="1900" b="1" dirty="0" smtClean="0">
                <a:solidFill>
                  <a:srgbClr val="FFFF00"/>
                </a:solidFill>
              </a:rPr>
              <a:t>But </a:t>
            </a:r>
            <a:r>
              <a:rPr lang="en-US" sz="1900" b="1" dirty="0">
                <a:solidFill>
                  <a:srgbClr val="FFFF00"/>
                </a:solidFill>
              </a:rPr>
              <a:t>now be strong, O Zerubbabel,' declares the </a:t>
            </a:r>
            <a:r>
              <a:rPr lang="en-US" sz="1900" b="1" cap="small" dirty="0">
                <a:solidFill>
                  <a:srgbClr val="FFFF00"/>
                </a:solidFill>
              </a:rPr>
              <a:t>LORD</a:t>
            </a:r>
            <a:r>
              <a:rPr lang="en-US" sz="1900" b="1" dirty="0">
                <a:solidFill>
                  <a:srgbClr val="FFFF00"/>
                </a:solidFill>
              </a:rPr>
              <a:t>. 'Be strong, O Joshua son of </a:t>
            </a:r>
            <a:r>
              <a:rPr lang="en-US" sz="1900" b="1" dirty="0" err="1">
                <a:solidFill>
                  <a:srgbClr val="FFFF00"/>
                </a:solidFill>
              </a:rPr>
              <a:t>Jehozadak</a:t>
            </a:r>
            <a:r>
              <a:rPr lang="en-US" sz="1900" b="1" dirty="0">
                <a:solidFill>
                  <a:srgbClr val="FFFF00"/>
                </a:solidFill>
              </a:rPr>
              <a:t>, the high priest. Be strong, all you people of the land,' declares the </a:t>
            </a:r>
            <a:r>
              <a:rPr lang="en-US" sz="1900" b="1" cap="small" dirty="0">
                <a:solidFill>
                  <a:srgbClr val="FFFF00"/>
                </a:solidFill>
              </a:rPr>
              <a:t>LORD</a:t>
            </a:r>
            <a:r>
              <a:rPr lang="en-US" sz="1900" b="1" dirty="0">
                <a:solidFill>
                  <a:srgbClr val="FFFF00"/>
                </a:solidFill>
              </a:rPr>
              <a:t>, 'and work. For I am with you</a:t>
            </a:r>
            <a:r>
              <a:rPr lang="en-US" sz="1900" dirty="0">
                <a:solidFill>
                  <a:srgbClr val="FFFF00"/>
                </a:solidFill>
              </a:rPr>
              <a:t>,' </a:t>
            </a:r>
            <a:r>
              <a:rPr lang="en-US" sz="1900" dirty="0">
                <a:solidFill>
                  <a:schemeClr val="bg1"/>
                </a:solidFill>
              </a:rPr>
              <a:t>declares the </a:t>
            </a:r>
            <a:r>
              <a:rPr lang="en-US" sz="1900" cap="small" dirty="0">
                <a:solidFill>
                  <a:schemeClr val="bg1"/>
                </a:solidFill>
              </a:rPr>
              <a:t>LORD</a:t>
            </a:r>
            <a:r>
              <a:rPr lang="en-US" sz="1900" dirty="0">
                <a:solidFill>
                  <a:schemeClr val="bg1"/>
                </a:solidFill>
              </a:rPr>
              <a:t> Almighty. </a:t>
            </a:r>
            <a:r>
              <a:rPr lang="en-US" sz="1900" baseline="30000" dirty="0">
                <a:solidFill>
                  <a:schemeClr val="bg1"/>
                </a:solidFill>
              </a:rPr>
              <a:t>5 </a:t>
            </a:r>
            <a:r>
              <a:rPr lang="en-US" sz="1900" dirty="0">
                <a:solidFill>
                  <a:schemeClr val="bg1"/>
                </a:solidFill>
              </a:rPr>
              <a:t> </a:t>
            </a:r>
            <a:r>
              <a:rPr lang="en-US" sz="1900" dirty="0" smtClean="0">
                <a:solidFill>
                  <a:schemeClr val="bg1"/>
                </a:solidFill>
              </a:rPr>
              <a:t>--  </a:t>
            </a:r>
            <a:r>
              <a:rPr lang="en-US" sz="1900" dirty="0">
                <a:solidFill>
                  <a:schemeClr val="bg1"/>
                </a:solidFill>
              </a:rPr>
              <a:t>And my Spirit remains among you. Do not fear.' </a:t>
            </a:r>
            <a:r>
              <a:rPr lang="en-US" sz="1900" baseline="30000" dirty="0">
                <a:solidFill>
                  <a:schemeClr val="bg1"/>
                </a:solidFill>
              </a:rPr>
              <a:t>6 </a:t>
            </a:r>
            <a:r>
              <a:rPr lang="en-US" sz="1900" dirty="0">
                <a:solidFill>
                  <a:schemeClr val="bg1"/>
                </a:solidFill>
              </a:rPr>
              <a:t> "This is what the </a:t>
            </a:r>
            <a:r>
              <a:rPr lang="en-US" sz="1900" cap="small" dirty="0">
                <a:solidFill>
                  <a:schemeClr val="bg1"/>
                </a:solidFill>
              </a:rPr>
              <a:t>LORD</a:t>
            </a:r>
            <a:r>
              <a:rPr lang="en-US" sz="1900" dirty="0">
                <a:solidFill>
                  <a:schemeClr val="bg1"/>
                </a:solidFill>
              </a:rPr>
              <a:t> Almighty says: 'In a little while I will once more shake the heavens and the earth, the sea and the dry land. </a:t>
            </a:r>
            <a:r>
              <a:rPr lang="en-US" sz="1900" baseline="30000" dirty="0">
                <a:solidFill>
                  <a:schemeClr val="bg1"/>
                </a:solidFill>
              </a:rPr>
              <a:t>7 </a:t>
            </a:r>
            <a:r>
              <a:rPr lang="en-US" sz="1900" dirty="0">
                <a:solidFill>
                  <a:schemeClr val="bg1"/>
                </a:solidFill>
              </a:rPr>
              <a:t> I will shake all nations, and the desired of all nations will come, and I will fill this house with glory,' says the </a:t>
            </a:r>
            <a:r>
              <a:rPr lang="en-US" sz="1900" cap="small" dirty="0">
                <a:solidFill>
                  <a:schemeClr val="bg1"/>
                </a:solidFill>
              </a:rPr>
              <a:t>LORD</a:t>
            </a:r>
            <a:r>
              <a:rPr lang="en-US" sz="1900" dirty="0">
                <a:solidFill>
                  <a:schemeClr val="bg1"/>
                </a:solidFill>
              </a:rPr>
              <a:t> Almighty. </a:t>
            </a:r>
            <a:r>
              <a:rPr lang="en-US" sz="1900" baseline="30000" dirty="0">
                <a:solidFill>
                  <a:schemeClr val="bg1"/>
                </a:solidFill>
              </a:rPr>
              <a:t>8 </a:t>
            </a:r>
            <a:r>
              <a:rPr lang="en-US" sz="1900" dirty="0">
                <a:solidFill>
                  <a:schemeClr val="bg1"/>
                </a:solidFill>
              </a:rPr>
              <a:t> 'The silver is mine and the gold is mine,' declares the </a:t>
            </a:r>
            <a:r>
              <a:rPr lang="en-US" sz="1900" cap="small" dirty="0">
                <a:solidFill>
                  <a:schemeClr val="bg1"/>
                </a:solidFill>
              </a:rPr>
              <a:t>LORD</a:t>
            </a:r>
            <a:r>
              <a:rPr lang="en-US" sz="1900" dirty="0">
                <a:solidFill>
                  <a:schemeClr val="bg1"/>
                </a:solidFill>
              </a:rPr>
              <a:t> Almighty. </a:t>
            </a:r>
            <a:r>
              <a:rPr lang="en-US" sz="1900" baseline="30000" dirty="0">
                <a:solidFill>
                  <a:schemeClr val="bg1"/>
                </a:solidFill>
              </a:rPr>
              <a:t>9</a:t>
            </a:r>
            <a:r>
              <a:rPr lang="en-US" sz="1900" baseline="30000" dirty="0">
                <a:solidFill>
                  <a:srgbClr val="FFFF00"/>
                </a:solidFill>
              </a:rPr>
              <a:t> </a:t>
            </a:r>
            <a:r>
              <a:rPr lang="en-US" sz="1900" dirty="0">
                <a:solidFill>
                  <a:srgbClr val="FFFF00"/>
                </a:solidFill>
              </a:rPr>
              <a:t> </a:t>
            </a:r>
            <a:r>
              <a:rPr lang="en-US" sz="1900" b="1" dirty="0">
                <a:solidFill>
                  <a:srgbClr val="FFFF00"/>
                </a:solidFill>
              </a:rPr>
              <a:t>'The glory of this present house will be greater than the glory of the former house,</a:t>
            </a:r>
            <a:r>
              <a:rPr lang="en-US" sz="1900" dirty="0">
                <a:solidFill>
                  <a:srgbClr val="FFFF00"/>
                </a:solidFill>
              </a:rPr>
              <a:t>' says the </a:t>
            </a:r>
            <a:r>
              <a:rPr lang="en-US" sz="1900" cap="small" dirty="0">
                <a:solidFill>
                  <a:srgbClr val="FFFF00"/>
                </a:solidFill>
              </a:rPr>
              <a:t>LORD</a:t>
            </a:r>
            <a:r>
              <a:rPr lang="en-US" sz="1900" dirty="0">
                <a:solidFill>
                  <a:srgbClr val="FFFF00"/>
                </a:solidFill>
              </a:rPr>
              <a:t> Almighty. 'And in this place I will grant </a:t>
            </a:r>
            <a:r>
              <a:rPr lang="en-US" sz="1900" dirty="0" smtClean="0">
                <a:solidFill>
                  <a:srgbClr val="FFFF00"/>
                </a:solidFill>
              </a:rPr>
              <a:t>peace </a:t>
            </a:r>
            <a:r>
              <a:rPr lang="en-US" sz="1900" b="1" dirty="0">
                <a:solidFill>
                  <a:srgbClr val="FFFF00"/>
                </a:solidFill>
              </a:rPr>
              <a:t>Haggai </a:t>
            </a:r>
            <a:r>
              <a:rPr lang="en-US" sz="1900" b="1" dirty="0" smtClean="0">
                <a:solidFill>
                  <a:srgbClr val="FFFF00"/>
                </a:solidFill>
              </a:rPr>
              <a:t>2:4-9 </a:t>
            </a:r>
            <a:r>
              <a:rPr lang="en-US" sz="1900" b="1" dirty="0">
                <a:solidFill>
                  <a:srgbClr val="FFFF00"/>
                </a:solidFill>
              </a:rPr>
              <a:t>(NIV) </a:t>
            </a:r>
            <a:endParaRPr lang="en-US" sz="1900" dirty="0">
              <a:solidFill>
                <a:srgbClr val="FFFF00"/>
              </a:solidFill>
            </a:endParaRPr>
          </a:p>
        </p:txBody>
      </p:sp>
      <p:pic>
        <p:nvPicPr>
          <p:cNvPr id="7170" name="Picture 2" descr="All Hear Archives - Transom"/>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rot="19725729">
            <a:off x="305568" y="892262"/>
            <a:ext cx="1351092" cy="57056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ree Stock Photo of Follow Word Means Following On Social Media For Updates  | Download Free Images and Free Illustration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rot="2417193">
            <a:off x="8519311" y="1057574"/>
            <a:ext cx="1815217" cy="67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0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5063" y="134337"/>
            <a:ext cx="9824483" cy="954107"/>
          </a:xfrm>
          <a:prstGeom prst="rect">
            <a:avLst/>
          </a:prstGeom>
        </p:spPr>
        <p:txBody>
          <a:bodyPr wrap="square">
            <a:spAutoFit/>
          </a:bodyPr>
          <a:lstStyle/>
          <a:p>
            <a:pPr algn="ctr"/>
            <a:r>
              <a:rPr lang="en-US" sz="2800" dirty="0" smtClean="0">
                <a:solidFill>
                  <a:srgbClr val="FFFF00"/>
                </a:solidFill>
              </a:rPr>
              <a:t>THE JEWS COULD NOT FATHOM</a:t>
            </a:r>
          </a:p>
          <a:p>
            <a:pPr algn="ctr"/>
            <a:r>
              <a:rPr lang="en-US" sz="2800" dirty="0" smtClean="0">
                <a:solidFill>
                  <a:srgbClr val="FFFF00"/>
                </a:solidFill>
              </a:rPr>
              <a:t>GOD WAS GOING TO SAVE THE GENTILES</a:t>
            </a:r>
            <a:endParaRPr lang="en-US" sz="2800" dirty="0">
              <a:solidFill>
                <a:srgbClr val="FFFF00"/>
              </a:solidFill>
            </a:endParaRPr>
          </a:p>
        </p:txBody>
      </p:sp>
      <p:sp>
        <p:nvSpPr>
          <p:cNvPr id="3" name="Rectangle 2"/>
          <p:cNvSpPr/>
          <p:nvPr/>
        </p:nvSpPr>
        <p:spPr>
          <a:xfrm>
            <a:off x="298762" y="1224239"/>
            <a:ext cx="9279802" cy="5401479"/>
          </a:xfrm>
          <a:prstGeom prst="rect">
            <a:avLst/>
          </a:prstGeom>
        </p:spPr>
        <p:txBody>
          <a:bodyPr wrap="square">
            <a:spAutoFit/>
          </a:bodyPr>
          <a:lstStyle/>
          <a:p>
            <a:r>
              <a:rPr lang="en-US" sz="2300" dirty="0">
                <a:solidFill>
                  <a:schemeClr val="bg1"/>
                </a:solidFill>
              </a:rPr>
              <a:t> What then shall we say? Is God unjust? Not at all! </a:t>
            </a:r>
            <a:r>
              <a:rPr lang="en-US" sz="2300" baseline="30000" dirty="0">
                <a:solidFill>
                  <a:schemeClr val="bg1"/>
                </a:solidFill>
              </a:rPr>
              <a:t>15 </a:t>
            </a:r>
            <a:r>
              <a:rPr lang="en-US" sz="2300" dirty="0">
                <a:solidFill>
                  <a:schemeClr val="bg1"/>
                </a:solidFill>
              </a:rPr>
              <a:t> For he says to Moses, "I will have mercy on whom I have mercy, and I will have compassion on whom I have compassion." </a:t>
            </a:r>
            <a:r>
              <a:rPr lang="en-US" sz="2300" baseline="30000" dirty="0">
                <a:solidFill>
                  <a:schemeClr val="bg1"/>
                </a:solidFill>
              </a:rPr>
              <a:t>16 </a:t>
            </a:r>
            <a:r>
              <a:rPr lang="en-US" sz="2300" dirty="0">
                <a:solidFill>
                  <a:schemeClr val="bg1"/>
                </a:solidFill>
              </a:rPr>
              <a:t> It does not, therefore, depend on man's desire or effort, but on God's mercy. </a:t>
            </a:r>
            <a:r>
              <a:rPr lang="en-US" sz="2300" baseline="30000" dirty="0">
                <a:solidFill>
                  <a:schemeClr val="bg1"/>
                </a:solidFill>
              </a:rPr>
              <a:t>17 </a:t>
            </a:r>
            <a:r>
              <a:rPr lang="en-US" sz="2300" dirty="0">
                <a:solidFill>
                  <a:schemeClr val="bg1"/>
                </a:solidFill>
              </a:rPr>
              <a:t> For the Scripture says to Pharaoh: "I raised you up for this very purpose, that I might display my power in you and that my name might be proclaimed in all the earth." </a:t>
            </a:r>
            <a:r>
              <a:rPr lang="en-US" sz="2300" baseline="30000" dirty="0">
                <a:solidFill>
                  <a:schemeClr val="bg1"/>
                </a:solidFill>
              </a:rPr>
              <a:t>18 </a:t>
            </a:r>
            <a:r>
              <a:rPr lang="en-US" sz="2300" dirty="0">
                <a:solidFill>
                  <a:schemeClr val="bg1"/>
                </a:solidFill>
              </a:rPr>
              <a:t> </a:t>
            </a:r>
            <a:r>
              <a:rPr lang="en-US" sz="2300" dirty="0" smtClean="0">
                <a:solidFill>
                  <a:schemeClr val="bg1"/>
                </a:solidFill>
              </a:rPr>
              <a:t>Therefore, </a:t>
            </a:r>
            <a:r>
              <a:rPr lang="en-US" sz="2300" dirty="0">
                <a:solidFill>
                  <a:schemeClr val="bg1"/>
                </a:solidFill>
              </a:rPr>
              <a:t>God has mercy on whom he wants to have mercy, and he hardens whom he wants to harden. </a:t>
            </a:r>
            <a:r>
              <a:rPr lang="en-US" sz="2300" baseline="30000" dirty="0" smtClean="0">
                <a:solidFill>
                  <a:schemeClr val="bg1"/>
                </a:solidFill>
              </a:rPr>
              <a:t>--  22 </a:t>
            </a:r>
            <a:r>
              <a:rPr lang="en-US" sz="2300" dirty="0">
                <a:solidFill>
                  <a:schemeClr val="bg1"/>
                </a:solidFill>
              </a:rPr>
              <a:t> </a:t>
            </a:r>
            <a:r>
              <a:rPr lang="en-US" sz="2300" b="1" dirty="0">
                <a:solidFill>
                  <a:srgbClr val="FFFF00"/>
                </a:solidFill>
              </a:rPr>
              <a:t>What if God, choosing to show </a:t>
            </a:r>
            <a:r>
              <a:rPr lang="en-US" sz="2300" b="1" dirty="0" smtClean="0">
                <a:solidFill>
                  <a:srgbClr val="FFFF00"/>
                </a:solidFill>
              </a:rPr>
              <a:t>His </a:t>
            </a:r>
            <a:r>
              <a:rPr lang="en-US" sz="2300" b="1" dirty="0">
                <a:solidFill>
                  <a:srgbClr val="FFFF00"/>
                </a:solidFill>
              </a:rPr>
              <a:t>wrath and make </a:t>
            </a:r>
            <a:r>
              <a:rPr lang="en-US" sz="2300" b="1" dirty="0" smtClean="0">
                <a:solidFill>
                  <a:srgbClr val="FFFF00"/>
                </a:solidFill>
              </a:rPr>
              <a:t>His </a:t>
            </a:r>
            <a:r>
              <a:rPr lang="en-US" sz="2300" b="1" dirty="0">
                <a:solidFill>
                  <a:srgbClr val="FFFF00"/>
                </a:solidFill>
              </a:rPr>
              <a:t>power known, bore with great patience the objects of </a:t>
            </a:r>
            <a:r>
              <a:rPr lang="en-US" sz="2300" b="1" dirty="0" smtClean="0">
                <a:solidFill>
                  <a:srgbClr val="FFFF00"/>
                </a:solidFill>
              </a:rPr>
              <a:t>His wrath (GENTILES) --</a:t>
            </a:r>
            <a:r>
              <a:rPr lang="en-US" sz="2300" b="1" dirty="0">
                <a:solidFill>
                  <a:srgbClr val="FFFF00"/>
                </a:solidFill>
              </a:rPr>
              <a:t>prepared for destruction? </a:t>
            </a:r>
            <a:r>
              <a:rPr lang="en-US" sz="2300" b="1" baseline="30000" dirty="0">
                <a:solidFill>
                  <a:srgbClr val="FFFF00"/>
                </a:solidFill>
              </a:rPr>
              <a:t>23 </a:t>
            </a:r>
            <a:r>
              <a:rPr lang="en-US" sz="2300" b="1" dirty="0">
                <a:solidFill>
                  <a:srgbClr val="FFFF00"/>
                </a:solidFill>
              </a:rPr>
              <a:t> </a:t>
            </a:r>
            <a:r>
              <a:rPr lang="en-US" sz="2300" b="1" u="sng" dirty="0">
                <a:solidFill>
                  <a:srgbClr val="FFFF00"/>
                </a:solidFill>
              </a:rPr>
              <a:t>What if </a:t>
            </a:r>
            <a:r>
              <a:rPr lang="en-US" sz="2300" b="1" u="sng" dirty="0" smtClean="0">
                <a:solidFill>
                  <a:srgbClr val="FFFF00"/>
                </a:solidFill>
              </a:rPr>
              <a:t>He </a:t>
            </a:r>
            <a:r>
              <a:rPr lang="en-US" sz="2300" b="1" u="sng" dirty="0">
                <a:solidFill>
                  <a:srgbClr val="FFFF00"/>
                </a:solidFill>
              </a:rPr>
              <a:t>did this to make the riches of </a:t>
            </a:r>
            <a:r>
              <a:rPr lang="en-US" sz="2300" b="1" u="sng" dirty="0" smtClean="0">
                <a:solidFill>
                  <a:srgbClr val="FFFF00"/>
                </a:solidFill>
              </a:rPr>
              <a:t>His </a:t>
            </a:r>
            <a:r>
              <a:rPr lang="en-US" sz="2300" b="1" u="sng" dirty="0">
                <a:solidFill>
                  <a:srgbClr val="FFFF00"/>
                </a:solidFill>
              </a:rPr>
              <a:t>glory known to the objects of </a:t>
            </a:r>
            <a:r>
              <a:rPr lang="en-US" sz="2300" b="1" u="sng" dirty="0" smtClean="0">
                <a:solidFill>
                  <a:srgbClr val="FFFF00"/>
                </a:solidFill>
              </a:rPr>
              <a:t>His </a:t>
            </a:r>
            <a:r>
              <a:rPr lang="en-US" sz="2300" b="1" u="sng" dirty="0">
                <a:solidFill>
                  <a:srgbClr val="FFFF00"/>
                </a:solidFill>
              </a:rPr>
              <a:t>mercy</a:t>
            </a:r>
            <a:r>
              <a:rPr lang="en-US" sz="2300" b="1" dirty="0">
                <a:solidFill>
                  <a:srgbClr val="FFFF00"/>
                </a:solidFill>
              </a:rPr>
              <a:t>, whom </a:t>
            </a:r>
            <a:r>
              <a:rPr lang="en-US" sz="2300" b="1" dirty="0" smtClean="0">
                <a:solidFill>
                  <a:srgbClr val="FFFF00"/>
                </a:solidFill>
              </a:rPr>
              <a:t>He </a:t>
            </a:r>
            <a:r>
              <a:rPr lang="en-US" sz="2300" b="1" dirty="0">
                <a:solidFill>
                  <a:srgbClr val="FFFF00"/>
                </a:solidFill>
              </a:rPr>
              <a:t>prepared in advance for glory-- </a:t>
            </a:r>
            <a:r>
              <a:rPr lang="en-US" sz="2300" b="1" baseline="30000" dirty="0">
                <a:solidFill>
                  <a:srgbClr val="FFFF00"/>
                </a:solidFill>
              </a:rPr>
              <a:t>24 </a:t>
            </a:r>
            <a:r>
              <a:rPr lang="en-US" sz="2300" b="1" dirty="0">
                <a:solidFill>
                  <a:srgbClr val="FFFF00"/>
                </a:solidFill>
              </a:rPr>
              <a:t> even us, whom </a:t>
            </a:r>
            <a:r>
              <a:rPr lang="en-US" sz="2300" b="1" dirty="0" smtClean="0">
                <a:solidFill>
                  <a:srgbClr val="FFFF00"/>
                </a:solidFill>
              </a:rPr>
              <a:t>He </a:t>
            </a:r>
            <a:r>
              <a:rPr lang="en-US" sz="2300" b="1" dirty="0">
                <a:solidFill>
                  <a:srgbClr val="FFFF00"/>
                </a:solidFill>
              </a:rPr>
              <a:t>also called, not only from the Jews but also from the Gentiles? </a:t>
            </a:r>
            <a:r>
              <a:rPr lang="en-US" sz="2300" dirty="0" smtClean="0">
                <a:solidFill>
                  <a:schemeClr val="bg1"/>
                </a:solidFill>
              </a:rPr>
              <a:t>" </a:t>
            </a:r>
            <a:r>
              <a:rPr lang="en-US" sz="2300" b="1" dirty="0">
                <a:solidFill>
                  <a:schemeClr val="bg1"/>
                </a:solidFill>
              </a:rPr>
              <a:t>Romans </a:t>
            </a:r>
            <a:r>
              <a:rPr lang="en-US" sz="2300" b="1" dirty="0" smtClean="0">
                <a:solidFill>
                  <a:schemeClr val="bg1"/>
                </a:solidFill>
              </a:rPr>
              <a:t>9:14-24 </a:t>
            </a:r>
            <a:r>
              <a:rPr lang="en-US" sz="2300" b="1" dirty="0">
                <a:solidFill>
                  <a:schemeClr val="bg1"/>
                </a:solidFill>
              </a:rPr>
              <a:t>(NIV) </a:t>
            </a:r>
            <a:endParaRPr lang="en-US" sz="2300" dirty="0">
              <a:solidFill>
                <a:schemeClr val="bg1"/>
              </a:solidFill>
            </a:endParaRPr>
          </a:p>
        </p:txBody>
      </p:sp>
    </p:spTree>
    <p:extLst>
      <p:ext uri="{BB962C8B-B14F-4D97-AF65-F5344CB8AC3E}">
        <p14:creationId xmlns:p14="http://schemas.microsoft.com/office/powerpoint/2010/main" val="111824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are the riches of His glory (Philippians 4:19)? | GotQuestions.or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481170" y="566549"/>
            <a:ext cx="7163099" cy="593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375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1077218"/>
          </a:xfrm>
          <a:prstGeom prst="rect">
            <a:avLst/>
          </a:prstGeom>
        </p:spPr>
        <p:txBody>
          <a:bodyPr wrap="square">
            <a:spAutoFit/>
          </a:bodyPr>
          <a:lstStyle/>
          <a:p>
            <a:pPr algn="ctr"/>
            <a:r>
              <a:rPr lang="en-US" sz="3200" dirty="0" smtClean="0">
                <a:solidFill>
                  <a:srgbClr val="FFFF00"/>
                </a:solidFill>
              </a:rPr>
              <a:t>WALKING IN THE RICHES OF CHRIST – </a:t>
            </a:r>
          </a:p>
          <a:p>
            <a:pPr algn="ctr"/>
            <a:r>
              <a:rPr lang="en-US" sz="3200" dirty="0" smtClean="0">
                <a:solidFill>
                  <a:srgbClr val="FFFF00"/>
                </a:solidFill>
              </a:rPr>
              <a:t>10 CRUCIAL PRIVILEGES  </a:t>
            </a:r>
            <a:endParaRPr lang="en-US" sz="3200" dirty="0">
              <a:solidFill>
                <a:srgbClr val="FFFF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14276795"/>
              </p:ext>
            </p:extLst>
          </p:nvPr>
        </p:nvGraphicFramePr>
        <p:xfrm>
          <a:off x="518536" y="1348629"/>
          <a:ext cx="8960441" cy="5334000"/>
        </p:xfrm>
        <a:graphic>
          <a:graphicData uri="http://schemas.openxmlformats.org/drawingml/2006/table">
            <a:tbl>
              <a:tblPr firstRow="1" firstCol="1" bandRow="1">
                <a:tableStyleId>{5C22544A-7EE6-4342-B048-85BDC9FD1C3A}</a:tableStyleId>
              </a:tblPr>
              <a:tblGrid>
                <a:gridCol w="3021894"/>
                <a:gridCol w="5938547"/>
              </a:tblGrid>
              <a:tr h="0">
                <a:tc>
                  <a:txBody>
                    <a:bodyPr/>
                    <a:lstStyle/>
                    <a:p>
                      <a:pPr marL="0" marR="0">
                        <a:spcBef>
                          <a:spcPts val="0"/>
                        </a:spcBef>
                        <a:spcAft>
                          <a:spcPts val="0"/>
                        </a:spcAft>
                      </a:pPr>
                      <a:r>
                        <a:rPr lang="en-US" sz="2500" dirty="0">
                          <a:effectLst/>
                        </a:rPr>
                        <a:t>Scripture</a:t>
                      </a:r>
                      <a:endParaRPr lang="en-US" sz="25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a:effectLst/>
                        </a:rPr>
                        <a:t>Riches of Grace In Christ </a:t>
                      </a:r>
                      <a:endParaRPr lang="en-US" sz="25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a:effectLst/>
                        </a:rPr>
                        <a:t>Romans 3:24</a:t>
                      </a:r>
                      <a:endParaRPr lang="en-US" sz="25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a:effectLst/>
                        </a:rPr>
                        <a:t>JUSTIFIED FREELY BY HIS GRACE</a:t>
                      </a:r>
                      <a:endParaRPr lang="en-US" sz="25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dirty="0">
                          <a:effectLst/>
                        </a:rPr>
                        <a:t>Ephesians 1:5</a:t>
                      </a:r>
                    </a:p>
                    <a:p>
                      <a:pPr marL="0" marR="0">
                        <a:spcBef>
                          <a:spcPts val="0"/>
                        </a:spcBef>
                        <a:spcAft>
                          <a:spcPts val="0"/>
                        </a:spcAft>
                      </a:pPr>
                      <a:r>
                        <a:rPr lang="en-US" sz="2500" dirty="0">
                          <a:effectLst/>
                        </a:rPr>
                        <a:t>Romans 8:17</a:t>
                      </a:r>
                      <a:endParaRPr lang="en-US" sz="25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a:effectLst/>
                        </a:rPr>
                        <a:t>ADOPTED AS A SON – A CO-HEIR WITH CHRIST</a:t>
                      </a:r>
                      <a:endParaRPr lang="en-US" sz="25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a:effectLst/>
                        </a:rPr>
                        <a:t>2 Corinthians 12:9</a:t>
                      </a:r>
                      <a:endParaRPr lang="en-US" sz="25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dirty="0" smtClean="0">
                          <a:effectLst/>
                        </a:rPr>
                        <a:t>HIS GRACE </a:t>
                      </a:r>
                      <a:r>
                        <a:rPr lang="en-US" sz="2500" dirty="0">
                          <a:effectLst/>
                        </a:rPr>
                        <a:t>IS SUFFICIENT</a:t>
                      </a:r>
                      <a:endParaRPr lang="en-US" sz="25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a:effectLst/>
                        </a:rPr>
                        <a:t>Ephesians 2:10</a:t>
                      </a:r>
                      <a:endParaRPr lang="en-US" sz="25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a:effectLst/>
                        </a:rPr>
                        <a:t>CREATED FOR GOOD WORKS IN CHRIST</a:t>
                      </a:r>
                      <a:endParaRPr lang="en-US" sz="25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a:effectLst/>
                        </a:rPr>
                        <a:t>Romans 12:5</a:t>
                      </a:r>
                      <a:endParaRPr lang="en-US" sz="25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dirty="0">
                          <a:effectLst/>
                        </a:rPr>
                        <a:t>BEING MADE A MEMBER OF THE </a:t>
                      </a:r>
                      <a:r>
                        <a:rPr lang="en-US" sz="2500" dirty="0" smtClean="0">
                          <a:effectLst/>
                        </a:rPr>
                        <a:t>BODY OF CHRIST</a:t>
                      </a:r>
                      <a:endParaRPr lang="en-US" sz="25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a:effectLst/>
                        </a:rPr>
                        <a:t>1 Corinthians 2:16</a:t>
                      </a:r>
                      <a:endParaRPr lang="en-US" sz="25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a:effectLst/>
                        </a:rPr>
                        <a:t>A SANCTIFIED/ RENEWED MIND</a:t>
                      </a:r>
                      <a:endParaRPr lang="en-US" sz="25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a:effectLst/>
                        </a:rPr>
                        <a:t>Acts 15:9</a:t>
                      </a:r>
                      <a:endParaRPr lang="en-US" sz="25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a:effectLst/>
                        </a:rPr>
                        <a:t>A PURIFIED HEART</a:t>
                      </a:r>
                      <a:endParaRPr lang="en-US" sz="25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a:effectLst/>
                        </a:rPr>
                        <a:t>Colossians 1:27</a:t>
                      </a:r>
                      <a:endParaRPr lang="en-US" sz="25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a:effectLst/>
                        </a:rPr>
                        <a:t>CHRIST IN ME THE HOPE OF GLORY</a:t>
                      </a:r>
                      <a:endParaRPr lang="en-US" sz="25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a:effectLst/>
                        </a:rPr>
                        <a:t>Matthew 10:1</a:t>
                      </a:r>
                      <a:endParaRPr lang="en-US" sz="25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a:effectLst/>
                        </a:rPr>
                        <a:t>KINGDOM AUTHORITY</a:t>
                      </a:r>
                      <a:endParaRPr lang="en-US" sz="25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2500">
                          <a:effectLst/>
                        </a:rPr>
                        <a:t>Acts 2:38</a:t>
                      </a:r>
                      <a:endParaRPr lang="en-US" sz="25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500" dirty="0">
                          <a:effectLst/>
                        </a:rPr>
                        <a:t>FILLING OF THE HOLY SPIRIT</a:t>
                      </a:r>
                      <a:endParaRPr lang="en-US" sz="25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12705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6200"/>
            <a:ext cx="10058400" cy="1815882"/>
          </a:xfrm>
          <a:prstGeom prst="rect">
            <a:avLst/>
          </a:prstGeom>
        </p:spPr>
        <p:txBody>
          <a:bodyPr wrap="square">
            <a:spAutoFit/>
          </a:bodyPr>
          <a:lstStyle/>
          <a:p>
            <a:pPr algn="ctr"/>
            <a:r>
              <a:rPr lang="en-US" sz="2800" b="1" dirty="0" smtClean="0">
                <a:solidFill>
                  <a:srgbClr val="FFFF00"/>
                </a:solidFill>
              </a:rPr>
              <a:t>WHY IS IT IMPERATIVE</a:t>
            </a:r>
          </a:p>
          <a:p>
            <a:pPr algn="ctr"/>
            <a:r>
              <a:rPr lang="en-US" sz="2800" b="1" dirty="0" smtClean="0">
                <a:solidFill>
                  <a:srgbClr val="FFFF00"/>
                </a:solidFill>
              </a:rPr>
              <a:t>TO KNOW WHAT THESE RICHES ARE? </a:t>
            </a:r>
          </a:p>
          <a:p>
            <a:pPr algn="ctr"/>
            <a:r>
              <a:rPr lang="en-US" sz="2800" b="1" dirty="0" smtClean="0">
                <a:solidFill>
                  <a:srgbClr val="FFFF00"/>
                </a:solidFill>
              </a:rPr>
              <a:t>– AND WANT TO APPROPRIATE</a:t>
            </a:r>
          </a:p>
          <a:p>
            <a:pPr algn="ctr"/>
            <a:r>
              <a:rPr lang="en-US" sz="2800" b="1" dirty="0" smtClean="0">
                <a:solidFill>
                  <a:srgbClr val="FFFF00"/>
                </a:solidFill>
              </a:rPr>
              <a:t>THE RICHES WE HAVE IN CHRIST? </a:t>
            </a:r>
            <a:endParaRPr lang="en-US" sz="2800" dirty="0">
              <a:solidFill>
                <a:srgbClr val="FFFF00"/>
              </a:solidFill>
            </a:endParaRPr>
          </a:p>
        </p:txBody>
      </p:sp>
      <p:sp>
        <p:nvSpPr>
          <p:cNvPr id="3" name="Rectangle 2"/>
          <p:cNvSpPr/>
          <p:nvPr/>
        </p:nvSpPr>
        <p:spPr>
          <a:xfrm>
            <a:off x="176541" y="3995950"/>
            <a:ext cx="9705315" cy="2677656"/>
          </a:xfrm>
          <a:prstGeom prst="rect">
            <a:avLst/>
          </a:prstGeom>
        </p:spPr>
        <p:txBody>
          <a:bodyPr wrap="square">
            <a:spAutoFit/>
          </a:bodyPr>
          <a:lstStyle/>
          <a:p>
            <a:r>
              <a:rPr lang="en-US" sz="2400" dirty="0">
                <a:solidFill>
                  <a:schemeClr val="bg1"/>
                </a:solidFill>
              </a:rPr>
              <a:t> I keep asking that the God of our Lord Jesus Christ, the glorious Father, may give you the Spirit of wisdom and revelation, so that you may know </a:t>
            </a:r>
            <a:r>
              <a:rPr lang="en-US" sz="2400" dirty="0" smtClean="0">
                <a:solidFill>
                  <a:schemeClr val="bg1"/>
                </a:solidFill>
              </a:rPr>
              <a:t>Him </a:t>
            </a:r>
            <a:r>
              <a:rPr lang="en-US" sz="2400" dirty="0">
                <a:solidFill>
                  <a:schemeClr val="bg1"/>
                </a:solidFill>
              </a:rPr>
              <a:t>better. </a:t>
            </a:r>
            <a:r>
              <a:rPr lang="en-US" sz="2400" baseline="30000" dirty="0">
                <a:solidFill>
                  <a:schemeClr val="bg1"/>
                </a:solidFill>
              </a:rPr>
              <a:t>18 </a:t>
            </a:r>
            <a:r>
              <a:rPr lang="en-US" sz="2400" dirty="0">
                <a:solidFill>
                  <a:schemeClr val="bg1"/>
                </a:solidFill>
              </a:rPr>
              <a:t> I pray also that the eyes of your heart may be enlightened in order that you may know the hope to which </a:t>
            </a:r>
            <a:r>
              <a:rPr lang="en-US" sz="2400" dirty="0" smtClean="0">
                <a:solidFill>
                  <a:schemeClr val="bg1"/>
                </a:solidFill>
              </a:rPr>
              <a:t>He </a:t>
            </a:r>
            <a:r>
              <a:rPr lang="en-US" sz="2400" dirty="0">
                <a:solidFill>
                  <a:schemeClr val="bg1"/>
                </a:solidFill>
              </a:rPr>
              <a:t>has called you, the riches of </a:t>
            </a:r>
            <a:r>
              <a:rPr lang="en-US" sz="2400" dirty="0" smtClean="0">
                <a:solidFill>
                  <a:schemeClr val="bg1"/>
                </a:solidFill>
              </a:rPr>
              <a:t>His </a:t>
            </a:r>
            <a:r>
              <a:rPr lang="en-US" sz="2400" dirty="0">
                <a:solidFill>
                  <a:schemeClr val="bg1"/>
                </a:solidFill>
              </a:rPr>
              <a:t>glorious inheritance in the saints, </a:t>
            </a:r>
            <a:r>
              <a:rPr lang="en-US" sz="2400" baseline="30000" dirty="0">
                <a:solidFill>
                  <a:schemeClr val="bg1"/>
                </a:solidFill>
              </a:rPr>
              <a:t>19 </a:t>
            </a:r>
            <a:r>
              <a:rPr lang="en-US" sz="2400" dirty="0">
                <a:solidFill>
                  <a:schemeClr val="bg1"/>
                </a:solidFill>
              </a:rPr>
              <a:t> and his incomparably great power for us who believe. That power is like the working of his mighty strength, </a:t>
            </a:r>
            <a:r>
              <a:rPr lang="en-US" sz="2400" b="1" dirty="0">
                <a:solidFill>
                  <a:schemeClr val="bg1"/>
                </a:solidFill>
              </a:rPr>
              <a:t>Ephesians 1:17-19 (NIV) </a:t>
            </a:r>
            <a:endParaRPr lang="en-US" sz="2400" dirty="0">
              <a:solidFill>
                <a:schemeClr val="bg1"/>
              </a:solidFill>
            </a:endParaRPr>
          </a:p>
        </p:txBody>
      </p:sp>
      <p:sp>
        <p:nvSpPr>
          <p:cNvPr id="4" name="TextBox 3"/>
          <p:cNvSpPr txBox="1"/>
          <p:nvPr/>
        </p:nvSpPr>
        <p:spPr>
          <a:xfrm>
            <a:off x="262550" y="1892082"/>
            <a:ext cx="9397497" cy="646331"/>
          </a:xfrm>
          <a:prstGeom prst="rect">
            <a:avLst/>
          </a:prstGeom>
          <a:noFill/>
        </p:spPr>
        <p:txBody>
          <a:bodyPr wrap="square" rtlCol="0">
            <a:spAutoFit/>
          </a:bodyPr>
          <a:lstStyle/>
          <a:p>
            <a:r>
              <a:rPr lang="en-US" b="1" dirty="0" smtClean="0">
                <a:solidFill>
                  <a:schemeClr val="accent5">
                    <a:lumMod val="40000"/>
                    <a:lumOff val="60000"/>
                  </a:schemeClr>
                </a:solidFill>
              </a:rPr>
              <a:t>WITHOUT THE KNOWLEDGE OF HIS GLORIOUS RICHES – WE ARE CLUELESS AS TO ANY OF OUR PRIVILEGES – AND WILL LIVE IGNORANT AND UNPRODUCTIVE </a:t>
            </a:r>
          </a:p>
        </p:txBody>
      </p:sp>
      <p:sp>
        <p:nvSpPr>
          <p:cNvPr id="5" name="Rectangle 4"/>
          <p:cNvSpPr/>
          <p:nvPr/>
        </p:nvSpPr>
        <p:spPr>
          <a:xfrm>
            <a:off x="298764" y="2687639"/>
            <a:ext cx="9198321" cy="1107996"/>
          </a:xfrm>
          <a:prstGeom prst="rect">
            <a:avLst/>
          </a:prstGeom>
        </p:spPr>
        <p:txBody>
          <a:bodyPr wrap="square">
            <a:spAutoFit/>
          </a:bodyPr>
          <a:lstStyle/>
          <a:p>
            <a:r>
              <a:rPr lang="en-US" sz="2200" dirty="0">
                <a:solidFill>
                  <a:srgbClr val="FFFF00"/>
                </a:solidFill>
              </a:rPr>
              <a:t> For if you possess these qualities in increasing measure, they will keep you from being ineffective and unproductive in your knowledge of our Lord Jesus Christ. </a:t>
            </a:r>
            <a:r>
              <a:rPr lang="en-US" sz="2200" b="1" dirty="0">
                <a:solidFill>
                  <a:srgbClr val="FFFF00"/>
                </a:solidFill>
              </a:rPr>
              <a:t>2 Peter </a:t>
            </a:r>
            <a:r>
              <a:rPr lang="en-US" sz="2200" b="1" dirty="0" smtClean="0">
                <a:solidFill>
                  <a:srgbClr val="FFFF00"/>
                </a:solidFill>
              </a:rPr>
              <a:t>1:8</a:t>
            </a:r>
            <a:endParaRPr lang="en-US" sz="2200" dirty="0">
              <a:solidFill>
                <a:srgbClr val="FFFF00"/>
              </a:solidFill>
            </a:endParaRPr>
          </a:p>
        </p:txBody>
      </p:sp>
    </p:spTree>
    <p:extLst>
      <p:ext uri="{BB962C8B-B14F-4D97-AF65-F5344CB8AC3E}">
        <p14:creationId xmlns:p14="http://schemas.microsoft.com/office/powerpoint/2010/main" val="15708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44546A"/>
      </a:dk2>
      <a:lt2>
        <a:srgbClr val="E7E6E6"/>
      </a:lt2>
      <a:accent1>
        <a:srgbClr val="7A1380"/>
      </a:accent1>
      <a:accent2>
        <a:srgbClr val="0C1A69"/>
      </a:accent2>
      <a:accent3>
        <a:srgbClr val="F4292E"/>
      </a:accent3>
      <a:accent4>
        <a:srgbClr val="FD49C1"/>
      </a:accent4>
      <a:accent5>
        <a:srgbClr val="15C7C7"/>
      </a:accent5>
      <a:accent6>
        <a:srgbClr val="02DCFA"/>
      </a:accent6>
      <a:hlink>
        <a:srgbClr val="0563C1"/>
      </a:hlink>
      <a:folHlink>
        <a:srgbClr val="954F72"/>
      </a:folHlink>
    </a:clrScheme>
    <a:fontScheme name="Custom 31">
      <a:majorFont>
        <a:latin typeface="Posterama Bold"/>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extLst>
    <a:ext uri="{05A4C25C-085E-4340-85A3-A5531E510DB2}">
      <thm15:themeFamily xmlns:thm15="http://schemas.microsoft.com/office/thememl/2012/main" xmlns="" name="Tech Pitch Deck_TM33781529_Win32_JC_v3" id="{862F7C05-3205-4562-AA5F-868BCB6856F9}" vid="{97BBE2DD-0E32-4C1B-8BB2-0414672F3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2" ma:contentTypeDescription="Create a new document." ma:contentTypeScope="" ma:versionID="5a5774fd28510f591f3d0476b60c796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656ce980f6f53fc96333c5ee30c32b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66D2D45-3944-4D77-9142-02FD272EF319}">
  <ds:schemaRefs>
    <ds:schemaRef ds:uri="http://schemas.microsoft.com/sharepoint/v3/contenttype/forms"/>
  </ds:schemaRefs>
</ds:datastoreItem>
</file>

<file path=customXml/itemProps2.xml><?xml version="1.0" encoding="utf-8"?>
<ds:datastoreItem xmlns:ds="http://schemas.openxmlformats.org/officeDocument/2006/customXml" ds:itemID="{0C08EBEC-4760-45C2-B3A3-10A1EA338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58F013-9E4A-4975-A97B-33FEBC5FEE80}">
  <ds:schemaRefs>
    <ds:schemaRef ds:uri="230e9df3-be65-4c73-a93b-d1236ebd677e"/>
    <ds:schemaRef ds:uri="http://www.w3.org/XML/1998/namespace"/>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 ds:uri="71af3243-3dd4-4a8d-8c0d-dd76da1f02a5"/>
    <ds:schemaRef ds:uri="http://purl.org/dc/elements/1.1/"/>
    <ds:schemaRef ds:uri="http://schemas.openxmlformats.org/package/2006/metadata/core-properties"/>
    <ds:schemaRef ds:uri="16c05727-aa75-4e4a-9b5f-8a80a1165891"/>
    <ds:schemaRef ds:uri="http://schemas.microsoft.com/sharepoint/v3"/>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Metro</Template>
  <TotalTime>0</TotalTime>
  <Words>1542</Words>
  <Application>Microsoft Office PowerPoint</Application>
  <PresentationFormat>Custom</PresentationFormat>
  <Paragraphs>122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2021-08-17T04:23:05Z</dcterms:created>
  <dcterms:modified xsi:type="dcterms:W3CDTF">2024-11-17T16:44:33Z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