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77" r:id="rId2"/>
    <p:sldId id="303" r:id="rId3"/>
    <p:sldId id="290" r:id="rId4"/>
    <p:sldId id="280" r:id="rId5"/>
    <p:sldId id="295" r:id="rId6"/>
    <p:sldId id="301" r:id="rId7"/>
    <p:sldId id="302" r:id="rId8"/>
    <p:sldId id="285" r:id="rId9"/>
    <p:sldId id="286" r:id="rId10"/>
    <p:sldId id="287" r:id="rId11"/>
    <p:sldId id="288" r:id="rId12"/>
    <p:sldId id="278" r:id="rId13"/>
    <p:sldId id="298" r:id="rId14"/>
    <p:sldId id="299" r:id="rId15"/>
    <p:sldId id="300" r:id="rId16"/>
    <p:sldId id="297" r:id="rId17"/>
    <p:sldId id="279" r:id="rId18"/>
    <p:sldId id="281" r:id="rId19"/>
    <p:sldId id="291" r:id="rId20"/>
    <p:sldId id="292" r:id="rId21"/>
    <p:sldId id="293" r:id="rId22"/>
    <p:sldId id="294" r:id="rId23"/>
    <p:sldId id="282" r:id="rId24"/>
    <p:sldId id="296" r:id="rId25"/>
    <p:sldId id="283"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F66E09-A27C-48FC-AB71-588FB4362A67}" v="33" dt="2025-04-27T12:33:49.098"/>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4" autoAdjust="0"/>
  </p:normalViewPr>
  <p:slideViewPr>
    <p:cSldViewPr snapToGrid="0">
      <p:cViewPr>
        <p:scale>
          <a:sx n="55" d="100"/>
          <a:sy n="55" d="100"/>
        </p:scale>
        <p:origin x="-2628" y="-1266"/>
      </p:cViewPr>
      <p:guideLst>
        <p:guide orient="horz" pos="2160"/>
        <p:guide pos="384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lade" userId="a0f30abecd459ac6" providerId="LiveId" clId="{47F66E09-A27C-48FC-AB71-588FB4362A67}"/>
    <pc:docChg chg="undo redo custSel addSld delSld modSld sldOrd">
      <pc:chgData name="Daniel Slade" userId="a0f30abecd459ac6" providerId="LiveId" clId="{47F66E09-A27C-48FC-AB71-588FB4362A67}" dt="2025-04-27T12:34:27.268" v="5460" actId="115"/>
      <pc:docMkLst>
        <pc:docMk/>
      </pc:docMkLst>
      <pc:sldChg chg="del">
        <pc:chgData name="Daniel Slade" userId="a0f30abecd459ac6" providerId="LiveId" clId="{47F66E09-A27C-48FC-AB71-588FB4362A67}" dt="2025-04-26T11:20:14.205" v="101" actId="2696"/>
        <pc:sldMkLst>
          <pc:docMk/>
          <pc:sldMk cId="142462048" sldId="267"/>
        </pc:sldMkLst>
      </pc:sldChg>
      <pc:sldChg chg="del">
        <pc:chgData name="Daniel Slade" userId="a0f30abecd459ac6" providerId="LiveId" clId="{47F66E09-A27C-48FC-AB71-588FB4362A67}" dt="2025-04-26T11:20:17.716" v="102" actId="2696"/>
        <pc:sldMkLst>
          <pc:docMk/>
          <pc:sldMk cId="579920876" sldId="268"/>
        </pc:sldMkLst>
      </pc:sldChg>
      <pc:sldChg chg="del">
        <pc:chgData name="Daniel Slade" userId="a0f30abecd459ac6" providerId="LiveId" clId="{47F66E09-A27C-48FC-AB71-588FB4362A67}" dt="2025-04-26T11:20:24.594" v="104" actId="2696"/>
        <pc:sldMkLst>
          <pc:docMk/>
          <pc:sldMk cId="2557302982" sldId="269"/>
        </pc:sldMkLst>
      </pc:sldChg>
      <pc:sldChg chg="del">
        <pc:chgData name="Daniel Slade" userId="a0f30abecd459ac6" providerId="LiveId" clId="{47F66E09-A27C-48FC-AB71-588FB4362A67}" dt="2025-04-26T11:20:21.139" v="103" actId="2696"/>
        <pc:sldMkLst>
          <pc:docMk/>
          <pc:sldMk cId="1181435729" sldId="270"/>
        </pc:sldMkLst>
      </pc:sldChg>
      <pc:sldChg chg="del">
        <pc:chgData name="Daniel Slade" userId="a0f30abecd459ac6" providerId="LiveId" clId="{47F66E09-A27C-48FC-AB71-588FB4362A67}" dt="2025-04-26T11:20:28.929" v="105" actId="2696"/>
        <pc:sldMkLst>
          <pc:docMk/>
          <pc:sldMk cId="3963179634" sldId="271"/>
        </pc:sldMkLst>
      </pc:sldChg>
      <pc:sldChg chg="del">
        <pc:chgData name="Daniel Slade" userId="a0f30abecd459ac6" providerId="LiveId" clId="{47F66E09-A27C-48FC-AB71-588FB4362A67}" dt="2025-04-26T11:20:34.668" v="106" actId="2696"/>
        <pc:sldMkLst>
          <pc:docMk/>
          <pc:sldMk cId="114670211" sldId="272"/>
        </pc:sldMkLst>
      </pc:sldChg>
      <pc:sldChg chg="del">
        <pc:chgData name="Daniel Slade" userId="a0f30abecd459ac6" providerId="LiveId" clId="{47F66E09-A27C-48FC-AB71-588FB4362A67}" dt="2025-04-26T11:20:40.440" v="107" actId="2696"/>
        <pc:sldMkLst>
          <pc:docMk/>
          <pc:sldMk cId="1940049094" sldId="273"/>
        </pc:sldMkLst>
      </pc:sldChg>
      <pc:sldChg chg="del">
        <pc:chgData name="Daniel Slade" userId="a0f30abecd459ac6" providerId="LiveId" clId="{47F66E09-A27C-48FC-AB71-588FB4362A67}" dt="2025-04-26T11:20:57.776" v="110" actId="2696"/>
        <pc:sldMkLst>
          <pc:docMk/>
          <pc:sldMk cId="908817056" sldId="274"/>
        </pc:sldMkLst>
      </pc:sldChg>
      <pc:sldChg chg="del">
        <pc:chgData name="Daniel Slade" userId="a0f30abecd459ac6" providerId="LiveId" clId="{47F66E09-A27C-48FC-AB71-588FB4362A67}" dt="2025-04-26T11:20:50.064" v="108" actId="2696"/>
        <pc:sldMkLst>
          <pc:docMk/>
          <pc:sldMk cId="1593453088" sldId="275"/>
        </pc:sldMkLst>
      </pc:sldChg>
      <pc:sldChg chg="del">
        <pc:chgData name="Daniel Slade" userId="a0f30abecd459ac6" providerId="LiveId" clId="{47F66E09-A27C-48FC-AB71-588FB4362A67}" dt="2025-04-26T11:20:54.138" v="109" actId="2696"/>
        <pc:sldMkLst>
          <pc:docMk/>
          <pc:sldMk cId="3392644443" sldId="276"/>
        </pc:sldMkLst>
      </pc:sldChg>
      <pc:sldChg chg="modSp mod">
        <pc:chgData name="Daniel Slade" userId="a0f30abecd459ac6" providerId="LiveId" clId="{47F66E09-A27C-48FC-AB71-588FB4362A67}" dt="2025-04-27T11:32:30.554" v="5015" actId="313"/>
        <pc:sldMkLst>
          <pc:docMk/>
          <pc:sldMk cId="353226357" sldId="277"/>
        </pc:sldMkLst>
        <pc:spChg chg="mod">
          <ac:chgData name="Daniel Slade" userId="a0f30abecd459ac6" providerId="LiveId" clId="{47F66E09-A27C-48FC-AB71-588FB4362A67}" dt="2025-04-27T11:32:30.554" v="5015" actId="313"/>
          <ac:spMkLst>
            <pc:docMk/>
            <pc:sldMk cId="353226357" sldId="277"/>
            <ac:spMk id="2" creationId="{00000000-0000-0000-0000-000000000000}"/>
          </ac:spMkLst>
        </pc:spChg>
      </pc:sldChg>
      <pc:sldChg chg="addSp delSp modSp mod ord modClrScheme chgLayout">
        <pc:chgData name="Daniel Slade" userId="a0f30abecd459ac6" providerId="LiveId" clId="{47F66E09-A27C-48FC-AB71-588FB4362A67}" dt="2025-04-27T12:32:04.929" v="5452" actId="20577"/>
        <pc:sldMkLst>
          <pc:docMk/>
          <pc:sldMk cId="2248098621" sldId="278"/>
        </pc:sldMkLst>
        <pc:spChg chg="mod ord">
          <ac:chgData name="Daniel Slade" userId="a0f30abecd459ac6" providerId="LiveId" clId="{47F66E09-A27C-48FC-AB71-588FB4362A67}" dt="2025-04-27T09:19:39.964" v="2242" actId="27636"/>
          <ac:spMkLst>
            <pc:docMk/>
            <pc:sldMk cId="2248098621" sldId="278"/>
            <ac:spMk id="2" creationId="{E6D562F5-4F79-5697-FE29-D7D2F176A094}"/>
          </ac:spMkLst>
        </pc:spChg>
        <pc:spChg chg="del mod ord">
          <ac:chgData name="Daniel Slade" userId="a0f30abecd459ac6" providerId="LiveId" clId="{47F66E09-A27C-48FC-AB71-588FB4362A67}" dt="2025-04-26T14:44:50.220" v="2107" actId="700"/>
          <ac:spMkLst>
            <pc:docMk/>
            <pc:sldMk cId="2248098621" sldId="278"/>
            <ac:spMk id="3" creationId="{E57167A9-82C8-8C1A-11A2-D263DF2DA6BC}"/>
          </ac:spMkLst>
        </pc:spChg>
        <pc:spChg chg="add mod ord">
          <ac:chgData name="Daniel Slade" userId="a0f30abecd459ac6" providerId="LiveId" clId="{47F66E09-A27C-48FC-AB71-588FB4362A67}" dt="2025-04-27T11:58:27.046" v="5044" actId="20577"/>
          <ac:spMkLst>
            <pc:docMk/>
            <pc:sldMk cId="2248098621" sldId="278"/>
            <ac:spMk id="4" creationId="{0F1E9299-44C6-DB00-3CFE-005DC3822204}"/>
          </ac:spMkLst>
        </pc:spChg>
        <pc:spChg chg="add mod ord">
          <ac:chgData name="Daniel Slade" userId="a0f30abecd459ac6" providerId="LiveId" clId="{47F66E09-A27C-48FC-AB71-588FB4362A67}" dt="2025-04-27T12:32:04.929" v="5452" actId="20577"/>
          <ac:spMkLst>
            <pc:docMk/>
            <pc:sldMk cId="2248098621" sldId="278"/>
            <ac:spMk id="5" creationId="{A7E171F3-41DC-D5FF-E025-86EFEC41E1A2}"/>
          </ac:spMkLst>
        </pc:spChg>
        <pc:spChg chg="add mod ord">
          <ac:chgData name="Daniel Slade" userId="a0f30abecd459ac6" providerId="LiveId" clId="{47F66E09-A27C-48FC-AB71-588FB4362A67}" dt="2025-04-27T09:20:16.448" v="2269" actId="20577"/>
          <ac:spMkLst>
            <pc:docMk/>
            <pc:sldMk cId="2248098621" sldId="278"/>
            <ac:spMk id="6" creationId="{A3557010-BFB9-F92E-F0EF-046DB14D3A7D}"/>
          </ac:spMkLst>
        </pc:spChg>
        <pc:spChg chg="add mod ord">
          <ac:chgData name="Daniel Slade" userId="a0f30abecd459ac6" providerId="LiveId" clId="{47F66E09-A27C-48FC-AB71-588FB4362A67}" dt="2025-04-27T12:31:32.649" v="5447" actId="20577"/>
          <ac:spMkLst>
            <pc:docMk/>
            <pc:sldMk cId="2248098621" sldId="278"/>
            <ac:spMk id="7" creationId="{4C388E66-2113-5200-EFB6-62EE9F89C052}"/>
          </ac:spMkLst>
        </pc:spChg>
      </pc:sldChg>
      <pc:sldChg chg="modSp mod">
        <pc:chgData name="Daniel Slade" userId="a0f30abecd459ac6" providerId="LiveId" clId="{47F66E09-A27C-48FC-AB71-588FB4362A67}" dt="2025-04-27T11:16:35.410" v="4999" actId="20577"/>
        <pc:sldMkLst>
          <pc:docMk/>
          <pc:sldMk cId="227504146" sldId="279"/>
        </pc:sldMkLst>
        <pc:spChg chg="mod">
          <ac:chgData name="Daniel Slade" userId="a0f30abecd459ac6" providerId="LiveId" clId="{47F66E09-A27C-48FC-AB71-588FB4362A67}" dt="2025-04-27T11:10:38.904" v="4861" actId="20577"/>
          <ac:spMkLst>
            <pc:docMk/>
            <pc:sldMk cId="227504146" sldId="279"/>
            <ac:spMk id="2" creationId="{D70A2AA2-98D9-C24E-FF5A-5C18F37BBA30}"/>
          </ac:spMkLst>
        </pc:spChg>
        <pc:spChg chg="mod">
          <ac:chgData name="Daniel Slade" userId="a0f30abecd459ac6" providerId="LiveId" clId="{47F66E09-A27C-48FC-AB71-588FB4362A67}" dt="2025-04-27T11:16:35.410" v="4999" actId="20577"/>
          <ac:spMkLst>
            <pc:docMk/>
            <pc:sldMk cId="227504146" sldId="279"/>
            <ac:spMk id="3" creationId="{301B0DD3-8CBB-C590-85D1-2BB5688E4605}"/>
          </ac:spMkLst>
        </pc:spChg>
      </pc:sldChg>
      <pc:sldChg chg="modSp new mod">
        <pc:chgData name="Daniel Slade" userId="a0f30abecd459ac6" providerId="LiveId" clId="{47F66E09-A27C-48FC-AB71-588FB4362A67}" dt="2025-04-27T12:34:27.268" v="5460" actId="115"/>
        <pc:sldMkLst>
          <pc:docMk/>
          <pc:sldMk cId="981803536" sldId="280"/>
        </pc:sldMkLst>
        <pc:spChg chg="mod">
          <ac:chgData name="Daniel Slade" userId="a0f30abecd459ac6" providerId="LiveId" clId="{47F66E09-A27C-48FC-AB71-588FB4362A67}" dt="2025-04-26T11:17:31.668" v="27" actId="20577"/>
          <ac:spMkLst>
            <pc:docMk/>
            <pc:sldMk cId="981803536" sldId="280"/>
            <ac:spMk id="2" creationId="{3F6644D9-7FA6-717D-1C5F-B880D9A443CC}"/>
          </ac:spMkLst>
        </pc:spChg>
        <pc:spChg chg="mod">
          <ac:chgData name="Daniel Slade" userId="a0f30abecd459ac6" providerId="LiveId" clId="{47F66E09-A27C-48FC-AB71-588FB4362A67}" dt="2025-04-27T12:34:27.268" v="5460" actId="115"/>
          <ac:spMkLst>
            <pc:docMk/>
            <pc:sldMk cId="981803536" sldId="280"/>
            <ac:spMk id="3" creationId="{1B264EA9-8AC6-B4F4-F0AB-81189F68702C}"/>
          </ac:spMkLst>
        </pc:spChg>
      </pc:sldChg>
      <pc:sldChg chg="modSp new mod">
        <pc:chgData name="Daniel Slade" userId="a0f30abecd459ac6" providerId="LiveId" clId="{47F66E09-A27C-48FC-AB71-588FB4362A67}" dt="2025-04-27T11:08:35.043" v="4782" actId="20577"/>
        <pc:sldMkLst>
          <pc:docMk/>
          <pc:sldMk cId="2886392353" sldId="281"/>
        </pc:sldMkLst>
        <pc:spChg chg="mod">
          <ac:chgData name="Daniel Slade" userId="a0f30abecd459ac6" providerId="LiveId" clId="{47F66E09-A27C-48FC-AB71-588FB4362A67}" dt="2025-04-27T11:03:42.928" v="4639" actId="5793"/>
          <ac:spMkLst>
            <pc:docMk/>
            <pc:sldMk cId="2886392353" sldId="281"/>
            <ac:spMk id="2" creationId="{9E5C44A0-8A15-9F67-59B8-87CC616437AC}"/>
          </ac:spMkLst>
        </pc:spChg>
        <pc:spChg chg="mod">
          <ac:chgData name="Daniel Slade" userId="a0f30abecd459ac6" providerId="LiveId" clId="{47F66E09-A27C-48FC-AB71-588FB4362A67}" dt="2025-04-27T11:08:35.043" v="4782" actId="20577"/>
          <ac:spMkLst>
            <pc:docMk/>
            <pc:sldMk cId="2886392353" sldId="281"/>
            <ac:spMk id="3" creationId="{E8E2B4AF-C41C-CD26-E825-0246425AF5CB}"/>
          </ac:spMkLst>
        </pc:spChg>
      </pc:sldChg>
      <pc:sldChg chg="modSp new mod">
        <pc:chgData name="Daniel Slade" userId="a0f30abecd459ac6" providerId="LiveId" clId="{47F66E09-A27C-48FC-AB71-588FB4362A67}" dt="2025-04-27T12:11:40.269" v="5078" actId="20577"/>
        <pc:sldMkLst>
          <pc:docMk/>
          <pc:sldMk cId="3480559071" sldId="282"/>
        </pc:sldMkLst>
        <pc:spChg chg="mod">
          <ac:chgData name="Daniel Slade" userId="a0f30abecd459ac6" providerId="LiveId" clId="{47F66E09-A27C-48FC-AB71-588FB4362A67}" dt="2025-04-26T13:33:00.580" v="1535" actId="20577"/>
          <ac:spMkLst>
            <pc:docMk/>
            <pc:sldMk cId="3480559071" sldId="282"/>
            <ac:spMk id="2" creationId="{0AC56A4F-80C2-2265-F833-1008458BE529}"/>
          </ac:spMkLst>
        </pc:spChg>
        <pc:spChg chg="mod">
          <ac:chgData name="Daniel Slade" userId="a0f30abecd459ac6" providerId="LiveId" clId="{47F66E09-A27C-48FC-AB71-588FB4362A67}" dt="2025-04-27T12:11:40.269" v="5078" actId="20577"/>
          <ac:spMkLst>
            <pc:docMk/>
            <pc:sldMk cId="3480559071" sldId="282"/>
            <ac:spMk id="3" creationId="{80487473-AA72-E7BE-73F0-CE1E6221D263}"/>
          </ac:spMkLst>
        </pc:spChg>
      </pc:sldChg>
      <pc:sldChg chg="modSp new mod">
        <pc:chgData name="Daniel Slade" userId="a0f30abecd459ac6" providerId="LiveId" clId="{47F66E09-A27C-48FC-AB71-588FB4362A67}" dt="2025-04-26T11:19:53.462" v="100" actId="20577"/>
        <pc:sldMkLst>
          <pc:docMk/>
          <pc:sldMk cId="3124230858" sldId="283"/>
        </pc:sldMkLst>
        <pc:spChg chg="mod">
          <ac:chgData name="Daniel Slade" userId="a0f30abecd459ac6" providerId="LiveId" clId="{47F66E09-A27C-48FC-AB71-588FB4362A67}" dt="2025-04-26T11:19:53.462" v="100" actId="20577"/>
          <ac:spMkLst>
            <pc:docMk/>
            <pc:sldMk cId="3124230858" sldId="283"/>
            <ac:spMk id="2" creationId="{3ABCC769-D987-6A9F-AA8B-2ED7C19F6371}"/>
          </ac:spMkLst>
        </pc:spChg>
      </pc:sldChg>
      <pc:sldChg chg="new">
        <pc:chgData name="Daniel Slade" userId="a0f30abecd459ac6" providerId="LiveId" clId="{47F66E09-A27C-48FC-AB71-588FB4362A67}" dt="2025-04-26T11:19:29.816" v="77" actId="680"/>
        <pc:sldMkLst>
          <pc:docMk/>
          <pc:sldMk cId="2219282139" sldId="284"/>
        </pc:sldMkLst>
      </pc:sldChg>
      <pc:sldChg chg="modSp new mod">
        <pc:chgData name="Daniel Slade" userId="a0f30abecd459ac6" providerId="LiveId" clId="{47F66E09-A27C-48FC-AB71-588FB4362A67}" dt="2025-04-27T09:49:49.494" v="2868" actId="255"/>
        <pc:sldMkLst>
          <pc:docMk/>
          <pc:sldMk cId="2799291671" sldId="285"/>
        </pc:sldMkLst>
        <pc:spChg chg="mod">
          <ac:chgData name="Daniel Slade" userId="a0f30abecd459ac6" providerId="LiveId" clId="{47F66E09-A27C-48FC-AB71-588FB4362A67}" dt="2025-04-26T11:39:18.015" v="624" actId="20577"/>
          <ac:spMkLst>
            <pc:docMk/>
            <pc:sldMk cId="2799291671" sldId="285"/>
            <ac:spMk id="2" creationId="{3BE1D304-914F-4A0F-7948-2FD048188B57}"/>
          </ac:spMkLst>
        </pc:spChg>
        <pc:spChg chg="mod">
          <ac:chgData name="Daniel Slade" userId="a0f30abecd459ac6" providerId="LiveId" clId="{47F66E09-A27C-48FC-AB71-588FB4362A67}" dt="2025-04-27T09:49:49.494" v="2868" actId="255"/>
          <ac:spMkLst>
            <pc:docMk/>
            <pc:sldMk cId="2799291671" sldId="285"/>
            <ac:spMk id="3" creationId="{38626549-F409-3D20-FF98-862E1674C220}"/>
          </ac:spMkLst>
        </pc:spChg>
      </pc:sldChg>
      <pc:sldChg chg="modSp new mod">
        <pc:chgData name="Daniel Slade" userId="a0f30abecd459ac6" providerId="LiveId" clId="{47F66E09-A27C-48FC-AB71-588FB4362A67}" dt="2025-04-27T11:52:13.077" v="5021" actId="27636"/>
        <pc:sldMkLst>
          <pc:docMk/>
          <pc:sldMk cId="4013412718" sldId="286"/>
        </pc:sldMkLst>
        <pc:spChg chg="mod">
          <ac:chgData name="Daniel Slade" userId="a0f30abecd459ac6" providerId="LiveId" clId="{47F66E09-A27C-48FC-AB71-588FB4362A67}" dt="2025-04-26T11:40:42.075" v="634" actId="20577"/>
          <ac:spMkLst>
            <pc:docMk/>
            <pc:sldMk cId="4013412718" sldId="286"/>
            <ac:spMk id="2" creationId="{3E437427-7CA4-3CDC-3998-B02CCC2ADE54}"/>
          </ac:spMkLst>
        </pc:spChg>
        <pc:spChg chg="mod">
          <ac:chgData name="Daniel Slade" userId="a0f30abecd459ac6" providerId="LiveId" clId="{47F66E09-A27C-48FC-AB71-588FB4362A67}" dt="2025-04-27T11:52:13.077" v="5021" actId="27636"/>
          <ac:spMkLst>
            <pc:docMk/>
            <pc:sldMk cId="4013412718" sldId="286"/>
            <ac:spMk id="3" creationId="{4A5B8913-EBA7-2D45-6235-95B3642B461E}"/>
          </ac:spMkLst>
        </pc:spChg>
      </pc:sldChg>
      <pc:sldChg chg="modSp new mod">
        <pc:chgData name="Daniel Slade" userId="a0f30abecd459ac6" providerId="LiveId" clId="{47F66E09-A27C-48FC-AB71-588FB4362A67}" dt="2025-04-27T11:53:18.358" v="5032" actId="5793"/>
        <pc:sldMkLst>
          <pc:docMk/>
          <pc:sldMk cId="3757232012" sldId="287"/>
        </pc:sldMkLst>
        <pc:spChg chg="mod">
          <ac:chgData name="Daniel Slade" userId="a0f30abecd459ac6" providerId="LiveId" clId="{47F66E09-A27C-48FC-AB71-588FB4362A67}" dt="2025-04-26T11:41:13.706" v="644" actId="20577"/>
          <ac:spMkLst>
            <pc:docMk/>
            <pc:sldMk cId="3757232012" sldId="287"/>
            <ac:spMk id="2" creationId="{FF8ADB95-5E38-6825-2F13-38520C831C5A}"/>
          </ac:spMkLst>
        </pc:spChg>
        <pc:spChg chg="mod">
          <ac:chgData name="Daniel Slade" userId="a0f30abecd459ac6" providerId="LiveId" clId="{47F66E09-A27C-48FC-AB71-588FB4362A67}" dt="2025-04-27T11:53:18.358" v="5032" actId="5793"/>
          <ac:spMkLst>
            <pc:docMk/>
            <pc:sldMk cId="3757232012" sldId="287"/>
            <ac:spMk id="3" creationId="{AE865CE7-46E5-529F-8D5F-A28F3259BD97}"/>
          </ac:spMkLst>
        </pc:spChg>
      </pc:sldChg>
      <pc:sldChg chg="modSp new mod">
        <pc:chgData name="Daniel Slade" userId="a0f30abecd459ac6" providerId="LiveId" clId="{47F66E09-A27C-48FC-AB71-588FB4362A67}" dt="2025-04-27T11:57:11.636" v="5038" actId="20577"/>
        <pc:sldMkLst>
          <pc:docMk/>
          <pc:sldMk cId="3433983726" sldId="288"/>
        </pc:sldMkLst>
        <pc:spChg chg="mod">
          <ac:chgData name="Daniel Slade" userId="a0f30abecd459ac6" providerId="LiveId" clId="{47F66E09-A27C-48FC-AB71-588FB4362A67}" dt="2025-04-27T11:41:27.082" v="5016" actId="313"/>
          <ac:spMkLst>
            <pc:docMk/>
            <pc:sldMk cId="3433983726" sldId="288"/>
            <ac:spMk id="2" creationId="{A24200A3-BF83-5136-7D1F-271F26721781}"/>
          </ac:spMkLst>
        </pc:spChg>
        <pc:spChg chg="mod">
          <ac:chgData name="Daniel Slade" userId="a0f30abecd459ac6" providerId="LiveId" clId="{47F66E09-A27C-48FC-AB71-588FB4362A67}" dt="2025-04-27T11:57:11.636" v="5038" actId="20577"/>
          <ac:spMkLst>
            <pc:docMk/>
            <pc:sldMk cId="3433983726" sldId="288"/>
            <ac:spMk id="3" creationId="{A1C682DF-F1B7-D9C7-0F2F-AFF81E6D59A3}"/>
          </ac:spMkLst>
        </pc:spChg>
      </pc:sldChg>
      <pc:sldChg chg="modSp new del mod">
        <pc:chgData name="Daniel Slade" userId="a0f30abecd459ac6" providerId="LiveId" clId="{47F66E09-A27C-48FC-AB71-588FB4362A67}" dt="2025-04-27T11:57:01.719" v="5037" actId="2696"/>
        <pc:sldMkLst>
          <pc:docMk/>
          <pc:sldMk cId="3489908404" sldId="289"/>
        </pc:sldMkLst>
        <pc:spChg chg="mod">
          <ac:chgData name="Daniel Slade" userId="a0f30abecd459ac6" providerId="LiveId" clId="{47F66E09-A27C-48FC-AB71-588FB4362A67}" dt="2025-04-26T11:43:02.372" v="666" actId="20577"/>
          <ac:spMkLst>
            <pc:docMk/>
            <pc:sldMk cId="3489908404" sldId="289"/>
            <ac:spMk id="2" creationId="{13E1EB60-F879-7B77-0850-787523009919}"/>
          </ac:spMkLst>
        </pc:spChg>
        <pc:spChg chg="mod">
          <ac:chgData name="Daniel Slade" userId="a0f30abecd459ac6" providerId="LiveId" clId="{47F66E09-A27C-48FC-AB71-588FB4362A67}" dt="2025-04-27T11:56:24.825" v="5034" actId="20577"/>
          <ac:spMkLst>
            <pc:docMk/>
            <pc:sldMk cId="3489908404" sldId="289"/>
            <ac:spMk id="3" creationId="{8FAA7493-D5D7-0F69-BCCF-80A8C423409A}"/>
          </ac:spMkLst>
        </pc:spChg>
      </pc:sldChg>
      <pc:sldChg chg="modSp new mod ord">
        <pc:chgData name="Daniel Slade" userId="a0f30abecd459ac6" providerId="LiveId" clId="{47F66E09-A27C-48FC-AB71-588FB4362A67}" dt="2025-04-27T12:21:56.570" v="5303" actId="113"/>
        <pc:sldMkLst>
          <pc:docMk/>
          <pc:sldMk cId="1842159056" sldId="290"/>
        </pc:sldMkLst>
        <pc:spChg chg="mod">
          <ac:chgData name="Daniel Slade" userId="a0f30abecd459ac6" providerId="LiveId" clId="{47F66E09-A27C-48FC-AB71-588FB4362A67}" dt="2025-04-26T11:53:24.914" v="803" actId="20577"/>
          <ac:spMkLst>
            <pc:docMk/>
            <pc:sldMk cId="1842159056" sldId="290"/>
            <ac:spMk id="2" creationId="{EA0C893A-01D5-0E5F-7070-8DE34A403C59}"/>
          </ac:spMkLst>
        </pc:spChg>
        <pc:spChg chg="mod">
          <ac:chgData name="Daniel Slade" userId="a0f30abecd459ac6" providerId="LiveId" clId="{47F66E09-A27C-48FC-AB71-588FB4362A67}" dt="2025-04-27T12:21:56.570" v="5303" actId="113"/>
          <ac:spMkLst>
            <pc:docMk/>
            <pc:sldMk cId="1842159056" sldId="290"/>
            <ac:spMk id="3" creationId="{8AE82CF5-2273-96E6-078F-5BC927E2E8F0}"/>
          </ac:spMkLst>
        </pc:spChg>
      </pc:sldChg>
      <pc:sldChg chg="modSp new mod">
        <pc:chgData name="Daniel Slade" userId="a0f30abecd459ac6" providerId="LiveId" clId="{47F66E09-A27C-48FC-AB71-588FB4362A67}" dt="2025-04-27T11:07:31.118" v="4766" actId="20577"/>
        <pc:sldMkLst>
          <pc:docMk/>
          <pc:sldMk cId="2209516527" sldId="291"/>
        </pc:sldMkLst>
        <pc:spChg chg="mod">
          <ac:chgData name="Daniel Slade" userId="a0f30abecd459ac6" providerId="LiveId" clId="{47F66E09-A27C-48FC-AB71-588FB4362A67}" dt="2025-04-27T11:03:33.157" v="4633" actId="20577"/>
          <ac:spMkLst>
            <pc:docMk/>
            <pc:sldMk cId="2209516527" sldId="291"/>
            <ac:spMk id="2" creationId="{C402F0F9-6164-FD6B-5616-B4ED3E572A60}"/>
          </ac:spMkLst>
        </pc:spChg>
        <pc:spChg chg="mod">
          <ac:chgData name="Daniel Slade" userId="a0f30abecd459ac6" providerId="LiveId" clId="{47F66E09-A27C-48FC-AB71-588FB4362A67}" dt="2025-04-27T11:07:31.118" v="4766" actId="20577"/>
          <ac:spMkLst>
            <pc:docMk/>
            <pc:sldMk cId="2209516527" sldId="291"/>
            <ac:spMk id="3" creationId="{17348FE3-87F2-B61B-76B9-F0121471E656}"/>
          </ac:spMkLst>
        </pc:spChg>
      </pc:sldChg>
      <pc:sldChg chg="modSp new mod">
        <pc:chgData name="Daniel Slade" userId="a0f30abecd459ac6" providerId="LiveId" clId="{47F66E09-A27C-48FC-AB71-588FB4362A67}" dt="2025-04-27T11:06:23.410" v="4743" actId="20577"/>
        <pc:sldMkLst>
          <pc:docMk/>
          <pc:sldMk cId="2996174478" sldId="292"/>
        </pc:sldMkLst>
        <pc:spChg chg="mod">
          <ac:chgData name="Daniel Slade" userId="a0f30abecd459ac6" providerId="LiveId" clId="{47F66E09-A27C-48FC-AB71-588FB4362A67}" dt="2025-04-27T11:03:53.674" v="4645" actId="5793"/>
          <ac:spMkLst>
            <pc:docMk/>
            <pc:sldMk cId="2996174478" sldId="292"/>
            <ac:spMk id="2" creationId="{54C5E51A-44DE-BFA3-D24C-6929F3B4583E}"/>
          </ac:spMkLst>
        </pc:spChg>
        <pc:spChg chg="mod">
          <ac:chgData name="Daniel Slade" userId="a0f30abecd459ac6" providerId="LiveId" clId="{47F66E09-A27C-48FC-AB71-588FB4362A67}" dt="2025-04-27T11:06:23.410" v="4743" actId="20577"/>
          <ac:spMkLst>
            <pc:docMk/>
            <pc:sldMk cId="2996174478" sldId="292"/>
            <ac:spMk id="3" creationId="{DF803574-8FDF-CABB-7BD2-C6D47E8D2BDA}"/>
          </ac:spMkLst>
        </pc:spChg>
      </pc:sldChg>
      <pc:sldChg chg="modSp new mod">
        <pc:chgData name="Daniel Slade" userId="a0f30abecd459ac6" providerId="LiveId" clId="{47F66E09-A27C-48FC-AB71-588FB4362A67}" dt="2025-04-27T11:05:33.256" v="4714" actId="20577"/>
        <pc:sldMkLst>
          <pc:docMk/>
          <pc:sldMk cId="2577796686" sldId="293"/>
        </pc:sldMkLst>
        <pc:spChg chg="mod">
          <ac:chgData name="Daniel Slade" userId="a0f30abecd459ac6" providerId="LiveId" clId="{47F66E09-A27C-48FC-AB71-588FB4362A67}" dt="2025-04-27T11:04:03.125" v="4651" actId="5793"/>
          <ac:spMkLst>
            <pc:docMk/>
            <pc:sldMk cId="2577796686" sldId="293"/>
            <ac:spMk id="2" creationId="{09445559-6406-BF2E-2FCE-FD4D8DB49E22}"/>
          </ac:spMkLst>
        </pc:spChg>
        <pc:spChg chg="mod">
          <ac:chgData name="Daniel Slade" userId="a0f30abecd459ac6" providerId="LiveId" clId="{47F66E09-A27C-48FC-AB71-588FB4362A67}" dt="2025-04-27T11:05:33.256" v="4714" actId="20577"/>
          <ac:spMkLst>
            <pc:docMk/>
            <pc:sldMk cId="2577796686" sldId="293"/>
            <ac:spMk id="3" creationId="{A517E7B5-E380-F601-74F8-AD423EFEFD14}"/>
          </ac:spMkLst>
        </pc:spChg>
      </pc:sldChg>
      <pc:sldChg chg="modSp new mod">
        <pc:chgData name="Daniel Slade" userId="a0f30abecd459ac6" providerId="LiveId" clId="{47F66E09-A27C-48FC-AB71-588FB4362A67}" dt="2025-04-27T11:08:05.720" v="4774" actId="20577"/>
        <pc:sldMkLst>
          <pc:docMk/>
          <pc:sldMk cId="1195805742" sldId="294"/>
        </pc:sldMkLst>
        <pc:spChg chg="mod">
          <ac:chgData name="Daniel Slade" userId="a0f30abecd459ac6" providerId="LiveId" clId="{47F66E09-A27C-48FC-AB71-588FB4362A67}" dt="2025-04-27T11:04:10.794" v="4657" actId="5793"/>
          <ac:spMkLst>
            <pc:docMk/>
            <pc:sldMk cId="1195805742" sldId="294"/>
            <ac:spMk id="2" creationId="{4AF562CD-945B-30D2-B65B-05A2BACE1071}"/>
          </ac:spMkLst>
        </pc:spChg>
        <pc:spChg chg="mod">
          <ac:chgData name="Daniel Slade" userId="a0f30abecd459ac6" providerId="LiveId" clId="{47F66E09-A27C-48FC-AB71-588FB4362A67}" dt="2025-04-27T11:08:05.720" v="4774" actId="20577"/>
          <ac:spMkLst>
            <pc:docMk/>
            <pc:sldMk cId="1195805742" sldId="294"/>
            <ac:spMk id="3" creationId="{E6E07295-E1C3-A3EF-6C36-296347A25510}"/>
          </ac:spMkLst>
        </pc:spChg>
      </pc:sldChg>
      <pc:sldChg chg="addSp delSp modSp new mod ord modClrScheme chgLayout">
        <pc:chgData name="Daniel Slade" userId="a0f30abecd459ac6" providerId="LiveId" clId="{47F66E09-A27C-48FC-AB71-588FB4362A67}" dt="2025-04-27T11:14:06.117" v="4979" actId="20577"/>
        <pc:sldMkLst>
          <pc:docMk/>
          <pc:sldMk cId="1826884474" sldId="295"/>
        </pc:sldMkLst>
        <pc:spChg chg="del mod ord">
          <ac:chgData name="Daniel Slade" userId="a0f30abecd459ac6" providerId="LiveId" clId="{47F66E09-A27C-48FC-AB71-588FB4362A67}" dt="2025-04-26T14:45:15.567" v="2109" actId="700"/>
          <ac:spMkLst>
            <pc:docMk/>
            <pc:sldMk cId="1826884474" sldId="295"/>
            <ac:spMk id="2" creationId="{FBA17858-476F-C461-B676-9852AD3D0711}"/>
          </ac:spMkLst>
        </pc:spChg>
        <pc:spChg chg="del">
          <ac:chgData name="Daniel Slade" userId="a0f30abecd459ac6" providerId="LiveId" clId="{47F66E09-A27C-48FC-AB71-588FB4362A67}" dt="2025-04-26T14:45:15.567" v="2109" actId="700"/>
          <ac:spMkLst>
            <pc:docMk/>
            <pc:sldMk cId="1826884474" sldId="295"/>
            <ac:spMk id="3" creationId="{B523E744-2252-F0F6-0EC0-B48B54981BF0}"/>
          </ac:spMkLst>
        </pc:spChg>
        <pc:spChg chg="del mod ord">
          <ac:chgData name="Daniel Slade" userId="a0f30abecd459ac6" providerId="LiveId" clId="{47F66E09-A27C-48FC-AB71-588FB4362A67}" dt="2025-04-26T14:45:15.567" v="2109" actId="700"/>
          <ac:spMkLst>
            <pc:docMk/>
            <pc:sldMk cId="1826884474" sldId="295"/>
            <ac:spMk id="4" creationId="{E81A333E-8B2E-6D5A-125D-C720BA8BBEFE}"/>
          </ac:spMkLst>
        </pc:spChg>
        <pc:spChg chg="del">
          <ac:chgData name="Daniel Slade" userId="a0f30abecd459ac6" providerId="LiveId" clId="{47F66E09-A27C-48FC-AB71-588FB4362A67}" dt="2025-04-26T14:45:15.567" v="2109" actId="700"/>
          <ac:spMkLst>
            <pc:docMk/>
            <pc:sldMk cId="1826884474" sldId="295"/>
            <ac:spMk id="5" creationId="{0738BEB7-012F-35F4-92A3-1134FA420C41}"/>
          </ac:spMkLst>
        </pc:spChg>
        <pc:spChg chg="del">
          <ac:chgData name="Daniel Slade" userId="a0f30abecd459ac6" providerId="LiveId" clId="{47F66E09-A27C-48FC-AB71-588FB4362A67}" dt="2025-04-26T14:45:15.567" v="2109" actId="700"/>
          <ac:spMkLst>
            <pc:docMk/>
            <pc:sldMk cId="1826884474" sldId="295"/>
            <ac:spMk id="6" creationId="{862523E0-164F-E7DE-EF40-A1655873EA58}"/>
          </ac:spMkLst>
        </pc:spChg>
        <pc:spChg chg="add mod ord">
          <ac:chgData name="Daniel Slade" userId="a0f30abecd459ac6" providerId="LiveId" clId="{47F66E09-A27C-48FC-AB71-588FB4362A67}" dt="2025-04-27T11:14:06.117" v="4979" actId="20577"/>
          <ac:spMkLst>
            <pc:docMk/>
            <pc:sldMk cId="1826884474" sldId="295"/>
            <ac:spMk id="7" creationId="{878839D8-FFF2-8A69-CA65-90A7EF9CD30E}"/>
          </ac:spMkLst>
        </pc:spChg>
        <pc:spChg chg="add mod ord">
          <ac:chgData name="Daniel Slade" userId="a0f30abecd459ac6" providerId="LiveId" clId="{47F66E09-A27C-48FC-AB71-588FB4362A67}" dt="2025-04-26T14:48:55.512" v="2173" actId="255"/>
          <ac:spMkLst>
            <pc:docMk/>
            <pc:sldMk cId="1826884474" sldId="295"/>
            <ac:spMk id="8" creationId="{EC04ECBC-2E71-DAAC-AEF9-13023B5F9861}"/>
          </ac:spMkLst>
        </pc:spChg>
      </pc:sldChg>
      <pc:sldChg chg="modSp new mod">
        <pc:chgData name="Daniel Slade" userId="a0f30abecd459ac6" providerId="LiveId" clId="{47F66E09-A27C-48FC-AB71-588FB4362A67}" dt="2025-04-27T09:43:24.423" v="2836" actId="20577"/>
        <pc:sldMkLst>
          <pc:docMk/>
          <pc:sldMk cId="1753759918" sldId="296"/>
        </pc:sldMkLst>
        <pc:spChg chg="mod">
          <ac:chgData name="Daniel Slade" userId="a0f30abecd459ac6" providerId="LiveId" clId="{47F66E09-A27C-48FC-AB71-588FB4362A67}" dt="2025-04-27T09:42:11.392" v="2826" actId="20577"/>
          <ac:spMkLst>
            <pc:docMk/>
            <pc:sldMk cId="1753759918" sldId="296"/>
            <ac:spMk id="2" creationId="{DAFA73F5-E7C0-2813-859E-2F1F5050D6FB}"/>
          </ac:spMkLst>
        </pc:spChg>
        <pc:spChg chg="mod">
          <ac:chgData name="Daniel Slade" userId="a0f30abecd459ac6" providerId="LiveId" clId="{47F66E09-A27C-48FC-AB71-588FB4362A67}" dt="2025-04-27T09:43:24.423" v="2836" actId="20577"/>
          <ac:spMkLst>
            <pc:docMk/>
            <pc:sldMk cId="1753759918" sldId="296"/>
            <ac:spMk id="3" creationId="{D7004160-9E03-AD9C-B859-64A0A3E335C5}"/>
          </ac:spMkLst>
        </pc:spChg>
      </pc:sldChg>
      <pc:sldChg chg="addSp delSp modSp new mod modClrScheme chgLayout">
        <pc:chgData name="Daniel Slade" userId="a0f30abecd459ac6" providerId="LiveId" clId="{47F66E09-A27C-48FC-AB71-588FB4362A67}" dt="2025-04-27T10:29:05.149" v="3813" actId="20577"/>
        <pc:sldMkLst>
          <pc:docMk/>
          <pc:sldMk cId="1100078762" sldId="297"/>
        </pc:sldMkLst>
        <pc:spChg chg="del mod ord">
          <ac:chgData name="Daniel Slade" userId="a0f30abecd459ac6" providerId="LiveId" clId="{47F66E09-A27C-48FC-AB71-588FB4362A67}" dt="2025-04-27T09:51:56.704" v="2885" actId="700"/>
          <ac:spMkLst>
            <pc:docMk/>
            <pc:sldMk cId="1100078762" sldId="297"/>
            <ac:spMk id="2" creationId="{79B9423E-6F6A-5538-BE10-CBDF830DF090}"/>
          </ac:spMkLst>
        </pc:spChg>
        <pc:spChg chg="del">
          <ac:chgData name="Daniel Slade" userId="a0f30abecd459ac6" providerId="LiveId" clId="{47F66E09-A27C-48FC-AB71-588FB4362A67}" dt="2025-04-27T09:51:56.704" v="2885" actId="700"/>
          <ac:spMkLst>
            <pc:docMk/>
            <pc:sldMk cId="1100078762" sldId="297"/>
            <ac:spMk id="3" creationId="{E3AA1D22-A91C-2DBE-3E75-C41499E9B94F}"/>
          </ac:spMkLst>
        </pc:spChg>
        <pc:spChg chg="del mod ord">
          <ac:chgData name="Daniel Slade" userId="a0f30abecd459ac6" providerId="LiveId" clId="{47F66E09-A27C-48FC-AB71-588FB4362A67}" dt="2025-04-27T09:51:56.704" v="2885" actId="700"/>
          <ac:spMkLst>
            <pc:docMk/>
            <pc:sldMk cId="1100078762" sldId="297"/>
            <ac:spMk id="4" creationId="{C76ACEB4-B242-80F6-CEE8-A0DA9B4A8A50}"/>
          </ac:spMkLst>
        </pc:spChg>
        <pc:spChg chg="del">
          <ac:chgData name="Daniel Slade" userId="a0f30abecd459ac6" providerId="LiveId" clId="{47F66E09-A27C-48FC-AB71-588FB4362A67}" dt="2025-04-27T09:51:56.704" v="2885" actId="700"/>
          <ac:spMkLst>
            <pc:docMk/>
            <pc:sldMk cId="1100078762" sldId="297"/>
            <ac:spMk id="5" creationId="{D5FCCA7E-5362-A300-FA06-8B260DA7296A}"/>
          </ac:spMkLst>
        </pc:spChg>
        <pc:spChg chg="del">
          <ac:chgData name="Daniel Slade" userId="a0f30abecd459ac6" providerId="LiveId" clId="{47F66E09-A27C-48FC-AB71-588FB4362A67}" dt="2025-04-27T09:51:56.704" v="2885" actId="700"/>
          <ac:spMkLst>
            <pc:docMk/>
            <pc:sldMk cId="1100078762" sldId="297"/>
            <ac:spMk id="6" creationId="{47A7EEBD-C5F3-1A0C-D7C4-2FFFC14C9905}"/>
          </ac:spMkLst>
        </pc:spChg>
        <pc:spChg chg="add mod ord">
          <ac:chgData name="Daniel Slade" userId="a0f30abecd459ac6" providerId="LiveId" clId="{47F66E09-A27C-48FC-AB71-588FB4362A67}" dt="2025-04-27T10:29:05.149" v="3813" actId="20577"/>
          <ac:spMkLst>
            <pc:docMk/>
            <pc:sldMk cId="1100078762" sldId="297"/>
            <ac:spMk id="7" creationId="{EC698BF4-4336-96B6-5B9F-55EEF8665E13}"/>
          </ac:spMkLst>
        </pc:spChg>
        <pc:spChg chg="add mod ord">
          <ac:chgData name="Daniel Slade" userId="a0f30abecd459ac6" providerId="LiveId" clId="{47F66E09-A27C-48FC-AB71-588FB4362A67}" dt="2025-04-27T10:29:02.081" v="3812" actId="14100"/>
          <ac:spMkLst>
            <pc:docMk/>
            <pc:sldMk cId="1100078762" sldId="297"/>
            <ac:spMk id="8" creationId="{608AA425-2E83-78F4-4D44-FE761CC71176}"/>
          </ac:spMkLst>
        </pc:spChg>
      </pc:sldChg>
      <pc:sldChg chg="addSp delSp modSp new mod modClrScheme chgLayout">
        <pc:chgData name="Daniel Slade" userId="a0f30abecd459ac6" providerId="LiveId" clId="{47F66E09-A27C-48FC-AB71-588FB4362A67}" dt="2025-04-27T10:26:43.730" v="3773" actId="20577"/>
        <pc:sldMkLst>
          <pc:docMk/>
          <pc:sldMk cId="1640321520" sldId="298"/>
        </pc:sldMkLst>
        <pc:spChg chg="del mod ord">
          <ac:chgData name="Daniel Slade" userId="a0f30abecd459ac6" providerId="LiveId" clId="{47F66E09-A27C-48FC-AB71-588FB4362A67}" dt="2025-04-27T10:25:18.606" v="3750" actId="700"/>
          <ac:spMkLst>
            <pc:docMk/>
            <pc:sldMk cId="1640321520" sldId="298"/>
            <ac:spMk id="2" creationId="{BF153820-4E6C-40AC-EF9F-661D6B666633}"/>
          </ac:spMkLst>
        </pc:spChg>
        <pc:spChg chg="del">
          <ac:chgData name="Daniel Slade" userId="a0f30abecd459ac6" providerId="LiveId" clId="{47F66E09-A27C-48FC-AB71-588FB4362A67}" dt="2025-04-27T10:25:18.606" v="3750" actId="700"/>
          <ac:spMkLst>
            <pc:docMk/>
            <pc:sldMk cId="1640321520" sldId="298"/>
            <ac:spMk id="3" creationId="{6B6930F2-213F-7B3D-2DB2-9DA7CAE2422F}"/>
          </ac:spMkLst>
        </pc:spChg>
        <pc:spChg chg="del mod ord">
          <ac:chgData name="Daniel Slade" userId="a0f30abecd459ac6" providerId="LiveId" clId="{47F66E09-A27C-48FC-AB71-588FB4362A67}" dt="2025-04-27T10:25:18.606" v="3750" actId="700"/>
          <ac:spMkLst>
            <pc:docMk/>
            <pc:sldMk cId="1640321520" sldId="298"/>
            <ac:spMk id="4" creationId="{1E7335B3-4D31-2B72-9701-CFA68037E0DF}"/>
          </ac:spMkLst>
        </pc:spChg>
        <pc:spChg chg="del">
          <ac:chgData name="Daniel Slade" userId="a0f30abecd459ac6" providerId="LiveId" clId="{47F66E09-A27C-48FC-AB71-588FB4362A67}" dt="2025-04-27T10:25:18.606" v="3750" actId="700"/>
          <ac:spMkLst>
            <pc:docMk/>
            <pc:sldMk cId="1640321520" sldId="298"/>
            <ac:spMk id="5" creationId="{900FF682-3857-0A8F-FB94-5C1D8E08B268}"/>
          </ac:spMkLst>
        </pc:spChg>
        <pc:spChg chg="del">
          <ac:chgData name="Daniel Slade" userId="a0f30abecd459ac6" providerId="LiveId" clId="{47F66E09-A27C-48FC-AB71-588FB4362A67}" dt="2025-04-27T10:25:18.606" v="3750" actId="700"/>
          <ac:spMkLst>
            <pc:docMk/>
            <pc:sldMk cId="1640321520" sldId="298"/>
            <ac:spMk id="6" creationId="{74C25404-C830-FD59-97F3-3F50779AB942}"/>
          </ac:spMkLst>
        </pc:spChg>
        <pc:spChg chg="add mod ord">
          <ac:chgData name="Daniel Slade" userId="a0f30abecd459ac6" providerId="LiveId" clId="{47F66E09-A27C-48FC-AB71-588FB4362A67}" dt="2025-04-27T10:26:43.730" v="3773" actId="20577"/>
          <ac:spMkLst>
            <pc:docMk/>
            <pc:sldMk cId="1640321520" sldId="298"/>
            <ac:spMk id="7" creationId="{175E3118-6462-9682-6EF1-ED0BEA4AC954}"/>
          </ac:spMkLst>
        </pc:spChg>
        <pc:spChg chg="add mod ord">
          <ac:chgData name="Daniel Slade" userId="a0f30abecd459ac6" providerId="LiveId" clId="{47F66E09-A27C-48FC-AB71-588FB4362A67}" dt="2025-04-27T10:25:46.465" v="3755" actId="255"/>
          <ac:spMkLst>
            <pc:docMk/>
            <pc:sldMk cId="1640321520" sldId="298"/>
            <ac:spMk id="8" creationId="{E00A34E9-8875-7878-A0EA-0F2ACB1BDD87}"/>
          </ac:spMkLst>
        </pc:spChg>
      </pc:sldChg>
      <pc:sldChg chg="modSp new mod">
        <pc:chgData name="Daniel Slade" userId="a0f30abecd459ac6" providerId="LiveId" clId="{47F66E09-A27C-48FC-AB71-588FB4362A67}" dt="2025-04-27T10:27:40.249" v="3791" actId="20577"/>
        <pc:sldMkLst>
          <pc:docMk/>
          <pc:sldMk cId="3737324145" sldId="299"/>
        </pc:sldMkLst>
        <pc:spChg chg="mod">
          <ac:chgData name="Daniel Slade" userId="a0f30abecd459ac6" providerId="LiveId" clId="{47F66E09-A27C-48FC-AB71-588FB4362A67}" dt="2025-04-27T10:26:54.951" v="3786" actId="20577"/>
          <ac:spMkLst>
            <pc:docMk/>
            <pc:sldMk cId="3737324145" sldId="299"/>
            <ac:spMk id="2" creationId="{ECE407AE-09C1-7061-55A0-47FD84CC7DDC}"/>
          </ac:spMkLst>
        </pc:spChg>
        <pc:spChg chg="mod">
          <ac:chgData name="Daniel Slade" userId="a0f30abecd459ac6" providerId="LiveId" clId="{47F66E09-A27C-48FC-AB71-588FB4362A67}" dt="2025-04-27T10:27:40.249" v="3791" actId="20577"/>
          <ac:spMkLst>
            <pc:docMk/>
            <pc:sldMk cId="3737324145" sldId="299"/>
            <ac:spMk id="3" creationId="{89F71AC2-F0A0-C0A8-E11E-D39BAC455992}"/>
          </ac:spMkLst>
        </pc:spChg>
      </pc:sldChg>
      <pc:sldChg chg="modSp new mod">
        <pc:chgData name="Daniel Slade" userId="a0f30abecd459ac6" providerId="LiveId" clId="{47F66E09-A27C-48FC-AB71-588FB4362A67}" dt="2025-04-27T10:28:33.844" v="3808" actId="255"/>
        <pc:sldMkLst>
          <pc:docMk/>
          <pc:sldMk cId="3959396583" sldId="300"/>
        </pc:sldMkLst>
        <pc:spChg chg="mod">
          <ac:chgData name="Daniel Slade" userId="a0f30abecd459ac6" providerId="LiveId" clId="{47F66E09-A27C-48FC-AB71-588FB4362A67}" dt="2025-04-27T10:28:04.204" v="3804" actId="20577"/>
          <ac:spMkLst>
            <pc:docMk/>
            <pc:sldMk cId="3959396583" sldId="300"/>
            <ac:spMk id="2" creationId="{BF62C857-08F4-52E4-E5A8-30B473687FBB}"/>
          </ac:spMkLst>
        </pc:spChg>
        <pc:spChg chg="mod">
          <ac:chgData name="Daniel Slade" userId="a0f30abecd459ac6" providerId="LiveId" clId="{47F66E09-A27C-48FC-AB71-588FB4362A67}" dt="2025-04-27T10:28:33.844" v="3808" actId="255"/>
          <ac:spMkLst>
            <pc:docMk/>
            <pc:sldMk cId="3959396583" sldId="300"/>
            <ac:spMk id="3" creationId="{9EC63F1F-1A4F-E442-A1C7-5A37B468200D}"/>
          </ac:spMkLst>
        </pc:spChg>
      </pc:sldChg>
      <pc:sldChg chg="modSp new mod ord">
        <pc:chgData name="Daniel Slade" userId="a0f30abecd459ac6" providerId="LiveId" clId="{47F66E09-A27C-48FC-AB71-588FB4362A67}" dt="2025-04-27T11:00:23.787" v="4613"/>
        <pc:sldMkLst>
          <pc:docMk/>
          <pc:sldMk cId="4017035883" sldId="301"/>
        </pc:sldMkLst>
        <pc:spChg chg="mod">
          <ac:chgData name="Daniel Slade" userId="a0f30abecd459ac6" providerId="LiveId" clId="{47F66E09-A27C-48FC-AB71-588FB4362A67}" dt="2025-04-27T10:33:33.187" v="3840" actId="20577"/>
          <ac:spMkLst>
            <pc:docMk/>
            <pc:sldMk cId="4017035883" sldId="301"/>
            <ac:spMk id="2" creationId="{B103E424-EA54-58A5-B22E-21FF9876F82C}"/>
          </ac:spMkLst>
        </pc:spChg>
        <pc:spChg chg="mod">
          <ac:chgData name="Daniel Slade" userId="a0f30abecd459ac6" providerId="LiveId" clId="{47F66E09-A27C-48FC-AB71-588FB4362A67}" dt="2025-04-27T10:48:53.257" v="4327" actId="113"/>
          <ac:spMkLst>
            <pc:docMk/>
            <pc:sldMk cId="4017035883" sldId="301"/>
            <ac:spMk id="3" creationId="{5B4EFDBF-2CE6-92DD-6AD2-B9CFDFB88C98}"/>
          </ac:spMkLst>
        </pc:spChg>
      </pc:sldChg>
      <pc:sldChg chg="modSp new mod ord">
        <pc:chgData name="Daniel Slade" userId="a0f30abecd459ac6" providerId="LiveId" clId="{47F66E09-A27C-48FC-AB71-588FB4362A67}" dt="2025-04-27T12:14:24.626" v="5100" actId="20577"/>
        <pc:sldMkLst>
          <pc:docMk/>
          <pc:sldMk cId="1947972639" sldId="302"/>
        </pc:sldMkLst>
        <pc:spChg chg="mod">
          <ac:chgData name="Daniel Slade" userId="a0f30abecd459ac6" providerId="LiveId" clId="{47F66E09-A27C-48FC-AB71-588FB4362A67}" dt="2025-04-27T10:37:35.922" v="3891" actId="20577"/>
          <ac:spMkLst>
            <pc:docMk/>
            <pc:sldMk cId="1947972639" sldId="302"/>
            <ac:spMk id="2" creationId="{3731D1F7-0809-27BE-DCAB-8E75A19FBA9F}"/>
          </ac:spMkLst>
        </pc:spChg>
        <pc:spChg chg="mod">
          <ac:chgData name="Daniel Slade" userId="a0f30abecd459ac6" providerId="LiveId" clId="{47F66E09-A27C-48FC-AB71-588FB4362A67}" dt="2025-04-27T12:14:24.626" v="5100" actId="20577"/>
          <ac:spMkLst>
            <pc:docMk/>
            <pc:sldMk cId="1947972639" sldId="302"/>
            <ac:spMk id="3" creationId="{268961F9-16C9-868B-AB0B-D17DBC46F80C}"/>
          </ac:spMkLst>
        </pc:spChg>
      </pc:sldChg>
      <pc:sldChg chg="addSp delSp modSp new mod modClrScheme chgLayout">
        <pc:chgData name="Daniel Slade" userId="a0f30abecd459ac6" providerId="LiveId" clId="{47F66E09-A27C-48FC-AB71-588FB4362A67}" dt="2025-04-27T12:19:51.681" v="5302" actId="255"/>
        <pc:sldMkLst>
          <pc:docMk/>
          <pc:sldMk cId="2062151580" sldId="303"/>
        </pc:sldMkLst>
        <pc:spChg chg="del mod ord">
          <ac:chgData name="Daniel Slade" userId="a0f30abecd459ac6" providerId="LiveId" clId="{47F66E09-A27C-48FC-AB71-588FB4362A67}" dt="2025-04-27T12:16:11.385" v="5121" actId="700"/>
          <ac:spMkLst>
            <pc:docMk/>
            <pc:sldMk cId="2062151580" sldId="303"/>
            <ac:spMk id="2" creationId="{500A6A28-DD8D-3292-ABF9-2739D7448369}"/>
          </ac:spMkLst>
        </pc:spChg>
        <pc:spChg chg="del mod">
          <ac:chgData name="Daniel Slade" userId="a0f30abecd459ac6" providerId="LiveId" clId="{47F66E09-A27C-48FC-AB71-588FB4362A67}" dt="2025-04-27T12:16:11.385" v="5121" actId="700"/>
          <ac:spMkLst>
            <pc:docMk/>
            <pc:sldMk cId="2062151580" sldId="303"/>
            <ac:spMk id="3" creationId="{0DDAEE7F-CDE8-CC21-7CD5-9C62897AD469}"/>
          </ac:spMkLst>
        </pc:spChg>
        <pc:spChg chg="mod ord">
          <ac:chgData name="Daniel Slade" userId="a0f30abecd459ac6" providerId="LiveId" clId="{47F66E09-A27C-48FC-AB71-588FB4362A67}" dt="2025-04-27T12:16:11.385" v="5121" actId="700"/>
          <ac:spMkLst>
            <pc:docMk/>
            <pc:sldMk cId="2062151580" sldId="303"/>
            <ac:spMk id="4" creationId="{2706191C-B823-61C1-6710-B269CF12048B}"/>
          </ac:spMkLst>
        </pc:spChg>
        <pc:spChg chg="add mod ord">
          <ac:chgData name="Daniel Slade" userId="a0f30abecd459ac6" providerId="LiveId" clId="{47F66E09-A27C-48FC-AB71-588FB4362A67}" dt="2025-04-27T12:19:51.681" v="5302" actId="255"/>
          <ac:spMkLst>
            <pc:docMk/>
            <pc:sldMk cId="2062151580" sldId="303"/>
            <ac:spMk id="5" creationId="{8A28A7C0-39A5-A87A-23F7-CB0E67F0F69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4/27/2025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4/27/2025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Adapted from Carl Fechner's Growing Deep and Strong, Strategies of a Religious Spirit</a:t>
            </a:r>
            <a:endParaRPr lang="en-US" dirty="0"/>
          </a:p>
        </p:txBody>
      </p:sp>
      <p:sp>
        <p:nvSpPr>
          <p:cNvPr id="4" name="Date Placeholder 3"/>
          <p:cNvSpPr>
            <a:spLocks noGrp="1"/>
          </p:cNvSpPr>
          <p:nvPr>
            <p:ph type="dt" sz="half" idx="10"/>
          </p:nvPr>
        </p:nvSpPr>
        <p:spPr/>
        <p:txBody>
          <a:bodyPr/>
          <a:lstStyle/>
          <a:p>
            <a:fld id="{37E85A02-9BCA-40B8-8ABD-C5EA44A7E868}" type="datetime1">
              <a:rPr lang="en-US" smtClean="0"/>
              <a:t>4/27/2025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Adapted from Carl Fechner's Growing Deep and Strong, Strategies of a Religious Spirit</a:t>
            </a:r>
            <a:endParaRPr lang="en-US" dirty="0"/>
          </a:p>
        </p:txBody>
      </p:sp>
      <p:sp>
        <p:nvSpPr>
          <p:cNvPr id="4" name="Date Placeholder 3"/>
          <p:cNvSpPr>
            <a:spLocks noGrp="1"/>
          </p:cNvSpPr>
          <p:nvPr>
            <p:ph type="dt" sz="half" idx="10"/>
          </p:nvPr>
        </p:nvSpPr>
        <p:spPr/>
        <p:txBody>
          <a:bodyPr/>
          <a:lstStyle/>
          <a:p>
            <a:fld id="{DA620BFB-A0A5-40D5-A2FB-A984CBDE155A}" type="datetime1">
              <a:rPr lang="en-US" smtClean="0"/>
              <a:t>4/27/2025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Adapted from Carl Fechner's Growing Deep and Strong, Strategies of a Religious Spirit</a:t>
            </a:r>
            <a:endParaRPr lang="en-US" dirty="0"/>
          </a:p>
        </p:txBody>
      </p:sp>
      <p:sp>
        <p:nvSpPr>
          <p:cNvPr id="4" name="Date Placeholder 3"/>
          <p:cNvSpPr>
            <a:spLocks noGrp="1"/>
          </p:cNvSpPr>
          <p:nvPr>
            <p:ph type="dt" sz="half" idx="10"/>
          </p:nvPr>
        </p:nvSpPr>
        <p:spPr/>
        <p:txBody>
          <a:bodyPr/>
          <a:lstStyle/>
          <a:p>
            <a:fld id="{E0211BF9-B5C5-44C5-823D-094DC8BE0DEE}" type="datetime1">
              <a:rPr lang="en-US" smtClean="0"/>
              <a:t>4/27/2025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Adapted from Carl Fechner's Growing Deep and Strong, Strategies of a Religious Spirit</a:t>
            </a:r>
            <a:endParaRPr lang="en-US" dirty="0"/>
          </a:p>
        </p:txBody>
      </p:sp>
      <p:sp>
        <p:nvSpPr>
          <p:cNvPr id="5" name="Date Placeholder 4"/>
          <p:cNvSpPr>
            <a:spLocks noGrp="1"/>
          </p:cNvSpPr>
          <p:nvPr>
            <p:ph type="dt" sz="half" idx="10"/>
          </p:nvPr>
        </p:nvSpPr>
        <p:spPr/>
        <p:txBody>
          <a:bodyPr/>
          <a:lstStyle/>
          <a:p>
            <a:fld id="{F7C30B63-600D-4E5F-8EB3-8AA8E0D3A569}" type="datetime1">
              <a:rPr lang="en-US" smtClean="0"/>
              <a:t>4/27/2025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Adapted from Carl Fechner's Growing Deep and Strong, Strategies of a Religious Spirit</a:t>
            </a:r>
            <a:endParaRPr lang="en-US" dirty="0"/>
          </a:p>
        </p:txBody>
      </p:sp>
      <p:sp>
        <p:nvSpPr>
          <p:cNvPr id="7" name="Date Placeholder 6"/>
          <p:cNvSpPr>
            <a:spLocks noGrp="1"/>
          </p:cNvSpPr>
          <p:nvPr>
            <p:ph type="dt" sz="half" idx="10"/>
          </p:nvPr>
        </p:nvSpPr>
        <p:spPr/>
        <p:txBody>
          <a:bodyPr/>
          <a:lstStyle/>
          <a:p>
            <a:fld id="{6F15B2A1-630F-49CF-B920-A080DA4EBAD3}" type="datetime1">
              <a:rPr lang="en-US" smtClean="0"/>
              <a:t>4/27/2025</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Adapted from Carl Fechner's Growing Deep and Strong, Strategies of a Religious Spirit</a:t>
            </a:r>
            <a:endParaRPr lang="en-US" dirty="0"/>
          </a:p>
        </p:txBody>
      </p:sp>
      <p:sp>
        <p:nvSpPr>
          <p:cNvPr id="3" name="Date Placeholder 2"/>
          <p:cNvSpPr>
            <a:spLocks noGrp="1"/>
          </p:cNvSpPr>
          <p:nvPr>
            <p:ph type="dt" sz="half" idx="10"/>
          </p:nvPr>
        </p:nvSpPr>
        <p:spPr/>
        <p:txBody>
          <a:bodyPr/>
          <a:lstStyle/>
          <a:p>
            <a:fld id="{ECAA0625-CF68-42D6-BFD5-7FF068847017}" type="datetime1">
              <a:rPr lang="en-US" smtClean="0"/>
              <a:t>4/27/2025</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Adapted from Carl Fechner's Growing Deep and Strong, Strategies of a Religious Spirit</a:t>
            </a:r>
            <a:endParaRPr lang="en-US" dirty="0"/>
          </a:p>
        </p:txBody>
      </p:sp>
      <p:sp>
        <p:nvSpPr>
          <p:cNvPr id="2" name="Date Placeholder 1"/>
          <p:cNvSpPr>
            <a:spLocks noGrp="1"/>
          </p:cNvSpPr>
          <p:nvPr>
            <p:ph type="dt" sz="half" idx="10"/>
          </p:nvPr>
        </p:nvSpPr>
        <p:spPr/>
        <p:txBody>
          <a:bodyPr/>
          <a:lstStyle/>
          <a:p>
            <a:fld id="{CE1C9A83-1E03-4D8A-9753-D08C0DE8A4A6}" type="datetime1">
              <a:rPr lang="en-US" smtClean="0"/>
              <a:t>4/27/2025</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1"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a:t>Adapted from Carl Fechner's Growing Deep and Strong, Strategies of a Religious Spirit</a:t>
            </a:r>
            <a:endParaRPr lang="en-US" dirty="0"/>
          </a:p>
        </p:txBody>
      </p:sp>
      <p:sp>
        <p:nvSpPr>
          <p:cNvPr id="5" name="Date Placeholder 4"/>
          <p:cNvSpPr>
            <a:spLocks noGrp="1"/>
          </p:cNvSpPr>
          <p:nvPr>
            <p:ph type="dt" sz="half" idx="10"/>
          </p:nvPr>
        </p:nvSpPr>
        <p:spPr/>
        <p:txBody>
          <a:bodyPr/>
          <a:lstStyle/>
          <a:p>
            <a:fld id="{EC9418E4-28BF-4F2D-8C66-2B2774A4A96A}" type="datetime1">
              <a:rPr lang="en-US" smtClean="0"/>
              <a:t>4/27/2025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0"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Adapted from Carl Fechner's Growing Deep and Strong, Strategies of a Religious Spirit</a:t>
            </a:r>
            <a:endParaRPr lang="en-US" dirty="0"/>
          </a:p>
        </p:txBody>
      </p:sp>
      <p:sp>
        <p:nvSpPr>
          <p:cNvPr id="5" name="Date Placeholder 4"/>
          <p:cNvSpPr>
            <a:spLocks noGrp="1"/>
          </p:cNvSpPr>
          <p:nvPr>
            <p:ph type="dt" sz="half" idx="10"/>
          </p:nvPr>
        </p:nvSpPr>
        <p:spPr/>
        <p:txBody>
          <a:bodyPr/>
          <a:lstStyle/>
          <a:p>
            <a:fld id="{C924DAA5-4436-4A81-B61D-CDDE5BFD03D6}" type="datetime1">
              <a:rPr lang="en-US" smtClean="0"/>
              <a:t>4/27/2025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1" name="Rectangle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r>
              <a:rPr lang="en-US"/>
              <a:t>Adapted from Carl Fechner's Growing Deep and Strong, Strategies of a Religious Spirit</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fld id="{8759F6FF-BC10-41BC-9656-E4B453A75834}" type="datetime1">
              <a:rPr lang="en-US" smtClean="0"/>
              <a:t>4/27/2025</a:t>
            </a:fld>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iblehub.com/philippians/1-10.htm" TargetMode="External"/><Relationship Id="rId2" Type="http://schemas.openxmlformats.org/officeDocument/2006/relationships/hyperlink" Target="https://biblehub.com/titus/2-11.htm" TargetMode="External"/><Relationship Id="rId1" Type="http://schemas.openxmlformats.org/officeDocument/2006/relationships/slideLayout" Target="../slideLayouts/slideLayout2.xml"/><Relationship Id="rId4" Type="http://schemas.openxmlformats.org/officeDocument/2006/relationships/hyperlink" Target="https://biblehub.com/isaiah/35-8.ht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biblehub.com/psalms/119-1.htm" TargetMode="External"/><Relationship Id="rId2" Type="http://schemas.openxmlformats.org/officeDocument/2006/relationships/hyperlink" Target="https://biblehub.com/deuteronomy/18-13.htm" TargetMode="External"/><Relationship Id="rId1" Type="http://schemas.openxmlformats.org/officeDocument/2006/relationships/slideLayout" Target="../slideLayouts/slideLayout2.xml"/><Relationship Id="rId4" Type="http://schemas.openxmlformats.org/officeDocument/2006/relationships/hyperlink" Target="https://biblehub.com/micah/6-8.ht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iblehub.com/1_thessalonians/4-7.htm" TargetMode="External"/><Relationship Id="rId2" Type="http://schemas.openxmlformats.org/officeDocument/2006/relationships/hyperlink" Target="https://biblehub.com/ephesians/4-24.htm" TargetMode="External"/><Relationship Id="rId1" Type="http://schemas.openxmlformats.org/officeDocument/2006/relationships/slideLayout" Target="../slideLayouts/slideLayout2.xml"/><Relationship Id="rId4" Type="http://schemas.openxmlformats.org/officeDocument/2006/relationships/hyperlink" Target="https://biblehub.com/romans/6-22.ht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biblehub.com/hebrews/12-14.htm" TargetMode="External"/><Relationship Id="rId2" Type="http://schemas.openxmlformats.org/officeDocument/2006/relationships/hyperlink" Target="https://biblehub.com/colossians/1-22.htm" TargetMode="External"/><Relationship Id="rId1" Type="http://schemas.openxmlformats.org/officeDocument/2006/relationships/slideLayout" Target="../slideLayouts/slideLayout2.xml"/><Relationship Id="rId4" Type="http://schemas.openxmlformats.org/officeDocument/2006/relationships/hyperlink" Target="https://biblehub.com/2_corinthians/7-1.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Pursuing holiness </a:t>
            </a:r>
            <a:br>
              <a:rPr lang="en-US" dirty="0"/>
            </a:br>
            <a:r>
              <a:rPr lang="en-US" dirty="0"/>
              <a:t>while rejecting legalism</a:t>
            </a:r>
          </a:p>
        </p:txBody>
      </p:sp>
      <p:sp>
        <p:nvSpPr>
          <p:cNvPr id="3" name="Subtitle 2"/>
          <p:cNvSpPr>
            <a:spLocks noGrp="1"/>
          </p:cNvSpPr>
          <p:nvPr>
            <p:ph type="subTitle" idx="1"/>
          </p:nvPr>
        </p:nvSpPr>
        <p:spPr/>
        <p:txBody>
          <a:bodyPr/>
          <a:lstStyle/>
          <a:p>
            <a:r>
              <a:rPr lang="en-US" dirty="0" err="1">
                <a:solidFill>
                  <a:schemeClr val="accent1">
                    <a:lumMod val="75000"/>
                  </a:schemeClr>
                </a:solidFill>
              </a:rPr>
              <a:t>Lifegate</a:t>
            </a:r>
            <a:r>
              <a:rPr lang="en-US" dirty="0">
                <a:solidFill>
                  <a:schemeClr val="accent1">
                    <a:lumMod val="75000"/>
                  </a:schemeClr>
                </a:solidFill>
              </a:rPr>
              <a:t> 4/27/25</a:t>
            </a: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8ADB95-5E38-6825-2F13-38520C831C5A}"/>
              </a:ext>
            </a:extLst>
          </p:cNvPr>
          <p:cNvSpPr>
            <a:spLocks noGrp="1"/>
          </p:cNvSpPr>
          <p:nvPr>
            <p:ph type="title"/>
          </p:nvPr>
        </p:nvSpPr>
        <p:spPr/>
        <p:txBody>
          <a:bodyPr/>
          <a:lstStyle/>
          <a:p>
            <a:r>
              <a:rPr lang="en-US" dirty="0"/>
              <a:t>Holiness</a:t>
            </a:r>
          </a:p>
        </p:txBody>
      </p:sp>
      <p:sp>
        <p:nvSpPr>
          <p:cNvPr id="3" name="Content Placeholder 2">
            <a:extLst>
              <a:ext uri="{FF2B5EF4-FFF2-40B4-BE49-F238E27FC236}">
                <a16:creationId xmlns:a16="http://schemas.microsoft.com/office/drawing/2014/main" xmlns="" id="{AE865CE7-46E5-529F-8D5F-A28F3259BD97}"/>
              </a:ext>
            </a:extLst>
          </p:cNvPr>
          <p:cNvSpPr>
            <a:spLocks noGrp="1"/>
          </p:cNvSpPr>
          <p:nvPr>
            <p:ph idx="1"/>
          </p:nvPr>
        </p:nvSpPr>
        <p:spPr>
          <a:xfrm>
            <a:off x="833377" y="1620457"/>
            <a:ext cx="10498238" cy="4560424"/>
          </a:xfrm>
        </p:spPr>
        <p:txBody>
          <a:bodyPr>
            <a:normAutofit lnSpcReduction="10000"/>
          </a:bodyPr>
          <a:lstStyle/>
          <a:p>
            <a:pPr marL="45720" indent="0">
              <a:buNone/>
            </a:pPr>
            <a:r>
              <a:rPr lang="en-US" sz="2400" dirty="0">
                <a:hlinkClick r:id="rId2"/>
              </a:rPr>
              <a:t>Titus 2:11-12</a:t>
            </a:r>
            <a:r>
              <a:rPr lang="en-US" sz="2400" dirty="0"/>
              <a:t/>
            </a:r>
            <a:br>
              <a:rPr lang="en-US" sz="2400" dirty="0"/>
            </a:br>
            <a:r>
              <a:rPr lang="en-US" sz="2400" dirty="0"/>
              <a:t>For the grace of God has appeared, bringing salvation to everyone.  It instructs us to renounce ungodliness and worldly passions, and to live sensible, upright, and godly lives in the present age,</a:t>
            </a:r>
            <a:br>
              <a:rPr lang="en-US" sz="2400" dirty="0"/>
            </a:br>
            <a:r>
              <a:rPr lang="en-US" sz="2400" dirty="0"/>
              <a:t/>
            </a:r>
            <a:br>
              <a:rPr lang="en-US" sz="2400" dirty="0"/>
            </a:br>
            <a:r>
              <a:rPr lang="en-US" sz="2400" dirty="0">
                <a:hlinkClick r:id="rId3"/>
              </a:rPr>
              <a:t>Philippians 1:10-11</a:t>
            </a:r>
            <a:r>
              <a:rPr lang="en-US" sz="2400" dirty="0"/>
              <a:t/>
            </a:r>
            <a:br>
              <a:rPr lang="en-US" sz="2400" dirty="0"/>
            </a:br>
            <a:r>
              <a:rPr lang="en-US" sz="2400" dirty="0"/>
              <a:t>so that you may be able to test and prove what is best and may be pure and blameless for the day of Christ, filled with the fruit of righteousness that comes through Jesus Christ, to the glory and praise of God.</a:t>
            </a:r>
            <a:br>
              <a:rPr lang="en-US" sz="2400" dirty="0"/>
            </a:br>
            <a:r>
              <a:rPr lang="en-US" sz="2400" dirty="0"/>
              <a:t/>
            </a:r>
            <a:br>
              <a:rPr lang="en-US" sz="2400" dirty="0"/>
            </a:br>
            <a:r>
              <a:rPr kumimoji="0" lang="en-US" sz="2400" b="0" i="0" u="none" strike="noStrike" kern="1200" cap="none" spc="0" normalizeH="0" baseline="0" noProof="0" dirty="0">
                <a:ln>
                  <a:noFill/>
                </a:ln>
                <a:solidFill>
                  <a:srgbClr val="514A40"/>
                </a:solidFill>
                <a:effectLst/>
                <a:uLnTx/>
                <a:uFillTx/>
                <a:latin typeface="Cambria"/>
                <a:ea typeface="+mn-ea"/>
                <a:cs typeface="+mn-cs"/>
                <a:hlinkClick r:id="rId4"/>
              </a:rPr>
              <a:t>Isaiah 35:8</a:t>
            </a:r>
            <a:r>
              <a:rPr kumimoji="0" lang="en-US" sz="2400" b="0" i="0" u="none" strike="noStrike" kern="1200" cap="none" spc="0" normalizeH="0" baseline="0" noProof="0" dirty="0">
                <a:ln>
                  <a:noFill/>
                </a:ln>
                <a:solidFill>
                  <a:srgbClr val="514A40"/>
                </a:solidFill>
                <a:effectLst/>
                <a:uLnTx/>
                <a:uFillTx/>
                <a:latin typeface="Cambria"/>
                <a:ea typeface="+mn-ea"/>
                <a:cs typeface="+mn-cs"/>
              </a:rPr>
              <a:t/>
            </a:r>
            <a:br>
              <a:rPr kumimoji="0" lang="en-US" sz="2400" b="0" i="0" u="none" strike="noStrike" kern="1200" cap="none" spc="0" normalizeH="0" baseline="0" noProof="0" dirty="0">
                <a:ln>
                  <a:noFill/>
                </a:ln>
                <a:solidFill>
                  <a:srgbClr val="514A40"/>
                </a:solidFill>
                <a:effectLst/>
                <a:uLnTx/>
                <a:uFillTx/>
                <a:latin typeface="Cambria"/>
                <a:ea typeface="+mn-ea"/>
                <a:cs typeface="+mn-cs"/>
              </a:rPr>
            </a:br>
            <a:r>
              <a:rPr kumimoji="0" lang="en-US" sz="2400" b="0" i="0" u="none" strike="noStrike" kern="1200" cap="none" spc="0" normalizeH="0" baseline="0" noProof="0" dirty="0">
                <a:ln>
                  <a:noFill/>
                </a:ln>
                <a:solidFill>
                  <a:srgbClr val="514A40"/>
                </a:solidFill>
                <a:effectLst/>
                <a:uLnTx/>
                <a:uFillTx/>
                <a:latin typeface="Cambria"/>
                <a:ea typeface="+mn-ea"/>
                <a:cs typeface="+mn-cs"/>
              </a:rPr>
              <a:t>And there will be a highway called the Way of Holiness. The unclean will not travel it—only those who walk in the Way—and fools will not stray onto it.</a:t>
            </a:r>
            <a:r>
              <a:rPr lang="en-US" sz="2400" dirty="0"/>
              <a:t/>
            </a:r>
            <a:br>
              <a:rPr lang="en-US" sz="2400" dirty="0"/>
            </a:br>
            <a:r>
              <a:rPr lang="en-US" dirty="0"/>
              <a:t/>
            </a:r>
            <a:br>
              <a:rPr lang="en-US" dirty="0"/>
            </a:br>
            <a:endParaRPr lang="en-US" dirty="0"/>
          </a:p>
        </p:txBody>
      </p:sp>
    </p:spTree>
    <p:extLst>
      <p:ext uri="{BB962C8B-B14F-4D97-AF65-F5344CB8AC3E}">
        <p14:creationId xmlns:p14="http://schemas.microsoft.com/office/powerpoint/2010/main" val="375723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4200A3-BF83-5136-7D1F-271F26721781}"/>
              </a:ext>
            </a:extLst>
          </p:cNvPr>
          <p:cNvSpPr>
            <a:spLocks noGrp="1"/>
          </p:cNvSpPr>
          <p:nvPr>
            <p:ph type="title"/>
          </p:nvPr>
        </p:nvSpPr>
        <p:spPr/>
        <p:txBody>
          <a:bodyPr/>
          <a:lstStyle/>
          <a:p>
            <a:r>
              <a:rPr lang="en-US" dirty="0"/>
              <a:t>Holiness</a:t>
            </a:r>
          </a:p>
        </p:txBody>
      </p:sp>
      <p:sp>
        <p:nvSpPr>
          <p:cNvPr id="3" name="Content Placeholder 2">
            <a:extLst>
              <a:ext uri="{FF2B5EF4-FFF2-40B4-BE49-F238E27FC236}">
                <a16:creationId xmlns:a16="http://schemas.microsoft.com/office/drawing/2014/main" xmlns="" id="{A1C682DF-F1B7-D9C7-0F2F-AFF81E6D59A3}"/>
              </a:ext>
            </a:extLst>
          </p:cNvPr>
          <p:cNvSpPr>
            <a:spLocks noGrp="1"/>
          </p:cNvSpPr>
          <p:nvPr>
            <p:ph idx="1"/>
          </p:nvPr>
        </p:nvSpPr>
        <p:spPr>
          <a:xfrm>
            <a:off x="1295400" y="1655180"/>
            <a:ext cx="9601200" cy="4288420"/>
          </a:xfrm>
        </p:spPr>
        <p:txBody>
          <a:bodyPr>
            <a:noAutofit/>
          </a:bodyPr>
          <a:lstStyle/>
          <a:p>
            <a:pPr marL="45720" indent="0">
              <a:buNone/>
            </a:pPr>
            <a:r>
              <a:rPr kumimoji="0" lang="en-US" sz="2400" b="0" i="0" u="none" strike="noStrike" kern="1200" cap="none" spc="0" normalizeH="0" baseline="0" noProof="0" dirty="0">
                <a:ln>
                  <a:noFill/>
                </a:ln>
                <a:solidFill>
                  <a:srgbClr val="514A40"/>
                </a:solidFill>
                <a:effectLst/>
                <a:uLnTx/>
                <a:uFillTx/>
                <a:latin typeface="Cambria"/>
                <a:ea typeface="+mn-ea"/>
                <a:cs typeface="+mn-cs"/>
                <a:hlinkClick r:id="rId2"/>
              </a:rPr>
              <a:t>Deuteronomy 18:13</a:t>
            </a:r>
            <a:r>
              <a:rPr kumimoji="0" lang="en-US" sz="2400" b="0" i="0" u="none" strike="noStrike" kern="1200" cap="none" spc="0" normalizeH="0" baseline="0" noProof="0" dirty="0">
                <a:ln>
                  <a:noFill/>
                </a:ln>
                <a:solidFill>
                  <a:srgbClr val="514A40"/>
                </a:solidFill>
                <a:effectLst/>
                <a:uLnTx/>
                <a:uFillTx/>
                <a:latin typeface="Cambria"/>
                <a:ea typeface="+mn-ea"/>
                <a:cs typeface="+mn-cs"/>
              </a:rPr>
              <a:t/>
            </a:r>
            <a:br>
              <a:rPr kumimoji="0" lang="en-US" sz="2400" b="0" i="0" u="none" strike="noStrike" kern="1200" cap="none" spc="0" normalizeH="0" baseline="0" noProof="0" dirty="0">
                <a:ln>
                  <a:noFill/>
                </a:ln>
                <a:solidFill>
                  <a:srgbClr val="514A40"/>
                </a:solidFill>
                <a:effectLst/>
                <a:uLnTx/>
                <a:uFillTx/>
                <a:latin typeface="Cambria"/>
                <a:ea typeface="+mn-ea"/>
                <a:cs typeface="+mn-cs"/>
              </a:rPr>
            </a:br>
            <a:r>
              <a:rPr kumimoji="0" lang="en-US" sz="2400" b="0" i="0" u="none" strike="noStrike" kern="1200" cap="none" spc="0" normalizeH="0" baseline="0" noProof="0" dirty="0">
                <a:ln>
                  <a:noFill/>
                </a:ln>
                <a:solidFill>
                  <a:srgbClr val="514A40"/>
                </a:solidFill>
                <a:effectLst/>
                <a:uLnTx/>
                <a:uFillTx/>
                <a:latin typeface="Cambria"/>
                <a:ea typeface="+mn-ea"/>
                <a:cs typeface="+mn-cs"/>
              </a:rPr>
              <a:t>You must be blameless before the LORD your God.</a:t>
            </a:r>
            <a:r>
              <a:rPr lang="en-US" sz="2400" dirty="0"/>
              <a:t/>
            </a:r>
            <a:br>
              <a:rPr lang="en-US" sz="2400" dirty="0"/>
            </a:br>
            <a:r>
              <a:rPr lang="en-US" sz="2400" dirty="0"/>
              <a:t/>
            </a:r>
            <a:br>
              <a:rPr lang="en-US" sz="2400" dirty="0"/>
            </a:br>
            <a:r>
              <a:rPr lang="en-US" sz="2400" dirty="0">
                <a:hlinkClick r:id="rId3"/>
              </a:rPr>
              <a:t>Psalm 119:1-3</a:t>
            </a:r>
            <a:r>
              <a:rPr lang="en-US" sz="2400" dirty="0"/>
              <a:t/>
            </a:r>
            <a:br>
              <a:rPr lang="en-US" sz="2400" dirty="0"/>
            </a:br>
            <a:r>
              <a:rPr lang="en-US" sz="2400" dirty="0"/>
              <a:t>Blessed are those whose way is blameless, who walk in the Law of the LORD.  Blessed are those who keep His testimonies and seek Him with all their heart.  They do no iniquity; they walk in His ways.</a:t>
            </a:r>
            <a:br>
              <a:rPr lang="en-US" sz="2400" dirty="0"/>
            </a:br>
            <a:r>
              <a:rPr lang="en-US" sz="2400" dirty="0"/>
              <a:t/>
            </a:r>
            <a:br>
              <a:rPr lang="en-US" sz="2400" dirty="0"/>
            </a:br>
            <a:r>
              <a:rPr kumimoji="0" lang="en-US" sz="2400" b="0" i="0" u="none" strike="noStrike" kern="1200" cap="none" spc="0" normalizeH="0" baseline="0" noProof="0" dirty="0">
                <a:ln>
                  <a:noFill/>
                </a:ln>
                <a:solidFill>
                  <a:srgbClr val="514A40"/>
                </a:solidFill>
                <a:effectLst/>
                <a:uLnTx/>
                <a:uFillTx/>
                <a:latin typeface="Cambria"/>
                <a:ea typeface="+mn-ea"/>
                <a:cs typeface="+mn-cs"/>
                <a:hlinkClick r:id="rId4"/>
              </a:rPr>
              <a:t>Micah 6:8</a:t>
            </a:r>
            <a:r>
              <a:rPr kumimoji="0" lang="en-US" sz="2400" b="0" i="0" u="none" strike="noStrike" kern="1200" cap="none" spc="0" normalizeH="0" baseline="0" noProof="0" dirty="0">
                <a:ln>
                  <a:noFill/>
                </a:ln>
                <a:solidFill>
                  <a:srgbClr val="514A40"/>
                </a:solidFill>
                <a:effectLst/>
                <a:uLnTx/>
                <a:uFillTx/>
                <a:latin typeface="Cambria"/>
                <a:ea typeface="+mn-ea"/>
                <a:cs typeface="+mn-cs"/>
              </a:rPr>
              <a:t/>
            </a:r>
            <a:br>
              <a:rPr kumimoji="0" lang="en-US" sz="2400" b="0" i="0" u="none" strike="noStrike" kern="1200" cap="none" spc="0" normalizeH="0" baseline="0" noProof="0" dirty="0">
                <a:ln>
                  <a:noFill/>
                </a:ln>
                <a:solidFill>
                  <a:srgbClr val="514A40"/>
                </a:solidFill>
                <a:effectLst/>
                <a:uLnTx/>
                <a:uFillTx/>
                <a:latin typeface="Cambria"/>
                <a:ea typeface="+mn-ea"/>
                <a:cs typeface="+mn-cs"/>
              </a:rPr>
            </a:br>
            <a:r>
              <a:rPr kumimoji="0" lang="en-US" sz="2400" b="0" i="0" u="none" strike="noStrike" kern="1200" cap="none" spc="0" normalizeH="0" baseline="0" noProof="0" dirty="0">
                <a:ln>
                  <a:noFill/>
                </a:ln>
                <a:solidFill>
                  <a:srgbClr val="514A40"/>
                </a:solidFill>
                <a:effectLst/>
                <a:uLnTx/>
                <a:uFillTx/>
                <a:latin typeface="Cambria"/>
                <a:ea typeface="+mn-ea"/>
                <a:cs typeface="+mn-cs"/>
              </a:rPr>
              <a:t>He has shown you, O man, what is good. And what does the LORD require of you but to act justly, to love mercy, and to walk humbly with your God</a:t>
            </a:r>
            <a:endParaRPr lang="en-US" sz="2400" dirty="0"/>
          </a:p>
        </p:txBody>
      </p:sp>
    </p:spTree>
    <p:extLst>
      <p:ext uri="{BB962C8B-B14F-4D97-AF65-F5344CB8AC3E}">
        <p14:creationId xmlns:p14="http://schemas.microsoft.com/office/powerpoint/2010/main" val="343398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D562F5-4F79-5697-FE29-D7D2F176A094}"/>
              </a:ext>
            </a:extLst>
          </p:cNvPr>
          <p:cNvSpPr>
            <a:spLocks noGrp="1"/>
          </p:cNvSpPr>
          <p:nvPr>
            <p:ph type="title"/>
          </p:nvPr>
        </p:nvSpPr>
        <p:spPr>
          <a:xfrm>
            <a:off x="1295400" y="81023"/>
            <a:ext cx="9601200" cy="1442977"/>
          </a:xfrm>
        </p:spPr>
        <p:txBody>
          <a:bodyPr>
            <a:normAutofit/>
          </a:bodyPr>
          <a:lstStyle/>
          <a:p>
            <a:pPr algn="ctr"/>
            <a:r>
              <a:rPr lang="en-US" dirty="0"/>
              <a:t>holiness (Relationship)  </a:t>
            </a:r>
            <a:br>
              <a:rPr lang="en-US" dirty="0"/>
            </a:br>
            <a:r>
              <a:rPr lang="en-US" dirty="0"/>
              <a:t>VS  </a:t>
            </a:r>
            <a:br>
              <a:rPr lang="en-US" dirty="0"/>
            </a:br>
            <a:r>
              <a:rPr lang="en-US" dirty="0"/>
              <a:t>Legalism (Religion) </a:t>
            </a:r>
          </a:p>
        </p:txBody>
      </p:sp>
      <p:sp>
        <p:nvSpPr>
          <p:cNvPr id="4" name="Text Placeholder 3">
            <a:extLst>
              <a:ext uri="{FF2B5EF4-FFF2-40B4-BE49-F238E27FC236}">
                <a16:creationId xmlns:a16="http://schemas.microsoft.com/office/drawing/2014/main" xmlns="" id="{0F1E9299-44C6-DB00-3CFE-005DC3822204}"/>
              </a:ext>
            </a:extLst>
          </p:cNvPr>
          <p:cNvSpPr>
            <a:spLocks noGrp="1"/>
          </p:cNvSpPr>
          <p:nvPr>
            <p:ph type="body" idx="1"/>
          </p:nvPr>
        </p:nvSpPr>
        <p:spPr/>
        <p:txBody>
          <a:bodyPr/>
          <a:lstStyle/>
          <a:p>
            <a:r>
              <a:rPr lang="en-US" dirty="0"/>
              <a:t>Holiness/relational</a:t>
            </a:r>
          </a:p>
        </p:txBody>
      </p:sp>
      <p:sp>
        <p:nvSpPr>
          <p:cNvPr id="5" name="Content Placeholder 4">
            <a:extLst>
              <a:ext uri="{FF2B5EF4-FFF2-40B4-BE49-F238E27FC236}">
                <a16:creationId xmlns:a16="http://schemas.microsoft.com/office/drawing/2014/main" xmlns="" id="{A7E171F3-41DC-D5FF-E025-86EFEC41E1A2}"/>
              </a:ext>
            </a:extLst>
          </p:cNvPr>
          <p:cNvSpPr>
            <a:spLocks noGrp="1"/>
          </p:cNvSpPr>
          <p:nvPr>
            <p:ph sz="half" idx="2"/>
          </p:nvPr>
        </p:nvSpPr>
        <p:spPr>
          <a:xfrm>
            <a:off x="1295400" y="2314938"/>
            <a:ext cx="4727448" cy="3854367"/>
          </a:xfrm>
        </p:spPr>
        <p:txBody>
          <a:bodyPr>
            <a:normAutofit fontScale="92500" lnSpcReduction="20000"/>
          </a:bodyPr>
          <a:lstStyle/>
          <a:p>
            <a:r>
              <a:rPr lang="en-US" dirty="0"/>
              <a:t>Relational intimacy/sensitivity </a:t>
            </a:r>
          </a:p>
          <a:p>
            <a:r>
              <a:rPr lang="en-US" dirty="0"/>
              <a:t>Grace driven</a:t>
            </a:r>
          </a:p>
          <a:p>
            <a:r>
              <a:rPr lang="en-US" dirty="0"/>
              <a:t>Holy fear/reverence</a:t>
            </a:r>
          </a:p>
          <a:p>
            <a:r>
              <a:rPr lang="en-US" dirty="0"/>
              <a:t>Gratitude/love motivation</a:t>
            </a:r>
          </a:p>
          <a:p>
            <a:r>
              <a:rPr lang="en-US" dirty="0"/>
              <a:t>Humility</a:t>
            </a:r>
          </a:p>
          <a:p>
            <a:r>
              <a:rPr lang="en-US" dirty="0"/>
              <a:t>Sacrifice</a:t>
            </a:r>
          </a:p>
          <a:p>
            <a:r>
              <a:rPr lang="en-US" dirty="0"/>
              <a:t>Fruit of the spirit (love, joy, peace…)</a:t>
            </a:r>
          </a:p>
          <a:p>
            <a:r>
              <a:rPr lang="en-US" dirty="0"/>
              <a:t>Desire not to grieve the Holy Spirit</a:t>
            </a:r>
          </a:p>
          <a:p>
            <a:r>
              <a:rPr lang="en-US" dirty="0"/>
              <a:t>Surrender/ His conviction</a:t>
            </a:r>
          </a:p>
          <a:p>
            <a:endParaRPr lang="en-US" dirty="0"/>
          </a:p>
        </p:txBody>
      </p:sp>
      <p:sp>
        <p:nvSpPr>
          <p:cNvPr id="6" name="Text Placeholder 5">
            <a:extLst>
              <a:ext uri="{FF2B5EF4-FFF2-40B4-BE49-F238E27FC236}">
                <a16:creationId xmlns:a16="http://schemas.microsoft.com/office/drawing/2014/main" xmlns="" id="{A3557010-BFB9-F92E-F0EF-046DB14D3A7D}"/>
              </a:ext>
            </a:extLst>
          </p:cNvPr>
          <p:cNvSpPr>
            <a:spLocks noGrp="1"/>
          </p:cNvSpPr>
          <p:nvPr>
            <p:ph type="body" sz="quarter" idx="3"/>
          </p:nvPr>
        </p:nvSpPr>
        <p:spPr/>
        <p:txBody>
          <a:bodyPr/>
          <a:lstStyle/>
          <a:p>
            <a:r>
              <a:rPr lang="en-US" dirty="0"/>
              <a:t>Legalism/religion  </a:t>
            </a:r>
          </a:p>
        </p:txBody>
      </p:sp>
      <p:sp>
        <p:nvSpPr>
          <p:cNvPr id="7" name="Content Placeholder 6">
            <a:extLst>
              <a:ext uri="{FF2B5EF4-FFF2-40B4-BE49-F238E27FC236}">
                <a16:creationId xmlns:a16="http://schemas.microsoft.com/office/drawing/2014/main" xmlns="" id="{4C388E66-2113-5200-EFB6-62EE9F89C052}"/>
              </a:ext>
            </a:extLst>
          </p:cNvPr>
          <p:cNvSpPr>
            <a:spLocks noGrp="1"/>
          </p:cNvSpPr>
          <p:nvPr>
            <p:ph sz="quarter" idx="4"/>
          </p:nvPr>
        </p:nvSpPr>
        <p:spPr>
          <a:xfrm>
            <a:off x="6169152" y="2314938"/>
            <a:ext cx="4727448" cy="3981690"/>
          </a:xfrm>
        </p:spPr>
        <p:txBody>
          <a:bodyPr>
            <a:normAutofit fontScale="92500" lnSpcReduction="20000"/>
          </a:bodyPr>
          <a:lstStyle/>
          <a:p>
            <a:r>
              <a:rPr lang="en-US" dirty="0"/>
              <a:t>Counterfeit</a:t>
            </a:r>
          </a:p>
          <a:p>
            <a:r>
              <a:rPr lang="en-US" dirty="0"/>
              <a:t>Works/performance based value system (“do more,” “not good enough”)</a:t>
            </a:r>
          </a:p>
          <a:p>
            <a:r>
              <a:rPr lang="en-US" dirty="0"/>
              <a:t>Shame/harsh “inner critic”</a:t>
            </a:r>
          </a:p>
          <a:p>
            <a:r>
              <a:rPr lang="en-US" dirty="0"/>
              <a:t>Duty/detached rituals</a:t>
            </a:r>
          </a:p>
          <a:p>
            <a:r>
              <a:rPr lang="en-US" dirty="0"/>
              <a:t>Works of the flesh/man’s systems</a:t>
            </a:r>
          </a:p>
          <a:p>
            <a:r>
              <a:rPr lang="en-US" dirty="0"/>
              <a:t>Offense and division/argumentative/critical</a:t>
            </a:r>
          </a:p>
          <a:p>
            <a:r>
              <a:rPr lang="en-US" dirty="0"/>
              <a:t>Unteachable/pride</a:t>
            </a:r>
          </a:p>
          <a:p>
            <a:r>
              <a:rPr lang="en-US" dirty="0"/>
              <a:t>Desire to hide sin</a:t>
            </a:r>
          </a:p>
        </p:txBody>
      </p:sp>
    </p:spTree>
    <p:extLst>
      <p:ext uri="{BB962C8B-B14F-4D97-AF65-F5344CB8AC3E}">
        <p14:creationId xmlns:p14="http://schemas.microsoft.com/office/powerpoint/2010/main" val="224809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175E3118-6462-9682-6EF1-ED0BEA4AC954}"/>
              </a:ext>
            </a:extLst>
          </p:cNvPr>
          <p:cNvSpPr>
            <a:spLocks noGrp="1"/>
          </p:cNvSpPr>
          <p:nvPr>
            <p:ph type="title"/>
          </p:nvPr>
        </p:nvSpPr>
        <p:spPr/>
        <p:txBody>
          <a:bodyPr/>
          <a:lstStyle/>
          <a:p>
            <a:r>
              <a:rPr lang="en-US" dirty="0"/>
              <a:t>Mark 9:33-42</a:t>
            </a:r>
          </a:p>
        </p:txBody>
      </p:sp>
      <p:sp>
        <p:nvSpPr>
          <p:cNvPr id="8" name="Content Placeholder 7">
            <a:extLst>
              <a:ext uri="{FF2B5EF4-FFF2-40B4-BE49-F238E27FC236}">
                <a16:creationId xmlns:a16="http://schemas.microsoft.com/office/drawing/2014/main" xmlns="" id="{E00A34E9-8875-7878-A0EA-0F2ACB1BDD87}"/>
              </a:ext>
            </a:extLst>
          </p:cNvPr>
          <p:cNvSpPr>
            <a:spLocks noGrp="1"/>
          </p:cNvSpPr>
          <p:nvPr>
            <p:ph idx="1"/>
          </p:nvPr>
        </p:nvSpPr>
        <p:spPr/>
        <p:txBody>
          <a:bodyPr/>
          <a:lstStyle/>
          <a:p>
            <a:pPr>
              <a:buNone/>
            </a:pPr>
            <a:r>
              <a:rPr lang="en-US" sz="2400" baseline="30000" dirty="0"/>
              <a:t>33 </a:t>
            </a:r>
            <a:r>
              <a:rPr lang="en-US" sz="2400" dirty="0"/>
              <a:t>They came to Capernaum. When he was in the house, he asked them, “What were you arguing about on the road?” </a:t>
            </a:r>
            <a:r>
              <a:rPr lang="en-US" sz="2400" baseline="30000" dirty="0"/>
              <a:t>34 </a:t>
            </a:r>
            <a:r>
              <a:rPr lang="en-US" sz="2400" dirty="0"/>
              <a:t>But they kept quiet because on the way they had argued about who was the greatest.</a:t>
            </a:r>
          </a:p>
          <a:p>
            <a:pPr>
              <a:buNone/>
            </a:pPr>
            <a:r>
              <a:rPr lang="en-US" sz="2400" baseline="30000" dirty="0"/>
              <a:t>35 </a:t>
            </a:r>
            <a:r>
              <a:rPr lang="en-US" sz="2400" dirty="0"/>
              <a:t>Sitting down, Jesus called the Twelve and said, “Anyone who wants to be first must be the very last, and the servant of all.”</a:t>
            </a:r>
          </a:p>
          <a:p>
            <a:pPr>
              <a:buNone/>
            </a:pPr>
            <a:r>
              <a:rPr lang="en-US" sz="2400" baseline="30000" dirty="0"/>
              <a:t>36 </a:t>
            </a:r>
            <a:r>
              <a:rPr lang="en-US" sz="2400" dirty="0"/>
              <a:t>He took a little child whom he placed among them. Taking the child in his arms, he said to them, </a:t>
            </a:r>
            <a:r>
              <a:rPr lang="en-US" sz="2400" baseline="30000" dirty="0"/>
              <a:t>37 </a:t>
            </a:r>
            <a:r>
              <a:rPr lang="en-US" sz="2400" dirty="0"/>
              <a:t>“Whoever welcomes one of these little children in my name welcomes me; and whoever welcomes me does not welcome me but the one who sent me.”</a:t>
            </a:r>
          </a:p>
          <a:p>
            <a:endParaRPr lang="en-US" dirty="0"/>
          </a:p>
        </p:txBody>
      </p:sp>
    </p:spTree>
    <p:extLst>
      <p:ext uri="{BB962C8B-B14F-4D97-AF65-F5344CB8AC3E}">
        <p14:creationId xmlns:p14="http://schemas.microsoft.com/office/powerpoint/2010/main" val="164032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E407AE-09C1-7061-55A0-47FD84CC7DDC}"/>
              </a:ext>
            </a:extLst>
          </p:cNvPr>
          <p:cNvSpPr>
            <a:spLocks noGrp="1"/>
          </p:cNvSpPr>
          <p:nvPr>
            <p:ph type="title"/>
          </p:nvPr>
        </p:nvSpPr>
        <p:spPr/>
        <p:txBody>
          <a:bodyPr/>
          <a:lstStyle/>
          <a:p>
            <a:r>
              <a:rPr lang="en-US" dirty="0"/>
              <a:t>Mark 9:33-42</a:t>
            </a:r>
          </a:p>
        </p:txBody>
      </p:sp>
      <p:sp>
        <p:nvSpPr>
          <p:cNvPr id="3" name="Content Placeholder 2">
            <a:extLst>
              <a:ext uri="{FF2B5EF4-FFF2-40B4-BE49-F238E27FC236}">
                <a16:creationId xmlns:a16="http://schemas.microsoft.com/office/drawing/2014/main" xmlns="" id="{89F71AC2-F0A0-C0A8-E11E-D39BAC455992}"/>
              </a:ext>
            </a:extLst>
          </p:cNvPr>
          <p:cNvSpPr>
            <a:spLocks noGrp="1"/>
          </p:cNvSpPr>
          <p:nvPr>
            <p:ph idx="1"/>
          </p:nvPr>
        </p:nvSpPr>
        <p:spPr/>
        <p:txBody>
          <a:bodyPr>
            <a:normAutofit/>
          </a:bodyPr>
          <a:lstStyle/>
          <a:p>
            <a:pPr>
              <a:buNone/>
            </a:pPr>
            <a:r>
              <a:rPr lang="en-US" sz="2400" b="1" dirty="0"/>
              <a:t>Whoever Is Not Against Us Is for Us</a:t>
            </a:r>
          </a:p>
          <a:p>
            <a:pPr>
              <a:buNone/>
            </a:pPr>
            <a:r>
              <a:rPr lang="en-US" sz="2400" baseline="30000" dirty="0"/>
              <a:t>38 </a:t>
            </a:r>
            <a:r>
              <a:rPr lang="en-US" sz="2400" dirty="0"/>
              <a:t>“Teacher,” said John, “we saw someone driving out demons in your name and we told him to stop, because he was not one of us.”</a:t>
            </a:r>
          </a:p>
          <a:p>
            <a:pPr>
              <a:buNone/>
            </a:pPr>
            <a:r>
              <a:rPr lang="en-US" sz="2400" baseline="30000" dirty="0"/>
              <a:t>39 </a:t>
            </a:r>
            <a:r>
              <a:rPr lang="en-US" sz="2400" dirty="0"/>
              <a:t>“Do not stop him,” Jesus said. “For no one who does a miracle in my name can in the next moment say anything bad about me, </a:t>
            </a:r>
            <a:r>
              <a:rPr lang="en-US" sz="2400" baseline="30000" dirty="0"/>
              <a:t>40 </a:t>
            </a:r>
            <a:r>
              <a:rPr lang="en-US" sz="2400" dirty="0"/>
              <a:t>for whoever is not against us is for us. </a:t>
            </a:r>
            <a:r>
              <a:rPr lang="en-US" sz="2400" baseline="30000" dirty="0"/>
              <a:t>41 </a:t>
            </a:r>
            <a:r>
              <a:rPr lang="en-US" sz="2400" dirty="0"/>
              <a:t>Truly I tell you, anyone who gives you a cup of water in my name because you belong to the Messiah will certainly not lose their reward.</a:t>
            </a:r>
          </a:p>
        </p:txBody>
      </p:sp>
    </p:spTree>
    <p:extLst>
      <p:ext uri="{BB962C8B-B14F-4D97-AF65-F5344CB8AC3E}">
        <p14:creationId xmlns:p14="http://schemas.microsoft.com/office/powerpoint/2010/main" val="373732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62C857-08F4-52E4-E5A8-30B473687FBB}"/>
              </a:ext>
            </a:extLst>
          </p:cNvPr>
          <p:cNvSpPr>
            <a:spLocks noGrp="1"/>
          </p:cNvSpPr>
          <p:nvPr>
            <p:ph type="title"/>
          </p:nvPr>
        </p:nvSpPr>
        <p:spPr/>
        <p:txBody>
          <a:bodyPr/>
          <a:lstStyle/>
          <a:p>
            <a:r>
              <a:rPr lang="en-US" dirty="0"/>
              <a:t>Mark 9:33-42</a:t>
            </a:r>
          </a:p>
        </p:txBody>
      </p:sp>
      <p:sp>
        <p:nvSpPr>
          <p:cNvPr id="3" name="Content Placeholder 2">
            <a:extLst>
              <a:ext uri="{FF2B5EF4-FFF2-40B4-BE49-F238E27FC236}">
                <a16:creationId xmlns:a16="http://schemas.microsoft.com/office/drawing/2014/main" xmlns="" id="{9EC63F1F-1A4F-E442-A1C7-5A37B468200D}"/>
              </a:ext>
            </a:extLst>
          </p:cNvPr>
          <p:cNvSpPr>
            <a:spLocks noGrp="1"/>
          </p:cNvSpPr>
          <p:nvPr>
            <p:ph idx="1"/>
          </p:nvPr>
        </p:nvSpPr>
        <p:spPr/>
        <p:txBody>
          <a:bodyPr/>
          <a:lstStyle/>
          <a:p>
            <a:pPr>
              <a:buNone/>
            </a:pPr>
            <a:r>
              <a:rPr lang="en-US" sz="2800" b="1" dirty="0"/>
              <a:t>Causing to Stumble</a:t>
            </a:r>
          </a:p>
          <a:p>
            <a:pPr marL="45720" indent="0">
              <a:buNone/>
            </a:pPr>
            <a:r>
              <a:rPr lang="en-US" sz="2800" baseline="30000" dirty="0"/>
              <a:t>42 </a:t>
            </a:r>
            <a:r>
              <a:rPr lang="en-US" sz="2800" dirty="0"/>
              <a:t>“If anyone causes one of these little ones—those who believe in me—to stumble, it would be better for them if a large millstone were hung around their neck and they were thrown into the sea.</a:t>
            </a:r>
          </a:p>
          <a:p>
            <a:pPr marL="45720" indent="0">
              <a:buNone/>
            </a:pPr>
            <a:endParaRPr lang="en-US" dirty="0"/>
          </a:p>
        </p:txBody>
      </p:sp>
    </p:spTree>
    <p:extLst>
      <p:ext uri="{BB962C8B-B14F-4D97-AF65-F5344CB8AC3E}">
        <p14:creationId xmlns:p14="http://schemas.microsoft.com/office/powerpoint/2010/main" val="395939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EC698BF4-4336-96B6-5B9F-55EEF8665E13}"/>
              </a:ext>
            </a:extLst>
          </p:cNvPr>
          <p:cNvSpPr>
            <a:spLocks noGrp="1"/>
          </p:cNvSpPr>
          <p:nvPr>
            <p:ph type="title"/>
          </p:nvPr>
        </p:nvSpPr>
        <p:spPr/>
        <p:txBody>
          <a:bodyPr/>
          <a:lstStyle/>
          <a:p>
            <a:r>
              <a:rPr kumimoji="0" lang="en-US" sz="3200" b="1" i="0" u="none" strike="noStrike" kern="1200" cap="all" spc="0" normalizeH="0" baseline="0" noProof="0" dirty="0">
                <a:ln>
                  <a:noFill/>
                </a:ln>
                <a:solidFill>
                  <a:srgbClr val="A85229"/>
                </a:solidFill>
                <a:effectLst>
                  <a:outerShdw blurRad="38100" dist="25400" dir="18900000" algn="bl" rotWithShape="0">
                    <a:prstClr val="white">
                      <a:alpha val="80000"/>
                    </a:prstClr>
                  </a:outerShdw>
                </a:effectLst>
                <a:uLnTx/>
                <a:uFillTx/>
                <a:latin typeface="Cambria"/>
                <a:ea typeface="+mj-ea"/>
                <a:cs typeface="+mj-cs"/>
              </a:rPr>
              <a:t>Mark 9:33-42</a:t>
            </a:r>
            <a:endParaRPr lang="en-US" dirty="0"/>
          </a:p>
        </p:txBody>
      </p:sp>
      <p:sp>
        <p:nvSpPr>
          <p:cNvPr id="8" name="Content Placeholder 7">
            <a:extLst>
              <a:ext uri="{FF2B5EF4-FFF2-40B4-BE49-F238E27FC236}">
                <a16:creationId xmlns:a16="http://schemas.microsoft.com/office/drawing/2014/main" xmlns="" id="{608AA425-2E83-78F4-4D44-FE761CC71176}"/>
              </a:ext>
            </a:extLst>
          </p:cNvPr>
          <p:cNvSpPr>
            <a:spLocks noGrp="1"/>
          </p:cNvSpPr>
          <p:nvPr>
            <p:ph idx="1"/>
          </p:nvPr>
        </p:nvSpPr>
        <p:spPr>
          <a:xfrm>
            <a:off x="439837" y="1524000"/>
            <a:ext cx="11192719" cy="4419600"/>
          </a:xfrm>
        </p:spPr>
        <p:txBody>
          <a:bodyPr>
            <a:noAutofit/>
          </a:bodyPr>
          <a:lstStyle/>
          <a:p>
            <a:r>
              <a:rPr lang="en-US" sz="2400" dirty="0"/>
              <a:t>Context: The disciples were discussing, which of them was the greatest?</a:t>
            </a:r>
          </a:p>
          <a:p>
            <a:r>
              <a:rPr lang="en-US" sz="2400" dirty="0"/>
              <a:t>V35 “If anyone wants to be first, he shall be last of all and servant of all.” </a:t>
            </a:r>
          </a:p>
          <a:p>
            <a:r>
              <a:rPr lang="en-US" sz="2400" dirty="0"/>
              <a:t>V36 “</a:t>
            </a:r>
            <a:r>
              <a:rPr lang="en-US" sz="2400" u="sng" dirty="0"/>
              <a:t>little child</a:t>
            </a:r>
            <a:r>
              <a:rPr lang="en-US" sz="2400" dirty="0"/>
              <a:t>” [#</a:t>
            </a:r>
            <a:r>
              <a:rPr lang="en-US" sz="2400" b="1" dirty="0"/>
              <a:t>3813. </a:t>
            </a:r>
            <a:r>
              <a:rPr lang="en-US" sz="2400" b="1" dirty="0" err="1"/>
              <a:t>paidion</a:t>
            </a:r>
            <a:r>
              <a:rPr lang="en-US" sz="2400" dirty="0"/>
              <a:t>—</a:t>
            </a:r>
            <a:r>
              <a:rPr lang="en-US" sz="2400" b="1" i="1" u="sng" dirty="0"/>
              <a:t>child, little child, young child, infant</a:t>
            </a:r>
            <a:r>
              <a:rPr lang="en-US" sz="2400" i="1" dirty="0"/>
              <a:t>. highlights dependency, need for guidance and care, innocence and vulnerability</a:t>
            </a:r>
            <a:r>
              <a:rPr lang="en-US" sz="2400" dirty="0"/>
              <a:t>]</a:t>
            </a:r>
            <a:br>
              <a:rPr lang="en-US" sz="2400" dirty="0"/>
            </a:br>
            <a:r>
              <a:rPr lang="en-US" sz="2400" dirty="0"/>
              <a:t>V37 “</a:t>
            </a:r>
            <a:r>
              <a:rPr lang="en-US" sz="2400" u="sng" dirty="0"/>
              <a:t>little children</a:t>
            </a:r>
            <a:r>
              <a:rPr lang="en-US" sz="2400" dirty="0"/>
              <a:t>” [#</a:t>
            </a:r>
            <a:r>
              <a:rPr lang="en-US" sz="2400" b="1" dirty="0"/>
              <a:t>3813. </a:t>
            </a:r>
            <a:r>
              <a:rPr lang="en-US" sz="2400" b="1" dirty="0" err="1"/>
              <a:t>paidion</a:t>
            </a:r>
            <a:r>
              <a:rPr lang="en-US" sz="2400" dirty="0"/>
              <a:t>] “whoever welcomes one of these little children in my name welcomes me…”</a:t>
            </a:r>
          </a:p>
          <a:p>
            <a:r>
              <a:rPr lang="en-US" sz="2400" dirty="0"/>
              <a:t>V38-42 Jesus addresses legalism and exclusivity of miraculous works, and then gives a very harsh warning</a:t>
            </a:r>
          </a:p>
          <a:p>
            <a:r>
              <a:rPr lang="en-US" sz="2400" dirty="0"/>
              <a:t>V42 “these </a:t>
            </a:r>
            <a:r>
              <a:rPr lang="en-US" sz="2400" u="sng" dirty="0"/>
              <a:t>little ones</a:t>
            </a:r>
            <a:r>
              <a:rPr lang="en-US" sz="2400" dirty="0"/>
              <a:t>” [#</a:t>
            </a:r>
            <a:r>
              <a:rPr lang="en-US" sz="2400" b="1" dirty="0"/>
              <a:t>3398. </a:t>
            </a:r>
            <a:r>
              <a:rPr lang="en-US" sz="2400" b="1" dirty="0" err="1"/>
              <a:t>mikros</a:t>
            </a:r>
            <a:r>
              <a:rPr lang="en-US" sz="2400" b="1" dirty="0"/>
              <a:t>—</a:t>
            </a:r>
            <a:r>
              <a:rPr lang="en-US" sz="2400" b="1" i="1" dirty="0"/>
              <a:t>small, little, least, insignificant</a:t>
            </a:r>
            <a:r>
              <a:rPr lang="en-US" sz="2400" dirty="0"/>
              <a:t>. Used to describe size, quantity, degree, or rank, or importance. Often conveys humility or insignificance] </a:t>
            </a:r>
          </a:p>
        </p:txBody>
      </p:sp>
    </p:spTree>
    <p:extLst>
      <p:ext uri="{BB962C8B-B14F-4D97-AF65-F5344CB8AC3E}">
        <p14:creationId xmlns:p14="http://schemas.microsoft.com/office/powerpoint/2010/main" val="110007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0A2AA2-98D9-C24E-FF5A-5C18F37BBA30}"/>
              </a:ext>
            </a:extLst>
          </p:cNvPr>
          <p:cNvSpPr>
            <a:spLocks noGrp="1"/>
          </p:cNvSpPr>
          <p:nvPr>
            <p:ph type="title"/>
          </p:nvPr>
        </p:nvSpPr>
        <p:spPr/>
        <p:txBody>
          <a:bodyPr/>
          <a:lstStyle/>
          <a:p>
            <a:r>
              <a:rPr lang="en-US" dirty="0"/>
              <a:t>Jesus taught the twelve</a:t>
            </a:r>
            <a:br>
              <a:rPr lang="en-US" dirty="0"/>
            </a:br>
            <a:r>
              <a:rPr lang="en-US" dirty="0"/>
              <a:t>Mark 9:38-42</a:t>
            </a:r>
          </a:p>
        </p:txBody>
      </p:sp>
      <p:sp>
        <p:nvSpPr>
          <p:cNvPr id="3" name="Content Placeholder 2">
            <a:extLst>
              <a:ext uri="{FF2B5EF4-FFF2-40B4-BE49-F238E27FC236}">
                <a16:creationId xmlns:a16="http://schemas.microsoft.com/office/drawing/2014/main" xmlns="" id="{301B0DD3-8CBB-C590-85D1-2BB5688E4605}"/>
              </a:ext>
            </a:extLst>
          </p:cNvPr>
          <p:cNvSpPr>
            <a:spLocks noGrp="1"/>
          </p:cNvSpPr>
          <p:nvPr>
            <p:ph idx="1"/>
          </p:nvPr>
        </p:nvSpPr>
        <p:spPr/>
        <p:txBody>
          <a:bodyPr/>
          <a:lstStyle/>
          <a:p>
            <a:r>
              <a:rPr lang="en-US" sz="2400" dirty="0"/>
              <a:t>Rebuked for the following:</a:t>
            </a:r>
          </a:p>
          <a:p>
            <a:pPr lvl="1"/>
            <a:r>
              <a:rPr lang="en-US" sz="2400" dirty="0"/>
              <a:t>Exclusivism</a:t>
            </a:r>
          </a:p>
          <a:p>
            <a:pPr lvl="2"/>
            <a:r>
              <a:rPr lang="en-US" sz="2400" dirty="0"/>
              <a:t>Miracles and power are not just for the apostles</a:t>
            </a:r>
          </a:p>
          <a:p>
            <a:pPr lvl="2"/>
            <a:r>
              <a:rPr lang="en-US" sz="2400" dirty="0"/>
              <a:t>Not just for a special few people</a:t>
            </a:r>
          </a:p>
          <a:p>
            <a:pPr lvl="1"/>
            <a:r>
              <a:rPr lang="en-US" sz="2400" dirty="0"/>
              <a:t>Warned against causing a “little one” </a:t>
            </a:r>
            <a:r>
              <a:rPr lang="en-US" sz="2400" b="1" dirty="0">
                <a:solidFill>
                  <a:srgbClr val="514A40"/>
                </a:solidFill>
                <a:latin typeface="Cambria"/>
              </a:rPr>
              <a:t>(</a:t>
            </a:r>
            <a:r>
              <a:rPr kumimoji="0" lang="en-US" sz="2400" b="1" i="0" u="none" strike="noStrike" kern="1200" cap="none" spc="0" normalizeH="0" baseline="0" noProof="0" dirty="0" err="1">
                <a:ln>
                  <a:noFill/>
                </a:ln>
                <a:solidFill>
                  <a:srgbClr val="514A40"/>
                </a:solidFill>
                <a:effectLst/>
                <a:uLnTx/>
                <a:uFillTx/>
                <a:latin typeface="Cambria"/>
                <a:ea typeface="+mn-ea"/>
                <a:cs typeface="+mn-cs"/>
              </a:rPr>
              <a:t>mikros</a:t>
            </a:r>
            <a:r>
              <a:rPr kumimoji="0" lang="en-US" sz="2400" b="1" i="0" u="none" strike="noStrike" kern="1200" cap="none" spc="0" normalizeH="0" baseline="0" noProof="0" dirty="0">
                <a:ln>
                  <a:noFill/>
                </a:ln>
                <a:solidFill>
                  <a:srgbClr val="514A40"/>
                </a:solidFill>
                <a:effectLst/>
                <a:uLnTx/>
                <a:uFillTx/>
                <a:latin typeface="Cambria"/>
                <a:ea typeface="+mn-ea"/>
                <a:cs typeface="+mn-cs"/>
              </a:rPr>
              <a:t>—</a:t>
            </a:r>
            <a:r>
              <a:rPr kumimoji="0" lang="en-US" sz="2400" b="1" i="1" u="none" strike="noStrike" kern="1200" cap="none" spc="0" normalizeH="0" baseline="0" noProof="0" dirty="0">
                <a:ln>
                  <a:noFill/>
                </a:ln>
                <a:solidFill>
                  <a:srgbClr val="514A40"/>
                </a:solidFill>
                <a:effectLst/>
                <a:uLnTx/>
                <a:uFillTx/>
                <a:latin typeface="Cambria"/>
                <a:ea typeface="+mn-ea"/>
                <a:cs typeface="+mn-cs"/>
              </a:rPr>
              <a:t>small, little, least, insignificant) </a:t>
            </a:r>
            <a:r>
              <a:rPr lang="en-US" sz="2400" dirty="0"/>
              <a:t>to stumble</a:t>
            </a:r>
          </a:p>
          <a:p>
            <a:pPr lvl="2"/>
            <a:r>
              <a:rPr lang="en-US" sz="2400" dirty="0"/>
              <a:t>Legalism/religious spirit</a:t>
            </a:r>
          </a:p>
          <a:p>
            <a:pPr lvl="2"/>
            <a:r>
              <a:rPr lang="en-US" sz="2400" dirty="0"/>
              <a:t>Hindering those stepping out in faith</a:t>
            </a:r>
          </a:p>
          <a:p>
            <a:pPr lvl="2"/>
            <a:r>
              <a:rPr lang="en-US" sz="2400" dirty="0"/>
              <a:t>Offended that someone was doing Kingdom work</a:t>
            </a:r>
          </a:p>
        </p:txBody>
      </p:sp>
    </p:spTree>
    <p:extLst>
      <p:ext uri="{BB962C8B-B14F-4D97-AF65-F5344CB8AC3E}">
        <p14:creationId xmlns:p14="http://schemas.microsoft.com/office/powerpoint/2010/main" val="22750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5C44A0-8A15-9F67-59B8-87CC616437AC}"/>
              </a:ext>
            </a:extLst>
          </p:cNvPr>
          <p:cNvSpPr>
            <a:spLocks noGrp="1"/>
          </p:cNvSpPr>
          <p:nvPr>
            <p:ph type="title"/>
          </p:nvPr>
        </p:nvSpPr>
        <p:spPr/>
        <p:txBody>
          <a:bodyPr/>
          <a:lstStyle/>
          <a:p>
            <a:r>
              <a:rPr lang="en-US" dirty="0"/>
              <a:t>Work/Lies of the religious Spirit:</a:t>
            </a:r>
          </a:p>
        </p:txBody>
      </p:sp>
      <p:sp>
        <p:nvSpPr>
          <p:cNvPr id="3" name="Content Placeholder 2">
            <a:extLst>
              <a:ext uri="{FF2B5EF4-FFF2-40B4-BE49-F238E27FC236}">
                <a16:creationId xmlns:a16="http://schemas.microsoft.com/office/drawing/2014/main" xmlns="" id="{E8E2B4AF-C41C-CD26-E825-0246425AF5CB}"/>
              </a:ext>
            </a:extLst>
          </p:cNvPr>
          <p:cNvSpPr>
            <a:spLocks noGrp="1"/>
          </p:cNvSpPr>
          <p:nvPr>
            <p:ph idx="1"/>
          </p:nvPr>
        </p:nvSpPr>
        <p:spPr>
          <a:xfrm>
            <a:off x="625033" y="1524001"/>
            <a:ext cx="10961225" cy="4726328"/>
          </a:xfrm>
        </p:spPr>
        <p:txBody>
          <a:bodyPr>
            <a:normAutofit/>
          </a:bodyPr>
          <a:lstStyle/>
          <a:p>
            <a:r>
              <a:rPr lang="en-US" b="1" dirty="0"/>
              <a:t>God is seen as harsh, judgmental, distant, detached. </a:t>
            </a:r>
            <a:r>
              <a:rPr lang="en-US" dirty="0"/>
              <a:t>[Colossians 2:8</a:t>
            </a:r>
            <a:r>
              <a:rPr lang="en-US" baseline="30000" dirty="0"/>
              <a:t>  </a:t>
            </a:r>
            <a:r>
              <a:rPr lang="en-US" i="1" dirty="0"/>
              <a:t>See to it that no one takes you captive through hollow and deceptive philosophy, which depends on human tradition and the elemental spiritual forces of this world rather than on Christ.]</a:t>
            </a:r>
          </a:p>
          <a:p>
            <a:r>
              <a:rPr lang="en-US" b="1" dirty="0"/>
              <a:t>Living out of unbelief, doubt miracles and assume that there is a natural or rational explanation. </a:t>
            </a:r>
            <a:r>
              <a:rPr lang="en-US" dirty="0"/>
              <a:t>[John  9:15-16 </a:t>
            </a:r>
            <a:r>
              <a:rPr lang="en-US" baseline="30000" dirty="0"/>
              <a:t> </a:t>
            </a:r>
            <a:r>
              <a:rPr lang="en-US" i="1" dirty="0"/>
              <a:t>Therefore the Pharisees also asked him how he had received his sight. “He put mud on my eyes,” the man replied, “and I washed, and now I see.” Some of the Pharisees said, “This man is not from God, for he does not keep the Sabbath.” But others asked, “How can a sinner perform such signs?” So they were divided.]</a:t>
            </a:r>
          </a:p>
          <a:p>
            <a:r>
              <a:rPr lang="en-US" b="1" dirty="0"/>
              <a:t>Observing religious rules, traditions and rituals, instead of listening and submitting to the Holy Spirit</a:t>
            </a:r>
            <a:r>
              <a:rPr lang="en-US" dirty="0"/>
              <a:t>. [Matthew 23:27-28 </a:t>
            </a:r>
            <a:r>
              <a:rPr lang="en-US" i="1" dirty="0"/>
              <a:t>“Woe to you, teachers of the law and Pharisees, you hypocrites! You are like whitewashed tombs, which look beautiful on the outside but on the inside are full of the bones of the dead and everything unclean. </a:t>
            </a:r>
            <a:r>
              <a:rPr lang="en-US" i="1" baseline="30000" dirty="0"/>
              <a:t>28 </a:t>
            </a:r>
            <a:r>
              <a:rPr lang="en-US" i="1" dirty="0"/>
              <a:t>In the same way, on the outside you appear to people as righteous but on the inside you are full of hypocrisy and wickedness.]</a:t>
            </a:r>
          </a:p>
          <a:p>
            <a:endParaRPr lang="en-US" dirty="0"/>
          </a:p>
        </p:txBody>
      </p:sp>
      <p:sp>
        <p:nvSpPr>
          <p:cNvPr id="4" name="Footer Placeholder 3">
            <a:extLst>
              <a:ext uri="{FF2B5EF4-FFF2-40B4-BE49-F238E27FC236}">
                <a16:creationId xmlns:a16="http://schemas.microsoft.com/office/drawing/2014/main" xmlns="" id="{372BEBC2-5593-8BA0-7DE0-AB3E3BCEE4B4}"/>
              </a:ext>
            </a:extLst>
          </p:cNvPr>
          <p:cNvSpPr>
            <a:spLocks noGrp="1"/>
          </p:cNvSpPr>
          <p:nvPr>
            <p:ph type="ftr" sz="quarter" idx="11"/>
          </p:nvPr>
        </p:nvSpPr>
        <p:spPr/>
        <p:txBody>
          <a:bodyPr/>
          <a:lstStyle/>
          <a:p>
            <a:r>
              <a:rPr lang="en-US"/>
              <a:t>Adapted from Carl Fechner's Growing Deep and Strong, Strategies of a Religious Spirit</a:t>
            </a:r>
            <a:endParaRPr lang="en-US" dirty="0"/>
          </a:p>
        </p:txBody>
      </p:sp>
    </p:spTree>
    <p:extLst>
      <p:ext uri="{BB962C8B-B14F-4D97-AF65-F5344CB8AC3E}">
        <p14:creationId xmlns:p14="http://schemas.microsoft.com/office/powerpoint/2010/main" val="288639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02F0F9-6164-FD6B-5616-B4ED3E572A60}"/>
              </a:ext>
            </a:extLst>
          </p:cNvPr>
          <p:cNvSpPr>
            <a:spLocks noGrp="1"/>
          </p:cNvSpPr>
          <p:nvPr>
            <p:ph type="title"/>
          </p:nvPr>
        </p:nvSpPr>
        <p:spPr/>
        <p:txBody>
          <a:bodyPr/>
          <a:lstStyle/>
          <a:p>
            <a:r>
              <a:rPr lang="en-US" dirty="0"/>
              <a:t>Work/lies of the religious Spirit:</a:t>
            </a:r>
          </a:p>
        </p:txBody>
      </p:sp>
      <p:sp>
        <p:nvSpPr>
          <p:cNvPr id="3" name="Content Placeholder 2">
            <a:extLst>
              <a:ext uri="{FF2B5EF4-FFF2-40B4-BE49-F238E27FC236}">
                <a16:creationId xmlns:a16="http://schemas.microsoft.com/office/drawing/2014/main" xmlns="" id="{17348FE3-87F2-B61B-76B9-F0121471E656}"/>
              </a:ext>
            </a:extLst>
          </p:cNvPr>
          <p:cNvSpPr>
            <a:spLocks noGrp="1"/>
          </p:cNvSpPr>
          <p:nvPr>
            <p:ph idx="1"/>
          </p:nvPr>
        </p:nvSpPr>
        <p:spPr>
          <a:xfrm>
            <a:off x="625033" y="1828800"/>
            <a:ext cx="10810754" cy="4114800"/>
          </a:xfrm>
        </p:spPr>
        <p:txBody>
          <a:bodyPr/>
          <a:lstStyle/>
          <a:p>
            <a:r>
              <a:rPr lang="en-US" b="1" dirty="0"/>
              <a:t>Being legalistic in the way they worship, pray, etc. through ritual. </a:t>
            </a:r>
            <a:r>
              <a:rPr lang="en-US" dirty="0"/>
              <a:t>[See Matthew 23:15]. </a:t>
            </a:r>
            <a:r>
              <a:rPr lang="en-US" b="1" dirty="0"/>
              <a:t>Worshiping and praying out of selfish motives, with a desire to receive praise or adoration, to sound impressive. </a:t>
            </a:r>
            <a:r>
              <a:rPr lang="en-US" dirty="0"/>
              <a:t>[See Luke 18:9-14].</a:t>
            </a:r>
          </a:p>
          <a:p>
            <a:r>
              <a:rPr lang="en-US" b="1" dirty="0"/>
              <a:t>Being judgmental. The inclination is to put others down because of their spiritual or moral failure. The motive is often to exalt self. </a:t>
            </a:r>
            <a:r>
              <a:rPr lang="en-US" dirty="0"/>
              <a:t>[See Matthew 7:1-5].</a:t>
            </a:r>
          </a:p>
          <a:p>
            <a:r>
              <a:rPr lang="en-US" b="1" dirty="0"/>
              <a:t>Believing that one must be cleaned up before one can come to God. </a:t>
            </a:r>
            <a:r>
              <a:rPr lang="en-US" dirty="0"/>
              <a:t>[See Paul’s conversion in 1 Timothy 1:12-15].  </a:t>
            </a:r>
          </a:p>
          <a:p>
            <a:r>
              <a:rPr lang="en-US" b="1" dirty="0"/>
              <a:t>Unable to receive forgiveness. </a:t>
            </a:r>
            <a:r>
              <a:rPr lang="en-US" dirty="0"/>
              <a:t>[See 1 John 1:9].</a:t>
            </a:r>
          </a:p>
          <a:p>
            <a:r>
              <a:rPr lang="en-US" b="1" dirty="0"/>
              <a:t>Being unforgiving. </a:t>
            </a:r>
            <a:r>
              <a:rPr lang="en-US" dirty="0"/>
              <a:t>[See Matthew 6:15; 18:34-35].</a:t>
            </a:r>
          </a:p>
          <a:p>
            <a:r>
              <a:rPr lang="en-US" b="1" dirty="0"/>
              <a:t>Believing that God’s approval is earned through self-effort. </a:t>
            </a:r>
            <a:r>
              <a:rPr lang="en-US" dirty="0"/>
              <a:t>[See Galatians 2:16].</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xmlns="" id="{D6DE162A-8504-F676-A942-CC25D1AF18B0}"/>
              </a:ext>
            </a:extLst>
          </p:cNvPr>
          <p:cNvSpPr>
            <a:spLocks noGrp="1"/>
          </p:cNvSpPr>
          <p:nvPr>
            <p:ph type="ftr" sz="quarter" idx="11"/>
          </p:nvPr>
        </p:nvSpPr>
        <p:spPr/>
        <p:txBody>
          <a:bodyPr/>
          <a:lstStyle/>
          <a:p>
            <a:r>
              <a:rPr lang="en-US"/>
              <a:t>Adapted from Carl Fechner's Growing Deep and Strong, Strategies of a Religious Spirit</a:t>
            </a:r>
            <a:endParaRPr lang="en-US" dirty="0"/>
          </a:p>
        </p:txBody>
      </p:sp>
    </p:spTree>
    <p:extLst>
      <p:ext uri="{BB962C8B-B14F-4D97-AF65-F5344CB8AC3E}">
        <p14:creationId xmlns:p14="http://schemas.microsoft.com/office/powerpoint/2010/main" val="220951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A28A7C0-39A5-A87A-23F7-CB0E67F0F69B}"/>
              </a:ext>
            </a:extLst>
          </p:cNvPr>
          <p:cNvSpPr>
            <a:spLocks noGrp="1"/>
          </p:cNvSpPr>
          <p:nvPr>
            <p:ph type="title"/>
          </p:nvPr>
        </p:nvSpPr>
        <p:spPr>
          <a:xfrm>
            <a:off x="1295400" y="380999"/>
            <a:ext cx="9601200" cy="3971081"/>
          </a:xfrm>
        </p:spPr>
        <p:txBody>
          <a:bodyPr>
            <a:normAutofit/>
          </a:bodyPr>
          <a:lstStyle/>
          <a:p>
            <a:pPr algn="ctr"/>
            <a:r>
              <a:rPr lang="en-US" sz="4400" dirty="0"/>
              <a:t>This all hinges on Christ’s finished work on the Cross.</a:t>
            </a:r>
            <a:br>
              <a:rPr lang="en-US" sz="4400" dirty="0"/>
            </a:br>
            <a:r>
              <a:rPr lang="en-US" sz="4000" dirty="0"/>
              <a:t/>
            </a:r>
            <a:br>
              <a:rPr lang="en-US" sz="4000" dirty="0"/>
            </a:br>
            <a:r>
              <a:rPr lang="en-US" dirty="0"/>
              <a:t>Through </a:t>
            </a:r>
            <a:r>
              <a:rPr lang="en-US" sz="4400" dirty="0"/>
              <a:t>him</a:t>
            </a:r>
            <a:r>
              <a:rPr lang="en-US" dirty="0"/>
              <a:t> we are made holy, and commanded to be holy </a:t>
            </a:r>
          </a:p>
        </p:txBody>
      </p:sp>
    </p:spTree>
    <p:extLst>
      <p:ext uri="{BB962C8B-B14F-4D97-AF65-F5344CB8AC3E}">
        <p14:creationId xmlns:p14="http://schemas.microsoft.com/office/powerpoint/2010/main" val="206215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C5E51A-44DE-BFA3-D24C-6929F3B4583E}"/>
              </a:ext>
            </a:extLst>
          </p:cNvPr>
          <p:cNvSpPr>
            <a:spLocks noGrp="1"/>
          </p:cNvSpPr>
          <p:nvPr>
            <p:ph type="title"/>
          </p:nvPr>
        </p:nvSpPr>
        <p:spPr/>
        <p:txBody>
          <a:bodyPr/>
          <a:lstStyle/>
          <a:p>
            <a:r>
              <a:rPr lang="en-US" dirty="0"/>
              <a:t>Work/Lies of the Religious Spirit:</a:t>
            </a:r>
          </a:p>
        </p:txBody>
      </p:sp>
      <p:sp>
        <p:nvSpPr>
          <p:cNvPr id="3" name="Content Placeholder 2">
            <a:extLst>
              <a:ext uri="{FF2B5EF4-FFF2-40B4-BE49-F238E27FC236}">
                <a16:creationId xmlns:a16="http://schemas.microsoft.com/office/drawing/2014/main" xmlns="" id="{DF803574-8FDF-CABB-7BD2-C6D47E8D2BDA}"/>
              </a:ext>
            </a:extLst>
          </p:cNvPr>
          <p:cNvSpPr>
            <a:spLocks noGrp="1"/>
          </p:cNvSpPr>
          <p:nvPr>
            <p:ph idx="1"/>
          </p:nvPr>
        </p:nvSpPr>
        <p:spPr>
          <a:xfrm>
            <a:off x="555585" y="1828799"/>
            <a:ext cx="11030673" cy="4213185"/>
          </a:xfrm>
        </p:spPr>
        <p:txBody>
          <a:bodyPr/>
          <a:lstStyle/>
          <a:p>
            <a:r>
              <a:rPr lang="en-US" b="1" dirty="0"/>
              <a:t>Being a perfectionist. </a:t>
            </a:r>
            <a:r>
              <a:rPr lang="en-US" dirty="0"/>
              <a:t>[See Matthew 11:16-19].</a:t>
            </a:r>
          </a:p>
          <a:p>
            <a:r>
              <a:rPr lang="en-US" b="1" dirty="0"/>
              <a:t>Praying from the intellect rather than the spirit</a:t>
            </a:r>
            <a:r>
              <a:rPr lang="en-US" dirty="0"/>
              <a:t>. [See Matthew 6:7].</a:t>
            </a:r>
          </a:p>
          <a:p>
            <a:r>
              <a:rPr lang="en-US" b="1" dirty="0"/>
              <a:t>Being “turned off” by the expression of emotions in worship and rejecting spiritual manifestations you don’t understand. </a:t>
            </a:r>
            <a:r>
              <a:rPr lang="en-US" dirty="0"/>
              <a:t>[See 2 Samuel 6:14-16].</a:t>
            </a:r>
          </a:p>
          <a:p>
            <a:r>
              <a:rPr lang="en-US" b="1" dirty="0"/>
              <a:t>Giving intellectual assent to Biblical and spiritual truth, but not putting it into practice. </a:t>
            </a:r>
            <a:r>
              <a:rPr lang="en-US" dirty="0"/>
              <a:t>[See Matthew 7:26-27].</a:t>
            </a:r>
          </a:p>
          <a:p>
            <a:r>
              <a:rPr lang="en-US" b="1" dirty="0"/>
              <a:t>Being unwilling and unable to see the truth</a:t>
            </a:r>
            <a:r>
              <a:rPr lang="en-US" dirty="0"/>
              <a:t> [See Matthew 13:14-15], </a:t>
            </a:r>
            <a:r>
              <a:rPr lang="en-US" b="1" dirty="0"/>
              <a:t>particularly about the Holy Spirit </a:t>
            </a:r>
            <a:r>
              <a:rPr lang="en-US" dirty="0"/>
              <a:t>[See Matthew 12:24-28].</a:t>
            </a:r>
          </a:p>
          <a:p>
            <a:r>
              <a:rPr lang="en-US" b="1" dirty="0"/>
              <a:t>Perverting and twisting the truth </a:t>
            </a:r>
            <a:r>
              <a:rPr lang="en-US" dirty="0"/>
              <a:t>[See 2 Timothy 4:3-4].</a:t>
            </a:r>
          </a:p>
        </p:txBody>
      </p:sp>
      <p:sp>
        <p:nvSpPr>
          <p:cNvPr id="4" name="Footer Placeholder 3">
            <a:extLst>
              <a:ext uri="{FF2B5EF4-FFF2-40B4-BE49-F238E27FC236}">
                <a16:creationId xmlns:a16="http://schemas.microsoft.com/office/drawing/2014/main" xmlns="" id="{4894E585-966F-DE28-D9D3-485C992720E6}"/>
              </a:ext>
            </a:extLst>
          </p:cNvPr>
          <p:cNvSpPr>
            <a:spLocks noGrp="1"/>
          </p:cNvSpPr>
          <p:nvPr>
            <p:ph type="ftr" sz="quarter" idx="11"/>
          </p:nvPr>
        </p:nvSpPr>
        <p:spPr/>
        <p:txBody>
          <a:bodyPr/>
          <a:lstStyle/>
          <a:p>
            <a:r>
              <a:rPr lang="en-US"/>
              <a:t>Adapted from Carl Fechner's Growing Deep and Strong, Strategies of a Religious Spirit</a:t>
            </a:r>
            <a:endParaRPr lang="en-US" dirty="0"/>
          </a:p>
        </p:txBody>
      </p:sp>
    </p:spTree>
    <p:extLst>
      <p:ext uri="{BB962C8B-B14F-4D97-AF65-F5344CB8AC3E}">
        <p14:creationId xmlns:p14="http://schemas.microsoft.com/office/powerpoint/2010/main" val="299617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445559-6406-BF2E-2FCE-FD4D8DB49E22}"/>
              </a:ext>
            </a:extLst>
          </p:cNvPr>
          <p:cNvSpPr>
            <a:spLocks noGrp="1"/>
          </p:cNvSpPr>
          <p:nvPr>
            <p:ph type="title"/>
          </p:nvPr>
        </p:nvSpPr>
        <p:spPr/>
        <p:txBody>
          <a:bodyPr/>
          <a:lstStyle/>
          <a:p>
            <a:r>
              <a:rPr lang="en-US" dirty="0"/>
              <a:t>Work/Lies of the Religious Spirit:</a:t>
            </a:r>
          </a:p>
        </p:txBody>
      </p:sp>
      <p:sp>
        <p:nvSpPr>
          <p:cNvPr id="3" name="Content Placeholder 2">
            <a:extLst>
              <a:ext uri="{FF2B5EF4-FFF2-40B4-BE49-F238E27FC236}">
                <a16:creationId xmlns:a16="http://schemas.microsoft.com/office/drawing/2014/main" xmlns="" id="{A517E7B5-E380-F601-74F8-AD423EFEFD14}"/>
              </a:ext>
            </a:extLst>
          </p:cNvPr>
          <p:cNvSpPr>
            <a:spLocks noGrp="1"/>
          </p:cNvSpPr>
          <p:nvPr>
            <p:ph idx="1"/>
          </p:nvPr>
        </p:nvSpPr>
        <p:spPr>
          <a:xfrm>
            <a:off x="567159" y="1524000"/>
            <a:ext cx="10984375" cy="4668456"/>
          </a:xfrm>
        </p:spPr>
        <p:txBody>
          <a:bodyPr/>
          <a:lstStyle/>
          <a:p>
            <a:r>
              <a:rPr lang="en-US" b="1" dirty="0"/>
              <a:t>Substituting traditions of men for the truth of God </a:t>
            </a:r>
            <a:r>
              <a:rPr lang="en-US" dirty="0"/>
              <a:t>[See Matthew 15:3].</a:t>
            </a:r>
          </a:p>
          <a:p>
            <a:r>
              <a:rPr lang="en-US" b="1" dirty="0"/>
              <a:t>Being hypocritical. Outwardly religious but inwardly corrupt. </a:t>
            </a:r>
            <a:r>
              <a:rPr lang="en-US" dirty="0"/>
              <a:t>[See Matthew 23:3]</a:t>
            </a:r>
          </a:p>
          <a:p>
            <a:r>
              <a:rPr lang="en-US" b="1" dirty="0"/>
              <a:t>Being self-righteous, proud and arrogant</a:t>
            </a:r>
            <a:r>
              <a:rPr lang="en-US" dirty="0"/>
              <a:t> [See Luke 16:14-15].</a:t>
            </a:r>
          </a:p>
          <a:p>
            <a:r>
              <a:rPr lang="en-US" b="1" dirty="0"/>
              <a:t>Hating spiritual correction </a:t>
            </a:r>
            <a:r>
              <a:rPr lang="en-US" dirty="0"/>
              <a:t>[Proverbs 5:12].</a:t>
            </a:r>
          </a:p>
          <a:p>
            <a:r>
              <a:rPr lang="en-US" b="1" dirty="0"/>
              <a:t>Having a loose attitude toward sin </a:t>
            </a:r>
            <a:r>
              <a:rPr lang="en-US" dirty="0"/>
              <a:t>[See 2 Peter 2:18-20].</a:t>
            </a:r>
          </a:p>
          <a:p>
            <a:r>
              <a:rPr lang="en-US" b="1" dirty="0"/>
              <a:t>Avoiding real repentance for sin through godly sorrow </a:t>
            </a:r>
            <a:r>
              <a:rPr lang="en-US" dirty="0"/>
              <a:t>[See Matthew 27:3-5; 2 Corinthians 7:10].</a:t>
            </a:r>
          </a:p>
          <a:p>
            <a:r>
              <a:rPr lang="en-US" b="1" dirty="0"/>
              <a:t>Fighting spiritual battles with the world’s weapons. We must wage war in the spirit</a:t>
            </a:r>
            <a:r>
              <a:rPr lang="en-US" dirty="0"/>
              <a:t> [See Ephesians 6:12-18].</a:t>
            </a:r>
          </a:p>
          <a:p>
            <a:pPr marL="274320" marR="0" lvl="0" indent="-228600" algn="l" defTabSz="914400" rtl="0" eaLnBrk="1" fontAlgn="auto" latinLnBrk="0" hangingPunct="1">
              <a:lnSpc>
                <a:spcPct val="90000"/>
              </a:lnSpc>
              <a:spcBef>
                <a:spcPts val="1800"/>
              </a:spcBef>
              <a:spcAft>
                <a:spcPts val="0"/>
              </a:spcAft>
              <a:buClr>
                <a:srgbClr val="A85229"/>
              </a:buClr>
              <a:buSzTx/>
              <a:buFont typeface="Arial" pitchFamily="34" charset="0"/>
              <a:buChar char="•"/>
              <a:tabLst/>
              <a:defRPr/>
            </a:pPr>
            <a:r>
              <a:rPr kumimoji="0" lang="en-US" sz="2000" b="1" i="0" u="none" strike="noStrike" kern="1200" cap="none" spc="0" normalizeH="0" baseline="0" noProof="0" dirty="0">
                <a:ln>
                  <a:noFill/>
                </a:ln>
                <a:solidFill>
                  <a:srgbClr val="514A40"/>
                </a:solidFill>
                <a:effectLst/>
                <a:uLnTx/>
                <a:uFillTx/>
                <a:latin typeface="Cambria"/>
                <a:ea typeface="+mn-ea"/>
                <a:cs typeface="+mn-cs"/>
              </a:rPr>
              <a:t>Persecuting and slander those who move in the Spirit </a:t>
            </a:r>
            <a:r>
              <a:rPr kumimoji="0" lang="en-US" sz="2000" b="0" i="0" u="none" strike="noStrike" kern="1200" cap="none" spc="0" normalizeH="0" baseline="0" noProof="0" dirty="0">
                <a:ln>
                  <a:noFill/>
                </a:ln>
                <a:solidFill>
                  <a:srgbClr val="514A40"/>
                </a:solidFill>
                <a:effectLst/>
                <a:uLnTx/>
                <a:uFillTx/>
                <a:latin typeface="Cambria"/>
                <a:ea typeface="+mn-ea"/>
                <a:cs typeface="+mn-cs"/>
              </a:rPr>
              <a:t>[See Acts 13:44-45].</a:t>
            </a:r>
          </a:p>
          <a:p>
            <a:endParaRPr lang="en-US" dirty="0"/>
          </a:p>
        </p:txBody>
      </p:sp>
      <p:sp>
        <p:nvSpPr>
          <p:cNvPr id="4" name="Footer Placeholder 3">
            <a:extLst>
              <a:ext uri="{FF2B5EF4-FFF2-40B4-BE49-F238E27FC236}">
                <a16:creationId xmlns:a16="http://schemas.microsoft.com/office/drawing/2014/main" xmlns="" id="{F2C9824F-0A1D-ECE0-A397-366503D7136D}"/>
              </a:ext>
            </a:extLst>
          </p:cNvPr>
          <p:cNvSpPr>
            <a:spLocks noGrp="1"/>
          </p:cNvSpPr>
          <p:nvPr>
            <p:ph type="ftr" sz="quarter" idx="11"/>
          </p:nvPr>
        </p:nvSpPr>
        <p:spPr/>
        <p:txBody>
          <a:bodyPr/>
          <a:lstStyle/>
          <a:p>
            <a:r>
              <a:rPr lang="en-US"/>
              <a:t>Adapted from Carl Fechner's Growing Deep and Strong, Strategies of a Religious Spirit</a:t>
            </a:r>
            <a:endParaRPr lang="en-US" dirty="0"/>
          </a:p>
        </p:txBody>
      </p:sp>
    </p:spTree>
    <p:extLst>
      <p:ext uri="{BB962C8B-B14F-4D97-AF65-F5344CB8AC3E}">
        <p14:creationId xmlns:p14="http://schemas.microsoft.com/office/powerpoint/2010/main" val="257779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F562CD-945B-30D2-B65B-05A2BACE1071}"/>
              </a:ext>
            </a:extLst>
          </p:cNvPr>
          <p:cNvSpPr>
            <a:spLocks noGrp="1"/>
          </p:cNvSpPr>
          <p:nvPr>
            <p:ph type="title"/>
          </p:nvPr>
        </p:nvSpPr>
        <p:spPr/>
        <p:txBody>
          <a:bodyPr/>
          <a:lstStyle/>
          <a:p>
            <a:r>
              <a:rPr lang="en-US" dirty="0"/>
              <a:t>Work/Lies of the Religious spirit:</a:t>
            </a:r>
          </a:p>
        </p:txBody>
      </p:sp>
      <p:sp>
        <p:nvSpPr>
          <p:cNvPr id="3" name="Content Placeholder 2">
            <a:extLst>
              <a:ext uri="{FF2B5EF4-FFF2-40B4-BE49-F238E27FC236}">
                <a16:creationId xmlns:a16="http://schemas.microsoft.com/office/drawing/2014/main" xmlns="" id="{E6E07295-E1C3-A3EF-6C36-296347A25510}"/>
              </a:ext>
            </a:extLst>
          </p:cNvPr>
          <p:cNvSpPr>
            <a:spLocks noGrp="1"/>
          </p:cNvSpPr>
          <p:nvPr>
            <p:ph idx="1"/>
          </p:nvPr>
        </p:nvSpPr>
        <p:spPr>
          <a:xfrm>
            <a:off x="497710" y="1524000"/>
            <a:ext cx="11157995" cy="4737904"/>
          </a:xfrm>
        </p:spPr>
        <p:txBody>
          <a:bodyPr>
            <a:normAutofit lnSpcReduction="10000"/>
          </a:bodyPr>
          <a:lstStyle/>
          <a:p>
            <a:r>
              <a:rPr lang="en-US" b="1" dirty="0"/>
              <a:t>Trying to stop those who are coming out of their old religious tradition to follow the Lord Jesus </a:t>
            </a:r>
            <a:r>
              <a:rPr lang="en-US" dirty="0"/>
              <a:t>[See Acts 9:1-2].</a:t>
            </a:r>
          </a:p>
          <a:p>
            <a:r>
              <a:rPr lang="en-US" b="1" dirty="0"/>
              <a:t>Having contempt for non-believers</a:t>
            </a:r>
            <a:r>
              <a:rPr lang="en-US" dirty="0"/>
              <a:t>. [See Acts 11:2-3].</a:t>
            </a:r>
          </a:p>
          <a:p>
            <a:r>
              <a:rPr lang="en-US" b="1" dirty="0"/>
              <a:t>Having shame and self-contempt. The focus is on ourselves and our own worthlessness. Shuts out the possibility of focusing on God’s redemption. </a:t>
            </a:r>
            <a:r>
              <a:rPr lang="en-US" dirty="0"/>
              <a:t>[See John 6:37]</a:t>
            </a:r>
          </a:p>
          <a:p>
            <a:r>
              <a:rPr lang="en-US" b="1" dirty="0"/>
              <a:t>Stirring up strife among people</a:t>
            </a:r>
            <a:r>
              <a:rPr lang="en-US" dirty="0"/>
              <a:t> [See Acts 13:49-50].</a:t>
            </a:r>
          </a:p>
          <a:p>
            <a:r>
              <a:rPr lang="en-US" b="1" dirty="0"/>
              <a:t>Having a tendency to see that our primary mission is to tear down what we believe is wrong </a:t>
            </a:r>
            <a:r>
              <a:rPr lang="en-US" dirty="0"/>
              <a:t>[See John 12:9-11].</a:t>
            </a:r>
          </a:p>
          <a:p>
            <a:r>
              <a:rPr lang="en-US" b="1" dirty="0"/>
              <a:t>Desiring to be in control. Fear of losing control.  Feeling like falling apart when we are not in control </a:t>
            </a:r>
            <a:r>
              <a:rPr lang="en-US" dirty="0"/>
              <a:t>[See Proverbs 3:5-6].</a:t>
            </a:r>
          </a:p>
          <a:p>
            <a:r>
              <a:rPr lang="en-US" b="1" dirty="0"/>
              <a:t>Causing people to focus on self-imposed and external religion rather than on the Holy Spirit’s work in them </a:t>
            </a:r>
            <a:r>
              <a:rPr lang="en-US" dirty="0"/>
              <a:t>[See Colossians 2:20-23].</a:t>
            </a:r>
          </a:p>
        </p:txBody>
      </p:sp>
      <p:sp>
        <p:nvSpPr>
          <p:cNvPr id="4" name="Footer Placeholder 3">
            <a:extLst>
              <a:ext uri="{FF2B5EF4-FFF2-40B4-BE49-F238E27FC236}">
                <a16:creationId xmlns:a16="http://schemas.microsoft.com/office/drawing/2014/main" xmlns="" id="{21E49D7D-54F7-A526-B20B-AAA2C7FD23A2}"/>
              </a:ext>
            </a:extLst>
          </p:cNvPr>
          <p:cNvSpPr>
            <a:spLocks noGrp="1"/>
          </p:cNvSpPr>
          <p:nvPr>
            <p:ph type="ftr" sz="quarter" idx="11"/>
          </p:nvPr>
        </p:nvSpPr>
        <p:spPr/>
        <p:txBody>
          <a:bodyPr/>
          <a:lstStyle/>
          <a:p>
            <a:r>
              <a:rPr lang="en-US"/>
              <a:t>Adapted from Carl Fechner's Growing Deep and Strong, Strategies of a Religious Spirit</a:t>
            </a:r>
            <a:endParaRPr lang="en-US" dirty="0"/>
          </a:p>
        </p:txBody>
      </p:sp>
    </p:spTree>
    <p:extLst>
      <p:ext uri="{BB962C8B-B14F-4D97-AF65-F5344CB8AC3E}">
        <p14:creationId xmlns:p14="http://schemas.microsoft.com/office/powerpoint/2010/main" val="119580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C56A4F-80C2-2265-F833-1008458BE529}"/>
              </a:ext>
            </a:extLst>
          </p:cNvPr>
          <p:cNvSpPr>
            <a:spLocks noGrp="1"/>
          </p:cNvSpPr>
          <p:nvPr>
            <p:ph type="title"/>
          </p:nvPr>
        </p:nvSpPr>
        <p:spPr/>
        <p:txBody>
          <a:bodyPr/>
          <a:lstStyle/>
          <a:p>
            <a:r>
              <a:rPr lang="en-US" dirty="0"/>
              <a:t>Repentance is the beginning of freedom.</a:t>
            </a:r>
            <a:br>
              <a:rPr lang="en-US" dirty="0"/>
            </a:br>
            <a:r>
              <a:rPr lang="en-US" dirty="0"/>
              <a:t>Lets Pray:</a:t>
            </a:r>
          </a:p>
        </p:txBody>
      </p:sp>
      <p:sp>
        <p:nvSpPr>
          <p:cNvPr id="3" name="Content Placeholder 2">
            <a:extLst>
              <a:ext uri="{FF2B5EF4-FFF2-40B4-BE49-F238E27FC236}">
                <a16:creationId xmlns:a16="http://schemas.microsoft.com/office/drawing/2014/main" xmlns="" id="{80487473-AA72-E7BE-73F0-CE1E6221D263}"/>
              </a:ext>
            </a:extLst>
          </p:cNvPr>
          <p:cNvSpPr>
            <a:spLocks noGrp="1"/>
          </p:cNvSpPr>
          <p:nvPr>
            <p:ph idx="1"/>
          </p:nvPr>
        </p:nvSpPr>
        <p:spPr>
          <a:xfrm>
            <a:off x="1295399" y="1400538"/>
            <a:ext cx="9411183" cy="4896092"/>
          </a:xfrm>
        </p:spPr>
        <p:txBody>
          <a:bodyPr>
            <a:noAutofit/>
          </a:bodyPr>
          <a:lstStyle/>
          <a:p>
            <a:pPr>
              <a:buNone/>
            </a:pPr>
            <a:r>
              <a:rPr lang="en-US" sz="2800" dirty="0"/>
              <a:t>Heavenly Father, I come boldly before the throne of grace, with confidence in Jesus Christ, and I repent and renounce every opening known and unknown, I personally have given to a religious spirit. I ask for Your forgiveness.</a:t>
            </a:r>
          </a:p>
          <a:p>
            <a:pPr>
              <a:buNone/>
            </a:pPr>
            <a:r>
              <a:rPr lang="en-US" sz="2800" dirty="0"/>
              <a:t>Lord, I hold up to you every lie and work that I participated in from this list. I repent and renounce everything, all my participation and agreement with the lies.</a:t>
            </a:r>
          </a:p>
          <a:p>
            <a:pPr>
              <a:buNone/>
            </a:pPr>
            <a:r>
              <a:rPr lang="en-US" sz="2800" dirty="0"/>
              <a:t>I renounce and break the hold of the religious spirit over my life and refuse to allow it to steal or hinder my intimate relationship with Jesus Christ and the freedom of the Holy Spirit to move in my life.</a:t>
            </a:r>
          </a:p>
        </p:txBody>
      </p:sp>
      <p:sp>
        <p:nvSpPr>
          <p:cNvPr id="4" name="Footer Placeholder 3">
            <a:extLst>
              <a:ext uri="{FF2B5EF4-FFF2-40B4-BE49-F238E27FC236}">
                <a16:creationId xmlns:a16="http://schemas.microsoft.com/office/drawing/2014/main" xmlns="" id="{CE20FC35-EBB6-02ED-D0F9-C96BD0FF8DC0}"/>
              </a:ext>
            </a:extLst>
          </p:cNvPr>
          <p:cNvSpPr>
            <a:spLocks noGrp="1"/>
          </p:cNvSpPr>
          <p:nvPr>
            <p:ph type="ftr" sz="quarter" idx="11"/>
          </p:nvPr>
        </p:nvSpPr>
        <p:spPr/>
        <p:txBody>
          <a:bodyPr/>
          <a:lstStyle/>
          <a:p>
            <a:r>
              <a:rPr lang="en-US"/>
              <a:t>Adapted from Carl Fechner's Growing Deep and Strong, Strategies of a Religious Spirit</a:t>
            </a:r>
            <a:endParaRPr lang="en-US" dirty="0"/>
          </a:p>
        </p:txBody>
      </p:sp>
    </p:spTree>
    <p:extLst>
      <p:ext uri="{BB962C8B-B14F-4D97-AF65-F5344CB8AC3E}">
        <p14:creationId xmlns:p14="http://schemas.microsoft.com/office/powerpoint/2010/main" val="348055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A73F5-E7C0-2813-859E-2F1F5050D6FB}"/>
              </a:ext>
            </a:extLst>
          </p:cNvPr>
          <p:cNvSpPr>
            <a:spLocks noGrp="1"/>
          </p:cNvSpPr>
          <p:nvPr>
            <p:ph type="title"/>
          </p:nvPr>
        </p:nvSpPr>
        <p:spPr/>
        <p:txBody>
          <a:bodyPr/>
          <a:lstStyle/>
          <a:p>
            <a:r>
              <a:rPr lang="en-US" dirty="0"/>
              <a:t>Lets Pray:</a:t>
            </a:r>
          </a:p>
        </p:txBody>
      </p:sp>
      <p:sp>
        <p:nvSpPr>
          <p:cNvPr id="3" name="Content Placeholder 2">
            <a:extLst>
              <a:ext uri="{FF2B5EF4-FFF2-40B4-BE49-F238E27FC236}">
                <a16:creationId xmlns:a16="http://schemas.microsoft.com/office/drawing/2014/main" xmlns="" id="{D7004160-9E03-AD9C-B859-64A0A3E335C5}"/>
              </a:ext>
            </a:extLst>
          </p:cNvPr>
          <p:cNvSpPr>
            <a:spLocks noGrp="1"/>
          </p:cNvSpPr>
          <p:nvPr>
            <p:ph idx="1"/>
          </p:nvPr>
        </p:nvSpPr>
        <p:spPr/>
        <p:txBody>
          <a:bodyPr/>
          <a:lstStyle/>
          <a:p>
            <a:pPr marL="274320" marR="0" lvl="0" indent="-228600" algn="l" defTabSz="914400" rtl="0" eaLnBrk="1" fontAlgn="auto" latinLnBrk="0" hangingPunct="1">
              <a:lnSpc>
                <a:spcPct val="90000"/>
              </a:lnSpc>
              <a:spcBef>
                <a:spcPts val="1800"/>
              </a:spcBef>
              <a:spcAft>
                <a:spcPts val="0"/>
              </a:spcAft>
              <a:buClr>
                <a:srgbClr val="A85229"/>
              </a:buClr>
              <a:buSzTx/>
              <a:buFont typeface="Arial" pitchFamily="34" charset="0"/>
              <a:buNone/>
              <a:tabLst/>
              <a:defRPr/>
            </a:pPr>
            <a:r>
              <a:rPr kumimoji="0" lang="en-US" sz="2800" b="0" i="0" u="none" strike="noStrike" kern="1200" cap="none" spc="0" normalizeH="0" baseline="0" noProof="0" dirty="0">
                <a:ln>
                  <a:noFill/>
                </a:ln>
                <a:solidFill>
                  <a:srgbClr val="514A40"/>
                </a:solidFill>
                <a:effectLst/>
                <a:uLnTx/>
                <a:uFillTx/>
                <a:latin typeface="Cambria"/>
                <a:ea typeface="+mn-ea"/>
                <a:cs typeface="+mn-cs"/>
              </a:rPr>
              <a:t>Lord Jesus, I nail these to the cross, I thank You for Your forgiveness that You have freely given me. I ask in Jesus name (in accordance with John 14:13), for Holy Spirit to fill that part of my life which has been occupied and influence by the religious spirit and its lies, and for that which is unclean to be removed, as You lead and guide me into all truth.</a:t>
            </a:r>
          </a:p>
          <a:p>
            <a:pPr marL="45720" marR="0" lvl="0" indent="0" algn="l" defTabSz="914400" rtl="0" eaLnBrk="1" fontAlgn="auto" latinLnBrk="0" hangingPunct="1">
              <a:lnSpc>
                <a:spcPct val="90000"/>
              </a:lnSpc>
              <a:spcBef>
                <a:spcPts val="1800"/>
              </a:spcBef>
              <a:spcAft>
                <a:spcPts val="0"/>
              </a:spcAft>
              <a:buClr>
                <a:srgbClr val="A85229"/>
              </a:buClr>
              <a:buSzTx/>
              <a:buNone/>
              <a:tabLst/>
              <a:defRPr/>
            </a:pPr>
            <a:r>
              <a:rPr kumimoji="0" lang="en-US" sz="2800" b="0" i="0" u="none" strike="noStrike" kern="1200" cap="none" spc="0" normalizeH="0" baseline="0" noProof="0" dirty="0">
                <a:ln>
                  <a:noFill/>
                </a:ln>
                <a:solidFill>
                  <a:srgbClr val="514A40"/>
                </a:solidFill>
                <a:effectLst/>
                <a:uLnTx/>
                <a:uFillTx/>
                <a:latin typeface="Cambria"/>
                <a:ea typeface="+mn-ea"/>
                <a:cs typeface="+mn-cs"/>
              </a:rPr>
              <a:t>In Jesus name, Amen.</a:t>
            </a:r>
          </a:p>
        </p:txBody>
      </p:sp>
      <p:sp>
        <p:nvSpPr>
          <p:cNvPr id="4" name="Footer Placeholder 3">
            <a:extLst>
              <a:ext uri="{FF2B5EF4-FFF2-40B4-BE49-F238E27FC236}">
                <a16:creationId xmlns:a16="http://schemas.microsoft.com/office/drawing/2014/main" xmlns="" id="{D5F41BFC-E110-4451-E84A-1A2CCA7F0042}"/>
              </a:ext>
            </a:extLst>
          </p:cNvPr>
          <p:cNvSpPr>
            <a:spLocks noGrp="1"/>
          </p:cNvSpPr>
          <p:nvPr>
            <p:ph type="ftr" sz="quarter" idx="11"/>
          </p:nvPr>
        </p:nvSpPr>
        <p:spPr/>
        <p:txBody>
          <a:bodyPr/>
          <a:lstStyle/>
          <a:p>
            <a:r>
              <a:rPr lang="en-US"/>
              <a:t>Adapted from Carl Fechner's Growing Deep and Strong, Strategies of a Religious Spirit</a:t>
            </a:r>
            <a:endParaRPr lang="en-US" dirty="0"/>
          </a:p>
        </p:txBody>
      </p:sp>
    </p:spTree>
    <p:extLst>
      <p:ext uri="{BB962C8B-B14F-4D97-AF65-F5344CB8AC3E}">
        <p14:creationId xmlns:p14="http://schemas.microsoft.com/office/powerpoint/2010/main" val="175375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CC769-D987-6A9F-AA8B-2ED7C19F6371}"/>
              </a:ext>
            </a:extLst>
          </p:cNvPr>
          <p:cNvSpPr>
            <a:spLocks noGrp="1"/>
          </p:cNvSpPr>
          <p:nvPr>
            <p:ph type="title"/>
          </p:nvPr>
        </p:nvSpPr>
        <p:spPr/>
        <p:txBody>
          <a:bodyPr/>
          <a:lstStyle/>
          <a:p>
            <a:r>
              <a:rPr lang="en-US" dirty="0"/>
              <a:t>Time at the alter</a:t>
            </a:r>
          </a:p>
        </p:txBody>
      </p:sp>
    </p:spTree>
    <p:extLst>
      <p:ext uri="{BB962C8B-B14F-4D97-AF65-F5344CB8AC3E}">
        <p14:creationId xmlns:p14="http://schemas.microsoft.com/office/powerpoint/2010/main" val="312423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2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C893A-01D5-0E5F-7070-8DE34A403C59}"/>
              </a:ext>
            </a:extLst>
          </p:cNvPr>
          <p:cNvSpPr>
            <a:spLocks noGrp="1"/>
          </p:cNvSpPr>
          <p:nvPr>
            <p:ph type="title"/>
          </p:nvPr>
        </p:nvSpPr>
        <p:spPr/>
        <p:txBody>
          <a:bodyPr/>
          <a:lstStyle/>
          <a:p>
            <a:r>
              <a:rPr lang="en-US" dirty="0"/>
              <a:t>1 Peter 1:13-19</a:t>
            </a:r>
          </a:p>
        </p:txBody>
      </p:sp>
      <p:sp>
        <p:nvSpPr>
          <p:cNvPr id="3" name="Content Placeholder 2">
            <a:extLst>
              <a:ext uri="{FF2B5EF4-FFF2-40B4-BE49-F238E27FC236}">
                <a16:creationId xmlns:a16="http://schemas.microsoft.com/office/drawing/2014/main" xmlns="" id="{8AE82CF5-2273-96E6-078F-5BC927E2E8F0}"/>
              </a:ext>
            </a:extLst>
          </p:cNvPr>
          <p:cNvSpPr>
            <a:spLocks noGrp="1"/>
          </p:cNvSpPr>
          <p:nvPr>
            <p:ph idx="1"/>
          </p:nvPr>
        </p:nvSpPr>
        <p:spPr>
          <a:xfrm>
            <a:off x="937549" y="1524000"/>
            <a:ext cx="10220446" cy="4599008"/>
          </a:xfrm>
        </p:spPr>
        <p:txBody>
          <a:bodyPr/>
          <a:lstStyle/>
          <a:p>
            <a:pPr>
              <a:buNone/>
            </a:pPr>
            <a:r>
              <a:rPr lang="en-US" b="1" dirty="0"/>
              <a:t>Be Holy</a:t>
            </a:r>
          </a:p>
          <a:p>
            <a:pPr>
              <a:buNone/>
            </a:pPr>
            <a:r>
              <a:rPr lang="en-US" baseline="30000" dirty="0"/>
              <a:t>13</a:t>
            </a:r>
            <a:r>
              <a:rPr lang="en-US" sz="2400" baseline="30000" dirty="0"/>
              <a:t> </a:t>
            </a:r>
            <a:r>
              <a:rPr lang="en-US" sz="2400" dirty="0"/>
              <a:t>Therefore, with minds that are alert and fully sober, set your hope on the grace to be brought to you when Jesus Christ is revealed at his coming. </a:t>
            </a:r>
            <a:r>
              <a:rPr lang="en-US" sz="2400" baseline="30000" dirty="0"/>
              <a:t>14 </a:t>
            </a:r>
            <a:r>
              <a:rPr lang="en-US" sz="2400" dirty="0"/>
              <a:t>As obedient children, do not conform to the evil desires you had when you lived in ignorance. </a:t>
            </a:r>
            <a:r>
              <a:rPr lang="en-US" sz="2400" baseline="30000" dirty="0"/>
              <a:t>15 </a:t>
            </a:r>
            <a:r>
              <a:rPr lang="en-US" sz="2400" dirty="0"/>
              <a:t>But just as he who called you is holy, so be holy in all you do; </a:t>
            </a:r>
            <a:r>
              <a:rPr lang="en-US" sz="2400" baseline="30000" dirty="0"/>
              <a:t>16 </a:t>
            </a:r>
            <a:r>
              <a:rPr lang="en-US" sz="2400" dirty="0"/>
              <a:t>for it is written: “</a:t>
            </a:r>
            <a:r>
              <a:rPr lang="en-US" sz="2400" b="1" dirty="0"/>
              <a:t>Be holy, because I am holy</a:t>
            </a:r>
            <a:r>
              <a:rPr lang="en-US" sz="2400" dirty="0"/>
              <a:t>.”</a:t>
            </a:r>
          </a:p>
          <a:p>
            <a:pPr>
              <a:buNone/>
            </a:pPr>
            <a:r>
              <a:rPr lang="en-US" sz="2400" baseline="30000" dirty="0"/>
              <a:t>17 </a:t>
            </a:r>
            <a:r>
              <a:rPr lang="en-US" sz="2400" dirty="0"/>
              <a:t>Since you call on a Father who judges each person’s work impartially, live out your time as foreigners here in reverent fear. </a:t>
            </a:r>
            <a:r>
              <a:rPr lang="en-US" sz="2400" baseline="30000" dirty="0"/>
              <a:t>18 </a:t>
            </a:r>
            <a:r>
              <a:rPr lang="en-US" sz="2400" dirty="0"/>
              <a:t>For you know that it was not with perishable things such as silver or gold that you were redeemed from the empty way of life handed down to you from your ancestors, </a:t>
            </a:r>
            <a:r>
              <a:rPr lang="en-US" sz="2400" baseline="30000" dirty="0"/>
              <a:t>19 </a:t>
            </a:r>
            <a:r>
              <a:rPr lang="en-US" sz="2400" dirty="0"/>
              <a:t>but with the precious blood of Christ, a lamb without blemish or defect.</a:t>
            </a:r>
          </a:p>
        </p:txBody>
      </p:sp>
    </p:spTree>
    <p:extLst>
      <p:ext uri="{BB962C8B-B14F-4D97-AF65-F5344CB8AC3E}">
        <p14:creationId xmlns:p14="http://schemas.microsoft.com/office/powerpoint/2010/main" val="184215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6644D9-7FA6-717D-1C5F-B880D9A443CC}"/>
              </a:ext>
            </a:extLst>
          </p:cNvPr>
          <p:cNvSpPr>
            <a:spLocks noGrp="1"/>
          </p:cNvSpPr>
          <p:nvPr>
            <p:ph type="title"/>
          </p:nvPr>
        </p:nvSpPr>
        <p:spPr/>
        <p:txBody>
          <a:bodyPr/>
          <a:lstStyle/>
          <a:p>
            <a:r>
              <a:rPr lang="en-US" dirty="0"/>
              <a:t>What is Holiness</a:t>
            </a:r>
          </a:p>
        </p:txBody>
      </p:sp>
      <p:sp>
        <p:nvSpPr>
          <p:cNvPr id="3" name="Content Placeholder 2">
            <a:extLst>
              <a:ext uri="{FF2B5EF4-FFF2-40B4-BE49-F238E27FC236}">
                <a16:creationId xmlns:a16="http://schemas.microsoft.com/office/drawing/2014/main" xmlns="" id="{1B264EA9-8AC6-B4F4-F0AB-81189F68702C}"/>
              </a:ext>
            </a:extLst>
          </p:cNvPr>
          <p:cNvSpPr>
            <a:spLocks noGrp="1"/>
          </p:cNvSpPr>
          <p:nvPr>
            <p:ph idx="1"/>
          </p:nvPr>
        </p:nvSpPr>
        <p:spPr>
          <a:xfrm>
            <a:off x="891251" y="1828800"/>
            <a:ext cx="10266744" cy="4114800"/>
          </a:xfrm>
        </p:spPr>
        <p:txBody>
          <a:bodyPr>
            <a:normAutofit/>
          </a:bodyPr>
          <a:lstStyle/>
          <a:p>
            <a:pPr marL="45720" indent="0">
              <a:buNone/>
            </a:pPr>
            <a:r>
              <a:rPr lang="en-US" sz="2800" i="1" dirty="0"/>
              <a:t>Although it outwardly manifests in what is or is not participated in.  </a:t>
            </a:r>
            <a:r>
              <a:rPr lang="en-US" sz="2800" b="1" i="1" u="sng" dirty="0"/>
              <a:t>Holiness is </a:t>
            </a:r>
            <a:r>
              <a:rPr lang="en-US" sz="2800" i="1" u="sng" dirty="0"/>
              <a:t>not new behaviors as much as it is </a:t>
            </a:r>
            <a:r>
              <a:rPr lang="en-US" sz="2800" b="1" i="1" u="sng" dirty="0"/>
              <a:t>new affections</a:t>
            </a:r>
          </a:p>
          <a:p>
            <a:r>
              <a:rPr lang="en-US" sz="2400" b="1" dirty="0"/>
              <a:t>Holiness is relational. A desire to </a:t>
            </a:r>
            <a:r>
              <a:rPr lang="en-US" sz="2400" dirty="0"/>
              <a:t>“</a:t>
            </a:r>
            <a:r>
              <a:rPr lang="en-US" sz="2800" i="1" dirty="0"/>
              <a:t>grieve not the Holy Spirit</a:t>
            </a:r>
            <a:r>
              <a:rPr lang="en-US" sz="2400" dirty="0"/>
              <a:t>”. (Ephesians 4:30)</a:t>
            </a:r>
          </a:p>
          <a:p>
            <a:r>
              <a:rPr lang="en-US" sz="2400" b="1" dirty="0"/>
              <a:t>Holiness is a command. </a:t>
            </a:r>
            <a:r>
              <a:rPr lang="en-US" sz="2400" dirty="0"/>
              <a:t>“</a:t>
            </a:r>
            <a:r>
              <a:rPr lang="en-US" sz="2800" i="1" dirty="0"/>
              <a:t>Be holy as I am holy</a:t>
            </a:r>
            <a:r>
              <a:rPr lang="en-US" sz="2400" dirty="0"/>
              <a:t>” (1Peter 1:16)</a:t>
            </a:r>
          </a:p>
          <a:p>
            <a:r>
              <a:rPr lang="en-US" sz="2400" b="1" dirty="0"/>
              <a:t>It is the love of God and the love for God</a:t>
            </a:r>
            <a:r>
              <a:rPr lang="en-US" sz="2400" dirty="0"/>
              <a:t>, </a:t>
            </a:r>
            <a:r>
              <a:rPr lang="en-US" sz="2400" b="1" dirty="0"/>
              <a:t>with a reverent fear of God that motivates a person</a:t>
            </a:r>
            <a:r>
              <a:rPr lang="en-US" sz="2400" dirty="0"/>
              <a:t> to “</a:t>
            </a:r>
            <a:r>
              <a:rPr lang="en-US" sz="2800" i="1" dirty="0"/>
              <a:t>Be holy as I am holy</a:t>
            </a:r>
            <a:r>
              <a:rPr lang="en-US" sz="2400" dirty="0"/>
              <a:t>”. (1 Peter 1:16 and Leviticus 19:2)</a:t>
            </a:r>
          </a:p>
        </p:txBody>
      </p:sp>
    </p:spTree>
    <p:extLst>
      <p:ext uri="{BB962C8B-B14F-4D97-AF65-F5344CB8AC3E}">
        <p14:creationId xmlns:p14="http://schemas.microsoft.com/office/powerpoint/2010/main" val="98180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78839D8-FFF2-8A69-CA65-90A7EF9CD30E}"/>
              </a:ext>
            </a:extLst>
          </p:cNvPr>
          <p:cNvSpPr>
            <a:spLocks noGrp="1"/>
          </p:cNvSpPr>
          <p:nvPr>
            <p:ph type="title"/>
          </p:nvPr>
        </p:nvSpPr>
        <p:spPr/>
        <p:txBody>
          <a:bodyPr/>
          <a:lstStyle/>
          <a:p>
            <a:r>
              <a:rPr lang="en-US" dirty="0"/>
              <a:t>Pursue Holiness</a:t>
            </a:r>
            <a:br>
              <a:rPr lang="en-US" dirty="0"/>
            </a:br>
            <a:r>
              <a:rPr lang="en-US" dirty="0"/>
              <a:t>“With fear and trembling”</a:t>
            </a:r>
          </a:p>
        </p:txBody>
      </p:sp>
      <p:sp>
        <p:nvSpPr>
          <p:cNvPr id="8" name="Content Placeholder 7">
            <a:extLst>
              <a:ext uri="{FF2B5EF4-FFF2-40B4-BE49-F238E27FC236}">
                <a16:creationId xmlns:a16="http://schemas.microsoft.com/office/drawing/2014/main" xmlns="" id="{EC04ECBC-2E71-DAAC-AEF9-13023B5F9861}"/>
              </a:ext>
            </a:extLst>
          </p:cNvPr>
          <p:cNvSpPr>
            <a:spLocks noGrp="1"/>
          </p:cNvSpPr>
          <p:nvPr>
            <p:ph idx="1"/>
          </p:nvPr>
        </p:nvSpPr>
        <p:spPr/>
        <p:txBody>
          <a:bodyPr/>
          <a:lstStyle/>
          <a:p>
            <a:pPr marL="45720" indent="0">
              <a:buNone/>
            </a:pPr>
            <a:r>
              <a:rPr lang="en-US" sz="3200" dirty="0"/>
              <a:t>Philippians 2:12</a:t>
            </a:r>
          </a:p>
          <a:p>
            <a:r>
              <a:rPr lang="en-US" sz="2400" dirty="0"/>
              <a:t>Dear friends, you always followed my instructions when I was with you. And now that I am away, it is even more important. Work hard to show the results of your salvation, </a:t>
            </a:r>
            <a:r>
              <a:rPr lang="en-US" sz="2400" b="1" dirty="0"/>
              <a:t>obeying God with deep reverence and fear. </a:t>
            </a:r>
            <a:r>
              <a:rPr lang="en-US" sz="2400" dirty="0"/>
              <a:t>[NLT]</a:t>
            </a:r>
          </a:p>
          <a:p>
            <a:r>
              <a:rPr lang="en-US" sz="2400" dirty="0"/>
              <a:t>Therefore, my beloved, as you have always obeyed, so now, not only as in my presence but much more in my absence</a:t>
            </a:r>
            <a:r>
              <a:rPr lang="en-US" sz="2400" b="1" dirty="0"/>
              <a:t>, work out your own salvation with fear and trembling</a:t>
            </a:r>
            <a:r>
              <a:rPr lang="en-US" sz="2400" dirty="0"/>
              <a:t>, [ESV]</a:t>
            </a:r>
            <a:r>
              <a:rPr lang="en-US" dirty="0"/>
              <a:t/>
            </a:r>
            <a:br>
              <a:rPr lang="en-US" dirty="0"/>
            </a:br>
            <a:endParaRPr lang="en-US" dirty="0"/>
          </a:p>
          <a:p>
            <a:endParaRPr lang="en-US" dirty="0"/>
          </a:p>
        </p:txBody>
      </p:sp>
    </p:spTree>
    <p:extLst>
      <p:ext uri="{BB962C8B-B14F-4D97-AF65-F5344CB8AC3E}">
        <p14:creationId xmlns:p14="http://schemas.microsoft.com/office/powerpoint/2010/main" val="182688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03E424-EA54-58A5-B22E-21FF9876F82C}"/>
              </a:ext>
            </a:extLst>
          </p:cNvPr>
          <p:cNvSpPr>
            <a:spLocks noGrp="1"/>
          </p:cNvSpPr>
          <p:nvPr>
            <p:ph type="title"/>
          </p:nvPr>
        </p:nvSpPr>
        <p:spPr/>
        <p:txBody>
          <a:bodyPr/>
          <a:lstStyle/>
          <a:p>
            <a:r>
              <a:rPr lang="en-US" dirty="0"/>
              <a:t>Revelations 19:7-9</a:t>
            </a:r>
          </a:p>
        </p:txBody>
      </p:sp>
      <p:sp>
        <p:nvSpPr>
          <p:cNvPr id="3" name="Content Placeholder 2">
            <a:extLst>
              <a:ext uri="{FF2B5EF4-FFF2-40B4-BE49-F238E27FC236}">
                <a16:creationId xmlns:a16="http://schemas.microsoft.com/office/drawing/2014/main" xmlns="" id="{5B4EFDBF-2CE6-92DD-6AD2-B9CFDFB88C98}"/>
              </a:ext>
            </a:extLst>
          </p:cNvPr>
          <p:cNvSpPr>
            <a:spLocks noGrp="1"/>
          </p:cNvSpPr>
          <p:nvPr>
            <p:ph idx="1"/>
          </p:nvPr>
        </p:nvSpPr>
        <p:spPr/>
        <p:txBody>
          <a:bodyPr/>
          <a:lstStyle/>
          <a:p>
            <a:pPr>
              <a:buNone/>
            </a:pPr>
            <a:r>
              <a:rPr lang="en-US" sz="2400" b="1" dirty="0"/>
              <a:t>The Marriage Supper of the Lamb</a:t>
            </a:r>
          </a:p>
          <a:p>
            <a:pPr>
              <a:buNone/>
            </a:pPr>
            <a:r>
              <a:rPr lang="en-US" sz="2400" baseline="30000" dirty="0"/>
              <a:t>7 </a:t>
            </a:r>
            <a:r>
              <a:rPr lang="en-US" sz="2400" dirty="0"/>
              <a:t>Let us rejoice and be glad and give the glory to Him, for the marriage of the Lamb has come and </a:t>
            </a:r>
            <a:r>
              <a:rPr lang="en-US" sz="2400" b="1" dirty="0"/>
              <a:t>His bride has made herself ready</a:t>
            </a:r>
            <a:r>
              <a:rPr lang="en-US" sz="2400" dirty="0"/>
              <a:t>.” </a:t>
            </a:r>
            <a:r>
              <a:rPr lang="en-US" sz="2400" baseline="30000" dirty="0"/>
              <a:t>8 </a:t>
            </a:r>
            <a:r>
              <a:rPr lang="en-US" sz="2400" dirty="0"/>
              <a:t>And it was given to her to clothe herself in fine linen, bright </a:t>
            </a:r>
            <a:r>
              <a:rPr lang="en-US" sz="2400" i="1" dirty="0"/>
              <a:t>and</a:t>
            </a:r>
            <a:r>
              <a:rPr lang="en-US" sz="2400" dirty="0"/>
              <a:t> clean; for </a:t>
            </a:r>
            <a:r>
              <a:rPr lang="en-US" sz="2400" b="1" dirty="0"/>
              <a:t>the fine linen is the righteous acts of the saints</a:t>
            </a:r>
            <a:r>
              <a:rPr lang="en-US" sz="2400" dirty="0"/>
              <a:t>.</a:t>
            </a:r>
          </a:p>
          <a:p>
            <a:pPr>
              <a:buNone/>
            </a:pPr>
            <a:r>
              <a:rPr lang="en-US" sz="2400" baseline="30000" dirty="0"/>
              <a:t>9 </a:t>
            </a:r>
            <a:r>
              <a:rPr lang="en-US" sz="2400" dirty="0"/>
              <a:t>Then he *said to me, “Write, ‘Blessed are those who are invited to the marriage supper of the Lamb.’” And he *said to me, “These are true words of God.” [LSB]</a:t>
            </a:r>
          </a:p>
          <a:p>
            <a:endParaRPr lang="en-US" dirty="0"/>
          </a:p>
        </p:txBody>
      </p:sp>
    </p:spTree>
    <p:extLst>
      <p:ext uri="{BB962C8B-B14F-4D97-AF65-F5344CB8AC3E}">
        <p14:creationId xmlns:p14="http://schemas.microsoft.com/office/powerpoint/2010/main" val="401703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31D1F7-0809-27BE-DCAB-8E75A19FBA9F}"/>
              </a:ext>
            </a:extLst>
          </p:cNvPr>
          <p:cNvSpPr>
            <a:spLocks noGrp="1"/>
          </p:cNvSpPr>
          <p:nvPr>
            <p:ph type="title"/>
          </p:nvPr>
        </p:nvSpPr>
        <p:spPr/>
        <p:txBody>
          <a:bodyPr/>
          <a:lstStyle/>
          <a:p>
            <a:r>
              <a:rPr lang="en-US" dirty="0"/>
              <a:t>Active participation in preparation</a:t>
            </a:r>
          </a:p>
        </p:txBody>
      </p:sp>
      <p:sp>
        <p:nvSpPr>
          <p:cNvPr id="3" name="Content Placeholder 2">
            <a:extLst>
              <a:ext uri="{FF2B5EF4-FFF2-40B4-BE49-F238E27FC236}">
                <a16:creationId xmlns:a16="http://schemas.microsoft.com/office/drawing/2014/main" xmlns="" id="{268961F9-16C9-868B-AB0B-D17DBC46F80C}"/>
              </a:ext>
            </a:extLst>
          </p:cNvPr>
          <p:cNvSpPr>
            <a:spLocks noGrp="1"/>
          </p:cNvSpPr>
          <p:nvPr>
            <p:ph idx="1"/>
          </p:nvPr>
        </p:nvSpPr>
        <p:spPr>
          <a:xfrm>
            <a:off x="370390" y="1523999"/>
            <a:ext cx="11412638" cy="4552709"/>
          </a:xfrm>
        </p:spPr>
        <p:txBody>
          <a:bodyPr/>
          <a:lstStyle/>
          <a:p>
            <a:pPr marL="45720" indent="0">
              <a:buNone/>
            </a:pPr>
            <a:r>
              <a:rPr lang="en-US" sz="2400" dirty="0"/>
              <a:t>Rev 19:7 “…His bride has made herself ready.” [LSB]</a:t>
            </a:r>
            <a:br>
              <a:rPr lang="en-US" sz="2400" dirty="0"/>
            </a:br>
            <a:r>
              <a:rPr lang="en-US" sz="2400" dirty="0"/>
              <a:t>                  “…His bride has prepared herself.”  [NASB]</a:t>
            </a:r>
            <a:br>
              <a:rPr lang="en-US" sz="2400" dirty="0"/>
            </a:br>
            <a:r>
              <a:rPr lang="en-US" sz="2400" dirty="0"/>
              <a:t>	     “…For the wedding of the Lamb has come,</a:t>
            </a:r>
            <a:br>
              <a:rPr lang="en-US" sz="2400" dirty="0"/>
            </a:br>
            <a:r>
              <a:rPr lang="en-US" sz="2400" dirty="0"/>
              <a:t>                     and his bride has made herself ready.” [NIV]</a:t>
            </a:r>
          </a:p>
          <a:p>
            <a:pPr marL="45720" indent="0">
              <a:buNone/>
            </a:pPr>
            <a:r>
              <a:rPr lang="en-US" sz="2400" dirty="0"/>
              <a:t>NOTE: this did not say or imply that she did not participate in the process. </a:t>
            </a:r>
            <a:r>
              <a:rPr lang="en-US" sz="2400" b="1" dirty="0"/>
              <a:t>The wording implies active participation in preparing</a:t>
            </a:r>
            <a:r>
              <a:rPr lang="en-US" sz="2400" dirty="0"/>
              <a:t>. This is cleansing herself from what is unclean. </a:t>
            </a:r>
          </a:p>
          <a:p>
            <a:pPr marL="45720" indent="0">
              <a:buNone/>
            </a:pPr>
            <a:r>
              <a:rPr lang="en-US" sz="2400" dirty="0"/>
              <a:t>This is also a picture of deliverance as part of purification and readying for the groom.</a:t>
            </a:r>
            <a:br>
              <a:rPr lang="en-US" sz="2400" dirty="0"/>
            </a:br>
            <a:r>
              <a:rPr lang="en-US" sz="2400" dirty="0"/>
              <a:t/>
            </a:r>
            <a:br>
              <a:rPr lang="en-US" sz="2400" dirty="0"/>
            </a:br>
            <a:r>
              <a:rPr lang="en-US" sz="2400" dirty="0"/>
              <a:t>Her clothing is her righteous acts—this the enemy tries to hinder (</a:t>
            </a:r>
            <a:r>
              <a:rPr lang="en-US" sz="2400" i="1" dirty="0"/>
              <a:t>as unforgiveness hinders the fruit of the Spirit, doubt/unbelief hinders the gifts of the Spirit</a:t>
            </a:r>
            <a:r>
              <a:rPr lang="en-US" sz="2400" dirty="0"/>
              <a:t>—Rom 12:3 “…in accordance with the </a:t>
            </a:r>
            <a:r>
              <a:rPr lang="en-US" sz="2400" b="1" dirty="0"/>
              <a:t>faith</a:t>
            </a:r>
            <a:r>
              <a:rPr lang="en-US" sz="2400" dirty="0"/>
              <a:t> God has distributed to each of you.”)</a:t>
            </a:r>
          </a:p>
          <a:p>
            <a:pPr marL="45720" indent="0">
              <a:buNone/>
            </a:pPr>
            <a:endParaRPr lang="en-US" dirty="0"/>
          </a:p>
          <a:p>
            <a:pPr marL="45720" indent="0">
              <a:buNone/>
            </a:pPr>
            <a:endParaRPr lang="en-US" dirty="0"/>
          </a:p>
        </p:txBody>
      </p:sp>
    </p:spTree>
    <p:extLst>
      <p:ext uri="{BB962C8B-B14F-4D97-AF65-F5344CB8AC3E}">
        <p14:creationId xmlns:p14="http://schemas.microsoft.com/office/powerpoint/2010/main" val="194797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1D304-914F-4A0F-7948-2FD048188B57}"/>
              </a:ext>
            </a:extLst>
          </p:cNvPr>
          <p:cNvSpPr>
            <a:spLocks noGrp="1"/>
          </p:cNvSpPr>
          <p:nvPr>
            <p:ph type="title"/>
          </p:nvPr>
        </p:nvSpPr>
        <p:spPr/>
        <p:txBody>
          <a:bodyPr/>
          <a:lstStyle/>
          <a:p>
            <a:r>
              <a:rPr lang="en-US" dirty="0"/>
              <a:t>Holiness</a:t>
            </a:r>
          </a:p>
        </p:txBody>
      </p:sp>
      <p:sp>
        <p:nvSpPr>
          <p:cNvPr id="3" name="Content Placeholder 2">
            <a:extLst>
              <a:ext uri="{FF2B5EF4-FFF2-40B4-BE49-F238E27FC236}">
                <a16:creationId xmlns:a16="http://schemas.microsoft.com/office/drawing/2014/main" xmlns="" id="{38626549-F409-3D20-FF98-862E1674C220}"/>
              </a:ext>
            </a:extLst>
          </p:cNvPr>
          <p:cNvSpPr>
            <a:spLocks noGrp="1"/>
          </p:cNvSpPr>
          <p:nvPr>
            <p:ph idx="1"/>
          </p:nvPr>
        </p:nvSpPr>
        <p:spPr/>
        <p:txBody>
          <a:bodyPr>
            <a:normAutofit/>
          </a:bodyPr>
          <a:lstStyle/>
          <a:p>
            <a:pPr marL="45720" indent="0">
              <a:buNone/>
            </a:pPr>
            <a:r>
              <a:rPr lang="en-US" sz="2400" dirty="0">
                <a:hlinkClick r:id="rId2"/>
              </a:rPr>
              <a:t>Ephesians 4:24</a:t>
            </a:r>
            <a:r>
              <a:rPr lang="en-US" sz="2400" dirty="0"/>
              <a:t/>
            </a:r>
            <a:br>
              <a:rPr lang="en-US" sz="2400" dirty="0"/>
            </a:br>
            <a:r>
              <a:rPr lang="en-US" sz="2400" dirty="0"/>
              <a:t>and to put on the new self, created to be like God in true righteousness and holiness.</a:t>
            </a:r>
            <a:br>
              <a:rPr lang="en-US" sz="2400" dirty="0"/>
            </a:br>
            <a:r>
              <a:rPr lang="en-US" sz="2400" dirty="0"/>
              <a:t/>
            </a:r>
            <a:br>
              <a:rPr lang="en-US" sz="2400" dirty="0"/>
            </a:br>
            <a:r>
              <a:rPr lang="en-US" sz="2400" dirty="0">
                <a:hlinkClick r:id="rId3"/>
              </a:rPr>
              <a:t>1 Thessalonians 4:7</a:t>
            </a:r>
            <a:r>
              <a:rPr lang="en-US" sz="2400" dirty="0"/>
              <a:t/>
            </a:r>
            <a:br>
              <a:rPr lang="en-US" sz="2400" dirty="0"/>
            </a:br>
            <a:r>
              <a:rPr lang="en-US" sz="2400" dirty="0"/>
              <a:t>For God has not called us to impurity, but to holiness.</a:t>
            </a:r>
            <a:br>
              <a:rPr lang="en-US" sz="2400" dirty="0"/>
            </a:br>
            <a:r>
              <a:rPr lang="en-US" sz="2400" dirty="0"/>
              <a:t/>
            </a:r>
            <a:br>
              <a:rPr lang="en-US" sz="2400" dirty="0"/>
            </a:br>
            <a:r>
              <a:rPr lang="en-US" sz="2400" dirty="0">
                <a:hlinkClick r:id="rId4"/>
              </a:rPr>
              <a:t>Romans 6:22</a:t>
            </a:r>
            <a:r>
              <a:rPr lang="en-US" sz="2400" dirty="0"/>
              <a:t/>
            </a:r>
            <a:br>
              <a:rPr lang="en-US" sz="2400" dirty="0"/>
            </a:br>
            <a:r>
              <a:rPr lang="en-US" sz="2400" dirty="0"/>
              <a:t>But now that you have been set free from sin and have become slaves to God, the fruit you reap leads to holiness, and the outcome is eternal life</a:t>
            </a:r>
          </a:p>
        </p:txBody>
      </p:sp>
    </p:spTree>
    <p:extLst>
      <p:ext uri="{BB962C8B-B14F-4D97-AF65-F5344CB8AC3E}">
        <p14:creationId xmlns:p14="http://schemas.microsoft.com/office/powerpoint/2010/main" val="279929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437427-7CA4-3CDC-3998-B02CCC2ADE54}"/>
              </a:ext>
            </a:extLst>
          </p:cNvPr>
          <p:cNvSpPr>
            <a:spLocks noGrp="1"/>
          </p:cNvSpPr>
          <p:nvPr>
            <p:ph type="title"/>
          </p:nvPr>
        </p:nvSpPr>
        <p:spPr/>
        <p:txBody>
          <a:bodyPr/>
          <a:lstStyle/>
          <a:p>
            <a:r>
              <a:rPr lang="en-US" dirty="0"/>
              <a:t>Holiness</a:t>
            </a:r>
          </a:p>
        </p:txBody>
      </p:sp>
      <p:sp>
        <p:nvSpPr>
          <p:cNvPr id="3" name="Content Placeholder 2">
            <a:extLst>
              <a:ext uri="{FF2B5EF4-FFF2-40B4-BE49-F238E27FC236}">
                <a16:creationId xmlns:a16="http://schemas.microsoft.com/office/drawing/2014/main" xmlns="" id="{4A5B8913-EBA7-2D45-6235-95B3642B461E}"/>
              </a:ext>
            </a:extLst>
          </p:cNvPr>
          <p:cNvSpPr>
            <a:spLocks noGrp="1"/>
          </p:cNvSpPr>
          <p:nvPr>
            <p:ph idx="1"/>
          </p:nvPr>
        </p:nvSpPr>
        <p:spPr/>
        <p:txBody>
          <a:bodyPr>
            <a:normAutofit lnSpcReduction="10000"/>
          </a:bodyPr>
          <a:lstStyle/>
          <a:p>
            <a:pPr marL="45720" indent="0">
              <a:buNone/>
            </a:pPr>
            <a:r>
              <a:rPr kumimoji="0" lang="en-US" sz="2400" b="0" i="0" u="none" strike="noStrike" kern="1200" cap="none" spc="0" normalizeH="0" baseline="0" noProof="0" dirty="0">
                <a:ln>
                  <a:noFill/>
                </a:ln>
                <a:solidFill>
                  <a:srgbClr val="514A40"/>
                </a:solidFill>
                <a:effectLst/>
                <a:uLnTx/>
                <a:uFillTx/>
                <a:latin typeface="Cambria"/>
                <a:ea typeface="+mn-ea"/>
                <a:cs typeface="+mn-cs"/>
                <a:hlinkClick r:id="rId2"/>
              </a:rPr>
              <a:t>Colossians 1:22</a:t>
            </a:r>
            <a:r>
              <a:rPr kumimoji="0" lang="en-US" sz="2400" b="0" i="0" u="none" strike="noStrike" kern="1200" cap="none" spc="0" normalizeH="0" baseline="0" noProof="0" dirty="0">
                <a:ln>
                  <a:noFill/>
                </a:ln>
                <a:solidFill>
                  <a:srgbClr val="514A40"/>
                </a:solidFill>
                <a:effectLst/>
                <a:uLnTx/>
                <a:uFillTx/>
                <a:latin typeface="Cambria"/>
                <a:ea typeface="+mn-ea"/>
                <a:cs typeface="+mn-cs"/>
              </a:rPr>
              <a:t/>
            </a:r>
            <a:br>
              <a:rPr kumimoji="0" lang="en-US" sz="2400" b="0" i="0" u="none" strike="noStrike" kern="1200" cap="none" spc="0" normalizeH="0" baseline="0" noProof="0" dirty="0">
                <a:ln>
                  <a:noFill/>
                </a:ln>
                <a:solidFill>
                  <a:srgbClr val="514A40"/>
                </a:solidFill>
                <a:effectLst/>
                <a:uLnTx/>
                <a:uFillTx/>
                <a:latin typeface="Cambria"/>
                <a:ea typeface="+mn-ea"/>
                <a:cs typeface="+mn-cs"/>
              </a:rPr>
            </a:br>
            <a:r>
              <a:rPr kumimoji="0" lang="en-US" sz="2400" b="0" i="0" u="none" strike="noStrike" kern="1200" cap="none" spc="0" normalizeH="0" baseline="0" noProof="0" dirty="0">
                <a:ln>
                  <a:noFill/>
                </a:ln>
                <a:solidFill>
                  <a:srgbClr val="514A40"/>
                </a:solidFill>
                <a:effectLst/>
                <a:uLnTx/>
                <a:uFillTx/>
                <a:latin typeface="Cambria"/>
                <a:ea typeface="+mn-ea"/>
                <a:cs typeface="+mn-cs"/>
              </a:rPr>
              <a:t>But now He has reconciled you by Christ’s physical body through death to present you holy, unblemished, and blameless in His presence—</a:t>
            </a:r>
            <a:r>
              <a:rPr lang="en-US" sz="2400" dirty="0"/>
              <a:t/>
            </a:r>
            <a:br>
              <a:rPr lang="en-US" sz="2400" dirty="0"/>
            </a:br>
            <a:r>
              <a:rPr lang="en-US" sz="2400" dirty="0"/>
              <a:t/>
            </a:r>
            <a:br>
              <a:rPr lang="en-US" sz="2400" dirty="0"/>
            </a:br>
            <a:r>
              <a:rPr lang="en-US" sz="2400" dirty="0">
                <a:hlinkClick r:id="rId3"/>
              </a:rPr>
              <a:t>Hebrews 12:14</a:t>
            </a:r>
            <a:r>
              <a:rPr lang="en-US" sz="2400" dirty="0"/>
              <a:t/>
            </a:r>
            <a:br>
              <a:rPr lang="en-US" sz="2400" dirty="0"/>
            </a:br>
            <a:r>
              <a:rPr lang="en-US" sz="2400" dirty="0"/>
              <a:t>Pursue peace with everyone, as well as holiness, without which no one will see the Lord.</a:t>
            </a:r>
            <a:br>
              <a:rPr lang="en-US" sz="2400" dirty="0"/>
            </a:br>
            <a:r>
              <a:rPr lang="en-US" sz="2400" dirty="0"/>
              <a:t/>
            </a:r>
            <a:br>
              <a:rPr lang="en-US" sz="2400" dirty="0"/>
            </a:br>
            <a:r>
              <a:rPr lang="en-US" sz="2400" dirty="0">
                <a:hlinkClick r:id="rId4"/>
              </a:rPr>
              <a:t>2 Corinthians 7:1</a:t>
            </a:r>
            <a:r>
              <a:rPr lang="en-US" sz="2400" dirty="0"/>
              <a:t/>
            </a:r>
            <a:br>
              <a:rPr lang="en-US" sz="2400" dirty="0"/>
            </a:br>
            <a:r>
              <a:rPr lang="en-US" sz="2400" dirty="0"/>
              <a:t>Therefore, beloved, since we have these promises, let us cleanse ourselves from everything that defiles body and spirit, perfecting holiness in the fear of God.</a:t>
            </a:r>
            <a:r>
              <a:rPr lang="en-US" dirty="0"/>
              <a:t/>
            </a:r>
            <a:br>
              <a:rPr lang="en-US" dirty="0"/>
            </a:br>
            <a:endParaRPr lang="en-US" dirty="0"/>
          </a:p>
        </p:txBody>
      </p:sp>
    </p:spTree>
    <p:extLst>
      <p:ext uri="{BB962C8B-B14F-4D97-AF65-F5344CB8AC3E}">
        <p14:creationId xmlns:p14="http://schemas.microsoft.com/office/powerpoint/2010/main" val="401341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031023_Win32.potx" id="{E7C5DF6E-549D-4E9B-935B-C6E8D839CE4F}" vid="{E5B5BF34-C341-4C53-BFF1-BF734FCD4F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Business red line presentation (widescreen)</Template>
  <TotalTime>1618</TotalTime>
  <Words>1288</Words>
  <Application>Microsoft Office PowerPoint</Application>
  <PresentationFormat>Custom</PresentationFormat>
  <Paragraphs>129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Red Line Business 16x9</vt:lpstr>
      <vt:lpstr>Pursuing holiness  while rejecting legalism</vt:lpstr>
      <vt:lpstr>This all hinges on Christ’s finished work on the Cross.  Through him we are made holy, and commanded to be holy </vt:lpstr>
      <vt:lpstr>1 Peter 1:13-19</vt:lpstr>
      <vt:lpstr>What is Holiness</vt:lpstr>
      <vt:lpstr>Pursue Holiness “With fear and trembling”</vt:lpstr>
      <vt:lpstr>Revelations 19:7-9</vt:lpstr>
      <vt:lpstr>Active participation in preparation</vt:lpstr>
      <vt:lpstr>Holiness</vt:lpstr>
      <vt:lpstr>Holiness</vt:lpstr>
      <vt:lpstr>Holiness</vt:lpstr>
      <vt:lpstr>Holiness</vt:lpstr>
      <vt:lpstr>holiness (Relationship)   VS   Legalism (Religion) </vt:lpstr>
      <vt:lpstr>Mark 9:33-42</vt:lpstr>
      <vt:lpstr>Mark 9:33-42</vt:lpstr>
      <vt:lpstr>Mark 9:33-42</vt:lpstr>
      <vt:lpstr>Mark 9:33-42</vt:lpstr>
      <vt:lpstr>Jesus taught the twelve Mark 9:38-42</vt:lpstr>
      <vt:lpstr>Work/Lies of the religious Spirit:</vt:lpstr>
      <vt:lpstr>Work/lies of the religious Spirit:</vt:lpstr>
      <vt:lpstr>Work/Lies of the Religious Spirit:</vt:lpstr>
      <vt:lpstr>Work/Lies of the Religious Spirit:</vt:lpstr>
      <vt:lpstr>Work/Lies of the Religious spirit:</vt:lpstr>
      <vt:lpstr>Repentance is the beginning of freedom. Lets Pray:</vt:lpstr>
      <vt:lpstr>Lets Pray:</vt:lpstr>
      <vt:lpstr>Time at the alter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Pursuing holiness  while rejecting legalism</dc:title>
  <dc:creator>Daniel Slade</dc:creator>
  <cp:lastModifiedBy>LifeGate</cp:lastModifiedBy>
  <cp:revision>2</cp:revision>
  <dcterms:created xsi:type="dcterms:W3CDTF">2025-04-23T16:48:04Z</dcterms:created>
  <dcterms:modified xsi:type="dcterms:W3CDTF">2025-04-27T16:00:20Z</dcterms:modified>
</cp:coreProperties>
</file>