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96" r:id="rId2"/>
    <p:sldId id="297" r:id="rId3"/>
    <p:sldId id="298" r:id="rId4"/>
    <p:sldId id="299" r:id="rId5"/>
    <p:sldId id="270" r:id="rId6"/>
    <p:sldId id="276" r:id="rId7"/>
    <p:sldId id="278" r:id="rId8"/>
    <p:sldId id="279" r:id="rId9"/>
    <p:sldId id="280" r:id="rId10"/>
    <p:sldId id="281" r:id="rId11"/>
    <p:sldId id="282" r:id="rId12"/>
    <p:sldId id="285" r:id="rId13"/>
    <p:sldId id="277" r:id="rId14"/>
    <p:sldId id="288" r:id="rId15"/>
    <p:sldId id="283" r:id="rId16"/>
    <p:sldId id="286" r:id="rId17"/>
    <p:sldId id="291" r:id="rId18"/>
    <p:sldId id="290" r:id="rId19"/>
    <p:sldId id="284" r:id="rId20"/>
    <p:sldId id="302" r:id="rId21"/>
    <p:sldId id="303" r:id="rId22"/>
    <p:sldId id="289" r:id="rId23"/>
    <p:sldId id="304" r:id="rId24"/>
    <p:sldId id="308" r:id="rId25"/>
    <p:sldId id="309" r:id="rId26"/>
    <p:sldId id="307" r:id="rId27"/>
    <p:sldId id="305" r:id="rId28"/>
    <p:sldId id="275" r:id="rId29"/>
    <p:sldId id="312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FC5AD9-6104-436C-A0BC-E84EE01B3100}" v="621" dt="2025-06-03T21:54:23.5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5" autoAdjust="0"/>
    <p:restoredTop sz="89689" autoAdjust="0"/>
  </p:normalViewPr>
  <p:slideViewPr>
    <p:cSldViewPr snapToGrid="0">
      <p:cViewPr varScale="1">
        <p:scale>
          <a:sx n="97" d="100"/>
          <a:sy n="97" d="100"/>
        </p:scale>
        <p:origin x="-99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an Chambers" userId="684cb5fb7ac551ee" providerId="LiveId" clId="{C878B3B0-3BF9-4C78-B7AB-2D050E75FA54}"/>
    <pc:docChg chg="undo custSel addSld delSld modSld sldOrd">
      <pc:chgData name="Allan Chambers" userId="684cb5fb7ac551ee" providerId="LiveId" clId="{C878B3B0-3BF9-4C78-B7AB-2D050E75FA54}" dt="2025-04-25T20:15:30.355" v="537" actId="478"/>
      <pc:docMkLst>
        <pc:docMk/>
      </pc:docMkLst>
      <pc:sldChg chg="modSp mod">
        <pc:chgData name="Allan Chambers" userId="684cb5fb7ac551ee" providerId="LiveId" clId="{C878B3B0-3BF9-4C78-B7AB-2D050E75FA54}" dt="2025-04-25T18:46:13.774" v="182" actId="948"/>
        <pc:sldMkLst>
          <pc:docMk/>
          <pc:sldMk cId="943375608" sldId="277"/>
        </pc:sldMkLst>
        <pc:spChg chg="mod">
          <ac:chgData name="Allan Chambers" userId="684cb5fb7ac551ee" providerId="LiveId" clId="{C878B3B0-3BF9-4C78-B7AB-2D050E75FA54}" dt="2025-04-25T18:46:13.774" v="182" actId="948"/>
          <ac:spMkLst>
            <pc:docMk/>
            <pc:sldMk cId="943375608" sldId="277"/>
            <ac:spMk id="2" creationId="{EF2FAAC9-B8CA-D835-B58F-2AD0E0326EF3}"/>
          </ac:spMkLst>
        </pc:spChg>
      </pc:sldChg>
      <pc:sldChg chg="modSp mod">
        <pc:chgData name="Allan Chambers" userId="684cb5fb7ac551ee" providerId="LiveId" clId="{C878B3B0-3BF9-4C78-B7AB-2D050E75FA54}" dt="2025-04-25T18:22:06.573" v="2" actId="20577"/>
        <pc:sldMkLst>
          <pc:docMk/>
          <pc:sldMk cId="4025284809" sldId="279"/>
        </pc:sldMkLst>
        <pc:spChg chg="mod">
          <ac:chgData name="Allan Chambers" userId="684cb5fb7ac551ee" providerId="LiveId" clId="{C878B3B0-3BF9-4C78-B7AB-2D050E75FA54}" dt="2025-04-25T18:22:06.573" v="2" actId="20577"/>
          <ac:spMkLst>
            <pc:docMk/>
            <pc:sldMk cId="4025284809" sldId="279"/>
            <ac:spMk id="3" creationId="{4C049CE5-6B65-7E65-CA39-D83CFDA9B97E}"/>
          </ac:spMkLst>
        </pc:spChg>
      </pc:sldChg>
      <pc:sldChg chg="modSp mod">
        <pc:chgData name="Allan Chambers" userId="684cb5fb7ac551ee" providerId="LiveId" clId="{C878B3B0-3BF9-4C78-B7AB-2D050E75FA54}" dt="2025-04-25T19:28:02.941" v="476" actId="1076"/>
        <pc:sldMkLst>
          <pc:docMk/>
          <pc:sldMk cId="2603453843" sldId="280"/>
        </pc:sldMkLst>
        <pc:spChg chg="mod">
          <ac:chgData name="Allan Chambers" userId="684cb5fb7ac551ee" providerId="LiveId" clId="{C878B3B0-3BF9-4C78-B7AB-2D050E75FA54}" dt="2025-04-25T19:28:02.941" v="476" actId="1076"/>
          <ac:spMkLst>
            <pc:docMk/>
            <pc:sldMk cId="2603453843" sldId="280"/>
            <ac:spMk id="2" creationId="{8923817F-5A2C-514F-0A4F-DCF1C7A9BB98}"/>
          </ac:spMkLst>
        </pc:spChg>
      </pc:sldChg>
      <pc:sldChg chg="modSp mod">
        <pc:chgData name="Allan Chambers" userId="684cb5fb7ac551ee" providerId="LiveId" clId="{C878B3B0-3BF9-4C78-B7AB-2D050E75FA54}" dt="2025-04-25T19:04:22.767" v="379" actId="14100"/>
        <pc:sldMkLst>
          <pc:docMk/>
          <pc:sldMk cId="3598973728" sldId="283"/>
        </pc:sldMkLst>
        <pc:spChg chg="mod">
          <ac:chgData name="Allan Chambers" userId="684cb5fb7ac551ee" providerId="LiveId" clId="{C878B3B0-3BF9-4C78-B7AB-2D050E75FA54}" dt="2025-04-25T18:54:57.606" v="263" actId="20577"/>
          <ac:spMkLst>
            <pc:docMk/>
            <pc:sldMk cId="3598973728" sldId="283"/>
            <ac:spMk id="6" creationId="{A05562E3-35D1-FAE5-0D71-1FD2FDEBA3FC}"/>
          </ac:spMkLst>
        </pc:spChg>
      </pc:sldChg>
      <pc:sldChg chg="modSp mod">
        <pc:chgData name="Allan Chambers" userId="684cb5fb7ac551ee" providerId="LiveId" clId="{C878B3B0-3BF9-4C78-B7AB-2D050E75FA54}" dt="2025-04-25T18:55:56.711" v="272"/>
        <pc:sldMkLst>
          <pc:docMk/>
          <pc:sldMk cId="1622861293" sldId="284"/>
        </pc:sldMkLst>
        <pc:spChg chg="mod">
          <ac:chgData name="Allan Chambers" userId="684cb5fb7ac551ee" providerId="LiveId" clId="{C878B3B0-3BF9-4C78-B7AB-2D050E75FA54}" dt="2025-04-25T18:55:56.711" v="272"/>
          <ac:spMkLst>
            <pc:docMk/>
            <pc:sldMk cId="1622861293" sldId="284"/>
            <ac:spMk id="6" creationId="{9F7625D1-1EB5-1911-B653-422285A0CE41}"/>
          </ac:spMkLst>
        </pc:spChg>
      </pc:sldChg>
      <pc:sldChg chg="modSp mod">
        <pc:chgData name="Allan Chambers" userId="684cb5fb7ac551ee" providerId="LiveId" clId="{C878B3B0-3BF9-4C78-B7AB-2D050E75FA54}" dt="2025-04-25T18:56:12.290" v="275"/>
        <pc:sldMkLst>
          <pc:docMk/>
          <pc:sldMk cId="1436580793" sldId="286"/>
        </pc:sldMkLst>
        <pc:spChg chg="mod">
          <ac:chgData name="Allan Chambers" userId="684cb5fb7ac551ee" providerId="LiveId" clId="{C878B3B0-3BF9-4C78-B7AB-2D050E75FA54}" dt="2025-04-25T18:56:12.290" v="275"/>
          <ac:spMkLst>
            <pc:docMk/>
            <pc:sldMk cId="1436580793" sldId="286"/>
            <ac:spMk id="3" creationId="{04575DCB-0006-B27B-D6DD-022FB107E09C}"/>
          </ac:spMkLst>
        </pc:spChg>
      </pc:sldChg>
      <pc:sldChg chg="modSp mod">
        <pc:chgData name="Allan Chambers" userId="684cb5fb7ac551ee" providerId="LiveId" clId="{C878B3B0-3BF9-4C78-B7AB-2D050E75FA54}" dt="2025-04-25T18:56:23.501" v="281"/>
        <pc:sldMkLst>
          <pc:docMk/>
          <pc:sldMk cId="1051946728" sldId="287"/>
        </pc:sldMkLst>
      </pc:sldChg>
      <pc:sldChg chg="modSp mod">
        <pc:chgData name="Allan Chambers" userId="684cb5fb7ac551ee" providerId="LiveId" clId="{C878B3B0-3BF9-4C78-B7AB-2D050E75FA54}" dt="2025-04-25T18:56:36.801" v="284"/>
        <pc:sldMkLst>
          <pc:docMk/>
          <pc:sldMk cId="1621094669" sldId="289"/>
        </pc:sldMkLst>
        <pc:spChg chg="mod">
          <ac:chgData name="Allan Chambers" userId="684cb5fb7ac551ee" providerId="LiveId" clId="{C878B3B0-3BF9-4C78-B7AB-2D050E75FA54}" dt="2025-04-25T18:56:36.801" v="284"/>
          <ac:spMkLst>
            <pc:docMk/>
            <pc:sldMk cId="1621094669" sldId="289"/>
            <ac:spMk id="15" creationId="{065E9668-8155-3C8C-49CB-F67A4630BB11}"/>
          </ac:spMkLst>
        </pc:spChg>
      </pc:sldChg>
      <pc:sldChg chg="modSp mod">
        <pc:chgData name="Allan Chambers" userId="684cb5fb7ac551ee" providerId="LiveId" clId="{C878B3B0-3BF9-4C78-B7AB-2D050E75FA54}" dt="2025-04-25T18:55:41.008" v="269"/>
        <pc:sldMkLst>
          <pc:docMk/>
          <pc:sldMk cId="1768648727" sldId="290"/>
        </pc:sldMkLst>
        <pc:spChg chg="mod">
          <ac:chgData name="Allan Chambers" userId="684cb5fb7ac551ee" providerId="LiveId" clId="{C878B3B0-3BF9-4C78-B7AB-2D050E75FA54}" dt="2025-04-25T18:55:41.008" v="269"/>
          <ac:spMkLst>
            <pc:docMk/>
            <pc:sldMk cId="1768648727" sldId="290"/>
            <ac:spMk id="6" creationId="{DFFA5606-E3A6-A07B-E141-BE0B24BE32E8}"/>
          </ac:spMkLst>
        </pc:spChg>
      </pc:sldChg>
      <pc:sldChg chg="delSp modSp mod">
        <pc:chgData name="Allan Chambers" userId="684cb5fb7ac551ee" providerId="LiveId" clId="{C878B3B0-3BF9-4C78-B7AB-2D050E75FA54}" dt="2025-04-25T19:06:44.111" v="406" actId="20577"/>
        <pc:sldMkLst>
          <pc:docMk/>
          <pc:sldMk cId="1710722839" sldId="291"/>
        </pc:sldMkLst>
        <pc:spChg chg="mod">
          <ac:chgData name="Allan Chambers" userId="684cb5fb7ac551ee" providerId="LiveId" clId="{C878B3B0-3BF9-4C78-B7AB-2D050E75FA54}" dt="2025-04-25T18:55:29.148" v="266"/>
          <ac:spMkLst>
            <pc:docMk/>
            <pc:sldMk cId="1710722839" sldId="291"/>
            <ac:spMk id="6" creationId="{CB50DCE3-292C-B0D4-2996-E24D9CC1C9ED}"/>
          </ac:spMkLst>
        </pc:spChg>
        <pc:spChg chg="mod">
          <ac:chgData name="Allan Chambers" userId="684cb5fb7ac551ee" providerId="LiveId" clId="{C878B3B0-3BF9-4C78-B7AB-2D050E75FA54}" dt="2025-04-25T19:06:44.111" v="406" actId="20577"/>
          <ac:spMkLst>
            <pc:docMk/>
            <pc:sldMk cId="1710722839" sldId="291"/>
            <ac:spMk id="8" creationId="{9A0B89BE-F2A1-F115-F4A6-34901C9C0850}"/>
          </ac:spMkLst>
        </pc:spChg>
      </pc:sldChg>
      <pc:sldChg chg="modSp add mod ord">
        <pc:chgData name="Allan Chambers" userId="684cb5fb7ac551ee" providerId="LiveId" clId="{C878B3B0-3BF9-4C78-B7AB-2D050E75FA54}" dt="2025-04-25T19:19:27.034" v="414" actId="12788"/>
        <pc:sldMkLst>
          <pc:docMk/>
          <pc:sldMk cId="4163845158" sldId="292"/>
        </pc:sldMkLst>
      </pc:sldChg>
      <pc:sldChg chg="new del">
        <pc:chgData name="Allan Chambers" userId="684cb5fb7ac551ee" providerId="LiveId" clId="{C878B3B0-3BF9-4C78-B7AB-2D050E75FA54}" dt="2025-04-25T19:20:47.093" v="417" actId="2696"/>
        <pc:sldMkLst>
          <pc:docMk/>
          <pc:sldMk cId="2493160697" sldId="293"/>
        </pc:sldMkLst>
      </pc:sldChg>
      <pc:sldChg chg="addSp delSp modSp add mod">
        <pc:chgData name="Allan Chambers" userId="684cb5fb7ac551ee" providerId="LiveId" clId="{C878B3B0-3BF9-4C78-B7AB-2D050E75FA54}" dt="2025-04-25T20:15:30.355" v="537" actId="478"/>
        <pc:sldMkLst>
          <pc:docMk/>
          <pc:sldMk cId="918440830" sldId="294"/>
        </pc:sldMkLst>
      </pc:sldChg>
    </pc:docChg>
  </pc:docChgLst>
  <pc:docChgLst>
    <pc:chgData name="Allan Chambers" userId="684cb5fb7ac551ee" providerId="LiveId" clId="{A8FC5AD9-6104-436C-A0BC-E84EE01B3100}"/>
    <pc:docChg chg="undo redo custSel addSld delSld modSld sldOrd">
      <pc:chgData name="Allan Chambers" userId="684cb5fb7ac551ee" providerId="LiveId" clId="{A8FC5AD9-6104-436C-A0BC-E84EE01B3100}" dt="2025-06-04T00:33:42.535" v="6568" actId="47"/>
      <pc:docMkLst>
        <pc:docMk/>
      </pc:docMkLst>
      <pc:sldChg chg="addSp delSp modSp del mod ord">
        <pc:chgData name="Allan Chambers" userId="684cb5fb7ac551ee" providerId="LiveId" clId="{A8FC5AD9-6104-436C-A0BC-E84EE01B3100}" dt="2025-05-31T02:43:54.774" v="4487" actId="47"/>
        <pc:sldMkLst>
          <pc:docMk/>
          <pc:sldMk cId="3023707333" sldId="256"/>
        </pc:sldMkLst>
      </pc:sldChg>
      <pc:sldChg chg="modSp mod">
        <pc:chgData name="Allan Chambers" userId="684cb5fb7ac551ee" providerId="LiveId" clId="{A8FC5AD9-6104-436C-A0BC-E84EE01B3100}" dt="2025-05-30T18:07:29.570" v="1019" actId="20577"/>
        <pc:sldMkLst>
          <pc:docMk/>
          <pc:sldMk cId="1356192679" sldId="270"/>
        </pc:sldMkLst>
        <pc:spChg chg="mod">
          <ac:chgData name="Allan Chambers" userId="684cb5fb7ac551ee" providerId="LiveId" clId="{A8FC5AD9-6104-436C-A0BC-E84EE01B3100}" dt="2025-05-30T18:07:29.570" v="1019" actId="20577"/>
          <ac:spMkLst>
            <pc:docMk/>
            <pc:sldMk cId="1356192679" sldId="270"/>
            <ac:spMk id="3" creationId="{ECE44DFB-D86B-9990-161A-8E82977E7CAD}"/>
          </ac:spMkLst>
        </pc:spChg>
      </pc:sldChg>
      <pc:sldChg chg="addSp delSp modSp add mod setBg">
        <pc:chgData name="Allan Chambers" userId="684cb5fb7ac551ee" providerId="LiveId" clId="{A8FC5AD9-6104-436C-A0BC-E84EE01B3100}" dt="2025-06-03T21:54:10.722" v="6566" actId="164"/>
        <pc:sldMkLst>
          <pc:docMk/>
          <pc:sldMk cId="2904355935" sldId="275"/>
        </pc:sldMkLst>
        <pc:spChg chg="del mod">
          <ac:chgData name="Allan Chambers" userId="684cb5fb7ac551ee" providerId="LiveId" clId="{A8FC5AD9-6104-436C-A0BC-E84EE01B3100}" dt="2025-06-03T20:47:35.591" v="5952" actId="478"/>
          <ac:spMkLst>
            <pc:docMk/>
            <pc:sldMk cId="2904355935" sldId="275"/>
            <ac:spMk id="2" creationId="{00000000-0000-0000-0000-000000000000}"/>
          </ac:spMkLst>
        </pc:spChg>
        <pc:spChg chg="del mod ord">
          <ac:chgData name="Allan Chambers" userId="684cb5fb7ac551ee" providerId="LiveId" clId="{A8FC5AD9-6104-436C-A0BC-E84EE01B3100}" dt="2025-06-03T21:06:31.922" v="6196" actId="478"/>
          <ac:spMkLst>
            <pc:docMk/>
            <pc:sldMk cId="2904355935" sldId="275"/>
            <ac:spMk id="3" creationId="{00000000-0000-0000-0000-000000000000}"/>
          </ac:spMkLst>
        </pc:spChg>
        <pc:spChg chg="add mod ord topLvl">
          <ac:chgData name="Allan Chambers" userId="684cb5fb7ac551ee" providerId="LiveId" clId="{A8FC5AD9-6104-436C-A0BC-E84EE01B3100}" dt="2025-06-03T21:54:10.722" v="6566" actId="164"/>
          <ac:spMkLst>
            <pc:docMk/>
            <pc:sldMk cId="2904355935" sldId="275"/>
            <ac:spMk id="4" creationId="{9911BA68-762C-7B37-390D-FB9080E258B1}"/>
          </ac:spMkLst>
        </pc:spChg>
        <pc:spChg chg="add mod topLvl">
          <ac:chgData name="Allan Chambers" userId="684cb5fb7ac551ee" providerId="LiveId" clId="{A8FC5AD9-6104-436C-A0BC-E84EE01B3100}" dt="2025-06-03T21:54:10.722" v="6566" actId="164"/>
          <ac:spMkLst>
            <pc:docMk/>
            <pc:sldMk cId="2904355935" sldId="275"/>
            <ac:spMk id="5" creationId="{E8CC6F51-BBEC-B9EC-F403-D3785E88CF5F}"/>
          </ac:spMkLst>
        </pc:spChg>
        <pc:spChg chg="add">
          <ac:chgData name="Allan Chambers" userId="684cb5fb7ac551ee" providerId="LiveId" clId="{A8FC5AD9-6104-436C-A0BC-E84EE01B3100}" dt="2025-06-03T21:02:29.869" v="6127" actId="26606"/>
          <ac:spMkLst>
            <pc:docMk/>
            <pc:sldMk cId="2904355935" sldId="275"/>
            <ac:spMk id="3079" creationId="{04812C46-200A-4DEB-A05E-3ED6C68C2387}"/>
          </ac:spMkLst>
        </pc:spChg>
        <pc:spChg chg="add">
          <ac:chgData name="Allan Chambers" userId="684cb5fb7ac551ee" providerId="LiveId" clId="{A8FC5AD9-6104-436C-A0BC-E84EE01B3100}" dt="2025-06-03T21:02:29.869" v="6127" actId="26606"/>
          <ac:spMkLst>
            <pc:docMk/>
            <pc:sldMk cId="2904355935" sldId="275"/>
            <ac:spMk id="3081" creationId="{D1EA859B-E555-4109-94F3-6700E046E008}"/>
          </ac:spMkLst>
        </pc:spChg>
        <pc:grpChg chg="add del mod">
          <ac:chgData name="Allan Chambers" userId="684cb5fb7ac551ee" providerId="LiveId" clId="{A8FC5AD9-6104-436C-A0BC-E84EE01B3100}" dt="2025-06-03T21:54:07.206" v="6565" actId="165"/>
          <ac:grpSpMkLst>
            <pc:docMk/>
            <pc:sldMk cId="2904355935" sldId="275"/>
            <ac:grpSpMk id="12" creationId="{8D75E911-7D97-F9B6-32C0-853A0E326F45}"/>
          </ac:grpSpMkLst>
        </pc:grpChg>
        <pc:grpChg chg="add mod">
          <ac:chgData name="Allan Chambers" userId="684cb5fb7ac551ee" providerId="LiveId" clId="{A8FC5AD9-6104-436C-A0BC-E84EE01B3100}" dt="2025-06-03T21:53:55.858" v="6564" actId="164"/>
          <ac:grpSpMkLst>
            <pc:docMk/>
            <pc:sldMk cId="2904355935" sldId="275"/>
            <ac:grpSpMk id="13" creationId="{87E5D8BB-DE40-0F61-E90C-EB7118563492}"/>
          </ac:grpSpMkLst>
        </pc:grpChg>
        <pc:grpChg chg="add mod">
          <ac:chgData name="Allan Chambers" userId="684cb5fb7ac551ee" providerId="LiveId" clId="{A8FC5AD9-6104-436C-A0BC-E84EE01B3100}" dt="2025-06-03T21:54:10.722" v="6566" actId="164"/>
          <ac:grpSpMkLst>
            <pc:docMk/>
            <pc:sldMk cId="2904355935" sldId="275"/>
            <ac:grpSpMk id="14" creationId="{0667827A-4F2D-5DB0-9578-9A39C594406E}"/>
          </ac:grpSpMkLst>
        </pc:grpChg>
        <pc:picChg chg="add del mod modCrop">
          <ac:chgData name="Allan Chambers" userId="684cb5fb7ac551ee" providerId="LiveId" clId="{A8FC5AD9-6104-436C-A0BC-E84EE01B3100}" dt="2025-06-03T20:58:49.377" v="6112" actId="478"/>
          <ac:picMkLst>
            <pc:docMk/>
            <pc:sldMk cId="2904355935" sldId="275"/>
            <ac:picMk id="8" creationId="{00000000-0000-0000-0000-000000000000}"/>
          </ac:picMkLst>
        </pc:picChg>
        <pc:picChg chg="add mod">
          <ac:chgData name="Allan Chambers" userId="684cb5fb7ac551ee" providerId="LiveId" clId="{A8FC5AD9-6104-436C-A0BC-E84EE01B3100}" dt="2025-06-03T21:53:55.858" v="6564" actId="164"/>
          <ac:picMkLst>
            <pc:docMk/>
            <pc:sldMk cId="2904355935" sldId="275"/>
            <ac:picMk id="3074" creationId="{1B3B362C-47E0-FF70-5EB5-44C3A605F413}"/>
          </ac:picMkLst>
        </pc:picChg>
        <pc:cxnChg chg="add del mod">
          <ac:chgData name="Allan Chambers" userId="684cb5fb7ac551ee" providerId="LiveId" clId="{A8FC5AD9-6104-436C-A0BC-E84EE01B3100}" dt="2025-06-03T21:18:50.785" v="6405" actId="478"/>
          <ac:cxnSpMkLst>
            <pc:docMk/>
            <pc:sldMk cId="2904355935" sldId="275"/>
            <ac:cxnSpMk id="7" creationId="{1EA1461F-0760-BDD4-F86B-5817B2D99779}"/>
          </ac:cxnSpMkLst>
        </pc:cxnChg>
      </pc:sldChg>
      <pc:sldChg chg="modSp mod">
        <pc:chgData name="Allan Chambers" userId="684cb5fb7ac551ee" providerId="LiveId" clId="{A8FC5AD9-6104-436C-A0BC-E84EE01B3100}" dt="2025-06-01T18:35:06.582" v="5500" actId="20577"/>
        <pc:sldMkLst>
          <pc:docMk/>
          <pc:sldMk cId="943375608" sldId="277"/>
        </pc:sldMkLst>
        <pc:spChg chg="mod">
          <ac:chgData name="Allan Chambers" userId="684cb5fb7ac551ee" providerId="LiveId" clId="{A8FC5AD9-6104-436C-A0BC-E84EE01B3100}" dt="2025-06-01T18:35:06.582" v="5500" actId="20577"/>
          <ac:spMkLst>
            <pc:docMk/>
            <pc:sldMk cId="943375608" sldId="277"/>
            <ac:spMk id="2" creationId="{EF2FAAC9-B8CA-D835-B58F-2AD0E0326EF3}"/>
          </ac:spMkLst>
        </pc:spChg>
        <pc:grpChg chg="mod">
          <ac:chgData name="Allan Chambers" userId="684cb5fb7ac551ee" providerId="LiveId" clId="{A8FC5AD9-6104-436C-A0BC-E84EE01B3100}" dt="2025-05-31T10:27:38.793" v="4616" actId="1076"/>
          <ac:grpSpMkLst>
            <pc:docMk/>
            <pc:sldMk cId="943375608" sldId="277"/>
            <ac:grpSpMk id="141" creationId="{1E05BBDB-2B68-B095-0B55-878EC90E1106}"/>
          </ac:grpSpMkLst>
        </pc:grpChg>
      </pc:sldChg>
      <pc:sldChg chg="modSp mod">
        <pc:chgData name="Allan Chambers" userId="684cb5fb7ac551ee" providerId="LiveId" clId="{A8FC5AD9-6104-436C-A0BC-E84EE01B3100}" dt="2025-05-30T18:07:49.372" v="1020" actId="13926"/>
        <pc:sldMkLst>
          <pc:docMk/>
          <pc:sldMk cId="2000355892" sldId="278"/>
        </pc:sldMkLst>
        <pc:spChg chg="mod">
          <ac:chgData name="Allan Chambers" userId="684cb5fb7ac551ee" providerId="LiveId" clId="{A8FC5AD9-6104-436C-A0BC-E84EE01B3100}" dt="2025-05-30T18:07:49.372" v="1020" actId="13926"/>
          <ac:spMkLst>
            <pc:docMk/>
            <pc:sldMk cId="2000355892" sldId="278"/>
            <ac:spMk id="9" creationId="{D4916B9B-B6D8-1F35-078C-B201555A0FE6}"/>
          </ac:spMkLst>
        </pc:spChg>
      </pc:sldChg>
      <pc:sldChg chg="modSp mod">
        <pc:chgData name="Allan Chambers" userId="684cb5fb7ac551ee" providerId="LiveId" clId="{A8FC5AD9-6104-436C-A0BC-E84EE01B3100}" dt="2025-06-01T17:27:07.573" v="5420" actId="6549"/>
        <pc:sldMkLst>
          <pc:docMk/>
          <pc:sldMk cId="4025284809" sldId="279"/>
        </pc:sldMkLst>
        <pc:spChg chg="mod">
          <ac:chgData name="Allan Chambers" userId="684cb5fb7ac551ee" providerId="LiveId" clId="{A8FC5AD9-6104-436C-A0BC-E84EE01B3100}" dt="2025-06-01T17:27:07.573" v="5420" actId="6549"/>
          <ac:spMkLst>
            <pc:docMk/>
            <pc:sldMk cId="4025284809" sldId="279"/>
            <ac:spMk id="3" creationId="{4C049CE5-6B65-7E65-CA39-D83CFDA9B97E}"/>
          </ac:spMkLst>
        </pc:spChg>
      </pc:sldChg>
      <pc:sldChg chg="modSp mod">
        <pc:chgData name="Allan Chambers" userId="684cb5fb7ac551ee" providerId="LiveId" clId="{A8FC5AD9-6104-436C-A0BC-E84EE01B3100}" dt="2025-06-01T17:36:41.843" v="5445" actId="20577"/>
        <pc:sldMkLst>
          <pc:docMk/>
          <pc:sldMk cId="2603453843" sldId="280"/>
        </pc:sldMkLst>
        <pc:spChg chg="mod">
          <ac:chgData name="Allan Chambers" userId="684cb5fb7ac551ee" providerId="LiveId" clId="{A8FC5AD9-6104-436C-A0BC-E84EE01B3100}" dt="2025-06-01T17:36:41.843" v="5445" actId="20577"/>
          <ac:spMkLst>
            <pc:docMk/>
            <pc:sldMk cId="2603453843" sldId="280"/>
            <ac:spMk id="2" creationId="{8923817F-5A2C-514F-0A4F-DCF1C7A9BB98}"/>
          </ac:spMkLst>
        </pc:spChg>
      </pc:sldChg>
      <pc:sldChg chg="modSp mod">
        <pc:chgData name="Allan Chambers" userId="684cb5fb7ac551ee" providerId="LiveId" clId="{A8FC5AD9-6104-436C-A0BC-E84EE01B3100}" dt="2025-06-01T17:55:54.638" v="5453" actId="313"/>
        <pc:sldMkLst>
          <pc:docMk/>
          <pc:sldMk cId="1616228163" sldId="281"/>
        </pc:sldMkLst>
        <pc:spChg chg="mod">
          <ac:chgData name="Allan Chambers" userId="684cb5fb7ac551ee" providerId="LiveId" clId="{A8FC5AD9-6104-436C-A0BC-E84EE01B3100}" dt="2025-06-01T17:55:54.638" v="5453" actId="313"/>
          <ac:spMkLst>
            <pc:docMk/>
            <pc:sldMk cId="1616228163" sldId="281"/>
            <ac:spMk id="2" creationId="{F9EE87E4-E5CB-5F81-EA89-05867F773CEE}"/>
          </ac:spMkLst>
        </pc:spChg>
      </pc:sldChg>
      <pc:sldChg chg="modSp mod">
        <pc:chgData name="Allan Chambers" userId="684cb5fb7ac551ee" providerId="LiveId" clId="{A8FC5AD9-6104-436C-A0BC-E84EE01B3100}" dt="2025-06-01T17:56:37.699" v="5454" actId="115"/>
        <pc:sldMkLst>
          <pc:docMk/>
          <pc:sldMk cId="171544330" sldId="282"/>
        </pc:sldMkLst>
        <pc:spChg chg="mod">
          <ac:chgData name="Allan Chambers" userId="684cb5fb7ac551ee" providerId="LiveId" clId="{A8FC5AD9-6104-436C-A0BC-E84EE01B3100}" dt="2025-06-01T17:56:37.699" v="5454" actId="115"/>
          <ac:spMkLst>
            <pc:docMk/>
            <pc:sldMk cId="171544330" sldId="282"/>
            <ac:spMk id="2" creationId="{283D1496-ECDE-FB7B-A9DF-96915BE44E01}"/>
          </ac:spMkLst>
        </pc:spChg>
      </pc:sldChg>
      <pc:sldChg chg="addSp delSp modSp mod">
        <pc:chgData name="Allan Chambers" userId="684cb5fb7ac551ee" providerId="LiveId" clId="{A8FC5AD9-6104-436C-A0BC-E84EE01B3100}" dt="2025-06-01T18:46:26.169" v="5514" actId="6549"/>
        <pc:sldMkLst>
          <pc:docMk/>
          <pc:sldMk cId="3598973728" sldId="283"/>
        </pc:sldMkLst>
        <pc:spChg chg="add mod">
          <ac:chgData name="Allan Chambers" userId="684cb5fb7ac551ee" providerId="LiveId" clId="{A8FC5AD9-6104-436C-A0BC-E84EE01B3100}" dt="2025-06-01T18:46:26.169" v="5514" actId="6549"/>
          <ac:spMkLst>
            <pc:docMk/>
            <pc:sldMk cId="3598973728" sldId="283"/>
            <ac:spMk id="2" creationId="{A208221D-93E7-0657-B60E-5A3741C28EE7}"/>
          </ac:spMkLst>
        </pc:spChg>
        <pc:spChg chg="mod">
          <ac:chgData name="Allan Chambers" userId="684cb5fb7ac551ee" providerId="LiveId" clId="{A8FC5AD9-6104-436C-A0BC-E84EE01B3100}" dt="2025-05-30T18:55:01.577" v="1140" actId="20577"/>
          <ac:spMkLst>
            <pc:docMk/>
            <pc:sldMk cId="3598973728" sldId="283"/>
            <ac:spMk id="6" creationId="{A05562E3-35D1-FAE5-0D71-1FD2FDEBA3FC}"/>
          </ac:spMkLst>
        </pc:spChg>
      </pc:sldChg>
      <pc:sldChg chg="addSp delSp modSp mod modNotesTx">
        <pc:chgData name="Allan Chambers" userId="684cb5fb7ac551ee" providerId="LiveId" clId="{A8FC5AD9-6104-436C-A0BC-E84EE01B3100}" dt="2025-06-02T15:32:06.728" v="5682" actId="115"/>
        <pc:sldMkLst>
          <pc:docMk/>
          <pc:sldMk cId="1622861293" sldId="284"/>
        </pc:sldMkLst>
        <pc:spChg chg="add mod ord">
          <ac:chgData name="Allan Chambers" userId="684cb5fb7ac551ee" providerId="LiveId" clId="{A8FC5AD9-6104-436C-A0BC-E84EE01B3100}" dt="2025-05-30T21:36:08.472" v="2084" actId="171"/>
          <ac:spMkLst>
            <pc:docMk/>
            <pc:sldMk cId="1622861293" sldId="284"/>
            <ac:spMk id="4" creationId="{75122795-1493-0BE3-288D-972C609AD459}"/>
          </ac:spMkLst>
        </pc:spChg>
        <pc:spChg chg="mod">
          <ac:chgData name="Allan Chambers" userId="684cb5fb7ac551ee" providerId="LiveId" clId="{A8FC5AD9-6104-436C-A0BC-E84EE01B3100}" dt="2025-05-30T21:37:38.537" v="2099" actId="165"/>
          <ac:spMkLst>
            <pc:docMk/>
            <pc:sldMk cId="1622861293" sldId="284"/>
            <ac:spMk id="5" creationId="{B28978B1-AADC-FD2C-BF8C-DCCDA54B5D21}"/>
          </ac:spMkLst>
        </pc:spChg>
        <pc:spChg chg="mod">
          <ac:chgData name="Allan Chambers" userId="684cb5fb7ac551ee" providerId="LiveId" clId="{A8FC5AD9-6104-436C-A0BC-E84EE01B3100}" dt="2025-05-30T21:37:38.537" v="2099" actId="165"/>
          <ac:spMkLst>
            <pc:docMk/>
            <pc:sldMk cId="1622861293" sldId="284"/>
            <ac:spMk id="6" creationId="{9F7625D1-1EB5-1911-B653-422285A0CE41}"/>
          </ac:spMkLst>
        </pc:spChg>
        <pc:spChg chg="add mod">
          <ac:chgData name="Allan Chambers" userId="684cb5fb7ac551ee" providerId="LiveId" clId="{A8FC5AD9-6104-436C-A0BC-E84EE01B3100}" dt="2025-05-30T20:51:27.589" v="1818"/>
          <ac:spMkLst>
            <pc:docMk/>
            <pc:sldMk cId="1622861293" sldId="284"/>
            <ac:spMk id="7" creationId="{88BDF613-1A4F-37C1-B761-D82B66CBB4D9}"/>
          </ac:spMkLst>
        </pc:spChg>
        <pc:spChg chg="add mod">
          <ac:chgData name="Allan Chambers" userId="684cb5fb7ac551ee" providerId="LiveId" clId="{A8FC5AD9-6104-436C-A0BC-E84EE01B3100}" dt="2025-05-30T20:51:27.589" v="1818"/>
          <ac:spMkLst>
            <pc:docMk/>
            <pc:sldMk cId="1622861293" sldId="284"/>
            <ac:spMk id="8" creationId="{1AA5A01F-2F80-7FAE-982F-6B545C6637A0}"/>
          </ac:spMkLst>
        </pc:spChg>
        <pc:spChg chg="add mod">
          <ac:chgData name="Allan Chambers" userId="684cb5fb7ac551ee" providerId="LiveId" clId="{A8FC5AD9-6104-436C-A0BC-E84EE01B3100}" dt="2025-05-30T20:51:27.589" v="1818"/>
          <ac:spMkLst>
            <pc:docMk/>
            <pc:sldMk cId="1622861293" sldId="284"/>
            <ac:spMk id="9" creationId="{E85D2E6D-F23D-149A-8F33-D38029AD97B0}"/>
          </ac:spMkLst>
        </pc:spChg>
        <pc:spChg chg="add mod">
          <ac:chgData name="Allan Chambers" userId="684cb5fb7ac551ee" providerId="LiveId" clId="{A8FC5AD9-6104-436C-A0BC-E84EE01B3100}" dt="2025-05-30T20:52:13.952" v="1828" actId="1036"/>
          <ac:spMkLst>
            <pc:docMk/>
            <pc:sldMk cId="1622861293" sldId="284"/>
            <ac:spMk id="10" creationId="{94F09A13-C085-DEEB-3B05-78C7B7DCFAAD}"/>
          </ac:spMkLst>
        </pc:spChg>
        <pc:spChg chg="add mod">
          <ac:chgData name="Allan Chambers" userId="684cb5fb7ac551ee" providerId="LiveId" clId="{A8FC5AD9-6104-436C-A0BC-E84EE01B3100}" dt="2025-05-30T20:51:27.589" v="1818"/>
          <ac:spMkLst>
            <pc:docMk/>
            <pc:sldMk cId="1622861293" sldId="284"/>
            <ac:spMk id="11" creationId="{C303B1EA-9BDC-4977-3672-BD23FAC33F60}"/>
          </ac:spMkLst>
        </pc:spChg>
        <pc:spChg chg="add mod">
          <ac:chgData name="Allan Chambers" userId="684cb5fb7ac551ee" providerId="LiveId" clId="{A8FC5AD9-6104-436C-A0BC-E84EE01B3100}" dt="2025-05-30T22:01:47.093" v="2257" actId="1035"/>
          <ac:spMkLst>
            <pc:docMk/>
            <pc:sldMk cId="1622861293" sldId="284"/>
            <ac:spMk id="30" creationId="{D23711A7-76C9-57F6-15A4-9F6C5A96A5A8}"/>
          </ac:spMkLst>
        </pc:spChg>
        <pc:spChg chg="add mod">
          <ac:chgData name="Allan Chambers" userId="684cb5fb7ac551ee" providerId="LiveId" clId="{A8FC5AD9-6104-436C-A0BC-E84EE01B3100}" dt="2025-06-02T15:32:06.728" v="5682" actId="115"/>
          <ac:spMkLst>
            <pc:docMk/>
            <pc:sldMk cId="1622861293" sldId="284"/>
            <ac:spMk id="31" creationId="{08AD5108-254D-40A7-FC5F-35482CAE9837}"/>
          </ac:spMkLst>
        </pc:spChg>
        <pc:spChg chg="add mod">
          <ac:chgData name="Allan Chambers" userId="684cb5fb7ac551ee" providerId="LiveId" clId="{A8FC5AD9-6104-436C-A0BC-E84EE01B3100}" dt="2025-05-30T22:11:52.831" v="2371" actId="1038"/>
          <ac:spMkLst>
            <pc:docMk/>
            <pc:sldMk cId="1622861293" sldId="284"/>
            <ac:spMk id="32" creationId="{CFAFD7D5-FC74-DA9C-C072-67280655C6E6}"/>
          </ac:spMkLst>
        </pc:spChg>
        <pc:spChg chg="add mod">
          <ac:chgData name="Allan Chambers" userId="684cb5fb7ac551ee" providerId="LiveId" clId="{A8FC5AD9-6104-436C-A0BC-E84EE01B3100}" dt="2025-05-30T22:19:15.697" v="2386"/>
          <ac:spMkLst>
            <pc:docMk/>
            <pc:sldMk cId="1622861293" sldId="284"/>
            <ac:spMk id="46" creationId="{A83A0EA9-14C7-2545-8407-E1EE4379050D}"/>
          </ac:spMkLst>
        </pc:spChg>
        <pc:spChg chg="mod topLvl">
          <ac:chgData name="Allan Chambers" userId="684cb5fb7ac551ee" providerId="LiveId" clId="{A8FC5AD9-6104-436C-A0BC-E84EE01B3100}" dt="2025-05-30T21:37:38.537" v="2099" actId="165"/>
          <ac:spMkLst>
            <pc:docMk/>
            <pc:sldMk cId="1622861293" sldId="284"/>
            <ac:spMk id="58" creationId="{473CC14A-BA4A-163B-3462-55A9FB125B2F}"/>
          </ac:spMkLst>
        </pc:spChg>
        <pc:spChg chg="mod topLvl">
          <ac:chgData name="Allan Chambers" userId="684cb5fb7ac551ee" providerId="LiveId" clId="{A8FC5AD9-6104-436C-A0BC-E84EE01B3100}" dt="2025-05-30T21:37:38.537" v="2099" actId="165"/>
          <ac:spMkLst>
            <pc:docMk/>
            <pc:sldMk cId="1622861293" sldId="284"/>
            <ac:spMk id="84" creationId="{52640CA3-CAA7-2C74-ECA5-222A590E629A}"/>
          </ac:spMkLst>
        </pc:spChg>
        <pc:spChg chg="mod topLvl">
          <ac:chgData name="Allan Chambers" userId="684cb5fb7ac551ee" providerId="LiveId" clId="{A8FC5AD9-6104-436C-A0BC-E84EE01B3100}" dt="2025-05-30T21:37:38.537" v="2099" actId="165"/>
          <ac:spMkLst>
            <pc:docMk/>
            <pc:sldMk cId="1622861293" sldId="284"/>
            <ac:spMk id="85" creationId="{58EA175C-9B00-3A5C-ACC8-F23CE534B963}"/>
          </ac:spMkLst>
        </pc:spChg>
        <pc:spChg chg="mod topLvl">
          <ac:chgData name="Allan Chambers" userId="684cb5fb7ac551ee" providerId="LiveId" clId="{A8FC5AD9-6104-436C-A0BC-E84EE01B3100}" dt="2025-05-30T21:37:38.537" v="2099" actId="165"/>
          <ac:spMkLst>
            <pc:docMk/>
            <pc:sldMk cId="1622861293" sldId="284"/>
            <ac:spMk id="86" creationId="{65BA7C04-7E66-AE00-33A9-CF7CA67CECCE}"/>
          </ac:spMkLst>
        </pc:spChg>
        <pc:spChg chg="mod topLvl">
          <ac:chgData name="Allan Chambers" userId="684cb5fb7ac551ee" providerId="LiveId" clId="{A8FC5AD9-6104-436C-A0BC-E84EE01B3100}" dt="2025-05-30T21:37:38.537" v="2099" actId="165"/>
          <ac:spMkLst>
            <pc:docMk/>
            <pc:sldMk cId="1622861293" sldId="284"/>
            <ac:spMk id="87" creationId="{FD65649B-F316-F104-4B8B-FA61000AE491}"/>
          </ac:spMkLst>
        </pc:spChg>
        <pc:spChg chg="mod">
          <ac:chgData name="Allan Chambers" userId="684cb5fb7ac551ee" providerId="LiveId" clId="{A8FC5AD9-6104-436C-A0BC-E84EE01B3100}" dt="2025-05-30T21:37:08.903" v="2093" actId="164"/>
          <ac:spMkLst>
            <pc:docMk/>
            <pc:sldMk cId="1622861293" sldId="284"/>
            <ac:spMk id="88" creationId="{9893561D-C33D-445A-991F-51976026127A}"/>
          </ac:spMkLst>
        </pc:spChg>
        <pc:spChg chg="mod">
          <ac:chgData name="Allan Chambers" userId="684cb5fb7ac551ee" providerId="LiveId" clId="{A8FC5AD9-6104-436C-A0BC-E84EE01B3100}" dt="2025-05-30T21:37:08.903" v="2093" actId="164"/>
          <ac:spMkLst>
            <pc:docMk/>
            <pc:sldMk cId="1622861293" sldId="284"/>
            <ac:spMk id="91" creationId="{FBFDBB88-1C83-5F52-A5BA-53A78F6DFB15}"/>
          </ac:spMkLst>
        </pc:spChg>
        <pc:spChg chg="mod">
          <ac:chgData name="Allan Chambers" userId="684cb5fb7ac551ee" providerId="LiveId" clId="{A8FC5AD9-6104-436C-A0BC-E84EE01B3100}" dt="2025-05-30T21:37:38.537" v="2099" actId="165"/>
          <ac:spMkLst>
            <pc:docMk/>
            <pc:sldMk cId="1622861293" sldId="284"/>
            <ac:spMk id="104" creationId="{D24F75CB-12E8-8167-5186-B7987D2EBF12}"/>
          </ac:spMkLst>
        </pc:spChg>
        <pc:spChg chg="mod topLvl">
          <ac:chgData name="Allan Chambers" userId="684cb5fb7ac551ee" providerId="LiveId" clId="{A8FC5AD9-6104-436C-A0BC-E84EE01B3100}" dt="2025-05-30T21:37:38.537" v="2099" actId="165"/>
          <ac:spMkLst>
            <pc:docMk/>
            <pc:sldMk cId="1622861293" sldId="284"/>
            <ac:spMk id="117" creationId="{9520A63D-4004-6721-496F-0FE96B2CA527}"/>
          </ac:spMkLst>
        </pc:spChg>
        <pc:spChg chg="mod topLvl">
          <ac:chgData name="Allan Chambers" userId="684cb5fb7ac551ee" providerId="LiveId" clId="{A8FC5AD9-6104-436C-A0BC-E84EE01B3100}" dt="2025-05-30T21:37:38.537" v="2099" actId="165"/>
          <ac:spMkLst>
            <pc:docMk/>
            <pc:sldMk cId="1622861293" sldId="284"/>
            <ac:spMk id="119" creationId="{4FA2C63E-8EA7-E1BB-1E97-4833372E476A}"/>
          </ac:spMkLst>
        </pc:spChg>
        <pc:grpChg chg="mod">
          <ac:chgData name="Allan Chambers" userId="684cb5fb7ac551ee" providerId="LiveId" clId="{A8FC5AD9-6104-436C-A0BC-E84EE01B3100}" dt="2025-05-30T20:59:53.041" v="1861" actId="1076"/>
          <ac:grpSpMkLst>
            <pc:docMk/>
            <pc:sldMk cId="1622861293" sldId="284"/>
            <ac:grpSpMk id="3" creationId="{C2E78359-5750-B04A-754D-FA8152588F24}"/>
          </ac:grpSpMkLst>
        </pc:grpChg>
      </pc:sldChg>
      <pc:sldChg chg="modSp mod">
        <pc:chgData name="Allan Chambers" userId="684cb5fb7ac551ee" providerId="LiveId" clId="{A8FC5AD9-6104-436C-A0BC-E84EE01B3100}" dt="2025-06-01T18:08:58.230" v="5466" actId="6549"/>
        <pc:sldMkLst>
          <pc:docMk/>
          <pc:sldMk cId="1202325052" sldId="285"/>
        </pc:sldMkLst>
        <pc:spChg chg="mod">
          <ac:chgData name="Allan Chambers" userId="684cb5fb7ac551ee" providerId="LiveId" clId="{A8FC5AD9-6104-436C-A0BC-E84EE01B3100}" dt="2025-06-01T18:08:58.230" v="5466" actId="6549"/>
          <ac:spMkLst>
            <pc:docMk/>
            <pc:sldMk cId="1202325052" sldId="285"/>
            <ac:spMk id="2" creationId="{85E94A7C-F897-E483-B15A-130983DEEF71}"/>
          </ac:spMkLst>
        </pc:spChg>
      </pc:sldChg>
      <pc:sldChg chg="addSp delSp modSp mod ord">
        <pc:chgData name="Allan Chambers" userId="684cb5fb7ac551ee" providerId="LiveId" clId="{A8FC5AD9-6104-436C-A0BC-E84EE01B3100}" dt="2025-05-31T18:15:10.481" v="5380" actId="164"/>
        <pc:sldMkLst>
          <pc:docMk/>
          <pc:sldMk cId="1436580793" sldId="286"/>
        </pc:sldMkLst>
        <pc:spChg chg="mod">
          <ac:chgData name="Allan Chambers" userId="684cb5fb7ac551ee" providerId="LiveId" clId="{A8FC5AD9-6104-436C-A0BC-E84EE01B3100}" dt="2025-05-31T18:15:10.481" v="5380" actId="164"/>
          <ac:spMkLst>
            <pc:docMk/>
            <pc:sldMk cId="1436580793" sldId="286"/>
            <ac:spMk id="3" creationId="{04575DCB-0006-B27B-D6DD-022FB107E09C}"/>
          </ac:spMkLst>
        </pc:spChg>
        <pc:spChg chg="add mod">
          <ac:chgData name="Allan Chambers" userId="684cb5fb7ac551ee" providerId="LiveId" clId="{A8FC5AD9-6104-436C-A0BC-E84EE01B3100}" dt="2025-05-30T20:49:55.396" v="1817" actId="1035"/>
          <ac:spMkLst>
            <pc:docMk/>
            <pc:sldMk cId="1436580793" sldId="286"/>
            <ac:spMk id="4" creationId="{C6131F23-7AA3-0ECD-938A-7649B998803B}"/>
          </ac:spMkLst>
        </pc:spChg>
        <pc:spChg chg="add mod">
          <ac:chgData name="Allan Chambers" userId="684cb5fb7ac551ee" providerId="LiveId" clId="{A8FC5AD9-6104-436C-A0BC-E84EE01B3100}" dt="2025-05-31T18:15:10.481" v="5380" actId="164"/>
          <ac:spMkLst>
            <pc:docMk/>
            <pc:sldMk cId="1436580793" sldId="286"/>
            <ac:spMk id="6" creationId="{56F54988-8F87-FF99-6A50-B278361B94E9}"/>
          </ac:spMkLst>
        </pc:spChg>
        <pc:spChg chg="add mod">
          <ac:chgData name="Allan Chambers" userId="684cb5fb7ac551ee" providerId="LiveId" clId="{A8FC5AD9-6104-436C-A0BC-E84EE01B3100}" dt="2025-05-30T20:54:34.066" v="1843"/>
          <ac:spMkLst>
            <pc:docMk/>
            <pc:sldMk cId="1436580793" sldId="286"/>
            <ac:spMk id="7" creationId="{C8156033-980F-E205-B286-7DB93999EA50}"/>
          </ac:spMkLst>
        </pc:spChg>
        <pc:spChg chg="add mod">
          <ac:chgData name="Allan Chambers" userId="684cb5fb7ac551ee" providerId="LiveId" clId="{A8FC5AD9-6104-436C-A0BC-E84EE01B3100}" dt="2025-05-30T20:54:34.066" v="1843"/>
          <ac:spMkLst>
            <pc:docMk/>
            <pc:sldMk cId="1436580793" sldId="286"/>
            <ac:spMk id="8" creationId="{054762C1-2A13-3ACF-7EF9-15A221FCFA9B}"/>
          </ac:spMkLst>
        </pc:spChg>
        <pc:spChg chg="add mod">
          <ac:chgData name="Allan Chambers" userId="684cb5fb7ac551ee" providerId="LiveId" clId="{A8FC5AD9-6104-436C-A0BC-E84EE01B3100}" dt="2025-05-30T20:54:34.066" v="1843"/>
          <ac:spMkLst>
            <pc:docMk/>
            <pc:sldMk cId="1436580793" sldId="286"/>
            <ac:spMk id="10" creationId="{8D6BAC28-ED95-1CEE-F49D-0A7B08F4F6F9}"/>
          </ac:spMkLst>
        </pc:spChg>
        <pc:spChg chg="add mod">
          <ac:chgData name="Allan Chambers" userId="684cb5fb7ac551ee" providerId="LiveId" clId="{A8FC5AD9-6104-436C-A0BC-E84EE01B3100}" dt="2025-05-31T18:15:10.481" v="5380" actId="164"/>
          <ac:spMkLst>
            <pc:docMk/>
            <pc:sldMk cId="1436580793" sldId="286"/>
            <ac:spMk id="11" creationId="{E2A07B38-B632-A659-2CB2-E40BE85AAD4A}"/>
          </ac:spMkLst>
        </pc:spChg>
        <pc:spChg chg="add mod">
          <ac:chgData name="Allan Chambers" userId="684cb5fb7ac551ee" providerId="LiveId" clId="{A8FC5AD9-6104-436C-A0BC-E84EE01B3100}" dt="2025-05-31T18:15:10.481" v="5380" actId="164"/>
          <ac:spMkLst>
            <pc:docMk/>
            <pc:sldMk cId="1436580793" sldId="286"/>
            <ac:spMk id="13" creationId="{599A6B57-EEDD-7EE0-F8D1-154668C74BA8}"/>
          </ac:spMkLst>
        </pc:spChg>
        <pc:spChg chg="add mod">
          <ac:chgData name="Allan Chambers" userId="684cb5fb7ac551ee" providerId="LiveId" clId="{A8FC5AD9-6104-436C-A0BC-E84EE01B3100}" dt="2025-05-31T18:15:10.481" v="5380" actId="164"/>
          <ac:spMkLst>
            <pc:docMk/>
            <pc:sldMk cId="1436580793" sldId="286"/>
            <ac:spMk id="17" creationId="{7703C037-4012-424B-AD23-D4AB83EB1DB9}"/>
          </ac:spMkLst>
        </pc:spChg>
        <pc:spChg chg="add mod">
          <ac:chgData name="Allan Chambers" userId="684cb5fb7ac551ee" providerId="LiveId" clId="{A8FC5AD9-6104-436C-A0BC-E84EE01B3100}" dt="2025-05-31T18:15:10.481" v="5380" actId="164"/>
          <ac:spMkLst>
            <pc:docMk/>
            <pc:sldMk cId="1436580793" sldId="286"/>
            <ac:spMk id="18" creationId="{B19DC30D-1DB9-C0AA-4D4C-0CCDE01B0A19}"/>
          </ac:spMkLst>
        </pc:spChg>
        <pc:spChg chg="mod">
          <ac:chgData name="Allan Chambers" userId="684cb5fb7ac551ee" providerId="LiveId" clId="{A8FC5AD9-6104-436C-A0BC-E84EE01B3100}" dt="2025-05-31T18:15:10.481" v="5380" actId="164"/>
          <ac:spMkLst>
            <pc:docMk/>
            <pc:sldMk cId="1436580793" sldId="286"/>
            <ac:spMk id="58" creationId="{4902D774-251F-0C10-8602-4D3BF682EF24}"/>
          </ac:spMkLst>
        </pc:spChg>
        <pc:spChg chg="mod">
          <ac:chgData name="Allan Chambers" userId="684cb5fb7ac551ee" providerId="LiveId" clId="{A8FC5AD9-6104-436C-A0BC-E84EE01B3100}" dt="2025-05-31T18:15:10.481" v="5380" actId="164"/>
          <ac:spMkLst>
            <pc:docMk/>
            <pc:sldMk cId="1436580793" sldId="286"/>
            <ac:spMk id="89" creationId="{5CDA3484-6948-DEB6-8AE0-7579E6C2FE25}"/>
          </ac:spMkLst>
        </pc:spChg>
        <pc:spChg chg="mod">
          <ac:chgData name="Allan Chambers" userId="684cb5fb7ac551ee" providerId="LiveId" clId="{A8FC5AD9-6104-436C-A0BC-E84EE01B3100}" dt="2025-05-31T18:15:10.481" v="5380" actId="164"/>
          <ac:spMkLst>
            <pc:docMk/>
            <pc:sldMk cId="1436580793" sldId="286"/>
            <ac:spMk id="90" creationId="{1802038C-759F-CDC8-89B6-A7126DE5E728}"/>
          </ac:spMkLst>
        </pc:spChg>
        <pc:spChg chg="mod">
          <ac:chgData name="Allan Chambers" userId="684cb5fb7ac551ee" providerId="LiveId" clId="{A8FC5AD9-6104-436C-A0BC-E84EE01B3100}" dt="2025-05-31T18:15:10.481" v="5380" actId="164"/>
          <ac:spMkLst>
            <pc:docMk/>
            <pc:sldMk cId="1436580793" sldId="286"/>
            <ac:spMk id="92" creationId="{33BB47D6-2C67-247B-33F9-34BE88B69613}"/>
          </ac:spMkLst>
        </pc:spChg>
      </pc:sldChg>
      <pc:sldChg chg="del">
        <pc:chgData name="Allan Chambers" userId="684cb5fb7ac551ee" providerId="LiveId" clId="{A8FC5AD9-6104-436C-A0BC-E84EE01B3100}" dt="2025-05-30T19:07:55.498" v="1176" actId="47"/>
        <pc:sldMkLst>
          <pc:docMk/>
          <pc:sldMk cId="1051946728" sldId="287"/>
        </pc:sldMkLst>
      </pc:sldChg>
      <pc:sldChg chg="addSp modSp mod">
        <pc:chgData name="Allan Chambers" userId="684cb5fb7ac551ee" providerId="LiveId" clId="{A8FC5AD9-6104-436C-A0BC-E84EE01B3100}" dt="2025-05-30T19:01:10.423" v="1156" actId="14861"/>
        <pc:sldMkLst>
          <pc:docMk/>
          <pc:sldMk cId="1049625247" sldId="288"/>
        </pc:sldMkLst>
        <pc:spChg chg="add mod">
          <ac:chgData name="Allan Chambers" userId="684cb5fb7ac551ee" providerId="LiveId" clId="{A8FC5AD9-6104-436C-A0BC-E84EE01B3100}" dt="2025-05-30T19:01:10.423" v="1156" actId="14861"/>
          <ac:spMkLst>
            <pc:docMk/>
            <pc:sldMk cId="1049625247" sldId="288"/>
            <ac:spMk id="2" creationId="{514BC895-3565-83E7-D4E2-1230093B0FAB}"/>
          </ac:spMkLst>
        </pc:spChg>
      </pc:sldChg>
      <pc:sldChg chg="addSp delSp modSp mod ord modNotesTx">
        <pc:chgData name="Allan Chambers" userId="684cb5fb7ac551ee" providerId="LiveId" clId="{A8FC5AD9-6104-436C-A0BC-E84EE01B3100}" dt="2025-05-31T00:47:39.368" v="3216"/>
        <pc:sldMkLst>
          <pc:docMk/>
          <pc:sldMk cId="1621094669" sldId="289"/>
        </pc:sldMkLst>
        <pc:spChg chg="add mod">
          <ac:chgData name="Allan Chambers" userId="684cb5fb7ac551ee" providerId="LiveId" clId="{A8FC5AD9-6104-436C-A0BC-E84EE01B3100}" dt="2025-05-30T20:55:16.038" v="1845"/>
          <ac:spMkLst>
            <pc:docMk/>
            <pc:sldMk cId="1621094669" sldId="289"/>
            <ac:spMk id="2" creationId="{7A43D82E-7397-C346-5E20-C65F179F1DE8}"/>
          </ac:spMkLst>
        </pc:spChg>
        <pc:spChg chg="mod">
          <ac:chgData name="Allan Chambers" userId="684cb5fb7ac551ee" providerId="LiveId" clId="{A8FC5AD9-6104-436C-A0BC-E84EE01B3100}" dt="2025-05-30T20:55:36.951" v="1859" actId="1036"/>
          <ac:spMkLst>
            <pc:docMk/>
            <pc:sldMk cId="1621094669" sldId="289"/>
            <ac:spMk id="3" creationId="{D4B9A64D-7084-8672-E770-A5F09E7D1168}"/>
          </ac:spMkLst>
        </pc:spChg>
        <pc:spChg chg="add mod">
          <ac:chgData name="Allan Chambers" userId="684cb5fb7ac551ee" providerId="LiveId" clId="{A8FC5AD9-6104-436C-A0BC-E84EE01B3100}" dt="2025-05-30T22:13:07.040" v="2375"/>
          <ac:spMkLst>
            <pc:docMk/>
            <pc:sldMk cId="1621094669" sldId="289"/>
            <ac:spMk id="6" creationId="{5DEAB733-3604-76CF-B1B6-22B318D8CB96}"/>
          </ac:spMkLst>
        </pc:spChg>
        <pc:spChg chg="mod">
          <ac:chgData name="Allan Chambers" userId="684cb5fb7ac551ee" providerId="LiveId" clId="{A8FC5AD9-6104-436C-A0BC-E84EE01B3100}" dt="2025-05-30T23:27:41.019" v="2390" actId="20578"/>
          <ac:spMkLst>
            <pc:docMk/>
            <pc:sldMk cId="1621094669" sldId="289"/>
            <ac:spMk id="15" creationId="{065E9668-8155-3C8C-49CB-F67A4630BB11}"/>
          </ac:spMkLst>
        </pc:spChg>
        <pc:spChg chg="add mod">
          <ac:chgData name="Allan Chambers" userId="684cb5fb7ac551ee" providerId="LiveId" clId="{A8FC5AD9-6104-436C-A0BC-E84EE01B3100}" dt="2025-05-31T00:43:58.818" v="3171" actId="1038"/>
          <ac:spMkLst>
            <pc:docMk/>
            <pc:sldMk cId="1621094669" sldId="289"/>
            <ac:spMk id="17" creationId="{C7BCFAAB-8CBA-F7C8-1AF3-1DCDC19A5D56}"/>
          </ac:spMkLst>
        </pc:spChg>
      </pc:sldChg>
      <pc:sldChg chg="addSp modSp mod">
        <pc:chgData name="Allan Chambers" userId="684cb5fb7ac551ee" providerId="LiveId" clId="{A8FC5AD9-6104-436C-A0BC-E84EE01B3100}" dt="2025-05-30T20:49:09.449" v="1806" actId="1035"/>
        <pc:sldMkLst>
          <pc:docMk/>
          <pc:sldMk cId="1768648727" sldId="290"/>
        </pc:sldMkLst>
        <pc:spChg chg="mod ord">
          <ac:chgData name="Allan Chambers" userId="684cb5fb7ac551ee" providerId="LiveId" clId="{A8FC5AD9-6104-436C-A0BC-E84EE01B3100}" dt="2025-05-30T20:43:52.907" v="1794" actId="115"/>
          <ac:spMkLst>
            <pc:docMk/>
            <pc:sldMk cId="1768648727" sldId="290"/>
            <ac:spMk id="3" creationId="{73AC3106-855E-39B9-47D6-2E89EC97D050}"/>
          </ac:spMkLst>
        </pc:spChg>
        <pc:spChg chg="mod">
          <ac:chgData name="Allan Chambers" userId="684cb5fb7ac551ee" providerId="LiveId" clId="{A8FC5AD9-6104-436C-A0BC-E84EE01B3100}" dt="2025-05-30T19:13:18.393" v="1194" actId="20578"/>
          <ac:spMkLst>
            <pc:docMk/>
            <pc:sldMk cId="1768648727" sldId="290"/>
            <ac:spMk id="6" creationId="{DFFA5606-E3A6-A07B-E141-BE0B24BE32E8}"/>
          </ac:spMkLst>
        </pc:spChg>
        <pc:spChg chg="add mod">
          <ac:chgData name="Allan Chambers" userId="684cb5fb7ac551ee" providerId="LiveId" clId="{A8FC5AD9-6104-436C-A0BC-E84EE01B3100}" dt="2025-05-30T20:49:09.449" v="1806" actId="1035"/>
          <ac:spMkLst>
            <pc:docMk/>
            <pc:sldMk cId="1768648727" sldId="290"/>
            <ac:spMk id="8" creationId="{96D4D541-8EBA-D2DD-BD49-2347ABFD3950}"/>
          </ac:spMkLst>
        </pc:spChg>
        <pc:grpChg chg="mod">
          <ac:chgData name="Allan Chambers" userId="684cb5fb7ac551ee" providerId="LiveId" clId="{A8FC5AD9-6104-436C-A0BC-E84EE01B3100}" dt="2025-05-30T20:20:22.852" v="1526" actId="1076"/>
          <ac:grpSpMkLst>
            <pc:docMk/>
            <pc:sldMk cId="1768648727" sldId="290"/>
            <ac:grpSpMk id="2" creationId="{C5AD92F1-4543-6C66-DA96-EE2B990B4CC8}"/>
          </ac:grpSpMkLst>
        </pc:grpChg>
      </pc:sldChg>
      <pc:sldChg chg="addSp modSp mod">
        <pc:chgData name="Allan Chambers" userId="684cb5fb7ac551ee" providerId="LiveId" clId="{A8FC5AD9-6104-436C-A0BC-E84EE01B3100}" dt="2025-06-02T15:21:08.060" v="5517" actId="113"/>
        <pc:sldMkLst>
          <pc:docMk/>
          <pc:sldMk cId="1710722839" sldId="291"/>
        </pc:sldMkLst>
        <pc:spChg chg="add mod">
          <ac:chgData name="Allan Chambers" userId="684cb5fb7ac551ee" providerId="LiveId" clId="{A8FC5AD9-6104-436C-A0BC-E84EE01B3100}" dt="2025-05-30T20:48:57.157" v="1804" actId="1036"/>
          <ac:spMkLst>
            <pc:docMk/>
            <pc:sldMk cId="1710722839" sldId="291"/>
            <ac:spMk id="2" creationId="{8225D0CF-5E55-81AC-43F1-A638C6DD6EDB}"/>
          </ac:spMkLst>
        </pc:spChg>
        <pc:spChg chg="mod">
          <ac:chgData name="Allan Chambers" userId="684cb5fb7ac551ee" providerId="LiveId" clId="{A8FC5AD9-6104-436C-A0BC-E84EE01B3100}" dt="2025-05-30T19:12:57.328" v="1193" actId="20578"/>
          <ac:spMkLst>
            <pc:docMk/>
            <pc:sldMk cId="1710722839" sldId="291"/>
            <ac:spMk id="6" creationId="{CB50DCE3-292C-B0D4-2996-E24D9CC1C9ED}"/>
          </ac:spMkLst>
        </pc:spChg>
        <pc:spChg chg="mod">
          <ac:chgData name="Allan Chambers" userId="684cb5fb7ac551ee" providerId="LiveId" clId="{A8FC5AD9-6104-436C-A0BC-E84EE01B3100}" dt="2025-06-02T15:21:08.060" v="5517" actId="113"/>
          <ac:spMkLst>
            <pc:docMk/>
            <pc:sldMk cId="1710722839" sldId="291"/>
            <ac:spMk id="8" creationId="{9A0B89BE-F2A1-F115-F4A6-34901C9C0850}"/>
          </ac:spMkLst>
        </pc:spChg>
      </pc:sldChg>
      <pc:sldChg chg="del">
        <pc:chgData name="Allan Chambers" userId="684cb5fb7ac551ee" providerId="LiveId" clId="{A8FC5AD9-6104-436C-A0BC-E84EE01B3100}" dt="2025-05-30T17:05:46.713" v="850" actId="47"/>
        <pc:sldMkLst>
          <pc:docMk/>
          <pc:sldMk cId="4163845158" sldId="292"/>
        </pc:sldMkLst>
      </pc:sldChg>
      <pc:sldChg chg="addSp delSp modSp del mod">
        <pc:chgData name="Allan Chambers" userId="684cb5fb7ac551ee" providerId="LiveId" clId="{A8FC5AD9-6104-436C-A0BC-E84EE01B3100}" dt="2025-05-30T15:54:03.751" v="303" actId="47"/>
        <pc:sldMkLst>
          <pc:docMk/>
          <pc:sldMk cId="918440830" sldId="294"/>
        </pc:sldMkLst>
      </pc:sldChg>
      <pc:sldChg chg="addSp delSp modSp add del mod">
        <pc:chgData name="Allan Chambers" userId="684cb5fb7ac551ee" providerId="LiveId" clId="{A8FC5AD9-6104-436C-A0BC-E84EE01B3100}" dt="2025-05-30T15:56:37.220" v="313" actId="47"/>
        <pc:sldMkLst>
          <pc:docMk/>
          <pc:sldMk cId="1734683654" sldId="295"/>
        </pc:sldMkLst>
      </pc:sldChg>
      <pc:sldChg chg="addSp delSp modSp add mod setBg modNotesTx">
        <pc:chgData name="Allan Chambers" userId="684cb5fb7ac551ee" providerId="LiveId" clId="{A8FC5AD9-6104-436C-A0BC-E84EE01B3100}" dt="2025-05-31T15:40:26.773" v="5379" actId="1036"/>
        <pc:sldMkLst>
          <pc:docMk/>
          <pc:sldMk cId="1587075555" sldId="296"/>
        </pc:sldMkLst>
        <pc:spChg chg="add mod">
          <ac:chgData name="Allan Chambers" userId="684cb5fb7ac551ee" providerId="LiveId" clId="{A8FC5AD9-6104-436C-A0BC-E84EE01B3100}" dt="2025-05-31T15:40:26.773" v="5379" actId="1036"/>
          <ac:spMkLst>
            <pc:docMk/>
            <pc:sldMk cId="1587075555" sldId="296"/>
            <ac:spMk id="2" creationId="{4DCBAAEA-A083-53C8-5C4B-50C005395C12}"/>
          </ac:spMkLst>
        </pc:spChg>
        <pc:picChg chg="add mod ord">
          <ac:chgData name="Allan Chambers" userId="684cb5fb7ac551ee" providerId="LiveId" clId="{A8FC5AD9-6104-436C-A0BC-E84EE01B3100}" dt="2025-05-30T15:54:52.083" v="305"/>
          <ac:picMkLst>
            <pc:docMk/>
            <pc:sldMk cId="1587075555" sldId="296"/>
            <ac:picMk id="2050" creationId="{FA44AFC8-8BD6-C86A-27DD-524594357ACC}"/>
          </ac:picMkLst>
        </pc:picChg>
      </pc:sldChg>
      <pc:sldChg chg="addSp delSp modSp add mod">
        <pc:chgData name="Allan Chambers" userId="684cb5fb7ac551ee" providerId="LiveId" clId="{A8FC5AD9-6104-436C-A0BC-E84EE01B3100}" dt="2025-05-30T16:51:10.874" v="796" actId="20577"/>
        <pc:sldMkLst>
          <pc:docMk/>
          <pc:sldMk cId="4130986396" sldId="297"/>
        </pc:sldMkLst>
        <pc:spChg chg="add mod">
          <ac:chgData name="Allan Chambers" userId="684cb5fb7ac551ee" providerId="LiveId" clId="{A8FC5AD9-6104-436C-A0BC-E84EE01B3100}" dt="2025-05-30T16:51:10.874" v="796" actId="20577"/>
          <ac:spMkLst>
            <pc:docMk/>
            <pc:sldMk cId="4130986396" sldId="297"/>
            <ac:spMk id="3" creationId="{852ECB4B-BEA8-0E51-36B9-27E7DEC45719}"/>
          </ac:spMkLst>
        </pc:spChg>
      </pc:sldChg>
      <pc:sldChg chg="addSp delSp modSp new mod setBg">
        <pc:chgData name="Allan Chambers" userId="684cb5fb7ac551ee" providerId="LiveId" clId="{A8FC5AD9-6104-436C-A0BC-E84EE01B3100}" dt="2025-05-30T16:50:00.749" v="792" actId="255"/>
        <pc:sldMkLst>
          <pc:docMk/>
          <pc:sldMk cId="245930650" sldId="298"/>
        </pc:sldMkLst>
        <pc:spChg chg="add mod">
          <ac:chgData name="Allan Chambers" userId="684cb5fb7ac551ee" providerId="LiveId" clId="{A8FC5AD9-6104-436C-A0BC-E84EE01B3100}" dt="2025-05-30T16:50:00.749" v="792" actId="255"/>
          <ac:spMkLst>
            <pc:docMk/>
            <pc:sldMk cId="245930650" sldId="298"/>
            <ac:spMk id="5" creationId="{68D9E9B5-70E9-C826-295F-0E9E3BD8A2F6}"/>
          </ac:spMkLst>
        </pc:spChg>
      </pc:sldChg>
      <pc:sldChg chg="modSp add mod ord">
        <pc:chgData name="Allan Chambers" userId="684cb5fb7ac551ee" providerId="LiveId" clId="{A8FC5AD9-6104-436C-A0BC-E84EE01B3100}" dt="2025-05-30T19:09:42.036" v="1186" actId="207"/>
        <pc:sldMkLst>
          <pc:docMk/>
          <pc:sldMk cId="3664500290" sldId="299"/>
        </pc:sldMkLst>
        <pc:spChg chg="mod">
          <ac:chgData name="Allan Chambers" userId="684cb5fb7ac551ee" providerId="LiveId" clId="{A8FC5AD9-6104-436C-A0BC-E84EE01B3100}" dt="2025-05-30T19:09:19.937" v="1180" actId="207"/>
          <ac:spMkLst>
            <pc:docMk/>
            <pc:sldMk cId="3664500290" sldId="299"/>
            <ac:spMk id="84" creationId="{3712FBAE-BD84-33D3-1BB5-3BA86C8A8C13}"/>
          </ac:spMkLst>
        </pc:spChg>
        <pc:spChg chg="mod">
          <ac:chgData name="Allan Chambers" userId="684cb5fb7ac551ee" providerId="LiveId" clId="{A8FC5AD9-6104-436C-A0BC-E84EE01B3100}" dt="2025-05-30T19:09:14.605" v="1179" actId="207"/>
          <ac:spMkLst>
            <pc:docMk/>
            <pc:sldMk cId="3664500290" sldId="299"/>
            <ac:spMk id="85" creationId="{DBF98927-A125-405F-FB39-5D96BF3AFD92}"/>
          </ac:spMkLst>
        </pc:spChg>
        <pc:spChg chg="mod">
          <ac:chgData name="Allan Chambers" userId="684cb5fb7ac551ee" providerId="LiveId" clId="{A8FC5AD9-6104-436C-A0BC-E84EE01B3100}" dt="2025-05-30T19:09:26.565" v="1182" actId="207"/>
          <ac:spMkLst>
            <pc:docMk/>
            <pc:sldMk cId="3664500290" sldId="299"/>
            <ac:spMk id="87" creationId="{18EAA636-4CB0-754D-3FC5-90458A10AE07}"/>
          </ac:spMkLst>
        </pc:spChg>
        <pc:spChg chg="mod">
          <ac:chgData name="Allan Chambers" userId="684cb5fb7ac551ee" providerId="LiveId" clId="{A8FC5AD9-6104-436C-A0BC-E84EE01B3100}" dt="2025-05-30T19:09:22.983" v="1181" actId="207"/>
          <ac:spMkLst>
            <pc:docMk/>
            <pc:sldMk cId="3664500290" sldId="299"/>
            <ac:spMk id="88" creationId="{418EFD7E-0AF6-81C5-25B0-E93EE6204E78}"/>
          </ac:spMkLst>
        </pc:spChg>
        <pc:spChg chg="mod">
          <ac:chgData name="Allan Chambers" userId="684cb5fb7ac551ee" providerId="LiveId" clId="{A8FC5AD9-6104-436C-A0BC-E84EE01B3100}" dt="2025-05-30T19:09:42.036" v="1186" actId="207"/>
          <ac:spMkLst>
            <pc:docMk/>
            <pc:sldMk cId="3664500290" sldId="299"/>
            <ac:spMk id="89" creationId="{420CB72D-638C-14EE-EE5C-46CBAA0D17BB}"/>
          </ac:spMkLst>
        </pc:spChg>
        <pc:spChg chg="mod">
          <ac:chgData name="Allan Chambers" userId="684cb5fb7ac551ee" providerId="LiveId" clId="{A8FC5AD9-6104-436C-A0BC-E84EE01B3100}" dt="2025-05-30T19:09:36.837" v="1185" actId="207"/>
          <ac:spMkLst>
            <pc:docMk/>
            <pc:sldMk cId="3664500290" sldId="299"/>
            <ac:spMk id="90" creationId="{7FAEAEE9-F706-B666-A8FA-28934EE00576}"/>
          </ac:spMkLst>
        </pc:spChg>
        <pc:spChg chg="mod">
          <ac:chgData name="Allan Chambers" userId="684cb5fb7ac551ee" providerId="LiveId" clId="{A8FC5AD9-6104-436C-A0BC-E84EE01B3100}" dt="2025-05-30T19:09:30.298" v="1183" actId="207"/>
          <ac:spMkLst>
            <pc:docMk/>
            <pc:sldMk cId="3664500290" sldId="299"/>
            <ac:spMk id="91" creationId="{2E93BF3F-F4AC-CDD3-8B85-55BE3DCE21E7}"/>
          </ac:spMkLst>
        </pc:spChg>
        <pc:spChg chg="mod">
          <ac:chgData name="Allan Chambers" userId="684cb5fb7ac551ee" providerId="LiveId" clId="{A8FC5AD9-6104-436C-A0BC-E84EE01B3100}" dt="2025-05-30T19:09:33.555" v="1184" actId="207"/>
          <ac:spMkLst>
            <pc:docMk/>
            <pc:sldMk cId="3664500290" sldId="299"/>
            <ac:spMk id="92" creationId="{0830BDF5-075A-4AD1-621D-22A11C1B83DC}"/>
          </ac:spMkLst>
        </pc:spChg>
        <pc:spChg chg="mod">
          <ac:chgData name="Allan Chambers" userId="684cb5fb7ac551ee" providerId="LiveId" clId="{A8FC5AD9-6104-436C-A0BC-E84EE01B3100}" dt="2025-05-30T17:34:50.362" v="885" actId="1037"/>
          <ac:spMkLst>
            <pc:docMk/>
            <pc:sldMk cId="3664500290" sldId="299"/>
            <ac:spMk id="93" creationId="{5F769BBD-F5CD-79B5-39DC-119844C3EC01}"/>
          </ac:spMkLst>
        </pc:spChg>
        <pc:spChg chg="mod">
          <ac:chgData name="Allan Chambers" userId="684cb5fb7ac551ee" providerId="LiveId" clId="{A8FC5AD9-6104-436C-A0BC-E84EE01B3100}" dt="2025-05-30T16:54:45.575" v="800" actId="207"/>
          <ac:spMkLst>
            <pc:docMk/>
            <pc:sldMk cId="3664500290" sldId="299"/>
            <ac:spMk id="106" creationId="{CB6A275D-682E-D12B-9693-5A2E9F1BE66B}"/>
          </ac:spMkLst>
        </pc:spChg>
        <pc:spChg chg="mod">
          <ac:chgData name="Allan Chambers" userId="684cb5fb7ac551ee" providerId="LiveId" clId="{A8FC5AD9-6104-436C-A0BC-E84EE01B3100}" dt="2025-05-30T16:57:23.223" v="811" actId="255"/>
          <ac:spMkLst>
            <pc:docMk/>
            <pc:sldMk cId="3664500290" sldId="299"/>
            <ac:spMk id="117" creationId="{FB709492-399A-572F-EB56-D3C9C73C9D39}"/>
          </ac:spMkLst>
        </pc:spChg>
        <pc:spChg chg="mod">
          <ac:chgData name="Allan Chambers" userId="684cb5fb7ac551ee" providerId="LiveId" clId="{A8FC5AD9-6104-436C-A0BC-E84EE01B3100}" dt="2025-05-30T16:57:34.046" v="812" actId="255"/>
          <ac:spMkLst>
            <pc:docMk/>
            <pc:sldMk cId="3664500290" sldId="299"/>
            <ac:spMk id="119" creationId="{C415C551-0209-D7CB-4485-1FCB90F41CB8}"/>
          </ac:spMkLst>
        </pc:spChg>
      </pc:sldChg>
      <pc:sldChg chg="addSp delSp modSp new del mod">
        <pc:chgData name="Allan Chambers" userId="684cb5fb7ac551ee" providerId="LiveId" clId="{A8FC5AD9-6104-436C-A0BC-E84EE01B3100}" dt="2025-05-31T02:44:08.464" v="4488" actId="47"/>
        <pc:sldMkLst>
          <pc:docMk/>
          <pc:sldMk cId="3688397783" sldId="300"/>
        </pc:sldMkLst>
      </pc:sldChg>
      <pc:sldChg chg="addSp delSp modSp new del mod">
        <pc:chgData name="Allan Chambers" userId="684cb5fb7ac551ee" providerId="LiveId" clId="{A8FC5AD9-6104-436C-A0BC-E84EE01B3100}" dt="2025-05-31T02:44:15.849" v="4489" actId="47"/>
        <pc:sldMkLst>
          <pc:docMk/>
          <pc:sldMk cId="292635826" sldId="301"/>
        </pc:sldMkLst>
      </pc:sldChg>
      <pc:sldChg chg="addSp delSp modSp add mod">
        <pc:chgData name="Allan Chambers" userId="684cb5fb7ac551ee" providerId="LiveId" clId="{A8FC5AD9-6104-436C-A0BC-E84EE01B3100}" dt="2025-05-31T00:08:24.179" v="2834" actId="122"/>
        <pc:sldMkLst>
          <pc:docMk/>
          <pc:sldMk cId="3111067770" sldId="302"/>
        </pc:sldMkLst>
        <pc:spChg chg="add mod">
          <ac:chgData name="Allan Chambers" userId="684cb5fb7ac551ee" providerId="LiveId" clId="{A8FC5AD9-6104-436C-A0BC-E84EE01B3100}" dt="2025-05-30T22:18:32.840" v="2383"/>
          <ac:spMkLst>
            <pc:docMk/>
            <pc:sldMk cId="3111067770" sldId="302"/>
            <ac:spMk id="17" creationId="{FFDDCE76-7CCF-2A8F-3948-BA3A5835C144}"/>
          </ac:spMkLst>
        </pc:spChg>
        <pc:spChg chg="add mod">
          <ac:chgData name="Allan Chambers" userId="684cb5fb7ac551ee" providerId="LiveId" clId="{A8FC5AD9-6104-436C-A0BC-E84EE01B3100}" dt="2025-05-30T22:18:32.840" v="2383"/>
          <ac:spMkLst>
            <pc:docMk/>
            <pc:sldMk cId="3111067770" sldId="302"/>
            <ac:spMk id="18" creationId="{AC15F5FA-CD89-83E2-76C0-33EC0799DE0B}"/>
          </ac:spMkLst>
        </pc:spChg>
        <pc:spChg chg="add mod">
          <ac:chgData name="Allan Chambers" userId="684cb5fb7ac551ee" providerId="LiveId" clId="{A8FC5AD9-6104-436C-A0BC-E84EE01B3100}" dt="2025-05-31T00:08:24.179" v="2834" actId="122"/>
          <ac:spMkLst>
            <pc:docMk/>
            <pc:sldMk cId="3111067770" sldId="302"/>
            <ac:spMk id="20" creationId="{23C03CAE-D011-E55B-C62A-0DA7D1296727}"/>
          </ac:spMkLst>
        </pc:spChg>
        <pc:spChg chg="add mod">
          <ac:chgData name="Allan Chambers" userId="684cb5fb7ac551ee" providerId="LiveId" clId="{A8FC5AD9-6104-436C-A0BC-E84EE01B3100}" dt="2025-05-31T00:02:55.884" v="2782" actId="14100"/>
          <ac:spMkLst>
            <pc:docMk/>
            <pc:sldMk cId="3111067770" sldId="302"/>
            <ac:spMk id="22" creationId="{AE3554F8-F75A-304F-0DBC-14FFD5732A7B}"/>
          </ac:spMkLst>
        </pc:spChg>
      </pc:sldChg>
      <pc:sldChg chg="addSp modSp add mod">
        <pc:chgData name="Allan Chambers" userId="684cb5fb7ac551ee" providerId="LiveId" clId="{A8FC5AD9-6104-436C-A0BC-E84EE01B3100}" dt="2025-06-02T16:24:13.743" v="5687" actId="20577"/>
        <pc:sldMkLst>
          <pc:docMk/>
          <pc:sldMk cId="857413758" sldId="303"/>
        </pc:sldMkLst>
        <pc:spChg chg="add mod">
          <ac:chgData name="Allan Chambers" userId="684cb5fb7ac551ee" providerId="LiveId" clId="{A8FC5AD9-6104-436C-A0BC-E84EE01B3100}" dt="2025-06-02T16:24:13.743" v="5687" actId="20577"/>
          <ac:spMkLst>
            <pc:docMk/>
            <pc:sldMk cId="857413758" sldId="303"/>
            <ac:spMk id="2" creationId="{27C9D4B2-707E-B79D-56E1-5220271D72C3}"/>
          </ac:spMkLst>
        </pc:spChg>
        <pc:spChg chg="mod">
          <ac:chgData name="Allan Chambers" userId="684cb5fb7ac551ee" providerId="LiveId" clId="{A8FC5AD9-6104-436C-A0BC-E84EE01B3100}" dt="2025-05-31T00:38:33.181" v="3115" actId="552"/>
          <ac:spMkLst>
            <pc:docMk/>
            <pc:sldMk cId="857413758" sldId="303"/>
            <ac:spMk id="20" creationId="{0A622F83-E7DD-76DB-007A-37E908EC403B}"/>
          </ac:spMkLst>
        </pc:spChg>
        <pc:spChg chg="mod">
          <ac:chgData name="Allan Chambers" userId="684cb5fb7ac551ee" providerId="LiveId" clId="{A8FC5AD9-6104-436C-A0BC-E84EE01B3100}" dt="2025-05-31T02:46:31.501" v="4492" actId="113"/>
          <ac:spMkLst>
            <pc:docMk/>
            <pc:sldMk cId="857413758" sldId="303"/>
            <ac:spMk id="22" creationId="{E26A3EF5-63E7-5F18-E2B7-F45E5CC56940}"/>
          </ac:spMkLst>
        </pc:spChg>
      </pc:sldChg>
      <pc:sldChg chg="addSp delSp modSp add mod">
        <pc:chgData name="Allan Chambers" userId="684cb5fb7ac551ee" providerId="LiveId" clId="{A8FC5AD9-6104-436C-A0BC-E84EE01B3100}" dt="2025-05-31T18:35:07.403" v="5381" actId="11"/>
        <pc:sldMkLst>
          <pc:docMk/>
          <pc:sldMk cId="3101725643" sldId="304"/>
        </pc:sldMkLst>
        <pc:spChg chg="add mod">
          <ac:chgData name="Allan Chambers" userId="684cb5fb7ac551ee" providerId="LiveId" clId="{A8FC5AD9-6104-436C-A0BC-E84EE01B3100}" dt="2025-05-31T18:35:07.403" v="5381" actId="11"/>
          <ac:spMkLst>
            <pc:docMk/>
            <pc:sldMk cId="3101725643" sldId="304"/>
            <ac:spMk id="3" creationId="{2CF7D7C3-4AF3-AD1D-8A47-F9D8FEA7F7C9}"/>
          </ac:spMkLst>
        </pc:spChg>
        <pc:spChg chg="add mod">
          <ac:chgData name="Allan Chambers" userId="684cb5fb7ac551ee" providerId="LiveId" clId="{A8FC5AD9-6104-436C-A0BC-E84EE01B3100}" dt="2025-05-31T13:12:13.776" v="5276" actId="14100"/>
          <ac:spMkLst>
            <pc:docMk/>
            <pc:sldMk cId="3101725643" sldId="304"/>
            <ac:spMk id="4" creationId="{84E4D085-729F-A1FC-F625-1BC778A7F993}"/>
          </ac:spMkLst>
        </pc:spChg>
        <pc:spChg chg="add mod">
          <ac:chgData name="Allan Chambers" userId="684cb5fb7ac551ee" providerId="LiveId" clId="{A8FC5AD9-6104-436C-A0BC-E84EE01B3100}" dt="2025-05-31T01:20:48.221" v="3654" actId="465"/>
          <ac:spMkLst>
            <pc:docMk/>
            <pc:sldMk cId="3101725643" sldId="304"/>
            <ac:spMk id="18" creationId="{A7A55D4E-6364-FE52-A765-E378A76E9CF6}"/>
          </ac:spMkLst>
        </pc:spChg>
      </pc:sldChg>
      <pc:sldChg chg="addSp modSp add mod">
        <pc:chgData name="Allan Chambers" userId="684cb5fb7ac551ee" providerId="LiveId" clId="{A8FC5AD9-6104-436C-A0BC-E84EE01B3100}" dt="2025-05-31T18:39:37.075" v="5384" actId="164"/>
        <pc:sldMkLst>
          <pc:docMk/>
          <pc:sldMk cId="2071269848" sldId="305"/>
        </pc:sldMkLst>
        <pc:spChg chg="add mod">
          <ac:chgData name="Allan Chambers" userId="684cb5fb7ac551ee" providerId="LiveId" clId="{A8FC5AD9-6104-436C-A0BC-E84EE01B3100}" dt="2025-05-31T18:39:37.075" v="5384" actId="164"/>
          <ac:spMkLst>
            <pc:docMk/>
            <pc:sldMk cId="2071269848" sldId="305"/>
            <ac:spMk id="3" creationId="{A08AFC4E-B472-F6FE-22A6-4C2213E74CB4}"/>
          </ac:spMkLst>
        </pc:spChg>
        <pc:spChg chg="mod">
          <ac:chgData name="Allan Chambers" userId="684cb5fb7ac551ee" providerId="LiveId" clId="{A8FC5AD9-6104-436C-A0BC-E84EE01B3100}" dt="2025-05-31T18:39:37.075" v="5384" actId="164"/>
          <ac:spMkLst>
            <pc:docMk/>
            <pc:sldMk cId="2071269848" sldId="305"/>
            <ac:spMk id="15" creationId="{8760C375-226D-C48C-5897-97353EE6122E}"/>
          </ac:spMkLst>
        </pc:spChg>
        <pc:spChg chg="mod">
          <ac:chgData name="Allan Chambers" userId="684cb5fb7ac551ee" providerId="LiveId" clId="{A8FC5AD9-6104-436C-A0BC-E84EE01B3100}" dt="2025-05-31T18:39:37.075" v="5384" actId="164"/>
          <ac:spMkLst>
            <pc:docMk/>
            <pc:sldMk cId="2071269848" sldId="305"/>
            <ac:spMk id="18" creationId="{A27216B3-94D4-38F2-E653-DDE7DF7B4C72}"/>
          </ac:spMkLst>
        </pc:spChg>
        <pc:spChg chg="mod">
          <ac:chgData name="Allan Chambers" userId="684cb5fb7ac551ee" providerId="LiveId" clId="{A8FC5AD9-6104-436C-A0BC-E84EE01B3100}" dt="2025-05-31T18:39:37.075" v="5384" actId="164"/>
          <ac:spMkLst>
            <pc:docMk/>
            <pc:sldMk cId="2071269848" sldId="305"/>
            <ac:spMk id="19" creationId="{E2A9932F-17BD-E9A5-85CA-A2A7BACD3B7F}"/>
          </ac:spMkLst>
        </pc:spChg>
        <pc:spChg chg="mod">
          <ac:chgData name="Allan Chambers" userId="684cb5fb7ac551ee" providerId="LiveId" clId="{A8FC5AD9-6104-436C-A0BC-E84EE01B3100}" dt="2025-05-31T18:39:37.075" v="5384" actId="164"/>
          <ac:spMkLst>
            <pc:docMk/>
            <pc:sldMk cId="2071269848" sldId="305"/>
            <ac:spMk id="22" creationId="{509DAFEC-7A65-D982-FB81-8F6B8279AC04}"/>
          </ac:spMkLst>
        </pc:spChg>
        <pc:spChg chg="mod">
          <ac:chgData name="Allan Chambers" userId="684cb5fb7ac551ee" providerId="LiveId" clId="{A8FC5AD9-6104-436C-A0BC-E84EE01B3100}" dt="2025-05-31T02:42:54.319" v="4485" actId="1076"/>
          <ac:spMkLst>
            <pc:docMk/>
            <pc:sldMk cId="2071269848" sldId="305"/>
            <ac:spMk id="24" creationId="{21127473-F871-DE63-74A5-2F7FD643A376}"/>
          </ac:spMkLst>
        </pc:spChg>
        <pc:spChg chg="mod">
          <ac:chgData name="Allan Chambers" userId="684cb5fb7ac551ee" providerId="LiveId" clId="{A8FC5AD9-6104-436C-A0BC-E84EE01B3100}" dt="2025-05-31T18:39:37.075" v="5384" actId="164"/>
          <ac:spMkLst>
            <pc:docMk/>
            <pc:sldMk cId="2071269848" sldId="305"/>
            <ac:spMk id="47" creationId="{36CDD31E-A90B-9140-A68B-F76EED4FD812}"/>
          </ac:spMkLst>
        </pc:spChg>
        <pc:spChg chg="mod">
          <ac:chgData name="Allan Chambers" userId="684cb5fb7ac551ee" providerId="LiveId" clId="{A8FC5AD9-6104-436C-A0BC-E84EE01B3100}" dt="2025-05-31T18:39:37.075" v="5384" actId="164"/>
          <ac:spMkLst>
            <pc:docMk/>
            <pc:sldMk cId="2071269848" sldId="305"/>
            <ac:spMk id="48" creationId="{A531B604-B999-49D6-190E-BA2F7183CF6B}"/>
          </ac:spMkLst>
        </pc:spChg>
        <pc:spChg chg="mod">
          <ac:chgData name="Allan Chambers" userId="684cb5fb7ac551ee" providerId="LiveId" clId="{A8FC5AD9-6104-436C-A0BC-E84EE01B3100}" dt="2025-05-31T18:39:37.075" v="5384" actId="164"/>
          <ac:spMkLst>
            <pc:docMk/>
            <pc:sldMk cId="2071269848" sldId="305"/>
            <ac:spMk id="52" creationId="{4CB8B688-60B2-3A7E-2E0A-0F0EBBB86E98}"/>
          </ac:spMkLst>
        </pc:spChg>
        <pc:spChg chg="mod">
          <ac:chgData name="Allan Chambers" userId="684cb5fb7ac551ee" providerId="LiveId" clId="{A8FC5AD9-6104-436C-A0BC-E84EE01B3100}" dt="2025-05-31T18:39:37.075" v="5384" actId="164"/>
          <ac:spMkLst>
            <pc:docMk/>
            <pc:sldMk cId="2071269848" sldId="305"/>
            <ac:spMk id="53" creationId="{A476DC2D-D17A-5B5B-0076-2EB967429280}"/>
          </ac:spMkLst>
        </pc:spChg>
        <pc:spChg chg="mod">
          <ac:chgData name="Allan Chambers" userId="684cb5fb7ac551ee" providerId="LiveId" clId="{A8FC5AD9-6104-436C-A0BC-E84EE01B3100}" dt="2025-05-31T18:39:37.075" v="5384" actId="164"/>
          <ac:spMkLst>
            <pc:docMk/>
            <pc:sldMk cId="2071269848" sldId="305"/>
            <ac:spMk id="54" creationId="{373639D8-CAA2-18EE-B5D8-FDE82582FDE2}"/>
          </ac:spMkLst>
        </pc:spChg>
        <pc:picChg chg="add mod">
          <ac:chgData name="Allan Chambers" userId="684cb5fb7ac551ee" providerId="LiveId" clId="{A8FC5AD9-6104-436C-A0BC-E84EE01B3100}" dt="2025-05-31T02:42:06.587" v="4482" actId="1076"/>
          <ac:picMkLst>
            <pc:docMk/>
            <pc:sldMk cId="2071269848" sldId="305"/>
            <ac:picMk id="2" creationId="{FB2A4D61-1458-AC27-8552-63B470078A93}"/>
          </ac:picMkLst>
        </pc:picChg>
      </pc:sldChg>
      <pc:sldChg chg="addSp modSp new del mod">
        <pc:chgData name="Allan Chambers" userId="684cb5fb7ac551ee" providerId="LiveId" clId="{A8FC5AD9-6104-436C-A0BC-E84EE01B3100}" dt="2025-05-31T12:07:43.743" v="4748" actId="47"/>
        <pc:sldMkLst>
          <pc:docMk/>
          <pc:sldMk cId="3570954780" sldId="306"/>
        </pc:sldMkLst>
      </pc:sldChg>
      <pc:sldChg chg="addSp modSp add">
        <pc:chgData name="Allan Chambers" userId="684cb5fb7ac551ee" providerId="LiveId" clId="{A8FC5AD9-6104-436C-A0BC-E84EE01B3100}" dt="2025-05-31T18:38:46.052" v="5383" actId="164"/>
        <pc:sldMkLst>
          <pc:docMk/>
          <pc:sldMk cId="3365979959" sldId="307"/>
        </pc:sldMkLst>
        <pc:spChg chg="mod">
          <ac:chgData name="Allan Chambers" userId="684cb5fb7ac551ee" providerId="LiveId" clId="{A8FC5AD9-6104-436C-A0BC-E84EE01B3100}" dt="2025-05-31T18:38:46.052" v="5383" actId="164"/>
          <ac:spMkLst>
            <pc:docMk/>
            <pc:sldMk cId="3365979959" sldId="307"/>
            <ac:spMk id="15" creationId="{6F4B91A8-717A-0AC4-4F89-5770311A4698}"/>
          </ac:spMkLst>
        </pc:spChg>
        <pc:spChg chg="mod">
          <ac:chgData name="Allan Chambers" userId="684cb5fb7ac551ee" providerId="LiveId" clId="{A8FC5AD9-6104-436C-A0BC-E84EE01B3100}" dt="2025-05-31T18:38:46.052" v="5383" actId="164"/>
          <ac:spMkLst>
            <pc:docMk/>
            <pc:sldMk cId="3365979959" sldId="307"/>
            <ac:spMk id="18" creationId="{24AB7E2F-A55D-600A-B81C-438B544A5E82}"/>
          </ac:spMkLst>
        </pc:spChg>
        <pc:spChg chg="mod">
          <ac:chgData name="Allan Chambers" userId="684cb5fb7ac551ee" providerId="LiveId" clId="{A8FC5AD9-6104-436C-A0BC-E84EE01B3100}" dt="2025-05-31T18:38:46.052" v="5383" actId="164"/>
          <ac:spMkLst>
            <pc:docMk/>
            <pc:sldMk cId="3365979959" sldId="307"/>
            <ac:spMk id="19" creationId="{87F8A0E5-A030-AA30-5CDE-4819357D0367}"/>
          </ac:spMkLst>
        </pc:spChg>
        <pc:spChg chg="mod">
          <ac:chgData name="Allan Chambers" userId="684cb5fb7ac551ee" providerId="LiveId" clId="{A8FC5AD9-6104-436C-A0BC-E84EE01B3100}" dt="2025-05-31T18:38:46.052" v="5383" actId="164"/>
          <ac:spMkLst>
            <pc:docMk/>
            <pc:sldMk cId="3365979959" sldId="307"/>
            <ac:spMk id="20" creationId="{9EA7FAE5-A31F-2389-7FA6-215B0E8DF51F}"/>
          </ac:spMkLst>
        </pc:spChg>
        <pc:spChg chg="mod">
          <ac:chgData name="Allan Chambers" userId="684cb5fb7ac551ee" providerId="LiveId" clId="{A8FC5AD9-6104-436C-A0BC-E84EE01B3100}" dt="2025-05-31T18:38:46.052" v="5383" actId="164"/>
          <ac:spMkLst>
            <pc:docMk/>
            <pc:sldMk cId="3365979959" sldId="307"/>
            <ac:spMk id="22" creationId="{BD2A30C3-5067-B3DC-4284-2687B550BCF7}"/>
          </ac:spMkLst>
        </pc:spChg>
        <pc:spChg chg="mod">
          <ac:chgData name="Allan Chambers" userId="684cb5fb7ac551ee" providerId="LiveId" clId="{A8FC5AD9-6104-436C-A0BC-E84EE01B3100}" dt="2025-05-31T18:38:46.052" v="5383" actId="164"/>
          <ac:spMkLst>
            <pc:docMk/>
            <pc:sldMk cId="3365979959" sldId="307"/>
            <ac:spMk id="47" creationId="{84C20DB6-FB4A-22F5-B095-4A6F9DD36BDC}"/>
          </ac:spMkLst>
        </pc:spChg>
        <pc:spChg chg="mod">
          <ac:chgData name="Allan Chambers" userId="684cb5fb7ac551ee" providerId="LiveId" clId="{A8FC5AD9-6104-436C-A0BC-E84EE01B3100}" dt="2025-05-31T18:38:46.052" v="5383" actId="164"/>
          <ac:spMkLst>
            <pc:docMk/>
            <pc:sldMk cId="3365979959" sldId="307"/>
            <ac:spMk id="48" creationId="{96B566B4-245F-CA37-8B55-2F9435B1208E}"/>
          </ac:spMkLst>
        </pc:spChg>
        <pc:spChg chg="mod">
          <ac:chgData name="Allan Chambers" userId="684cb5fb7ac551ee" providerId="LiveId" clId="{A8FC5AD9-6104-436C-A0BC-E84EE01B3100}" dt="2025-05-31T18:38:46.052" v="5383" actId="164"/>
          <ac:spMkLst>
            <pc:docMk/>
            <pc:sldMk cId="3365979959" sldId="307"/>
            <ac:spMk id="52" creationId="{636D61AE-9E9F-64C4-A4D5-1842CF52C5A6}"/>
          </ac:spMkLst>
        </pc:spChg>
        <pc:spChg chg="mod">
          <ac:chgData name="Allan Chambers" userId="684cb5fb7ac551ee" providerId="LiveId" clId="{A8FC5AD9-6104-436C-A0BC-E84EE01B3100}" dt="2025-05-31T18:38:46.052" v="5383" actId="164"/>
          <ac:spMkLst>
            <pc:docMk/>
            <pc:sldMk cId="3365979959" sldId="307"/>
            <ac:spMk id="53" creationId="{0E6DE907-319A-5FCB-861E-834E7D477F89}"/>
          </ac:spMkLst>
        </pc:spChg>
        <pc:spChg chg="mod">
          <ac:chgData name="Allan Chambers" userId="684cb5fb7ac551ee" providerId="LiveId" clId="{A8FC5AD9-6104-436C-A0BC-E84EE01B3100}" dt="2025-05-31T18:38:46.052" v="5383" actId="164"/>
          <ac:spMkLst>
            <pc:docMk/>
            <pc:sldMk cId="3365979959" sldId="307"/>
            <ac:spMk id="54" creationId="{80ABE199-D9E4-779B-9B03-571E72385D83}"/>
          </ac:spMkLst>
        </pc:spChg>
      </pc:sldChg>
      <pc:sldChg chg="modSp add mod">
        <pc:chgData name="Allan Chambers" userId="684cb5fb7ac551ee" providerId="LiveId" clId="{A8FC5AD9-6104-436C-A0BC-E84EE01B3100}" dt="2025-05-31T18:36:19.333" v="5382" actId="6549"/>
        <pc:sldMkLst>
          <pc:docMk/>
          <pc:sldMk cId="3957237974" sldId="308"/>
        </pc:sldMkLst>
        <pc:spChg chg="mod">
          <ac:chgData name="Allan Chambers" userId="684cb5fb7ac551ee" providerId="LiveId" clId="{A8FC5AD9-6104-436C-A0BC-E84EE01B3100}" dt="2025-05-31T18:36:19.333" v="5382" actId="6549"/>
          <ac:spMkLst>
            <pc:docMk/>
            <pc:sldMk cId="3957237974" sldId="308"/>
            <ac:spMk id="3" creationId="{7B36C3AD-8313-EDE9-E632-1C457B5B1E47}"/>
          </ac:spMkLst>
        </pc:spChg>
      </pc:sldChg>
      <pc:sldChg chg="modSp add mod">
        <pc:chgData name="Allan Chambers" userId="684cb5fb7ac551ee" providerId="LiveId" clId="{A8FC5AD9-6104-436C-A0BC-E84EE01B3100}" dt="2025-05-31T13:16:07.563" v="5298" actId="20577"/>
        <pc:sldMkLst>
          <pc:docMk/>
          <pc:sldMk cId="3013251716" sldId="309"/>
        </pc:sldMkLst>
        <pc:spChg chg="mod">
          <ac:chgData name="Allan Chambers" userId="684cb5fb7ac551ee" providerId="LiveId" clId="{A8FC5AD9-6104-436C-A0BC-E84EE01B3100}" dt="2025-05-31T13:16:07.563" v="5298" actId="20577"/>
          <ac:spMkLst>
            <pc:docMk/>
            <pc:sldMk cId="3013251716" sldId="309"/>
            <ac:spMk id="3" creationId="{4AF65F9E-0A3F-F645-2778-21DEFD07949D}"/>
          </ac:spMkLst>
        </pc:spChg>
      </pc:sldChg>
      <pc:sldChg chg="modSp add del mod">
        <pc:chgData name="Allan Chambers" userId="684cb5fb7ac551ee" providerId="LiveId" clId="{A8FC5AD9-6104-436C-A0BC-E84EE01B3100}" dt="2025-06-03T19:45:15.847" v="5699" actId="47"/>
        <pc:sldMkLst>
          <pc:docMk/>
          <pc:sldMk cId="419176881" sldId="310"/>
        </pc:sldMkLst>
        <pc:spChg chg="mod">
          <ac:chgData name="Allan Chambers" userId="684cb5fb7ac551ee" providerId="LiveId" clId="{A8FC5AD9-6104-436C-A0BC-E84EE01B3100}" dt="2025-06-03T19:42:54.305" v="5698" actId="1582"/>
          <ac:spMkLst>
            <pc:docMk/>
            <pc:sldMk cId="419176881" sldId="310"/>
            <ac:spMk id="5" creationId="{39927CD3-DDCE-880C-2ECC-94B1177D2690}"/>
          </ac:spMkLst>
        </pc:spChg>
        <pc:spChg chg="mod">
          <ac:chgData name="Allan Chambers" userId="684cb5fb7ac551ee" providerId="LiveId" clId="{A8FC5AD9-6104-436C-A0BC-E84EE01B3100}" dt="2025-06-03T19:41:44.481" v="5690" actId="1582"/>
          <ac:spMkLst>
            <pc:docMk/>
            <pc:sldMk cId="419176881" sldId="310"/>
            <ac:spMk id="84" creationId="{5D93B7AC-2EEC-49DB-048F-71B30D728320}"/>
          </ac:spMkLst>
        </pc:spChg>
        <pc:spChg chg="mod">
          <ac:chgData name="Allan Chambers" userId="684cb5fb7ac551ee" providerId="LiveId" clId="{A8FC5AD9-6104-436C-A0BC-E84EE01B3100}" dt="2025-06-03T19:41:23.035" v="5689" actId="1582"/>
          <ac:spMkLst>
            <pc:docMk/>
            <pc:sldMk cId="419176881" sldId="310"/>
            <ac:spMk id="85" creationId="{BFEA5E41-D3F2-66D3-BF7B-F1A566E2AB85}"/>
          </ac:spMkLst>
        </pc:spChg>
        <pc:spChg chg="mod">
          <ac:chgData name="Allan Chambers" userId="684cb5fb7ac551ee" providerId="LiveId" clId="{A8FC5AD9-6104-436C-A0BC-E84EE01B3100}" dt="2025-06-03T19:41:58.345" v="5692" actId="1582"/>
          <ac:spMkLst>
            <pc:docMk/>
            <pc:sldMk cId="419176881" sldId="310"/>
            <ac:spMk id="87" creationId="{A37652B0-CFAB-D620-19FB-457C2D4622EF}"/>
          </ac:spMkLst>
        </pc:spChg>
        <pc:spChg chg="mod">
          <ac:chgData name="Allan Chambers" userId="684cb5fb7ac551ee" providerId="LiveId" clId="{A8FC5AD9-6104-436C-A0BC-E84EE01B3100}" dt="2025-06-03T19:41:51.472" v="5691" actId="1582"/>
          <ac:spMkLst>
            <pc:docMk/>
            <pc:sldMk cId="419176881" sldId="310"/>
            <ac:spMk id="88" creationId="{A6610AED-55E5-EDCD-8B24-8A0C9E0E84EC}"/>
          </ac:spMkLst>
        </pc:spChg>
        <pc:spChg chg="mod">
          <ac:chgData name="Allan Chambers" userId="684cb5fb7ac551ee" providerId="LiveId" clId="{A8FC5AD9-6104-436C-A0BC-E84EE01B3100}" dt="2025-06-03T19:42:25.976" v="5696" actId="1582"/>
          <ac:spMkLst>
            <pc:docMk/>
            <pc:sldMk cId="419176881" sldId="310"/>
            <ac:spMk id="89" creationId="{FC5017F6-0944-79D5-CCDD-C728E02FE7DF}"/>
          </ac:spMkLst>
        </pc:spChg>
        <pc:spChg chg="mod">
          <ac:chgData name="Allan Chambers" userId="684cb5fb7ac551ee" providerId="LiveId" clId="{A8FC5AD9-6104-436C-A0BC-E84EE01B3100}" dt="2025-06-03T19:42:16.347" v="5695" actId="1582"/>
          <ac:spMkLst>
            <pc:docMk/>
            <pc:sldMk cId="419176881" sldId="310"/>
            <ac:spMk id="90" creationId="{E56D4256-49E7-B018-BDA2-858C9C80DED4}"/>
          </ac:spMkLst>
        </pc:spChg>
        <pc:spChg chg="mod">
          <ac:chgData name="Allan Chambers" userId="684cb5fb7ac551ee" providerId="LiveId" clId="{A8FC5AD9-6104-436C-A0BC-E84EE01B3100}" dt="2025-06-03T19:42:04.273" v="5693" actId="1582"/>
          <ac:spMkLst>
            <pc:docMk/>
            <pc:sldMk cId="419176881" sldId="310"/>
            <ac:spMk id="91" creationId="{027871C1-C299-7F95-EE8B-80230BD3D08F}"/>
          </ac:spMkLst>
        </pc:spChg>
        <pc:spChg chg="mod">
          <ac:chgData name="Allan Chambers" userId="684cb5fb7ac551ee" providerId="LiveId" clId="{A8FC5AD9-6104-436C-A0BC-E84EE01B3100}" dt="2025-06-03T19:42:09.972" v="5694" actId="1582"/>
          <ac:spMkLst>
            <pc:docMk/>
            <pc:sldMk cId="419176881" sldId="310"/>
            <ac:spMk id="92" creationId="{07AA7E00-8D07-1A96-C1B1-23BD44797AB5}"/>
          </ac:spMkLst>
        </pc:spChg>
        <pc:spChg chg="mod">
          <ac:chgData name="Allan Chambers" userId="684cb5fb7ac551ee" providerId="LiveId" clId="{A8FC5AD9-6104-436C-A0BC-E84EE01B3100}" dt="2025-06-03T19:42:35.476" v="5697" actId="1582"/>
          <ac:spMkLst>
            <pc:docMk/>
            <pc:sldMk cId="419176881" sldId="310"/>
            <ac:spMk id="106" creationId="{EF04E04F-02BF-5393-BC61-95F605C72091}"/>
          </ac:spMkLst>
        </pc:spChg>
      </pc:sldChg>
      <pc:sldChg chg="modSp add del mod">
        <pc:chgData name="Allan Chambers" userId="684cb5fb7ac551ee" providerId="LiveId" clId="{A8FC5AD9-6104-436C-A0BC-E84EE01B3100}" dt="2025-06-03T19:48:01.587" v="5711" actId="47"/>
        <pc:sldMkLst>
          <pc:docMk/>
          <pc:sldMk cId="3694891185" sldId="310"/>
        </pc:sldMkLst>
        <pc:spChg chg="mod">
          <ac:chgData name="Allan Chambers" userId="684cb5fb7ac551ee" providerId="LiveId" clId="{A8FC5AD9-6104-436C-A0BC-E84EE01B3100}" dt="2025-06-03T19:47:14.124" v="5709" actId="1582"/>
          <ac:spMkLst>
            <pc:docMk/>
            <pc:sldMk cId="3694891185" sldId="310"/>
            <ac:spMk id="4" creationId="{2D21B1C5-9F10-6330-4B1B-598E991F2DD2}"/>
          </ac:spMkLst>
        </pc:spChg>
        <pc:spChg chg="mod">
          <ac:chgData name="Allan Chambers" userId="684cb5fb7ac551ee" providerId="LiveId" clId="{A8FC5AD9-6104-436C-A0BC-E84EE01B3100}" dt="2025-06-03T19:47:22.133" v="5710" actId="1582"/>
          <ac:spMkLst>
            <pc:docMk/>
            <pc:sldMk cId="3694891185" sldId="310"/>
            <ac:spMk id="5" creationId="{E5656932-75B7-627F-98A6-CBC48606CA92}"/>
          </ac:spMkLst>
        </pc:spChg>
        <pc:spChg chg="mod">
          <ac:chgData name="Allan Chambers" userId="684cb5fb7ac551ee" providerId="LiveId" clId="{A8FC5AD9-6104-436C-A0BC-E84EE01B3100}" dt="2025-06-03T19:46:27.986" v="5702" actId="1582"/>
          <ac:spMkLst>
            <pc:docMk/>
            <pc:sldMk cId="3694891185" sldId="310"/>
            <ac:spMk id="84" creationId="{CC179AF3-62DC-40CB-76AD-9C6CC1F1FB91}"/>
          </ac:spMkLst>
        </pc:spChg>
        <pc:spChg chg="mod">
          <ac:chgData name="Allan Chambers" userId="684cb5fb7ac551ee" providerId="LiveId" clId="{A8FC5AD9-6104-436C-A0BC-E84EE01B3100}" dt="2025-06-03T19:46:09.370" v="5701" actId="1582"/>
          <ac:spMkLst>
            <pc:docMk/>
            <pc:sldMk cId="3694891185" sldId="310"/>
            <ac:spMk id="85" creationId="{F3F14850-6B73-26C3-268C-A3501399B77B}"/>
          </ac:spMkLst>
        </pc:spChg>
        <pc:spChg chg="mod">
          <ac:chgData name="Allan Chambers" userId="684cb5fb7ac551ee" providerId="LiveId" clId="{A8FC5AD9-6104-436C-A0BC-E84EE01B3100}" dt="2025-06-03T19:46:39.736" v="5704" actId="1582"/>
          <ac:spMkLst>
            <pc:docMk/>
            <pc:sldMk cId="3694891185" sldId="310"/>
            <ac:spMk id="87" creationId="{680B8EFE-3D8F-EB07-456A-BFD49C9B56B9}"/>
          </ac:spMkLst>
        </pc:spChg>
        <pc:spChg chg="mod">
          <ac:chgData name="Allan Chambers" userId="684cb5fb7ac551ee" providerId="LiveId" clId="{A8FC5AD9-6104-436C-A0BC-E84EE01B3100}" dt="2025-06-03T19:46:34.577" v="5703" actId="1582"/>
          <ac:spMkLst>
            <pc:docMk/>
            <pc:sldMk cId="3694891185" sldId="310"/>
            <ac:spMk id="88" creationId="{85487E21-417D-4829-B553-2F71EE8BF7FB}"/>
          </ac:spMkLst>
        </pc:spChg>
        <pc:spChg chg="mod">
          <ac:chgData name="Allan Chambers" userId="684cb5fb7ac551ee" providerId="LiveId" clId="{A8FC5AD9-6104-436C-A0BC-E84EE01B3100}" dt="2025-06-03T19:47:07.006" v="5708" actId="1582"/>
          <ac:spMkLst>
            <pc:docMk/>
            <pc:sldMk cId="3694891185" sldId="310"/>
            <ac:spMk id="89" creationId="{79A32A9C-D8D3-7B16-5514-00E51CECA27B}"/>
          </ac:spMkLst>
        </pc:spChg>
        <pc:spChg chg="mod">
          <ac:chgData name="Allan Chambers" userId="684cb5fb7ac551ee" providerId="LiveId" clId="{A8FC5AD9-6104-436C-A0BC-E84EE01B3100}" dt="2025-06-03T19:46:56.692" v="5707" actId="1582"/>
          <ac:spMkLst>
            <pc:docMk/>
            <pc:sldMk cId="3694891185" sldId="310"/>
            <ac:spMk id="90" creationId="{D8D8662D-E85F-D7F7-453C-FCF9563F7860}"/>
          </ac:spMkLst>
        </pc:spChg>
        <pc:spChg chg="mod">
          <ac:chgData name="Allan Chambers" userId="684cb5fb7ac551ee" providerId="LiveId" clId="{A8FC5AD9-6104-436C-A0BC-E84EE01B3100}" dt="2025-06-03T19:46:45.317" v="5705" actId="1582"/>
          <ac:spMkLst>
            <pc:docMk/>
            <pc:sldMk cId="3694891185" sldId="310"/>
            <ac:spMk id="91" creationId="{C907D71D-4456-1A8F-89CC-8946AB307498}"/>
          </ac:spMkLst>
        </pc:spChg>
        <pc:spChg chg="mod">
          <ac:chgData name="Allan Chambers" userId="684cb5fb7ac551ee" providerId="LiveId" clId="{A8FC5AD9-6104-436C-A0BC-E84EE01B3100}" dt="2025-06-03T19:46:50.990" v="5706" actId="1582"/>
          <ac:spMkLst>
            <pc:docMk/>
            <pc:sldMk cId="3694891185" sldId="310"/>
            <ac:spMk id="92" creationId="{7DFEE305-E624-2663-B534-A55DD7DA4054}"/>
          </ac:spMkLst>
        </pc:spChg>
      </pc:sldChg>
      <pc:sldChg chg="addSp delSp modSp add del mod setBg">
        <pc:chgData name="Allan Chambers" userId="684cb5fb7ac551ee" providerId="LiveId" clId="{A8FC5AD9-6104-436C-A0BC-E84EE01B3100}" dt="2025-06-03T20:46:33.391" v="5949" actId="47"/>
        <pc:sldMkLst>
          <pc:docMk/>
          <pc:sldMk cId="4212892161" sldId="310"/>
        </pc:sldMkLst>
        <pc:spChg chg="mod ord">
          <ac:chgData name="Allan Chambers" userId="684cb5fb7ac551ee" providerId="LiveId" clId="{A8FC5AD9-6104-436C-A0BC-E84EE01B3100}" dt="2025-06-03T20:37:44.512" v="5795" actId="26606"/>
          <ac:spMkLst>
            <pc:docMk/>
            <pc:sldMk cId="4212892161" sldId="310"/>
            <ac:spMk id="4" creationId="{00000000-0000-0000-0000-000000000000}"/>
          </ac:spMkLst>
        </pc:spChg>
        <pc:spChg chg="mod ord">
          <ac:chgData name="Allan Chambers" userId="684cb5fb7ac551ee" providerId="LiveId" clId="{A8FC5AD9-6104-436C-A0BC-E84EE01B3100}" dt="2025-06-03T20:37:44.512" v="5795" actId="26606"/>
          <ac:spMkLst>
            <pc:docMk/>
            <pc:sldMk cId="4212892161" sldId="310"/>
            <ac:spMk id="7" creationId="{00000000-0000-0000-0000-000000000000}"/>
          </ac:spMkLst>
        </pc:spChg>
        <pc:spChg chg="mod ord">
          <ac:chgData name="Allan Chambers" userId="684cb5fb7ac551ee" providerId="LiveId" clId="{A8FC5AD9-6104-436C-A0BC-E84EE01B3100}" dt="2025-06-03T20:37:44.512" v="5795" actId="26606"/>
          <ac:spMkLst>
            <pc:docMk/>
            <pc:sldMk cId="4212892161" sldId="310"/>
            <ac:spMk id="9" creationId="{00000000-0000-0000-0000-000000000000}"/>
          </ac:spMkLst>
        </pc:spChg>
        <pc:spChg chg="add del">
          <ac:chgData name="Allan Chambers" userId="684cb5fb7ac551ee" providerId="LiveId" clId="{A8FC5AD9-6104-436C-A0BC-E84EE01B3100}" dt="2025-06-03T20:37:44.512" v="5795" actId="26606"/>
          <ac:spMkLst>
            <pc:docMk/>
            <pc:sldMk cId="4212892161" sldId="310"/>
            <ac:spMk id="14" creationId="{F13C74B1-5B17-4795-BED0-7140497B445A}"/>
          </ac:spMkLst>
        </pc:spChg>
        <pc:spChg chg="add del">
          <ac:chgData name="Allan Chambers" userId="684cb5fb7ac551ee" providerId="LiveId" clId="{A8FC5AD9-6104-436C-A0BC-E84EE01B3100}" dt="2025-06-03T20:37:44.512" v="5795" actId="26606"/>
          <ac:spMkLst>
            <pc:docMk/>
            <pc:sldMk cId="4212892161" sldId="310"/>
            <ac:spMk id="16" creationId="{D4974D33-8DC5-464E-8C6D-BE58F0669C17}"/>
          </ac:spMkLst>
        </pc:spChg>
        <pc:spChg chg="add del">
          <ac:chgData name="Allan Chambers" userId="684cb5fb7ac551ee" providerId="LiveId" clId="{A8FC5AD9-6104-436C-A0BC-E84EE01B3100}" dt="2025-06-03T20:36:39.068" v="5786"/>
          <ac:spMkLst>
            <pc:docMk/>
            <pc:sldMk cId="4212892161" sldId="310"/>
            <ac:spMk id="1031" creationId="{95B1FC96-0749-41C9-BAED-E089E77149FA}"/>
          </ac:spMkLst>
        </pc:spChg>
        <pc:spChg chg="add del">
          <ac:chgData name="Allan Chambers" userId="684cb5fb7ac551ee" providerId="LiveId" clId="{A8FC5AD9-6104-436C-A0BC-E84EE01B3100}" dt="2025-06-03T20:36:39.068" v="5786"/>
          <ac:spMkLst>
            <pc:docMk/>
            <pc:sldMk cId="4212892161" sldId="310"/>
            <ac:spMk id="1033" creationId="{63C1A86C-B1A8-4AEC-B001-595C91716E77}"/>
          </ac:spMkLst>
        </pc:spChg>
        <pc:picChg chg="add del mod">
          <ac:chgData name="Allan Chambers" userId="684cb5fb7ac551ee" providerId="LiveId" clId="{A8FC5AD9-6104-436C-A0BC-E84EE01B3100}" dt="2025-06-03T20:37:03.164" v="5789" actId="478"/>
          <ac:picMkLst>
            <pc:docMk/>
            <pc:sldMk cId="4212892161" sldId="310"/>
            <ac:picMk id="2" creationId="{823550BD-48E6-1EF1-587A-4C4C5C2D1B5E}"/>
          </ac:picMkLst>
        </pc:picChg>
        <pc:picChg chg="mod ord">
          <ac:chgData name="Allan Chambers" userId="684cb5fb7ac551ee" providerId="LiveId" clId="{A8FC5AD9-6104-436C-A0BC-E84EE01B3100}" dt="2025-06-03T20:37:44.512" v="5795" actId="26606"/>
          <ac:picMkLst>
            <pc:docMk/>
            <pc:sldMk cId="4212892161" sldId="310"/>
            <ac:picMk id="8" creationId="{00000000-0000-0000-0000-000000000000}"/>
          </ac:picMkLst>
        </pc:picChg>
        <pc:picChg chg="add mod ord">
          <ac:chgData name="Allan Chambers" userId="684cb5fb7ac551ee" providerId="LiveId" clId="{A8FC5AD9-6104-436C-A0BC-E84EE01B3100}" dt="2025-06-03T20:37:00.529" v="5788" actId="1076"/>
          <ac:picMkLst>
            <pc:docMk/>
            <pc:sldMk cId="4212892161" sldId="310"/>
            <ac:picMk id="1026" creationId="{C43402F7-ABB7-5461-7065-4B4C5AB6A9E3}"/>
          </ac:picMkLst>
        </pc:picChg>
      </pc:sldChg>
      <pc:sldChg chg="addSp delSp modSp new add del mod setBg">
        <pc:chgData name="Allan Chambers" userId="684cb5fb7ac551ee" providerId="LiveId" clId="{A8FC5AD9-6104-436C-A0BC-E84EE01B3100}" dt="2025-06-04T00:33:42.535" v="6568" actId="47"/>
        <pc:sldMkLst>
          <pc:docMk/>
          <pc:sldMk cId="3231529648" sldId="311"/>
        </pc:sldMkLst>
        <pc:spChg chg="add mod">
          <ac:chgData name="Allan Chambers" userId="684cb5fb7ac551ee" providerId="LiveId" clId="{A8FC5AD9-6104-436C-A0BC-E84EE01B3100}" dt="2025-06-03T20:44:29.840" v="5896" actId="1036"/>
          <ac:spMkLst>
            <pc:docMk/>
            <pc:sldMk cId="3231529648" sldId="311"/>
            <ac:spMk id="5" creationId="{F7DD6873-F8DD-6A7C-6930-C9B8479658D6}"/>
          </ac:spMkLst>
        </pc:spChg>
        <pc:spChg chg="add mod">
          <ac:chgData name="Allan Chambers" userId="684cb5fb7ac551ee" providerId="LiveId" clId="{A8FC5AD9-6104-436C-A0BC-E84EE01B3100}" dt="2025-06-03T20:45:03.196" v="5904" actId="1076"/>
          <ac:spMkLst>
            <pc:docMk/>
            <pc:sldMk cId="3231529648" sldId="311"/>
            <ac:spMk id="6" creationId="{3AAB5D2F-7DAC-52B5-6529-FD330595CF93}"/>
          </ac:spMkLst>
        </pc:spChg>
        <pc:spChg chg="add del">
          <ac:chgData name="Allan Chambers" userId="684cb5fb7ac551ee" providerId="LiveId" clId="{A8FC5AD9-6104-436C-A0BC-E84EE01B3100}" dt="2025-06-03T20:38:23.621" v="5803" actId="26606"/>
          <ac:spMkLst>
            <pc:docMk/>
            <pc:sldMk cId="3231529648" sldId="311"/>
            <ac:spMk id="7" creationId="{ED55A19D-297C-4231-AD1F-08EF9B4AA8F4}"/>
          </ac:spMkLst>
        </pc:spChg>
        <pc:spChg chg="add del">
          <ac:chgData name="Allan Chambers" userId="684cb5fb7ac551ee" providerId="LiveId" clId="{A8FC5AD9-6104-436C-A0BC-E84EE01B3100}" dt="2025-06-03T20:38:23.621" v="5803" actId="26606"/>
          <ac:spMkLst>
            <pc:docMk/>
            <pc:sldMk cId="3231529648" sldId="311"/>
            <ac:spMk id="9" creationId="{EBAB6C56-3D38-4923-996E-BD474BBB91E9}"/>
          </ac:spMkLst>
        </pc:spChg>
        <pc:spChg chg="add del">
          <ac:chgData name="Allan Chambers" userId="684cb5fb7ac551ee" providerId="LiveId" clId="{A8FC5AD9-6104-436C-A0BC-E84EE01B3100}" dt="2025-06-03T20:38:23.621" v="5803" actId="26606"/>
          <ac:spMkLst>
            <pc:docMk/>
            <pc:sldMk cId="3231529648" sldId="311"/>
            <ac:spMk id="11" creationId="{20CD21DB-082D-417D-A5AB-FC838AF9D944}"/>
          </ac:spMkLst>
        </pc:spChg>
        <pc:spChg chg="add">
          <ac:chgData name="Allan Chambers" userId="684cb5fb7ac551ee" providerId="LiveId" clId="{A8FC5AD9-6104-436C-A0BC-E84EE01B3100}" dt="2025-06-03T20:43:38.213" v="5815" actId="26606"/>
          <ac:spMkLst>
            <pc:docMk/>
            <pc:sldMk cId="3231529648" sldId="311"/>
            <ac:spMk id="2055" creationId="{11BE3FA7-0D70-4431-814F-D8C40576EA93}"/>
          </ac:spMkLst>
        </pc:spChg>
        <pc:picChg chg="add mod">
          <ac:chgData name="Allan Chambers" userId="684cb5fb7ac551ee" providerId="LiveId" clId="{A8FC5AD9-6104-436C-A0BC-E84EE01B3100}" dt="2025-06-03T20:46:15.785" v="5948" actId="1035"/>
          <ac:picMkLst>
            <pc:docMk/>
            <pc:sldMk cId="3231529648" sldId="311"/>
            <ac:picMk id="2" creationId="{2AC0DF55-F4B8-898D-BF68-4F5322945004}"/>
          </ac:picMkLst>
        </pc:picChg>
        <pc:picChg chg="add mod">
          <ac:chgData name="Allan Chambers" userId="684cb5fb7ac551ee" providerId="LiveId" clId="{A8FC5AD9-6104-436C-A0BC-E84EE01B3100}" dt="2025-06-03T20:39:42.458" v="5809"/>
          <ac:picMkLst>
            <pc:docMk/>
            <pc:sldMk cId="3231529648" sldId="311"/>
            <ac:picMk id="3" creationId="{E8CFFFF6-74A6-3857-9597-78184A132F5E}"/>
          </ac:picMkLst>
        </pc:picChg>
        <pc:picChg chg="add mod">
          <ac:chgData name="Allan Chambers" userId="684cb5fb7ac551ee" providerId="LiveId" clId="{A8FC5AD9-6104-436C-A0BC-E84EE01B3100}" dt="2025-06-03T20:40:26.996" v="5810"/>
          <ac:picMkLst>
            <pc:docMk/>
            <pc:sldMk cId="3231529648" sldId="311"/>
            <ac:picMk id="4" creationId="{5DA58244-96C8-A01F-96F7-DFA53932C60A}"/>
          </ac:picMkLst>
        </pc:picChg>
        <pc:picChg chg="add del mod">
          <ac:chgData name="Allan Chambers" userId="684cb5fb7ac551ee" providerId="LiveId" clId="{A8FC5AD9-6104-436C-A0BC-E84EE01B3100}" dt="2025-06-03T20:43:43.691" v="5816" actId="478"/>
          <ac:picMkLst>
            <pc:docMk/>
            <pc:sldMk cId="3231529648" sldId="311"/>
            <ac:picMk id="2050" creationId="{7EBC7A0E-9588-6ECE-B7C7-ADD9A9FC9680}"/>
          </ac:picMkLst>
        </pc:picChg>
      </pc:sldChg>
      <pc:sldChg chg="addSp delSp modSp add mod">
        <pc:chgData name="Allan Chambers" userId="684cb5fb7ac551ee" providerId="LiveId" clId="{A8FC5AD9-6104-436C-A0BC-E84EE01B3100}" dt="2025-06-03T21:54:23.553" v="6567" actId="164"/>
        <pc:sldMkLst>
          <pc:docMk/>
          <pc:sldMk cId="18283877" sldId="312"/>
        </pc:sldMkLst>
        <pc:spChg chg="add mod">
          <ac:chgData name="Allan Chambers" userId="684cb5fb7ac551ee" providerId="LiveId" clId="{A8FC5AD9-6104-436C-A0BC-E84EE01B3100}" dt="2025-06-03T21:54:23.553" v="6567" actId="164"/>
          <ac:spMkLst>
            <pc:docMk/>
            <pc:sldMk cId="18283877" sldId="312"/>
            <ac:spMk id="3" creationId="{2E68D50F-5E3F-3493-4765-EFB92ADA418E}"/>
          </ac:spMkLst>
        </pc:spChg>
        <pc:spChg chg="mod">
          <ac:chgData name="Allan Chambers" userId="684cb5fb7ac551ee" providerId="LiveId" clId="{A8FC5AD9-6104-436C-A0BC-E84EE01B3100}" dt="2025-06-03T21:54:23.553" v="6567" actId="164"/>
          <ac:spMkLst>
            <pc:docMk/>
            <pc:sldMk cId="18283877" sldId="312"/>
            <ac:spMk id="4" creationId="{004E667B-4069-41E2-C567-D0C3174DD209}"/>
          </ac:spMkLst>
        </pc:spChg>
        <pc:spChg chg="add del mod">
          <ac:chgData name="Allan Chambers" userId="684cb5fb7ac551ee" providerId="LiveId" clId="{A8FC5AD9-6104-436C-A0BC-E84EE01B3100}" dt="2025-06-03T21:39:26.410" v="6434" actId="478"/>
          <ac:spMkLst>
            <pc:docMk/>
            <pc:sldMk cId="18283877" sldId="312"/>
            <ac:spMk id="5" creationId="{64B38DD3-0B73-69C5-518F-ECCF59D64D87}"/>
          </ac:spMkLst>
        </pc:spChg>
        <pc:grpChg chg="add mod">
          <ac:chgData name="Allan Chambers" userId="684cb5fb7ac551ee" providerId="LiveId" clId="{A8FC5AD9-6104-436C-A0BC-E84EE01B3100}" dt="2025-06-03T21:53:54.550" v="6563" actId="164"/>
          <ac:grpSpMkLst>
            <pc:docMk/>
            <pc:sldMk cId="18283877" sldId="312"/>
            <ac:grpSpMk id="11" creationId="{81C6763E-445A-27D4-030A-8539CFEAE77D}"/>
          </ac:grpSpMkLst>
        </pc:grpChg>
        <pc:grpChg chg="add mod">
          <ac:chgData name="Allan Chambers" userId="684cb5fb7ac551ee" providerId="LiveId" clId="{A8FC5AD9-6104-436C-A0BC-E84EE01B3100}" dt="2025-06-03T21:54:23.553" v="6567" actId="164"/>
          <ac:grpSpMkLst>
            <pc:docMk/>
            <pc:sldMk cId="18283877" sldId="312"/>
            <ac:grpSpMk id="12" creationId="{1546D478-D083-0660-D37E-2AD63374AD3E}"/>
          </ac:grpSpMkLst>
        </pc:grpChg>
        <pc:picChg chg="mod">
          <ac:chgData name="Allan Chambers" userId="684cb5fb7ac551ee" providerId="LiveId" clId="{A8FC5AD9-6104-436C-A0BC-E84EE01B3100}" dt="2025-06-03T21:53:54.550" v="6563" actId="164"/>
          <ac:picMkLst>
            <pc:docMk/>
            <pc:sldMk cId="18283877" sldId="312"/>
            <ac:picMk id="3074" creationId="{40EEB440-7696-5ABF-15DD-D0891217BB46}"/>
          </ac:picMkLst>
        </pc:picChg>
        <pc:cxnChg chg="add del mod">
          <ac:chgData name="Allan Chambers" userId="684cb5fb7ac551ee" providerId="LiveId" clId="{A8FC5AD9-6104-436C-A0BC-E84EE01B3100}" dt="2025-06-03T21:50:18.240" v="6559" actId="478"/>
          <ac:cxnSpMkLst>
            <pc:docMk/>
            <pc:sldMk cId="18283877" sldId="312"/>
            <ac:cxnSpMk id="7" creationId="{3334695E-AFCA-B3F6-18B9-3D77CA973DCD}"/>
          </ac:cxnSpMkLst>
        </pc:cxnChg>
      </pc:sldChg>
      <pc:sldChg chg="new del">
        <pc:chgData name="Allan Chambers" userId="684cb5fb7ac551ee" providerId="LiveId" clId="{A8FC5AD9-6104-436C-A0BC-E84EE01B3100}" dt="2025-06-03T21:36:27.120" v="6407" actId="47"/>
        <pc:sldMkLst>
          <pc:docMk/>
          <pc:sldMk cId="984420003" sldId="312"/>
        </pc:sldMkLst>
      </pc:sldChg>
    </pc:docChg>
  </pc:docChgLst>
  <pc:docChgLst>
    <pc:chgData name="Allan Chambers" userId="684cb5fb7ac551ee" providerId="LiveId" clId="{C09B0982-50D2-42DA-8867-927A5A757370}"/>
    <pc:docChg chg="undo redo custSel addSld delSld modSld sldOrd">
      <pc:chgData name="Allan Chambers" userId="684cb5fb7ac551ee" providerId="LiveId" clId="{C09B0982-50D2-42DA-8867-927A5A757370}" dt="2025-03-31T22:09:41.254" v="5592" actId="14100"/>
      <pc:docMkLst>
        <pc:docMk/>
      </pc:docMkLst>
      <pc:sldChg chg="addSp delSp modSp mod setBg">
        <pc:chgData name="Allan Chambers" userId="684cb5fb7ac551ee" providerId="LiveId" clId="{C09B0982-50D2-42DA-8867-927A5A757370}" dt="2025-03-31T21:39:57.143" v="5146" actId="478"/>
        <pc:sldMkLst>
          <pc:docMk/>
          <pc:sldMk cId="3023707333" sldId="256"/>
        </pc:sldMkLst>
      </pc:sldChg>
      <pc:sldChg chg="addSp delSp modSp add del mod setBg">
        <pc:chgData name="Allan Chambers" userId="684cb5fb7ac551ee" providerId="LiveId" clId="{C09B0982-50D2-42DA-8867-927A5A757370}" dt="2025-03-31T20:53:06.350" v="4678" actId="47"/>
        <pc:sldMkLst>
          <pc:docMk/>
          <pc:sldMk cId="1164287030" sldId="257"/>
        </pc:sldMkLst>
      </pc:sldChg>
      <pc:sldChg chg="add del">
        <pc:chgData name="Allan Chambers" userId="684cb5fb7ac551ee" providerId="LiveId" clId="{C09B0982-50D2-42DA-8867-927A5A757370}" dt="2025-03-31T18:59:52.670" v="2421"/>
        <pc:sldMkLst>
          <pc:docMk/>
          <pc:sldMk cId="2747739200" sldId="258"/>
        </pc:sldMkLst>
      </pc:sldChg>
      <pc:sldChg chg="add del">
        <pc:chgData name="Allan Chambers" userId="684cb5fb7ac551ee" providerId="LiveId" clId="{C09B0982-50D2-42DA-8867-927A5A757370}" dt="2025-03-31T18:57:41.653" v="2395"/>
        <pc:sldMkLst>
          <pc:docMk/>
          <pc:sldMk cId="3361778499" sldId="258"/>
        </pc:sldMkLst>
      </pc:sldChg>
      <pc:sldChg chg="addSp delSp modSp new del mod setBg">
        <pc:chgData name="Allan Chambers" userId="684cb5fb7ac551ee" providerId="LiveId" clId="{C09B0982-50D2-42DA-8867-927A5A757370}" dt="2025-03-31T20:57:58.040" v="4702" actId="47"/>
        <pc:sldMkLst>
          <pc:docMk/>
          <pc:sldMk cId="3970523064" sldId="258"/>
        </pc:sldMkLst>
      </pc:sldChg>
      <pc:sldChg chg="addSp delSp modSp new del mod ord">
        <pc:chgData name="Allan Chambers" userId="684cb5fb7ac551ee" providerId="LiveId" clId="{C09B0982-50D2-42DA-8867-927A5A757370}" dt="2025-03-31T20:29:19.216" v="4591" actId="47"/>
        <pc:sldMkLst>
          <pc:docMk/>
          <pc:sldMk cId="1840762716" sldId="259"/>
        </pc:sldMkLst>
      </pc:sldChg>
      <pc:sldChg chg="addSp modSp new del setBg">
        <pc:chgData name="Allan Chambers" userId="684cb5fb7ac551ee" providerId="LiveId" clId="{C09B0982-50D2-42DA-8867-927A5A757370}" dt="2025-03-31T20:33:24.885" v="4610" actId="47"/>
        <pc:sldMkLst>
          <pc:docMk/>
          <pc:sldMk cId="2909829984" sldId="260"/>
        </pc:sldMkLst>
      </pc:sldChg>
      <pc:sldChg chg="addSp modSp new del">
        <pc:chgData name="Allan Chambers" userId="684cb5fb7ac551ee" providerId="LiveId" clId="{C09B0982-50D2-42DA-8867-927A5A757370}" dt="2025-03-31T20:33:26.425" v="4611" actId="47"/>
        <pc:sldMkLst>
          <pc:docMk/>
          <pc:sldMk cId="2649035098" sldId="261"/>
        </pc:sldMkLst>
      </pc:sldChg>
      <pc:sldChg chg="addSp modSp new del">
        <pc:chgData name="Allan Chambers" userId="684cb5fb7ac551ee" providerId="LiveId" clId="{C09B0982-50D2-42DA-8867-927A5A757370}" dt="2025-03-31T20:33:27.610" v="4612" actId="47"/>
        <pc:sldMkLst>
          <pc:docMk/>
          <pc:sldMk cId="306751234" sldId="262"/>
        </pc:sldMkLst>
      </pc:sldChg>
      <pc:sldChg chg="addSp modSp new del">
        <pc:chgData name="Allan Chambers" userId="684cb5fb7ac551ee" providerId="LiveId" clId="{C09B0982-50D2-42DA-8867-927A5A757370}" dt="2025-03-31T20:33:28.791" v="4613" actId="47"/>
        <pc:sldMkLst>
          <pc:docMk/>
          <pc:sldMk cId="1617679384" sldId="263"/>
        </pc:sldMkLst>
      </pc:sldChg>
      <pc:sldChg chg="addSp modSp new del">
        <pc:chgData name="Allan Chambers" userId="684cb5fb7ac551ee" providerId="LiveId" clId="{C09B0982-50D2-42DA-8867-927A5A757370}" dt="2025-03-31T20:33:29.410" v="4614" actId="47"/>
        <pc:sldMkLst>
          <pc:docMk/>
          <pc:sldMk cId="1944359518" sldId="264"/>
        </pc:sldMkLst>
      </pc:sldChg>
      <pc:sldChg chg="addSp modSp new del">
        <pc:chgData name="Allan Chambers" userId="684cb5fb7ac551ee" providerId="LiveId" clId="{C09B0982-50D2-42DA-8867-927A5A757370}" dt="2025-03-31T20:33:30.013" v="4615" actId="47"/>
        <pc:sldMkLst>
          <pc:docMk/>
          <pc:sldMk cId="822514322" sldId="265"/>
        </pc:sldMkLst>
      </pc:sldChg>
      <pc:sldChg chg="addSp modSp new del">
        <pc:chgData name="Allan Chambers" userId="684cb5fb7ac551ee" providerId="LiveId" clId="{C09B0982-50D2-42DA-8867-927A5A757370}" dt="2025-03-31T20:33:30.554" v="4616" actId="47"/>
        <pc:sldMkLst>
          <pc:docMk/>
          <pc:sldMk cId="1246640054" sldId="266"/>
        </pc:sldMkLst>
      </pc:sldChg>
      <pc:sldChg chg="addSp modSp new del">
        <pc:chgData name="Allan Chambers" userId="684cb5fb7ac551ee" providerId="LiveId" clId="{C09B0982-50D2-42DA-8867-927A5A757370}" dt="2025-03-31T20:33:31.143" v="4617" actId="47"/>
        <pc:sldMkLst>
          <pc:docMk/>
          <pc:sldMk cId="2355725875" sldId="267"/>
        </pc:sldMkLst>
      </pc:sldChg>
      <pc:sldChg chg="addSp modSp new del">
        <pc:chgData name="Allan Chambers" userId="684cb5fb7ac551ee" providerId="LiveId" clId="{C09B0982-50D2-42DA-8867-927A5A757370}" dt="2025-03-31T20:33:33.267" v="4618" actId="47"/>
        <pc:sldMkLst>
          <pc:docMk/>
          <pc:sldMk cId="2506737162" sldId="268"/>
        </pc:sldMkLst>
      </pc:sldChg>
      <pc:sldChg chg="add del setBg">
        <pc:chgData name="Allan Chambers" userId="684cb5fb7ac551ee" providerId="LiveId" clId="{C09B0982-50D2-42DA-8867-927A5A757370}" dt="2025-03-31T20:29:36.912" v="4594" actId="47"/>
        <pc:sldMkLst>
          <pc:docMk/>
          <pc:sldMk cId="1254230560" sldId="269"/>
        </pc:sldMkLst>
      </pc:sldChg>
      <pc:sldChg chg="add del setBg">
        <pc:chgData name="Allan Chambers" userId="684cb5fb7ac551ee" providerId="LiveId" clId="{C09B0982-50D2-42DA-8867-927A5A757370}" dt="2025-03-31T20:57:18.050" v="4699" actId="47"/>
        <pc:sldMkLst>
          <pc:docMk/>
          <pc:sldMk cId="4252701252" sldId="269"/>
        </pc:sldMkLst>
      </pc:sldChg>
      <pc:sldChg chg="addSp delSp modSp add mod setBg">
        <pc:chgData name="Allan Chambers" userId="684cb5fb7ac551ee" providerId="LiveId" clId="{C09B0982-50D2-42DA-8867-927A5A757370}" dt="2025-03-31T21:16:08.727" v="4884" actId="20577"/>
        <pc:sldMkLst>
          <pc:docMk/>
          <pc:sldMk cId="1356192679" sldId="270"/>
        </pc:sldMkLst>
        <pc:spChg chg="add mod">
          <ac:chgData name="Allan Chambers" userId="684cb5fb7ac551ee" providerId="LiveId" clId="{C09B0982-50D2-42DA-8867-927A5A757370}" dt="2025-03-31T21:16:08.727" v="4884" actId="20577"/>
          <ac:spMkLst>
            <pc:docMk/>
            <pc:sldMk cId="1356192679" sldId="270"/>
            <ac:spMk id="3" creationId="{ECE44DFB-D86B-9990-161A-8E82977E7CAD}"/>
          </ac:spMkLst>
        </pc:spChg>
        <pc:spChg chg="mod">
          <ac:chgData name="Allan Chambers" userId="684cb5fb7ac551ee" providerId="LiveId" clId="{C09B0982-50D2-42DA-8867-927A5A757370}" dt="2025-03-31T20:37:44.469" v="4651" actId="165"/>
          <ac:spMkLst>
            <pc:docMk/>
            <pc:sldMk cId="1356192679" sldId="270"/>
            <ac:spMk id="6" creationId="{D540228B-FDEE-60BC-C544-4E0563A49F24}"/>
          </ac:spMkLst>
        </pc:spChg>
        <pc:spChg chg="mod topLvl">
          <ac:chgData name="Allan Chambers" userId="684cb5fb7ac551ee" providerId="LiveId" clId="{C09B0982-50D2-42DA-8867-927A5A757370}" dt="2025-03-31T20:38:48.284" v="4677" actId="164"/>
          <ac:spMkLst>
            <pc:docMk/>
            <pc:sldMk cId="1356192679" sldId="270"/>
            <ac:spMk id="85" creationId="{D8709FDE-F28E-1F99-4483-01D1CDE90150}"/>
          </ac:spMkLst>
        </pc:spChg>
        <pc:spChg chg="mod topLvl">
          <ac:chgData name="Allan Chambers" userId="684cb5fb7ac551ee" providerId="LiveId" clId="{C09B0982-50D2-42DA-8867-927A5A757370}" dt="2025-03-31T20:38:48.284" v="4677" actId="164"/>
          <ac:spMkLst>
            <pc:docMk/>
            <pc:sldMk cId="1356192679" sldId="270"/>
            <ac:spMk id="86" creationId="{E1EEF673-B21E-1B03-22B0-5CED4116D1F8}"/>
          </ac:spMkLst>
        </pc:spChg>
        <pc:spChg chg="mod topLvl">
          <ac:chgData name="Allan Chambers" userId="684cb5fb7ac551ee" providerId="LiveId" clId="{C09B0982-50D2-42DA-8867-927A5A757370}" dt="2025-03-31T20:38:48.284" v="4677" actId="164"/>
          <ac:spMkLst>
            <pc:docMk/>
            <pc:sldMk cId="1356192679" sldId="270"/>
            <ac:spMk id="117" creationId="{AF582A71-9CD9-AA0D-D251-40141D0CF2B4}"/>
          </ac:spMkLst>
        </pc:spChg>
        <pc:grpChg chg="add mod">
          <ac:chgData name="Allan Chambers" userId="684cb5fb7ac551ee" providerId="LiveId" clId="{C09B0982-50D2-42DA-8867-927A5A757370}" dt="2025-03-31T20:38:48.284" v="4677" actId="164"/>
          <ac:grpSpMkLst>
            <pc:docMk/>
            <pc:sldMk cId="1356192679" sldId="270"/>
            <ac:grpSpMk id="2" creationId="{F52A7879-02A7-E7B4-2B50-F8EA68716ADE}"/>
          </ac:grpSpMkLst>
        </pc:grpChg>
        <pc:grpChg chg="mod">
          <ac:chgData name="Allan Chambers" userId="684cb5fb7ac551ee" providerId="LiveId" clId="{C09B0982-50D2-42DA-8867-927A5A757370}" dt="2025-03-31T20:38:48.284" v="4677" actId="164"/>
          <ac:grpSpMkLst>
            <pc:docMk/>
            <pc:sldMk cId="1356192679" sldId="270"/>
            <ac:grpSpMk id="118" creationId="{10C6383A-1305-7793-59F1-3A9C6646E38E}"/>
          </ac:grpSpMkLst>
        </pc:grpChg>
        <pc:picChg chg="mod">
          <ac:chgData name="Allan Chambers" userId="684cb5fb7ac551ee" providerId="LiveId" clId="{C09B0982-50D2-42DA-8867-927A5A757370}" dt="2025-03-31T20:38:48.284" v="4677" actId="164"/>
          <ac:picMkLst>
            <pc:docMk/>
            <pc:sldMk cId="1356192679" sldId="270"/>
            <ac:picMk id="138" creationId="{FAE7583C-DB13-5D4B-BBF1-B5CAB493AA7C}"/>
          </ac:picMkLst>
        </pc:picChg>
        <pc:picChg chg="mod">
          <ac:chgData name="Allan Chambers" userId="684cb5fb7ac551ee" providerId="LiveId" clId="{C09B0982-50D2-42DA-8867-927A5A757370}" dt="2025-03-31T20:38:48.284" v="4677" actId="164"/>
          <ac:picMkLst>
            <pc:docMk/>
            <pc:sldMk cId="1356192679" sldId="270"/>
            <ac:picMk id="139" creationId="{DE4D3312-CD9F-491D-2F7C-FCE312291075}"/>
          </ac:picMkLst>
        </pc:picChg>
        <pc:cxnChg chg="mod">
          <ac:chgData name="Allan Chambers" userId="684cb5fb7ac551ee" providerId="LiveId" clId="{C09B0982-50D2-42DA-8867-927A5A757370}" dt="2025-03-31T20:38:48.284" v="4677" actId="164"/>
          <ac:cxnSpMkLst>
            <pc:docMk/>
            <pc:sldMk cId="1356192679" sldId="270"/>
            <ac:cxnSpMk id="12" creationId="{91D2A2F9-4979-636C-5FDB-9FC31C0FB798}"/>
          </ac:cxnSpMkLst>
        </pc:cxnChg>
      </pc:sldChg>
      <pc:sldChg chg="add del setBg">
        <pc:chgData name="Allan Chambers" userId="684cb5fb7ac551ee" providerId="LiveId" clId="{C09B0982-50D2-42DA-8867-927A5A757370}" dt="2025-03-31T20:29:25.328" v="4592" actId="47"/>
        <pc:sldMkLst>
          <pc:docMk/>
          <pc:sldMk cId="3362474369" sldId="270"/>
        </pc:sldMkLst>
      </pc:sldChg>
      <pc:sldChg chg="add del setBg">
        <pc:chgData name="Allan Chambers" userId="684cb5fb7ac551ee" providerId="LiveId" clId="{C09B0982-50D2-42DA-8867-927A5A757370}" dt="2025-03-31T20:35:26.321" v="4632" actId="47"/>
        <pc:sldMkLst>
          <pc:docMk/>
          <pc:sldMk cId="70439553" sldId="271"/>
        </pc:sldMkLst>
      </pc:sldChg>
      <pc:sldChg chg="add del setBg">
        <pc:chgData name="Allan Chambers" userId="684cb5fb7ac551ee" providerId="LiveId" clId="{C09B0982-50D2-42DA-8867-927A5A757370}" dt="2025-03-31T20:29:26.897" v="4593" actId="47"/>
        <pc:sldMkLst>
          <pc:docMk/>
          <pc:sldMk cId="658843008" sldId="271"/>
        </pc:sldMkLst>
      </pc:sldChg>
      <pc:sldChg chg="add del setBg">
        <pc:chgData name="Allan Chambers" userId="684cb5fb7ac551ee" providerId="LiveId" clId="{C09B0982-50D2-42DA-8867-927A5A757370}" dt="2025-03-31T20:35:28.275" v="4634" actId="47"/>
        <pc:sldMkLst>
          <pc:docMk/>
          <pc:sldMk cId="3525041837" sldId="272"/>
        </pc:sldMkLst>
      </pc:sldChg>
      <pc:sldChg chg="add del setBg">
        <pc:chgData name="Allan Chambers" userId="684cb5fb7ac551ee" providerId="LiveId" clId="{C09B0982-50D2-42DA-8867-927A5A757370}" dt="2025-03-31T20:35:29.633" v="4635" actId="47"/>
        <pc:sldMkLst>
          <pc:docMk/>
          <pc:sldMk cId="1178158774" sldId="273"/>
        </pc:sldMkLst>
      </pc:sldChg>
      <pc:sldChg chg="add del setBg">
        <pc:chgData name="Allan Chambers" userId="684cb5fb7ac551ee" providerId="LiveId" clId="{C09B0982-50D2-42DA-8867-927A5A757370}" dt="2025-03-31T20:35:25.411" v="4631" actId="47"/>
        <pc:sldMkLst>
          <pc:docMk/>
          <pc:sldMk cId="3945330330" sldId="274"/>
        </pc:sldMkLst>
      </pc:sldChg>
      <pc:sldChg chg="add del setBg">
        <pc:chgData name="Allan Chambers" userId="684cb5fb7ac551ee" providerId="LiveId" clId="{C09B0982-50D2-42DA-8867-927A5A757370}" dt="2025-03-31T20:35:24.057" v="4630" actId="47"/>
        <pc:sldMkLst>
          <pc:docMk/>
          <pc:sldMk cId="4292071327" sldId="275"/>
        </pc:sldMkLst>
      </pc:sldChg>
      <pc:sldChg chg="addSp delSp modSp add mod setBg">
        <pc:chgData name="Allan Chambers" userId="684cb5fb7ac551ee" providerId="LiveId" clId="{C09B0982-50D2-42DA-8867-927A5A757370}" dt="2025-03-31T21:00:34.701" v="4729" actId="164"/>
        <pc:sldMkLst>
          <pc:docMk/>
          <pc:sldMk cId="3455997041" sldId="276"/>
        </pc:sldMkLst>
        <pc:spChg chg="mod">
          <ac:chgData name="Allan Chambers" userId="684cb5fb7ac551ee" providerId="LiveId" clId="{C09B0982-50D2-42DA-8867-927A5A757370}" dt="2025-03-31T20:57:41.827" v="4700" actId="165"/>
          <ac:spMkLst>
            <pc:docMk/>
            <pc:sldMk cId="3455997041" sldId="276"/>
            <ac:spMk id="5" creationId="{F15A451D-ED13-9BAE-BE8C-7869063BF730}"/>
          </ac:spMkLst>
        </pc:spChg>
        <pc:spChg chg="mod topLvl">
          <ac:chgData name="Allan Chambers" userId="684cb5fb7ac551ee" providerId="LiveId" clId="{C09B0982-50D2-42DA-8867-927A5A757370}" dt="2025-03-31T21:00:34.701" v="4729" actId="164"/>
          <ac:spMkLst>
            <pc:docMk/>
            <pc:sldMk cId="3455997041" sldId="276"/>
            <ac:spMk id="58" creationId="{6720D194-0470-BBC9-313A-D686FE6DA606}"/>
          </ac:spMkLst>
        </pc:spChg>
        <pc:spChg chg="mod">
          <ac:chgData name="Allan Chambers" userId="684cb5fb7ac551ee" providerId="LiveId" clId="{C09B0982-50D2-42DA-8867-927A5A757370}" dt="2025-03-31T21:00:34.701" v="4729" actId="164"/>
          <ac:spMkLst>
            <pc:docMk/>
            <pc:sldMk cId="3455997041" sldId="276"/>
            <ac:spMk id="85" creationId="{AA12FCBC-EDB6-0597-E4CD-2A2A7B79D5B4}"/>
          </ac:spMkLst>
        </pc:spChg>
        <pc:spChg chg="mod">
          <ac:chgData name="Allan Chambers" userId="684cb5fb7ac551ee" providerId="LiveId" clId="{C09B0982-50D2-42DA-8867-927A5A757370}" dt="2025-03-31T21:00:34.701" v="4729" actId="164"/>
          <ac:spMkLst>
            <pc:docMk/>
            <pc:sldMk cId="3455997041" sldId="276"/>
            <ac:spMk id="86" creationId="{E641D7E8-23AC-FA66-2C0B-3014242899B5}"/>
          </ac:spMkLst>
        </pc:spChg>
        <pc:spChg chg="mod">
          <ac:chgData name="Allan Chambers" userId="684cb5fb7ac551ee" providerId="LiveId" clId="{C09B0982-50D2-42DA-8867-927A5A757370}" dt="2025-03-31T20:57:41.827" v="4700" actId="165"/>
          <ac:spMkLst>
            <pc:docMk/>
            <pc:sldMk cId="3455997041" sldId="276"/>
            <ac:spMk id="104" creationId="{7E0D7C1E-CBCA-A02B-9D88-6D5FD2AE5BFE}"/>
          </ac:spMkLst>
        </pc:spChg>
        <pc:spChg chg="mod topLvl">
          <ac:chgData name="Allan Chambers" userId="684cb5fb7ac551ee" providerId="LiveId" clId="{C09B0982-50D2-42DA-8867-927A5A757370}" dt="2025-03-31T21:00:34.701" v="4729" actId="164"/>
          <ac:spMkLst>
            <pc:docMk/>
            <pc:sldMk cId="3455997041" sldId="276"/>
            <ac:spMk id="117" creationId="{CAF170FA-47EB-1E7F-067F-CA9B6D8C7327}"/>
          </ac:spMkLst>
        </pc:spChg>
        <pc:grpChg chg="add mod">
          <ac:chgData name="Allan Chambers" userId="684cb5fb7ac551ee" providerId="LiveId" clId="{C09B0982-50D2-42DA-8867-927A5A757370}" dt="2025-03-31T21:00:34.701" v="4729" actId="164"/>
          <ac:grpSpMkLst>
            <pc:docMk/>
            <pc:sldMk cId="3455997041" sldId="276"/>
            <ac:grpSpMk id="2" creationId="{70EF88ED-5016-D60B-D6EF-4EDE8198B19A}"/>
          </ac:grpSpMkLst>
        </pc:grpChg>
        <pc:grpChg chg="mod">
          <ac:chgData name="Allan Chambers" userId="684cb5fb7ac551ee" providerId="LiveId" clId="{C09B0982-50D2-42DA-8867-927A5A757370}" dt="2025-03-31T21:00:34.701" v="4729" actId="164"/>
          <ac:grpSpMkLst>
            <pc:docMk/>
            <pc:sldMk cId="3455997041" sldId="276"/>
            <ac:grpSpMk id="76" creationId="{55094D9F-7E9A-7A2A-8B56-C37D8D8A6723}"/>
          </ac:grpSpMkLst>
        </pc:grpChg>
        <pc:grpChg chg="mod">
          <ac:chgData name="Allan Chambers" userId="684cb5fb7ac551ee" providerId="LiveId" clId="{C09B0982-50D2-42DA-8867-927A5A757370}" dt="2025-03-31T21:00:34.701" v="4729" actId="164"/>
          <ac:grpSpMkLst>
            <pc:docMk/>
            <pc:sldMk cId="3455997041" sldId="276"/>
            <ac:grpSpMk id="105" creationId="{A276EE6B-53C1-3BE4-0BE6-6D7E00DDF242}"/>
          </ac:grpSpMkLst>
        </pc:grpChg>
        <pc:grpChg chg="mod">
          <ac:chgData name="Allan Chambers" userId="684cb5fb7ac551ee" providerId="LiveId" clId="{C09B0982-50D2-42DA-8867-927A5A757370}" dt="2025-03-31T21:00:34.701" v="4729" actId="164"/>
          <ac:grpSpMkLst>
            <pc:docMk/>
            <pc:sldMk cId="3455997041" sldId="276"/>
            <ac:grpSpMk id="118" creationId="{CD2AF419-2704-7A00-36C9-BFAB7A623AF2}"/>
          </ac:grpSpMkLst>
        </pc:grpChg>
        <pc:picChg chg="mod">
          <ac:chgData name="Allan Chambers" userId="684cb5fb7ac551ee" providerId="LiveId" clId="{C09B0982-50D2-42DA-8867-927A5A757370}" dt="2025-03-31T20:56:27.733" v="4698" actId="208"/>
          <ac:picMkLst>
            <pc:docMk/>
            <pc:sldMk cId="3455997041" sldId="276"/>
            <ac:picMk id="100" creationId="{C934D327-234B-AF03-5C7E-9959B3B296F9}"/>
          </ac:picMkLst>
        </pc:picChg>
        <pc:picChg chg="mod">
          <ac:chgData name="Allan Chambers" userId="684cb5fb7ac551ee" providerId="LiveId" clId="{C09B0982-50D2-42DA-8867-927A5A757370}" dt="2025-03-31T21:00:34.701" v="4729" actId="164"/>
          <ac:picMkLst>
            <pc:docMk/>
            <pc:sldMk cId="3455997041" sldId="276"/>
            <ac:picMk id="138" creationId="{93098092-8D5B-CF28-56F3-A0AA4C23E426}"/>
          </ac:picMkLst>
        </pc:picChg>
        <pc:picChg chg="mod">
          <ac:chgData name="Allan Chambers" userId="684cb5fb7ac551ee" providerId="LiveId" clId="{C09B0982-50D2-42DA-8867-927A5A757370}" dt="2025-03-31T21:00:34.701" v="4729" actId="164"/>
          <ac:picMkLst>
            <pc:docMk/>
            <pc:sldMk cId="3455997041" sldId="276"/>
            <ac:picMk id="139" creationId="{9DEF85E1-C8F5-0FDE-ADCD-8AE96FB55424}"/>
          </ac:picMkLst>
        </pc:picChg>
        <pc:cxnChg chg="mod">
          <ac:chgData name="Allan Chambers" userId="684cb5fb7ac551ee" providerId="LiveId" clId="{C09B0982-50D2-42DA-8867-927A5A757370}" dt="2025-03-31T20:54:14.518" v="4680" actId="208"/>
          <ac:cxnSpMkLst>
            <pc:docMk/>
            <pc:sldMk cId="3455997041" sldId="276"/>
            <ac:cxnSpMk id="14" creationId="{E22EA882-3EBF-4AE6-4326-86FAC99ADD94}"/>
          </ac:cxnSpMkLst>
        </pc:cxnChg>
        <pc:cxnChg chg="mod">
          <ac:chgData name="Allan Chambers" userId="684cb5fb7ac551ee" providerId="LiveId" clId="{C09B0982-50D2-42DA-8867-927A5A757370}" dt="2025-03-31T20:55:45.214" v="4695" actId="208"/>
          <ac:cxnSpMkLst>
            <pc:docMk/>
            <pc:sldMk cId="3455997041" sldId="276"/>
            <ac:cxnSpMk id="16" creationId="{22967CAA-D380-0907-D14F-DD0288943293}"/>
          </ac:cxnSpMkLst>
        </pc:cxnChg>
        <pc:cxnChg chg="mod">
          <ac:chgData name="Allan Chambers" userId="684cb5fb7ac551ee" providerId="LiveId" clId="{C09B0982-50D2-42DA-8867-927A5A757370}" dt="2025-03-31T20:54:30.234" v="4684" actId="208"/>
          <ac:cxnSpMkLst>
            <pc:docMk/>
            <pc:sldMk cId="3455997041" sldId="276"/>
            <ac:cxnSpMk id="60" creationId="{FAF6AA87-4828-5EE6-5EC4-EF2E5214D45A}"/>
          </ac:cxnSpMkLst>
        </pc:cxnChg>
        <pc:cxnChg chg="mod">
          <ac:chgData name="Allan Chambers" userId="684cb5fb7ac551ee" providerId="LiveId" clId="{C09B0982-50D2-42DA-8867-927A5A757370}" dt="2025-03-31T20:54:26.091" v="4683" actId="208"/>
          <ac:cxnSpMkLst>
            <pc:docMk/>
            <pc:sldMk cId="3455997041" sldId="276"/>
            <ac:cxnSpMk id="66" creationId="{80979DAF-4862-AA43-868C-054BB6EBEBA6}"/>
          </ac:cxnSpMkLst>
        </pc:cxnChg>
        <pc:cxnChg chg="mod">
          <ac:chgData name="Allan Chambers" userId="684cb5fb7ac551ee" providerId="LiveId" clId="{C09B0982-50D2-42DA-8867-927A5A757370}" dt="2025-03-31T20:54:18.356" v="4681" actId="208"/>
          <ac:cxnSpMkLst>
            <pc:docMk/>
            <pc:sldMk cId="3455997041" sldId="276"/>
            <ac:cxnSpMk id="68" creationId="{674C44F0-5554-FB41-F4F4-75E35FBEE580}"/>
          </ac:cxnSpMkLst>
        </pc:cxnChg>
        <pc:cxnChg chg="mod">
          <ac:chgData name="Allan Chambers" userId="684cb5fb7ac551ee" providerId="LiveId" clId="{C09B0982-50D2-42DA-8867-927A5A757370}" dt="2025-03-31T20:54:59.176" v="4685" actId="208"/>
          <ac:cxnSpMkLst>
            <pc:docMk/>
            <pc:sldMk cId="3455997041" sldId="276"/>
            <ac:cxnSpMk id="70" creationId="{9CD00818-EC18-699E-3090-F4F0A082D192}"/>
          </ac:cxnSpMkLst>
        </pc:cxnChg>
        <pc:cxnChg chg="mod">
          <ac:chgData name="Allan Chambers" userId="684cb5fb7ac551ee" providerId="LiveId" clId="{C09B0982-50D2-42DA-8867-927A5A757370}" dt="2025-03-31T20:54:22.520" v="4682" actId="208"/>
          <ac:cxnSpMkLst>
            <pc:docMk/>
            <pc:sldMk cId="3455997041" sldId="276"/>
            <ac:cxnSpMk id="73" creationId="{2C0444D2-63CE-F33A-1250-73BF864A1E69}"/>
          </ac:cxnSpMkLst>
        </pc:cxnChg>
        <pc:cxnChg chg="mod">
          <ac:chgData name="Allan Chambers" userId="684cb5fb7ac551ee" providerId="LiveId" clId="{C09B0982-50D2-42DA-8867-927A5A757370}" dt="2025-03-31T20:55:15.669" v="4691" actId="208"/>
          <ac:cxnSpMkLst>
            <pc:docMk/>
            <pc:sldMk cId="3455997041" sldId="276"/>
            <ac:cxnSpMk id="78" creationId="{F4678F5D-39DD-3A5B-127E-73A280378ED9}"/>
          </ac:cxnSpMkLst>
        </pc:cxnChg>
        <pc:cxnChg chg="mod">
          <ac:chgData name="Allan Chambers" userId="684cb5fb7ac551ee" providerId="LiveId" clId="{C09B0982-50D2-42DA-8867-927A5A757370}" dt="2025-03-31T20:55:21.933" v="4692" actId="208"/>
          <ac:cxnSpMkLst>
            <pc:docMk/>
            <pc:sldMk cId="3455997041" sldId="276"/>
            <ac:cxnSpMk id="79" creationId="{1C457A52-E35A-D13F-648A-87A19D90801E}"/>
          </ac:cxnSpMkLst>
        </pc:cxnChg>
        <pc:cxnChg chg="mod">
          <ac:chgData name="Allan Chambers" userId="684cb5fb7ac551ee" providerId="LiveId" clId="{C09B0982-50D2-42DA-8867-927A5A757370}" dt="2025-03-31T20:55:12.375" v="4690" actId="208"/>
          <ac:cxnSpMkLst>
            <pc:docMk/>
            <pc:sldMk cId="3455997041" sldId="276"/>
            <ac:cxnSpMk id="80" creationId="{99B983C6-0359-F3B0-691B-6FD1B7C563C4}"/>
          </ac:cxnSpMkLst>
        </pc:cxnChg>
        <pc:cxnChg chg="mod">
          <ac:chgData name="Allan Chambers" userId="684cb5fb7ac551ee" providerId="LiveId" clId="{C09B0982-50D2-42DA-8867-927A5A757370}" dt="2025-03-31T20:55:08.807" v="4689" actId="208"/>
          <ac:cxnSpMkLst>
            <pc:docMk/>
            <pc:sldMk cId="3455997041" sldId="276"/>
            <ac:cxnSpMk id="81" creationId="{FB3D4058-B9B9-7128-4405-BAAF425C904D}"/>
          </ac:cxnSpMkLst>
        </pc:cxnChg>
        <pc:cxnChg chg="mod">
          <ac:chgData name="Allan Chambers" userId="684cb5fb7ac551ee" providerId="LiveId" clId="{C09B0982-50D2-42DA-8867-927A5A757370}" dt="2025-03-31T20:55:04.422" v="4688" actId="208"/>
          <ac:cxnSpMkLst>
            <pc:docMk/>
            <pc:sldMk cId="3455997041" sldId="276"/>
            <ac:cxnSpMk id="82" creationId="{5A3863AA-1619-AA95-7EB9-131F7122AD6C}"/>
          </ac:cxnSpMkLst>
        </pc:cxnChg>
      </pc:sldChg>
      <pc:sldChg chg="addSp modSp add mod">
        <pc:chgData name="Allan Chambers" userId="684cb5fb7ac551ee" providerId="LiveId" clId="{C09B0982-50D2-42DA-8867-927A5A757370}" dt="2025-03-31T21:30:29.001" v="5028" actId="207"/>
        <pc:sldMkLst>
          <pc:docMk/>
          <pc:sldMk cId="943375608" sldId="277"/>
        </pc:sldMkLst>
        <pc:spChg chg="add mod">
          <ac:chgData name="Allan Chambers" userId="684cb5fb7ac551ee" providerId="LiveId" clId="{C09B0982-50D2-42DA-8867-927A5A757370}" dt="2025-03-31T21:29:47.406" v="5027" actId="20577"/>
          <ac:spMkLst>
            <pc:docMk/>
            <pc:sldMk cId="943375608" sldId="277"/>
            <ac:spMk id="2" creationId="{EF2FAAC9-B8CA-D835-B58F-2AD0E0326EF3}"/>
          </ac:spMkLst>
        </pc:spChg>
        <pc:spChg chg="mod">
          <ac:chgData name="Allan Chambers" userId="684cb5fb7ac551ee" providerId="LiveId" clId="{C09B0982-50D2-42DA-8867-927A5A757370}" dt="2025-03-31T21:30:29.001" v="5028" actId="207"/>
          <ac:spMkLst>
            <pc:docMk/>
            <pc:sldMk cId="943375608" sldId="277"/>
            <ac:spMk id="87" creationId="{A35B98B9-AF50-6FA2-0D3F-F913ED304D27}"/>
          </ac:spMkLst>
        </pc:spChg>
        <pc:spChg chg="mod">
          <ac:chgData name="Allan Chambers" userId="684cb5fb7ac551ee" providerId="LiveId" clId="{C09B0982-50D2-42DA-8867-927A5A757370}" dt="2025-03-31T21:29:39.536" v="5022" actId="207"/>
          <ac:spMkLst>
            <pc:docMk/>
            <pc:sldMk cId="943375608" sldId="277"/>
            <ac:spMk id="89" creationId="{8D6EE469-1DF0-19DA-20F0-DF9BC9BF7A39}"/>
          </ac:spMkLst>
        </pc:spChg>
        <pc:spChg chg="mod">
          <ac:chgData name="Allan Chambers" userId="684cb5fb7ac551ee" providerId="LiveId" clId="{C09B0982-50D2-42DA-8867-927A5A757370}" dt="2025-03-31T21:29:35.583" v="5021" actId="207"/>
          <ac:spMkLst>
            <pc:docMk/>
            <pc:sldMk cId="943375608" sldId="277"/>
            <ac:spMk id="90" creationId="{54911208-6672-8FBA-CD2B-5239402E5DE2}"/>
          </ac:spMkLst>
        </pc:spChg>
      </pc:sldChg>
      <pc:sldChg chg="add del setBg">
        <pc:chgData name="Allan Chambers" userId="684cb5fb7ac551ee" providerId="LiveId" clId="{C09B0982-50D2-42DA-8867-927A5A757370}" dt="2025-03-31T20:35:27.302" v="4633" actId="47"/>
        <pc:sldMkLst>
          <pc:docMk/>
          <pc:sldMk cId="3502474183" sldId="277"/>
        </pc:sldMkLst>
      </pc:sldChg>
      <pc:sldChg chg="addSp delSp modSp add del mod">
        <pc:chgData name="Allan Chambers" userId="684cb5fb7ac551ee" providerId="LiveId" clId="{C09B0982-50D2-42DA-8867-927A5A757370}" dt="2025-03-31T21:16:25.245" v="4891" actId="20577"/>
        <pc:sldMkLst>
          <pc:docMk/>
          <pc:sldMk cId="2000355892" sldId="278"/>
        </pc:sldMkLst>
        <pc:spChg chg="mod">
          <ac:chgData name="Allan Chambers" userId="684cb5fb7ac551ee" providerId="LiveId" clId="{C09B0982-50D2-42DA-8867-927A5A757370}" dt="2025-03-31T21:01:06.873" v="4730" actId="165"/>
          <ac:spMkLst>
            <pc:docMk/>
            <pc:sldMk cId="2000355892" sldId="278"/>
            <ac:spMk id="5" creationId="{7445D979-C474-3D4E-56B2-8C762189DABD}"/>
          </ac:spMkLst>
        </pc:spChg>
        <pc:spChg chg="add mod">
          <ac:chgData name="Allan Chambers" userId="684cb5fb7ac551ee" providerId="LiveId" clId="{C09B0982-50D2-42DA-8867-927A5A757370}" dt="2025-03-31T21:16:25.245" v="4891" actId="20577"/>
          <ac:spMkLst>
            <pc:docMk/>
            <pc:sldMk cId="2000355892" sldId="278"/>
            <ac:spMk id="9" creationId="{D4916B9B-B6D8-1F35-078C-B201555A0FE6}"/>
          </ac:spMkLst>
        </pc:spChg>
        <pc:spChg chg="mod topLvl">
          <ac:chgData name="Allan Chambers" userId="684cb5fb7ac551ee" providerId="LiveId" clId="{C09B0982-50D2-42DA-8867-927A5A757370}" dt="2025-03-31T21:11:49.557" v="4832" actId="164"/>
          <ac:spMkLst>
            <pc:docMk/>
            <pc:sldMk cId="2000355892" sldId="278"/>
            <ac:spMk id="58" creationId="{CB5C8744-42F5-45EB-8EE4-95D69C7CBF3A}"/>
          </ac:spMkLst>
        </pc:spChg>
        <pc:spChg chg="mod">
          <ac:chgData name="Allan Chambers" userId="684cb5fb7ac551ee" providerId="LiveId" clId="{C09B0982-50D2-42DA-8867-927A5A757370}" dt="2025-03-31T21:11:49.557" v="4832" actId="164"/>
          <ac:spMkLst>
            <pc:docMk/>
            <pc:sldMk cId="2000355892" sldId="278"/>
            <ac:spMk id="84" creationId="{9AE2B046-C7A6-A4E6-9CEB-AE44EFD1D506}"/>
          </ac:spMkLst>
        </pc:spChg>
        <pc:spChg chg="mod topLvl">
          <ac:chgData name="Allan Chambers" userId="684cb5fb7ac551ee" providerId="LiveId" clId="{C09B0982-50D2-42DA-8867-927A5A757370}" dt="2025-03-31T21:11:49.557" v="4832" actId="164"/>
          <ac:spMkLst>
            <pc:docMk/>
            <pc:sldMk cId="2000355892" sldId="278"/>
            <ac:spMk id="85" creationId="{A626C756-6F0B-7E07-648C-3E64BC7E0CCA}"/>
          </ac:spMkLst>
        </pc:spChg>
        <pc:spChg chg="mod">
          <ac:chgData name="Allan Chambers" userId="684cb5fb7ac551ee" providerId="LiveId" clId="{C09B0982-50D2-42DA-8867-927A5A757370}" dt="2025-03-31T21:11:49.557" v="4832" actId="164"/>
          <ac:spMkLst>
            <pc:docMk/>
            <pc:sldMk cId="2000355892" sldId="278"/>
            <ac:spMk id="86" creationId="{9A157723-0D46-C8B8-0E44-CE6D22E4531C}"/>
          </ac:spMkLst>
        </pc:spChg>
        <pc:spChg chg="mod">
          <ac:chgData name="Allan Chambers" userId="684cb5fb7ac551ee" providerId="LiveId" clId="{C09B0982-50D2-42DA-8867-927A5A757370}" dt="2025-03-31T21:01:06.873" v="4730" actId="165"/>
          <ac:spMkLst>
            <pc:docMk/>
            <pc:sldMk cId="2000355892" sldId="278"/>
            <ac:spMk id="104" creationId="{0AEE9108-18C1-E2B3-D938-DC276E33C412}"/>
          </ac:spMkLst>
        </pc:spChg>
        <pc:spChg chg="mod topLvl">
          <ac:chgData name="Allan Chambers" userId="684cb5fb7ac551ee" providerId="LiveId" clId="{C09B0982-50D2-42DA-8867-927A5A757370}" dt="2025-03-31T21:11:49.557" v="4832" actId="164"/>
          <ac:spMkLst>
            <pc:docMk/>
            <pc:sldMk cId="2000355892" sldId="278"/>
            <ac:spMk id="117" creationId="{4083DDEE-886F-46CC-4795-EEE54F756D4A}"/>
          </ac:spMkLst>
        </pc:spChg>
        <pc:spChg chg="mod">
          <ac:chgData name="Allan Chambers" userId="684cb5fb7ac551ee" providerId="LiveId" clId="{C09B0982-50D2-42DA-8867-927A5A757370}" dt="2025-03-31T21:11:49.557" v="4832" actId="164"/>
          <ac:spMkLst>
            <pc:docMk/>
            <pc:sldMk cId="2000355892" sldId="278"/>
            <ac:spMk id="119" creationId="{AE377AC6-8CD7-604E-F2AE-692189997D3E}"/>
          </ac:spMkLst>
        </pc:spChg>
        <pc:picChg chg="mod">
          <ac:chgData name="Allan Chambers" userId="684cb5fb7ac551ee" providerId="LiveId" clId="{C09B0982-50D2-42DA-8867-927A5A757370}" dt="2025-03-31T21:11:49.557" v="4832" actId="164"/>
          <ac:picMkLst>
            <pc:docMk/>
            <pc:sldMk cId="2000355892" sldId="278"/>
            <ac:picMk id="101" creationId="{1A980F03-C225-A8C4-B4AA-883EA8B71A22}"/>
          </ac:picMkLst>
        </pc:picChg>
        <pc:picChg chg="mod">
          <ac:chgData name="Allan Chambers" userId="684cb5fb7ac551ee" providerId="LiveId" clId="{C09B0982-50D2-42DA-8867-927A5A757370}" dt="2025-03-31T21:11:49.557" v="4832" actId="164"/>
          <ac:picMkLst>
            <pc:docMk/>
            <pc:sldMk cId="2000355892" sldId="278"/>
            <ac:picMk id="137" creationId="{B71A430E-5001-A00C-5EE1-51FF537AA47D}"/>
          </ac:picMkLst>
        </pc:picChg>
        <pc:picChg chg="mod">
          <ac:chgData name="Allan Chambers" userId="684cb5fb7ac551ee" providerId="LiveId" clId="{C09B0982-50D2-42DA-8867-927A5A757370}" dt="2025-03-31T21:11:49.557" v="4832" actId="164"/>
          <ac:picMkLst>
            <pc:docMk/>
            <pc:sldMk cId="2000355892" sldId="278"/>
            <ac:picMk id="138" creationId="{A1532151-7794-3397-F2D0-E67234DC42AC}"/>
          </ac:picMkLst>
        </pc:picChg>
        <pc:picChg chg="mod">
          <ac:chgData name="Allan Chambers" userId="684cb5fb7ac551ee" providerId="LiveId" clId="{C09B0982-50D2-42DA-8867-927A5A757370}" dt="2025-03-31T21:11:49.557" v="4832" actId="164"/>
          <ac:picMkLst>
            <pc:docMk/>
            <pc:sldMk cId="2000355892" sldId="278"/>
            <ac:picMk id="139" creationId="{E880ECCF-6DC2-5B25-5C12-314AF6CD88BB}"/>
          </ac:picMkLst>
        </pc:picChg>
      </pc:sldChg>
      <pc:sldChg chg="add del">
        <pc:chgData name="Allan Chambers" userId="684cb5fb7ac551ee" providerId="LiveId" clId="{C09B0982-50D2-42DA-8867-927A5A757370}" dt="2025-03-31T20:35:34.145" v="4636" actId="47"/>
        <pc:sldMkLst>
          <pc:docMk/>
          <pc:sldMk cId="3877473365" sldId="278"/>
        </pc:sldMkLst>
      </pc:sldChg>
      <pc:sldChg chg="addSp delSp modSp add mod">
        <pc:chgData name="Allan Chambers" userId="684cb5fb7ac551ee" providerId="LiveId" clId="{C09B0982-50D2-42DA-8867-927A5A757370}" dt="2025-03-31T21:16:39.397" v="4898" actId="20577"/>
        <pc:sldMkLst>
          <pc:docMk/>
          <pc:sldMk cId="4025284809" sldId="279"/>
        </pc:sldMkLst>
        <pc:spChg chg="add mod">
          <ac:chgData name="Allan Chambers" userId="684cb5fb7ac551ee" providerId="LiveId" clId="{C09B0982-50D2-42DA-8867-927A5A757370}" dt="2025-03-31T21:16:39.397" v="4898" actId="20577"/>
          <ac:spMkLst>
            <pc:docMk/>
            <pc:sldMk cId="4025284809" sldId="279"/>
            <ac:spMk id="3" creationId="{4C049CE5-6B65-7E65-CA39-D83CFDA9B97E}"/>
          </ac:spMkLst>
        </pc:spChg>
        <pc:spChg chg="mod">
          <ac:chgData name="Allan Chambers" userId="684cb5fb7ac551ee" providerId="LiveId" clId="{C09B0982-50D2-42DA-8867-927A5A757370}" dt="2025-03-31T21:11:35.082" v="4831" actId="165"/>
          <ac:spMkLst>
            <pc:docMk/>
            <pc:sldMk cId="4025284809" sldId="279"/>
            <ac:spMk id="5" creationId="{08B0D939-508A-4344-1837-84887C66CAF8}"/>
          </ac:spMkLst>
        </pc:spChg>
        <pc:spChg chg="mod">
          <ac:chgData name="Allan Chambers" userId="684cb5fb7ac551ee" providerId="LiveId" clId="{C09B0982-50D2-42DA-8867-927A5A757370}" dt="2025-03-31T21:11:35.082" v="4831" actId="165"/>
          <ac:spMkLst>
            <pc:docMk/>
            <pc:sldMk cId="4025284809" sldId="279"/>
            <ac:spMk id="6" creationId="{9416DAE1-5AC8-89CF-F2AD-58AE46F57E13}"/>
          </ac:spMkLst>
        </pc:spChg>
        <pc:spChg chg="mod">
          <ac:chgData name="Allan Chambers" userId="684cb5fb7ac551ee" providerId="LiveId" clId="{C09B0982-50D2-42DA-8867-927A5A757370}" dt="2025-03-31T21:12:44.305" v="4842" actId="164"/>
          <ac:spMkLst>
            <pc:docMk/>
            <pc:sldMk cId="4025284809" sldId="279"/>
            <ac:spMk id="58" creationId="{3CD32836-E6E3-998F-BAE8-C2AEE0F0A1CF}"/>
          </ac:spMkLst>
        </pc:spChg>
        <pc:spChg chg="mod">
          <ac:chgData name="Allan Chambers" userId="684cb5fb7ac551ee" providerId="LiveId" clId="{C09B0982-50D2-42DA-8867-927A5A757370}" dt="2025-03-31T21:12:44.305" v="4842" actId="164"/>
          <ac:spMkLst>
            <pc:docMk/>
            <pc:sldMk cId="4025284809" sldId="279"/>
            <ac:spMk id="84" creationId="{C92E407B-D181-6B54-D97D-6B59DE785BFD}"/>
          </ac:spMkLst>
        </pc:spChg>
        <pc:spChg chg="mod topLvl">
          <ac:chgData name="Allan Chambers" userId="684cb5fb7ac551ee" providerId="LiveId" clId="{C09B0982-50D2-42DA-8867-927A5A757370}" dt="2025-03-31T21:12:44.305" v="4842" actId="164"/>
          <ac:spMkLst>
            <pc:docMk/>
            <pc:sldMk cId="4025284809" sldId="279"/>
            <ac:spMk id="85" creationId="{D259C3BC-C5F6-E9B8-C43A-379094BA8A1B}"/>
          </ac:spMkLst>
        </pc:spChg>
        <pc:spChg chg="mod topLvl">
          <ac:chgData name="Allan Chambers" userId="684cb5fb7ac551ee" providerId="LiveId" clId="{C09B0982-50D2-42DA-8867-927A5A757370}" dt="2025-03-31T21:12:44.305" v="4842" actId="164"/>
          <ac:spMkLst>
            <pc:docMk/>
            <pc:sldMk cId="4025284809" sldId="279"/>
            <ac:spMk id="86" creationId="{95759308-7309-744D-B1E8-261197B80DED}"/>
          </ac:spMkLst>
        </pc:spChg>
        <pc:spChg chg="add del mod">
          <ac:chgData name="Allan Chambers" userId="684cb5fb7ac551ee" providerId="LiveId" clId="{C09B0982-50D2-42DA-8867-927A5A757370}" dt="2025-03-31T21:12:44.305" v="4842" actId="164"/>
          <ac:spMkLst>
            <pc:docMk/>
            <pc:sldMk cId="4025284809" sldId="279"/>
            <ac:spMk id="88" creationId="{683D8A44-452E-3CC0-4A62-762E4A152853}"/>
          </ac:spMkLst>
        </pc:spChg>
        <pc:spChg chg="mod">
          <ac:chgData name="Allan Chambers" userId="684cb5fb7ac551ee" providerId="LiveId" clId="{C09B0982-50D2-42DA-8867-927A5A757370}" dt="2025-03-31T21:11:35.082" v="4831" actId="165"/>
          <ac:spMkLst>
            <pc:docMk/>
            <pc:sldMk cId="4025284809" sldId="279"/>
            <ac:spMk id="104" creationId="{722DAA69-51DD-D40C-98A1-A84D0AB46AE1}"/>
          </ac:spMkLst>
        </pc:spChg>
        <pc:spChg chg="mod topLvl">
          <ac:chgData name="Allan Chambers" userId="684cb5fb7ac551ee" providerId="LiveId" clId="{C09B0982-50D2-42DA-8867-927A5A757370}" dt="2025-03-31T21:12:44.305" v="4842" actId="164"/>
          <ac:spMkLst>
            <pc:docMk/>
            <pc:sldMk cId="4025284809" sldId="279"/>
            <ac:spMk id="117" creationId="{B4BEBA77-30F0-B181-D12A-5A4CC5DCDB41}"/>
          </ac:spMkLst>
        </pc:spChg>
        <pc:spChg chg="mod topLvl">
          <ac:chgData name="Allan Chambers" userId="684cb5fb7ac551ee" providerId="LiveId" clId="{C09B0982-50D2-42DA-8867-927A5A757370}" dt="2025-03-31T21:12:44.305" v="4842" actId="164"/>
          <ac:spMkLst>
            <pc:docMk/>
            <pc:sldMk cId="4025284809" sldId="279"/>
            <ac:spMk id="119" creationId="{701280A7-1971-EA96-AC57-8E6673A7940F}"/>
          </ac:spMkLst>
        </pc:spChg>
        <pc:grpChg chg="add del">
          <ac:chgData name="Allan Chambers" userId="684cb5fb7ac551ee" providerId="LiveId" clId="{C09B0982-50D2-42DA-8867-927A5A757370}" dt="2025-03-31T21:05:40.035" v="4758" actId="478"/>
          <ac:grpSpMkLst>
            <pc:docMk/>
            <pc:sldMk cId="4025284809" sldId="279"/>
            <ac:grpSpMk id="42" creationId="{8A83AE25-7BAE-8F9C-5366-758B56A43AB6}"/>
          </ac:grpSpMkLst>
        </pc:grpChg>
        <pc:picChg chg="mod">
          <ac:chgData name="Allan Chambers" userId="684cb5fb7ac551ee" providerId="LiveId" clId="{C09B0982-50D2-42DA-8867-927A5A757370}" dt="2025-03-31T21:12:44.305" v="4842" actId="164"/>
          <ac:picMkLst>
            <pc:docMk/>
            <pc:sldMk cId="4025284809" sldId="279"/>
            <ac:picMk id="101" creationId="{45B16411-D1F6-9B3D-0238-BF326D157434}"/>
          </ac:picMkLst>
        </pc:picChg>
        <pc:picChg chg="mod">
          <ac:chgData name="Allan Chambers" userId="684cb5fb7ac551ee" providerId="LiveId" clId="{C09B0982-50D2-42DA-8867-927A5A757370}" dt="2025-03-31T21:12:44.305" v="4842" actId="164"/>
          <ac:picMkLst>
            <pc:docMk/>
            <pc:sldMk cId="4025284809" sldId="279"/>
            <ac:picMk id="137" creationId="{5E219CF2-D863-B8CD-C63B-0BD9D855CC34}"/>
          </ac:picMkLst>
        </pc:picChg>
        <pc:picChg chg="mod">
          <ac:chgData name="Allan Chambers" userId="684cb5fb7ac551ee" providerId="LiveId" clId="{C09B0982-50D2-42DA-8867-927A5A757370}" dt="2025-03-31T21:12:44.305" v="4842" actId="164"/>
          <ac:picMkLst>
            <pc:docMk/>
            <pc:sldMk cId="4025284809" sldId="279"/>
            <ac:picMk id="138" creationId="{3657F5A9-C91D-9A16-B40F-398EB13C76EE}"/>
          </ac:picMkLst>
        </pc:picChg>
      </pc:sldChg>
      <pc:sldChg chg="addSp delSp modSp add mod">
        <pc:chgData name="Allan Chambers" userId="684cb5fb7ac551ee" providerId="LiveId" clId="{C09B0982-50D2-42DA-8867-927A5A757370}" dt="2025-03-31T21:19:35.504" v="4931" actId="338"/>
        <pc:sldMkLst>
          <pc:docMk/>
          <pc:sldMk cId="2603453843" sldId="280"/>
        </pc:sldMkLst>
        <pc:spChg chg="add mod">
          <ac:chgData name="Allan Chambers" userId="684cb5fb7ac551ee" providerId="LiveId" clId="{C09B0982-50D2-42DA-8867-927A5A757370}" dt="2025-03-31T21:17:51.912" v="4916" actId="20577"/>
          <ac:spMkLst>
            <pc:docMk/>
            <pc:sldMk cId="2603453843" sldId="280"/>
            <ac:spMk id="2" creationId="{8923817F-5A2C-514F-0A4F-DCF1C7A9BB98}"/>
          </ac:spMkLst>
        </pc:spChg>
        <pc:spChg chg="mod">
          <ac:chgData name="Allan Chambers" userId="684cb5fb7ac551ee" providerId="LiveId" clId="{C09B0982-50D2-42DA-8867-927A5A757370}" dt="2025-03-31T21:18:12.404" v="4920" actId="165"/>
          <ac:spMkLst>
            <pc:docMk/>
            <pc:sldMk cId="2603453843" sldId="280"/>
            <ac:spMk id="6" creationId="{02390401-E978-827C-6288-C38EF4CB36ED}"/>
          </ac:spMkLst>
        </pc:spChg>
        <pc:spChg chg="mod topLvl">
          <ac:chgData name="Allan Chambers" userId="684cb5fb7ac551ee" providerId="LiveId" clId="{C09B0982-50D2-42DA-8867-927A5A757370}" dt="2025-03-31T21:19:35.504" v="4931" actId="338"/>
          <ac:spMkLst>
            <pc:docMk/>
            <pc:sldMk cId="2603453843" sldId="280"/>
            <ac:spMk id="58" creationId="{3072053C-27AF-7483-8013-9768755054F6}"/>
          </ac:spMkLst>
        </pc:spChg>
        <pc:spChg chg="mod topLvl">
          <ac:chgData name="Allan Chambers" userId="684cb5fb7ac551ee" providerId="LiveId" clId="{C09B0982-50D2-42DA-8867-927A5A757370}" dt="2025-03-31T21:19:35.504" v="4931" actId="338"/>
          <ac:spMkLst>
            <pc:docMk/>
            <pc:sldMk cId="2603453843" sldId="280"/>
            <ac:spMk id="84" creationId="{931A36AB-7382-58CB-2004-41E2C2334635}"/>
          </ac:spMkLst>
        </pc:spChg>
        <pc:spChg chg="mod topLvl">
          <ac:chgData name="Allan Chambers" userId="684cb5fb7ac551ee" providerId="LiveId" clId="{C09B0982-50D2-42DA-8867-927A5A757370}" dt="2025-03-31T21:19:35.504" v="4931" actId="338"/>
          <ac:spMkLst>
            <pc:docMk/>
            <pc:sldMk cId="2603453843" sldId="280"/>
            <ac:spMk id="85" creationId="{4465F104-9F7B-0D89-9CDC-1688F2559089}"/>
          </ac:spMkLst>
        </pc:spChg>
        <pc:spChg chg="mod">
          <ac:chgData name="Allan Chambers" userId="684cb5fb7ac551ee" providerId="LiveId" clId="{C09B0982-50D2-42DA-8867-927A5A757370}" dt="2025-03-31T21:19:35.504" v="4931" actId="338"/>
          <ac:spMkLst>
            <pc:docMk/>
            <pc:sldMk cId="2603453843" sldId="280"/>
            <ac:spMk id="86" creationId="{3977025C-27AF-F36A-48A8-4BFF8D2F26C3}"/>
          </ac:spMkLst>
        </pc:spChg>
        <pc:spChg chg="mod topLvl">
          <ac:chgData name="Allan Chambers" userId="684cb5fb7ac551ee" providerId="LiveId" clId="{C09B0982-50D2-42DA-8867-927A5A757370}" dt="2025-03-31T21:19:35.504" v="4931" actId="338"/>
          <ac:spMkLst>
            <pc:docMk/>
            <pc:sldMk cId="2603453843" sldId="280"/>
            <ac:spMk id="87" creationId="{8F3840D8-9F8B-D987-FB14-5C6DABEFAF09}"/>
          </ac:spMkLst>
        </pc:spChg>
        <pc:spChg chg="mod topLvl">
          <ac:chgData name="Allan Chambers" userId="684cb5fb7ac551ee" providerId="LiveId" clId="{C09B0982-50D2-42DA-8867-927A5A757370}" dt="2025-03-31T21:19:35.504" v="4931" actId="338"/>
          <ac:spMkLst>
            <pc:docMk/>
            <pc:sldMk cId="2603453843" sldId="280"/>
            <ac:spMk id="88" creationId="{F9508C4F-49A1-B1F0-09FD-53BFD9E7FE57}"/>
          </ac:spMkLst>
        </pc:spChg>
        <pc:spChg chg="mod topLvl">
          <ac:chgData name="Allan Chambers" userId="684cb5fb7ac551ee" providerId="LiveId" clId="{C09B0982-50D2-42DA-8867-927A5A757370}" dt="2025-03-31T21:19:35.504" v="4931" actId="338"/>
          <ac:spMkLst>
            <pc:docMk/>
            <pc:sldMk cId="2603453843" sldId="280"/>
            <ac:spMk id="117" creationId="{F0742A03-D000-EEEE-95FF-F6FC98673255}"/>
          </ac:spMkLst>
        </pc:spChg>
        <pc:spChg chg="mod topLvl">
          <ac:chgData name="Allan Chambers" userId="684cb5fb7ac551ee" providerId="LiveId" clId="{C09B0982-50D2-42DA-8867-927A5A757370}" dt="2025-03-31T21:19:35.504" v="4931" actId="338"/>
          <ac:spMkLst>
            <pc:docMk/>
            <pc:sldMk cId="2603453843" sldId="280"/>
            <ac:spMk id="119" creationId="{848ACC5F-49EC-ADE8-EA87-1A7C22DE72AE}"/>
          </ac:spMkLst>
        </pc:spChg>
        <pc:picChg chg="mod">
          <ac:chgData name="Allan Chambers" userId="684cb5fb7ac551ee" providerId="LiveId" clId="{C09B0982-50D2-42DA-8867-927A5A757370}" dt="2025-03-31T21:19:35.504" v="4931" actId="338"/>
          <ac:picMkLst>
            <pc:docMk/>
            <pc:sldMk cId="2603453843" sldId="280"/>
            <ac:picMk id="101" creationId="{110DE1FA-77E6-17A9-04A9-330CFF10BE59}"/>
          </ac:picMkLst>
        </pc:picChg>
        <pc:picChg chg="mod">
          <ac:chgData name="Allan Chambers" userId="684cb5fb7ac551ee" providerId="LiveId" clId="{C09B0982-50D2-42DA-8867-927A5A757370}" dt="2025-03-31T21:19:35.504" v="4931" actId="338"/>
          <ac:picMkLst>
            <pc:docMk/>
            <pc:sldMk cId="2603453843" sldId="280"/>
            <ac:picMk id="139" creationId="{AB025324-93CD-8636-B591-87E0F92989FF}"/>
          </ac:picMkLst>
        </pc:picChg>
      </pc:sldChg>
      <pc:sldChg chg="addSp delSp modSp add mod">
        <pc:chgData name="Allan Chambers" userId="684cb5fb7ac551ee" providerId="LiveId" clId="{C09B0982-50D2-42DA-8867-927A5A757370}" dt="2025-03-31T21:21:21.412" v="4951" actId="20577"/>
        <pc:sldMkLst>
          <pc:docMk/>
          <pc:sldMk cId="1616228163" sldId="281"/>
        </pc:sldMkLst>
        <pc:spChg chg="add mod">
          <ac:chgData name="Allan Chambers" userId="684cb5fb7ac551ee" providerId="LiveId" clId="{C09B0982-50D2-42DA-8867-927A5A757370}" dt="2025-03-31T21:21:21.412" v="4951" actId="20577"/>
          <ac:spMkLst>
            <pc:docMk/>
            <pc:sldMk cId="1616228163" sldId="281"/>
            <ac:spMk id="2" creationId="{F9EE87E4-E5CB-5F81-EA89-05867F773CEE}"/>
          </ac:spMkLst>
        </pc:spChg>
        <pc:spChg chg="mod">
          <ac:chgData name="Allan Chambers" userId="684cb5fb7ac551ee" providerId="LiveId" clId="{C09B0982-50D2-42DA-8867-927A5A757370}" dt="2025-03-31T21:19:57.598" v="4932" actId="165"/>
          <ac:spMkLst>
            <pc:docMk/>
            <pc:sldMk cId="1616228163" sldId="281"/>
            <ac:spMk id="5" creationId="{8FB11FFB-8E06-ED46-509E-A1C051FCB361}"/>
          </ac:spMkLst>
        </pc:spChg>
        <pc:spChg chg="mod">
          <ac:chgData name="Allan Chambers" userId="684cb5fb7ac551ee" providerId="LiveId" clId="{C09B0982-50D2-42DA-8867-927A5A757370}" dt="2025-03-31T21:21:14.711" v="4950" actId="164"/>
          <ac:spMkLst>
            <pc:docMk/>
            <pc:sldMk cId="1616228163" sldId="281"/>
            <ac:spMk id="58" creationId="{019B7617-0EFF-E29A-B617-C6AD223B1412}"/>
          </ac:spMkLst>
        </pc:spChg>
        <pc:spChg chg="mod topLvl">
          <ac:chgData name="Allan Chambers" userId="684cb5fb7ac551ee" providerId="LiveId" clId="{C09B0982-50D2-42DA-8867-927A5A757370}" dt="2025-03-31T21:21:14.711" v="4950" actId="164"/>
          <ac:spMkLst>
            <pc:docMk/>
            <pc:sldMk cId="1616228163" sldId="281"/>
            <ac:spMk id="84" creationId="{CC031890-556E-C96A-E4B7-D56D6C5A4330}"/>
          </ac:spMkLst>
        </pc:spChg>
        <pc:spChg chg="mod">
          <ac:chgData name="Allan Chambers" userId="684cb5fb7ac551ee" providerId="LiveId" clId="{C09B0982-50D2-42DA-8867-927A5A757370}" dt="2025-03-31T21:21:14.711" v="4950" actId="164"/>
          <ac:spMkLst>
            <pc:docMk/>
            <pc:sldMk cId="1616228163" sldId="281"/>
            <ac:spMk id="85" creationId="{F0A29460-A4CB-CF72-32A3-88948E014931}"/>
          </ac:spMkLst>
        </pc:spChg>
        <pc:spChg chg="mod">
          <ac:chgData name="Allan Chambers" userId="684cb5fb7ac551ee" providerId="LiveId" clId="{C09B0982-50D2-42DA-8867-927A5A757370}" dt="2025-03-31T21:21:14.711" v="4950" actId="164"/>
          <ac:spMkLst>
            <pc:docMk/>
            <pc:sldMk cId="1616228163" sldId="281"/>
            <ac:spMk id="86" creationId="{DD81D4E2-FC66-1860-108A-7FF4EB99D07D}"/>
          </ac:spMkLst>
        </pc:spChg>
        <pc:spChg chg="mod topLvl">
          <ac:chgData name="Allan Chambers" userId="684cb5fb7ac551ee" providerId="LiveId" clId="{C09B0982-50D2-42DA-8867-927A5A757370}" dt="2025-03-31T21:21:14.711" v="4950" actId="164"/>
          <ac:spMkLst>
            <pc:docMk/>
            <pc:sldMk cId="1616228163" sldId="281"/>
            <ac:spMk id="87" creationId="{F763C48B-BE33-1B03-B456-1909FE5F718D}"/>
          </ac:spMkLst>
        </pc:spChg>
        <pc:spChg chg="mod topLvl">
          <ac:chgData name="Allan Chambers" userId="684cb5fb7ac551ee" providerId="LiveId" clId="{C09B0982-50D2-42DA-8867-927A5A757370}" dt="2025-03-31T21:21:14.711" v="4950" actId="164"/>
          <ac:spMkLst>
            <pc:docMk/>
            <pc:sldMk cId="1616228163" sldId="281"/>
            <ac:spMk id="88" creationId="{238262A4-7317-3C62-AA8D-E0ADA24A133E}"/>
          </ac:spMkLst>
        </pc:spChg>
        <pc:spChg chg="mod topLvl">
          <ac:chgData name="Allan Chambers" userId="684cb5fb7ac551ee" providerId="LiveId" clId="{C09B0982-50D2-42DA-8867-927A5A757370}" dt="2025-03-31T21:21:14.711" v="4950" actId="164"/>
          <ac:spMkLst>
            <pc:docMk/>
            <pc:sldMk cId="1616228163" sldId="281"/>
            <ac:spMk id="91" creationId="{57489197-8947-C63C-2D44-43041B7AEA76}"/>
          </ac:spMkLst>
        </pc:spChg>
        <pc:spChg chg="mod">
          <ac:chgData name="Allan Chambers" userId="684cb5fb7ac551ee" providerId="LiveId" clId="{C09B0982-50D2-42DA-8867-927A5A757370}" dt="2025-03-31T21:19:57.598" v="4932" actId="165"/>
          <ac:spMkLst>
            <pc:docMk/>
            <pc:sldMk cId="1616228163" sldId="281"/>
            <ac:spMk id="104" creationId="{B6287B00-3C7D-F569-D44A-D9649186A5AB}"/>
          </ac:spMkLst>
        </pc:spChg>
        <pc:spChg chg="mod">
          <ac:chgData name="Allan Chambers" userId="684cb5fb7ac551ee" providerId="LiveId" clId="{C09B0982-50D2-42DA-8867-927A5A757370}" dt="2025-03-31T21:21:14.711" v="4950" actId="164"/>
          <ac:spMkLst>
            <pc:docMk/>
            <pc:sldMk cId="1616228163" sldId="281"/>
            <ac:spMk id="117" creationId="{7A48E2B4-DB8E-BA46-BCDE-DCF2C90831E0}"/>
          </ac:spMkLst>
        </pc:spChg>
        <pc:spChg chg="mod topLvl">
          <ac:chgData name="Allan Chambers" userId="684cb5fb7ac551ee" providerId="LiveId" clId="{C09B0982-50D2-42DA-8867-927A5A757370}" dt="2025-03-31T21:21:14.711" v="4950" actId="164"/>
          <ac:spMkLst>
            <pc:docMk/>
            <pc:sldMk cId="1616228163" sldId="281"/>
            <ac:spMk id="119" creationId="{15F3CDC0-E77C-3F0B-C4E8-3352C4EC62F1}"/>
          </ac:spMkLst>
        </pc:spChg>
      </pc:sldChg>
      <pc:sldChg chg="addSp delSp modSp add mod">
        <pc:chgData name="Allan Chambers" userId="684cb5fb7ac551ee" providerId="LiveId" clId="{C09B0982-50D2-42DA-8867-927A5A757370}" dt="2025-03-31T21:24:49.142" v="4987" actId="20577"/>
        <pc:sldMkLst>
          <pc:docMk/>
          <pc:sldMk cId="171544330" sldId="282"/>
        </pc:sldMkLst>
        <pc:spChg chg="add mod">
          <ac:chgData name="Allan Chambers" userId="684cb5fb7ac551ee" providerId="LiveId" clId="{C09B0982-50D2-42DA-8867-927A5A757370}" dt="2025-03-31T21:24:49.142" v="4987" actId="20577"/>
          <ac:spMkLst>
            <pc:docMk/>
            <pc:sldMk cId="171544330" sldId="282"/>
            <ac:spMk id="2" creationId="{283D1496-ECDE-FB7B-A9DF-96915BE44E01}"/>
          </ac:spMkLst>
        </pc:spChg>
        <pc:spChg chg="mod">
          <ac:chgData name="Allan Chambers" userId="684cb5fb7ac551ee" providerId="LiveId" clId="{C09B0982-50D2-42DA-8867-927A5A757370}" dt="2025-03-31T21:21:41.785" v="4952" actId="165"/>
          <ac:spMkLst>
            <pc:docMk/>
            <pc:sldMk cId="171544330" sldId="282"/>
            <ac:spMk id="5" creationId="{25D0754C-554D-A9AD-4A27-4A787A86606F}"/>
          </ac:spMkLst>
        </pc:spChg>
        <pc:spChg chg="mod">
          <ac:chgData name="Allan Chambers" userId="684cb5fb7ac551ee" providerId="LiveId" clId="{C09B0982-50D2-42DA-8867-927A5A757370}" dt="2025-03-31T21:21:41.785" v="4952" actId="165"/>
          <ac:spMkLst>
            <pc:docMk/>
            <pc:sldMk cId="171544330" sldId="282"/>
            <ac:spMk id="6" creationId="{B67973A8-5ED5-83CC-5E68-788C2A6F7A9B}"/>
          </ac:spMkLst>
        </pc:spChg>
        <pc:spChg chg="mod topLvl">
          <ac:chgData name="Allan Chambers" userId="684cb5fb7ac551ee" providerId="LiveId" clId="{C09B0982-50D2-42DA-8867-927A5A757370}" dt="2025-03-31T21:21:41.785" v="4952" actId="165"/>
          <ac:spMkLst>
            <pc:docMk/>
            <pc:sldMk cId="171544330" sldId="282"/>
            <ac:spMk id="84" creationId="{C4EBB86B-EEAE-0A22-55B7-4CC59060B6A5}"/>
          </ac:spMkLst>
        </pc:spChg>
        <pc:spChg chg="mod topLvl">
          <ac:chgData name="Allan Chambers" userId="684cb5fb7ac551ee" providerId="LiveId" clId="{C09B0982-50D2-42DA-8867-927A5A757370}" dt="2025-03-31T21:21:41.785" v="4952" actId="165"/>
          <ac:spMkLst>
            <pc:docMk/>
            <pc:sldMk cId="171544330" sldId="282"/>
            <ac:spMk id="85" creationId="{DF53FBF1-9DFB-8D98-0283-DD0B7A731177}"/>
          </ac:spMkLst>
        </pc:spChg>
        <pc:spChg chg="mod topLvl">
          <ac:chgData name="Allan Chambers" userId="684cb5fb7ac551ee" providerId="LiveId" clId="{C09B0982-50D2-42DA-8867-927A5A757370}" dt="2025-03-31T21:22:13.019" v="4958" actId="207"/>
          <ac:spMkLst>
            <pc:docMk/>
            <pc:sldMk cId="171544330" sldId="282"/>
            <ac:spMk id="87" creationId="{63C8595E-B71F-1E76-B9A6-D0939D39FA08}"/>
          </ac:spMkLst>
        </pc:spChg>
        <pc:spChg chg="mod topLvl">
          <ac:chgData name="Allan Chambers" userId="684cb5fb7ac551ee" providerId="LiveId" clId="{C09B0982-50D2-42DA-8867-927A5A757370}" dt="2025-03-31T21:21:41.785" v="4952" actId="165"/>
          <ac:spMkLst>
            <pc:docMk/>
            <pc:sldMk cId="171544330" sldId="282"/>
            <ac:spMk id="88" creationId="{8675D912-5B9A-5C11-7F57-D7297F6ACBF4}"/>
          </ac:spMkLst>
        </pc:spChg>
        <pc:spChg chg="mod topLvl">
          <ac:chgData name="Allan Chambers" userId="684cb5fb7ac551ee" providerId="LiveId" clId="{C09B0982-50D2-42DA-8867-927A5A757370}" dt="2025-03-31T21:22:20.091" v="4959" actId="207"/>
          <ac:spMkLst>
            <pc:docMk/>
            <pc:sldMk cId="171544330" sldId="282"/>
            <ac:spMk id="91" creationId="{73BB2E07-8A84-E6C2-8ADD-B24F26B4B4D6}"/>
          </ac:spMkLst>
        </pc:spChg>
        <pc:spChg chg="mod">
          <ac:chgData name="Allan Chambers" userId="684cb5fb7ac551ee" providerId="LiveId" clId="{C09B0982-50D2-42DA-8867-927A5A757370}" dt="2025-03-31T21:22:26.543" v="4960" actId="207"/>
          <ac:spMkLst>
            <pc:docMk/>
            <pc:sldMk cId="171544330" sldId="282"/>
            <ac:spMk id="92" creationId="{12467BD3-3D75-6FDB-A996-561CBBCCEF0A}"/>
          </ac:spMkLst>
        </pc:spChg>
        <pc:spChg chg="mod topLvl">
          <ac:chgData name="Allan Chambers" userId="684cb5fb7ac551ee" providerId="LiveId" clId="{C09B0982-50D2-42DA-8867-927A5A757370}" dt="2025-03-31T21:21:41.785" v="4952" actId="165"/>
          <ac:spMkLst>
            <pc:docMk/>
            <pc:sldMk cId="171544330" sldId="282"/>
            <ac:spMk id="117" creationId="{1D46E66F-CC98-DB95-687F-A4203924CCEB}"/>
          </ac:spMkLst>
        </pc:spChg>
      </pc:sldChg>
      <pc:sldChg chg="addSp delSp modSp add mod">
        <pc:chgData name="Allan Chambers" userId="684cb5fb7ac551ee" providerId="LiveId" clId="{C09B0982-50D2-42DA-8867-927A5A757370}" dt="2025-03-31T21:48:57.096" v="5334" actId="1035"/>
        <pc:sldMkLst>
          <pc:docMk/>
          <pc:sldMk cId="3598973728" sldId="283"/>
        </pc:sldMkLst>
      </pc:sldChg>
      <pc:sldChg chg="addSp delSp modSp add mod">
        <pc:chgData name="Allan Chambers" userId="684cb5fb7ac551ee" providerId="LiveId" clId="{C09B0982-50D2-42DA-8867-927A5A757370}" dt="2025-03-31T22:04:17" v="5550" actId="1038"/>
        <pc:sldMkLst>
          <pc:docMk/>
          <pc:sldMk cId="1622861293" sldId="284"/>
        </pc:sldMkLst>
        <pc:spChg chg="mod">
          <ac:chgData name="Allan Chambers" userId="684cb5fb7ac551ee" providerId="LiveId" clId="{C09B0982-50D2-42DA-8867-927A5A757370}" dt="2025-03-31T21:27:08.157" v="5004" actId="164"/>
          <ac:spMkLst>
            <pc:docMk/>
            <pc:sldMk cId="1622861293" sldId="284"/>
            <ac:spMk id="58" creationId="{473CC14A-BA4A-163B-3462-55A9FB125B2F}"/>
          </ac:spMkLst>
        </pc:spChg>
        <pc:spChg chg="mod">
          <ac:chgData name="Allan Chambers" userId="684cb5fb7ac551ee" providerId="LiveId" clId="{C09B0982-50D2-42DA-8867-927A5A757370}" dt="2025-03-31T21:27:08.157" v="5004" actId="164"/>
          <ac:spMkLst>
            <pc:docMk/>
            <pc:sldMk cId="1622861293" sldId="284"/>
            <ac:spMk id="84" creationId="{52640CA3-CAA7-2C74-ECA5-222A590E629A}"/>
          </ac:spMkLst>
        </pc:spChg>
        <pc:spChg chg="mod">
          <ac:chgData name="Allan Chambers" userId="684cb5fb7ac551ee" providerId="LiveId" clId="{C09B0982-50D2-42DA-8867-927A5A757370}" dt="2025-03-31T21:27:08.157" v="5004" actId="164"/>
          <ac:spMkLst>
            <pc:docMk/>
            <pc:sldMk cId="1622861293" sldId="284"/>
            <ac:spMk id="85" creationId="{58EA175C-9B00-3A5C-ACC8-F23CE534B963}"/>
          </ac:spMkLst>
        </pc:spChg>
        <pc:spChg chg="mod">
          <ac:chgData name="Allan Chambers" userId="684cb5fb7ac551ee" providerId="LiveId" clId="{C09B0982-50D2-42DA-8867-927A5A757370}" dt="2025-03-31T21:27:08.157" v="5004" actId="164"/>
          <ac:spMkLst>
            <pc:docMk/>
            <pc:sldMk cId="1622861293" sldId="284"/>
            <ac:spMk id="86" creationId="{65BA7C04-7E66-AE00-33A9-CF7CA67CECCE}"/>
          </ac:spMkLst>
        </pc:spChg>
        <pc:spChg chg="mod">
          <ac:chgData name="Allan Chambers" userId="684cb5fb7ac551ee" providerId="LiveId" clId="{C09B0982-50D2-42DA-8867-927A5A757370}" dt="2025-03-31T21:27:08.157" v="5004" actId="164"/>
          <ac:spMkLst>
            <pc:docMk/>
            <pc:sldMk cId="1622861293" sldId="284"/>
            <ac:spMk id="87" creationId="{FD65649B-F316-F104-4B8B-FA61000AE491}"/>
          </ac:spMkLst>
        </pc:spChg>
        <pc:spChg chg="mod">
          <ac:chgData name="Allan Chambers" userId="684cb5fb7ac551ee" providerId="LiveId" clId="{C09B0982-50D2-42DA-8867-927A5A757370}" dt="2025-03-31T21:27:08.157" v="5004" actId="164"/>
          <ac:spMkLst>
            <pc:docMk/>
            <pc:sldMk cId="1622861293" sldId="284"/>
            <ac:spMk id="88" creationId="{9893561D-C33D-445A-991F-51976026127A}"/>
          </ac:spMkLst>
        </pc:spChg>
        <pc:spChg chg="mod">
          <ac:chgData name="Allan Chambers" userId="684cb5fb7ac551ee" providerId="LiveId" clId="{C09B0982-50D2-42DA-8867-927A5A757370}" dt="2025-03-31T21:27:08.157" v="5004" actId="164"/>
          <ac:spMkLst>
            <pc:docMk/>
            <pc:sldMk cId="1622861293" sldId="284"/>
            <ac:spMk id="91" creationId="{FBFDBB88-1C83-5F52-A5BA-53A78F6DFB15}"/>
          </ac:spMkLst>
        </pc:spChg>
        <pc:spChg chg="mod">
          <ac:chgData name="Allan Chambers" userId="684cb5fb7ac551ee" providerId="LiveId" clId="{C09B0982-50D2-42DA-8867-927A5A757370}" dt="2025-03-31T21:50:50.286" v="5337" actId="207"/>
          <ac:spMkLst>
            <pc:docMk/>
            <pc:sldMk cId="1622861293" sldId="284"/>
            <ac:spMk id="92" creationId="{F88E41F0-B532-2CC0-0787-BA95D1D2FAF9}"/>
          </ac:spMkLst>
        </pc:spChg>
        <pc:spChg chg="mod">
          <ac:chgData name="Allan Chambers" userId="684cb5fb7ac551ee" providerId="LiveId" clId="{C09B0982-50D2-42DA-8867-927A5A757370}" dt="2025-03-31T21:27:08.157" v="5004" actId="164"/>
          <ac:spMkLst>
            <pc:docMk/>
            <pc:sldMk cId="1622861293" sldId="284"/>
            <ac:spMk id="117" creationId="{9520A63D-4004-6721-496F-0FE96B2CA527}"/>
          </ac:spMkLst>
        </pc:spChg>
        <pc:spChg chg="mod">
          <ac:chgData name="Allan Chambers" userId="684cb5fb7ac551ee" providerId="LiveId" clId="{C09B0982-50D2-42DA-8867-927A5A757370}" dt="2025-03-31T21:27:08.157" v="5004" actId="164"/>
          <ac:spMkLst>
            <pc:docMk/>
            <pc:sldMk cId="1622861293" sldId="284"/>
            <ac:spMk id="119" creationId="{4FA2C63E-8EA7-E1BB-1E97-4833372E476A}"/>
          </ac:spMkLst>
        </pc:spChg>
      </pc:sldChg>
      <pc:sldChg chg="addSp delSp modSp add mod ord">
        <pc:chgData name="Allan Chambers" userId="684cb5fb7ac551ee" providerId="LiveId" clId="{C09B0982-50D2-42DA-8867-927A5A757370}" dt="2025-03-31T21:29:03.190" v="5020" actId="164"/>
        <pc:sldMkLst>
          <pc:docMk/>
          <pc:sldMk cId="1202325052" sldId="285"/>
        </pc:sldMkLst>
        <pc:spChg chg="add mod">
          <ac:chgData name="Allan Chambers" userId="684cb5fb7ac551ee" providerId="LiveId" clId="{C09B0982-50D2-42DA-8867-927A5A757370}" dt="2025-03-31T21:29:03.190" v="5020" actId="164"/>
          <ac:spMkLst>
            <pc:docMk/>
            <pc:sldMk cId="1202325052" sldId="285"/>
            <ac:spMk id="2" creationId="{85E94A7C-F897-E483-B15A-130983DEEF71}"/>
          </ac:spMkLst>
        </pc:spChg>
        <pc:spChg chg="mod">
          <ac:chgData name="Allan Chambers" userId="684cb5fb7ac551ee" providerId="LiveId" clId="{C09B0982-50D2-42DA-8867-927A5A757370}" dt="2025-03-31T21:26:28.637" v="5003" actId="165"/>
          <ac:spMkLst>
            <pc:docMk/>
            <pc:sldMk cId="1202325052" sldId="285"/>
            <ac:spMk id="5" creationId="{8D9AF6A0-31C2-0E00-A77C-1FCA0415E5C6}"/>
          </ac:spMkLst>
        </pc:spChg>
        <pc:spChg chg="mod">
          <ac:chgData name="Allan Chambers" userId="684cb5fb7ac551ee" providerId="LiveId" clId="{C09B0982-50D2-42DA-8867-927A5A757370}" dt="2025-03-31T21:26:28.637" v="5003" actId="165"/>
          <ac:spMkLst>
            <pc:docMk/>
            <pc:sldMk cId="1202325052" sldId="285"/>
            <ac:spMk id="6" creationId="{63BD8FCB-09E0-F6EB-BB4B-3F6C7752703B}"/>
          </ac:spMkLst>
        </pc:spChg>
        <pc:spChg chg="mod topLvl">
          <ac:chgData name="Allan Chambers" userId="684cb5fb7ac551ee" providerId="LiveId" clId="{C09B0982-50D2-42DA-8867-927A5A757370}" dt="2025-03-31T21:29:03.190" v="5020" actId="164"/>
          <ac:spMkLst>
            <pc:docMk/>
            <pc:sldMk cId="1202325052" sldId="285"/>
            <ac:spMk id="85" creationId="{E6490EF0-A8E7-34E0-45D8-6FC8A7C796E1}"/>
          </ac:spMkLst>
        </pc:spChg>
        <pc:spChg chg="mod topLvl">
          <ac:chgData name="Allan Chambers" userId="684cb5fb7ac551ee" providerId="LiveId" clId="{C09B0982-50D2-42DA-8867-927A5A757370}" dt="2025-03-31T21:29:03.190" v="5020" actId="164"/>
          <ac:spMkLst>
            <pc:docMk/>
            <pc:sldMk cId="1202325052" sldId="285"/>
            <ac:spMk id="86" creationId="{6EFE3525-8C77-0671-66E6-C3068834BAF3}"/>
          </ac:spMkLst>
        </pc:spChg>
        <pc:spChg chg="mod topLvl">
          <ac:chgData name="Allan Chambers" userId="684cb5fb7ac551ee" providerId="LiveId" clId="{C09B0982-50D2-42DA-8867-927A5A757370}" dt="2025-03-31T21:29:03.190" v="5020" actId="164"/>
          <ac:spMkLst>
            <pc:docMk/>
            <pc:sldMk cId="1202325052" sldId="285"/>
            <ac:spMk id="87" creationId="{197C4999-F948-4EC2-CCD2-CEA39F25D5D7}"/>
          </ac:spMkLst>
        </pc:spChg>
        <pc:spChg chg="mod topLvl">
          <ac:chgData name="Allan Chambers" userId="684cb5fb7ac551ee" providerId="LiveId" clId="{C09B0982-50D2-42DA-8867-927A5A757370}" dt="2025-03-31T21:29:03.190" v="5020" actId="164"/>
          <ac:spMkLst>
            <pc:docMk/>
            <pc:sldMk cId="1202325052" sldId="285"/>
            <ac:spMk id="88" creationId="{157D7455-3623-F067-8F01-AE0921CD49A7}"/>
          </ac:spMkLst>
        </pc:spChg>
        <pc:spChg chg="mod topLvl">
          <ac:chgData name="Allan Chambers" userId="684cb5fb7ac551ee" providerId="LiveId" clId="{C09B0982-50D2-42DA-8867-927A5A757370}" dt="2025-03-31T21:29:03.190" v="5020" actId="164"/>
          <ac:spMkLst>
            <pc:docMk/>
            <pc:sldMk cId="1202325052" sldId="285"/>
            <ac:spMk id="90" creationId="{E29E1EE5-D03B-B8DC-59FC-65D3D15EA1D9}"/>
          </ac:spMkLst>
        </pc:spChg>
        <pc:spChg chg="mod topLvl">
          <ac:chgData name="Allan Chambers" userId="684cb5fb7ac551ee" providerId="LiveId" clId="{C09B0982-50D2-42DA-8867-927A5A757370}" dt="2025-03-31T21:29:03.190" v="5020" actId="164"/>
          <ac:spMkLst>
            <pc:docMk/>
            <pc:sldMk cId="1202325052" sldId="285"/>
            <ac:spMk id="91" creationId="{FF783AA8-6150-02BC-AB96-EAA33F9A3E14}"/>
          </ac:spMkLst>
        </pc:spChg>
        <pc:spChg chg="mod">
          <ac:chgData name="Allan Chambers" userId="684cb5fb7ac551ee" providerId="LiveId" clId="{C09B0982-50D2-42DA-8867-927A5A757370}" dt="2025-03-31T21:29:03.190" v="5020" actId="164"/>
          <ac:spMkLst>
            <pc:docMk/>
            <pc:sldMk cId="1202325052" sldId="285"/>
            <ac:spMk id="92" creationId="{F48F90AB-BBE9-1C38-2540-CA48E7C9ECB8}"/>
          </ac:spMkLst>
        </pc:spChg>
        <pc:spChg chg="mod">
          <ac:chgData name="Allan Chambers" userId="684cb5fb7ac551ee" providerId="LiveId" clId="{C09B0982-50D2-42DA-8867-927A5A757370}" dt="2025-03-31T21:26:28.637" v="5003" actId="165"/>
          <ac:spMkLst>
            <pc:docMk/>
            <pc:sldMk cId="1202325052" sldId="285"/>
            <ac:spMk id="104" creationId="{134BD74A-01E4-2473-41A6-0AD6AB1355EF}"/>
          </ac:spMkLst>
        </pc:spChg>
        <pc:spChg chg="mod">
          <ac:chgData name="Allan Chambers" userId="684cb5fb7ac551ee" providerId="LiveId" clId="{C09B0982-50D2-42DA-8867-927A5A757370}" dt="2025-03-31T21:29:03.190" v="5020" actId="164"/>
          <ac:spMkLst>
            <pc:docMk/>
            <pc:sldMk cId="1202325052" sldId="285"/>
            <ac:spMk id="117" creationId="{5628F1F0-2C27-C65F-13CB-F8D88041ED6C}"/>
          </ac:spMkLst>
        </pc:spChg>
        <pc:spChg chg="mod">
          <ac:chgData name="Allan Chambers" userId="684cb5fb7ac551ee" providerId="LiveId" clId="{C09B0982-50D2-42DA-8867-927A5A757370}" dt="2025-03-31T21:29:03.190" v="5020" actId="164"/>
          <ac:spMkLst>
            <pc:docMk/>
            <pc:sldMk cId="1202325052" sldId="285"/>
            <ac:spMk id="119" creationId="{6B88F923-D407-2EEF-D664-2A674C57141F}"/>
          </ac:spMkLst>
        </pc:spChg>
      </pc:sldChg>
      <pc:sldChg chg="addSp delSp modSp add mod">
        <pc:chgData name="Allan Chambers" userId="684cb5fb7ac551ee" providerId="LiveId" clId="{C09B0982-50D2-42DA-8867-927A5A757370}" dt="2025-03-31T22:09:41.254" v="5592" actId="14100"/>
        <pc:sldMkLst>
          <pc:docMk/>
          <pc:sldMk cId="1436580793" sldId="286"/>
        </pc:sldMkLst>
        <pc:spChg chg="add mod">
          <ac:chgData name="Allan Chambers" userId="684cb5fb7ac551ee" providerId="LiveId" clId="{C09B0982-50D2-42DA-8867-927A5A757370}" dt="2025-03-31T22:07:20.608" v="5574" actId="207"/>
          <ac:spMkLst>
            <pc:docMk/>
            <pc:sldMk cId="1436580793" sldId="286"/>
            <ac:spMk id="15" creationId="{ACEB71B9-FC1F-DFF6-814C-8D1AC78A2ACB}"/>
          </ac:spMkLst>
        </pc:spChg>
      </pc:sldChg>
      <pc:sldChg chg="addSp modSp add mod">
        <pc:chgData name="Allan Chambers" userId="684cb5fb7ac551ee" providerId="LiveId" clId="{C09B0982-50D2-42DA-8867-927A5A757370}" dt="2025-03-31T21:32:28.748" v="5071" actId="20577"/>
        <pc:sldMkLst>
          <pc:docMk/>
          <pc:sldMk cId="1051946728" sldId="28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3DF9B-F1D8-4951-B585-7E1621EAC33B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587DF-0DF7-4C89-86B7-74B1354BB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95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ref.ly/2%20Chron.%2036.21;niv?t=biblia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ref.ly/Jer%2025.11;niv?t=biblia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1FF3A721-075B-EE60-4703-935D48B50E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30E37C08-E227-1440-1B7D-AA90543BF8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84C31DF0-1D00-2061-9154-1A5F188BF1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0DC4E93-E77D-4D81-A9A7-62C7C534F7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6587DF-0DF7-4C89-86B7-74B1354BBCF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4050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A935265-2C29-A759-617B-8FE8E06A4F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1E13A492-CB7D-C719-D715-7EAB36C6E7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07E05DD5-8D32-3D95-6CDC-378E52182E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C2ED0A7-F5D9-615D-87AA-4DD64302FA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6587DF-0DF7-4C89-86B7-74B1354BBCF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8823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1936C53-89F5-0825-23A0-AC7665EEA4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E75221E1-DB7F-05DB-37ED-7B98D919A9A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AB7210C9-829B-6F8A-CA2F-27611AB1A7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7044CA9-F784-189B-B254-DF3A8042FC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6587DF-0DF7-4C89-86B7-74B1354BBCF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8529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4A2502AA-059E-2717-F083-166B0DB84E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DAF9B0CD-937C-9526-B873-0A15BD3391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73E67728-A1FC-9E1E-80D8-0451894EF8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0CD85A0-0045-4B19-DC18-2F3852696D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6587DF-0DF7-4C89-86B7-74B1354BBCF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3676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04609939-E32D-B143-6AC7-DD8A543DE4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E61ED780-0258-F32C-180A-B3E8056B6B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B0B277E1-F721-405B-398D-EBAACAB01D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6CBAEB8-427D-FCEC-2BA6-D3D935839B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6587DF-0DF7-4C89-86B7-74B1354BBCF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807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B99A34D-5423-7FC1-96FB-39CEB32347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F24958ED-D87B-6A2B-93C8-531C023FB5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91C7F1BC-D690-BED2-145D-844F406D35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E9A4648-A6CA-0FA3-E2C9-DE33362AC8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6587DF-0DF7-4C89-86B7-74B1354BBCF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8500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F343D78-B484-F36D-8239-366FFFB092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5A08BD02-98D8-67D6-8EE1-E09388A8E5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DE6ED99C-615A-3B09-60A8-B06FCD63C9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355951E-C412-8EC7-E5C9-D20C04ECC2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6587DF-0DF7-4C89-86B7-74B1354BBCF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0910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ADF5D78D-0F39-19C9-9306-C631915170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B7A7037A-8EAB-2F63-893F-140B6F81D5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33457C9F-6ADE-2ED2-6A8F-84DFA9B021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DE8E363-014A-3B07-06C1-C5218B397A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6587DF-0DF7-4C89-86B7-74B1354BBCF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9129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7510177-D6B0-2629-60B8-E3526390D3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611093D7-C513-30A4-D092-143DDCE579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301A345A-992E-C48E-B44A-9F1DE60D39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E3CDD34-39B1-E377-9FAF-0E27E951B7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6587DF-0DF7-4C89-86B7-74B1354BBCF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7113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873478D0-179D-F32E-4450-CB1F82B012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8E12B4F2-715D-F006-C4F9-781CAE19C3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63BB5C51-C566-7042-CF34-595B0DB155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1D09BBD-4A00-11A2-98A7-87A174571E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6587DF-0DF7-4C89-86B7-74B1354BBCF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270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55E4D578-3960-3CE9-2AD2-4FBBFF3799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11D03C6A-CC60-0B84-7E8B-450D3DF872D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E713D235-8D51-F6DE-0090-C9E56C6846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1200" b="0" i="0" dirty="0">
                <a:solidFill>
                  <a:srgbClr val="555555"/>
                </a:solidFill>
                <a:effectLst/>
                <a:latin typeface="Source Sans Pro" panose="020F0502020204030204" pitchFamily="34" charset="0"/>
              </a:rPr>
              <a:t>Israel apparently failed to observe the land’s </a:t>
            </a:r>
            <a:r>
              <a:rPr lang="en-US" sz="1200" b="1" i="0" dirty="0">
                <a:solidFill>
                  <a:srgbClr val="555555"/>
                </a:solidFill>
                <a:effectLst/>
                <a:latin typeface="Source Sans Pro" panose="020F0502020204030204" pitchFamily="34" charset="0"/>
              </a:rPr>
              <a:t>1-year-in-7 sabbath for 490 years.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1200" b="1" i="0" dirty="0">
              <a:solidFill>
                <a:srgbClr val="555555"/>
              </a:solidFill>
              <a:effectLst/>
              <a:latin typeface="Source Sans Pro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1200" b="0" i="0" u="sng" dirty="0">
                <a:solidFill>
                  <a:srgbClr val="555555"/>
                </a:solidFill>
                <a:effectLst/>
                <a:latin typeface="Source Sans Pro" panose="020F0502020204030204" pitchFamily="34" charset="0"/>
              </a:rPr>
              <a:t>Babylonian captivity</a:t>
            </a:r>
            <a:r>
              <a:rPr lang="en-US" sz="1200" b="0" i="0" dirty="0">
                <a:solidFill>
                  <a:srgbClr val="555555"/>
                </a:solidFill>
                <a:effectLst/>
                <a:latin typeface="Source Sans Pro" panose="020F0502020204030204" pitchFamily="34" charset="0"/>
              </a:rPr>
              <a:t> was set at </a:t>
            </a:r>
            <a:r>
              <a:rPr lang="en-US" sz="1200" b="1" i="0" dirty="0">
                <a:solidFill>
                  <a:srgbClr val="555555"/>
                </a:solidFill>
                <a:effectLst/>
                <a:latin typeface="Source Sans Pro" panose="020F0502020204030204" pitchFamily="34" charset="0"/>
              </a:rPr>
              <a:t>70 years to make up the deficit. 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1200" b="1" i="0" dirty="0">
              <a:solidFill>
                <a:srgbClr val="555555"/>
              </a:solidFill>
              <a:effectLst/>
              <a:latin typeface="Source Sans Pro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1200" b="1" i="0" u="none" strike="noStrike" dirty="0">
                <a:solidFill>
                  <a:srgbClr val="555555"/>
                </a:solidFill>
                <a:effectLst/>
                <a:latin typeface="Source Sans Pro" panose="020F0502020204030204" pitchFamily="34" charset="0"/>
                <a:hlinkClick r:id="rId3"/>
              </a:rPr>
              <a:t>2 Chron. 36:21</a:t>
            </a:r>
            <a:r>
              <a:rPr lang="en-US" sz="1200" b="1" i="0" dirty="0">
                <a:solidFill>
                  <a:srgbClr val="555555"/>
                </a:solidFill>
                <a:effectLst/>
                <a:latin typeface="Source Sans Pro" panose="020F0502020204030204" pitchFamily="34" charset="0"/>
              </a:rPr>
              <a:t> &amp; </a:t>
            </a:r>
            <a:r>
              <a:rPr lang="en-US" sz="1200" b="1" i="0" u="none" strike="noStrike" dirty="0">
                <a:solidFill>
                  <a:srgbClr val="555555"/>
                </a:solidFill>
                <a:effectLst/>
                <a:latin typeface="Source Sans Pro" panose="020F0502020204030204" pitchFamily="34" charset="0"/>
                <a:hlinkClick r:id="rId4"/>
              </a:rPr>
              <a:t>Jeremiah 25:11</a:t>
            </a:r>
            <a:r>
              <a:rPr lang="en-US" sz="1200" b="0" i="0" dirty="0">
                <a:solidFill>
                  <a:srgbClr val="555555"/>
                </a:solidFill>
                <a:effectLst/>
                <a:latin typeface="Source Sans Pro" panose="020F0502020204030204" pitchFamily="34" charset="0"/>
              </a:rPr>
              <a:t>.</a:t>
            </a: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32F14A2-0E2B-96E1-BCA5-CC5977A237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6587DF-0DF7-4C89-86B7-74B1354BBCF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33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F912EABE-E097-D09A-997E-4EBA79CA55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D73D46DB-0A33-636D-E81E-8630517187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FCB46065-5A08-F259-7225-56748710D3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84506AF-B306-6B0A-BF15-D2FE254D28F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6587DF-0DF7-4C89-86B7-74B1354BBCF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1635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DDFD4BE-A440-E089-F738-054077B1DF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4F591729-9CE4-E8CD-B4E7-2A3AC0BC26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F1213745-A1F2-3193-BA2F-06C22DEFBC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CAD7833-6070-A722-1C1D-28423E9A558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6587DF-0DF7-4C89-86B7-74B1354BBCF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4118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AE56B7E-0B4B-0C73-4631-3A157D9855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DE346BFE-AED9-7AEF-8583-E5B52813FD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9380019F-1170-3554-0657-6DFE9210D5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C0FBC38-BBBF-2D16-A208-2BF8DF3E9C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6587DF-0DF7-4C89-86B7-74B1354BBCF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2552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4969CF6B-6967-8AEA-FBF2-D77C111D34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63000F02-BE4C-E701-1E83-6FB3CE1C10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E366E623-8492-361D-7694-A057D529D0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NEW = Grace &amp; Faith </a:t>
            </a:r>
          </a:p>
          <a:p>
            <a:endParaRPr lang="en-US" dirty="0"/>
          </a:p>
          <a:p>
            <a:r>
              <a:rPr lang="en-US" dirty="0"/>
              <a:t>Mosaic = Law &amp; Works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2D58C5B-96E0-278A-CC6D-7598958A2D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6587DF-0DF7-4C89-86B7-74B1354BBCF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834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4926030E-00B0-E949-7F07-EA9FA2113E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588C3CC4-06B3-88C0-16D2-796B11ACDE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9AA71FE3-65EC-D486-1892-FC1005BFE9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NEW = Grace &amp; Faith </a:t>
            </a:r>
          </a:p>
          <a:p>
            <a:endParaRPr lang="en-US" dirty="0"/>
          </a:p>
          <a:p>
            <a:r>
              <a:rPr lang="en-US" dirty="0"/>
              <a:t>Mosaic = Law &amp; Works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8F058F7-B97E-1C49-9764-C79F857744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6587DF-0DF7-4C89-86B7-74B1354BBCF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496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8E04EAA-5B3C-7CFD-82EE-69FF11C879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41708DB5-FD7F-6986-75B7-7A432DA34F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2C7E0FD7-E76C-E5FB-DBA5-09B217EA3C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NEW = Grace &amp; Faith </a:t>
            </a:r>
          </a:p>
          <a:p>
            <a:endParaRPr lang="en-US" dirty="0"/>
          </a:p>
          <a:p>
            <a:r>
              <a:rPr lang="en-US" dirty="0"/>
              <a:t>Mosaic = Law &amp; Works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1E303F0-78FA-C944-BF7F-3960DB7D64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6587DF-0DF7-4C89-86B7-74B1354BBCF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934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7953A4D-C897-0C4C-1032-28799968F1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CA56EC88-C3C0-5B64-5003-29032F81B96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8D4D2BFD-135E-48D3-B529-1FC2C83A21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NEW = Grace &amp; Faith </a:t>
            </a:r>
          </a:p>
          <a:p>
            <a:endParaRPr lang="en-US" dirty="0"/>
          </a:p>
          <a:p>
            <a:r>
              <a:rPr lang="en-US" dirty="0"/>
              <a:t>Mosaic = Law &amp; Works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73A3234-BD44-2AC3-D3E7-D896E87A15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6587DF-0DF7-4C89-86B7-74B1354BBCF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6596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45640407-DF76-E4E6-F776-5C4DEA8E5F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99F239E5-9598-1A1D-99C6-E6C4A8FB23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AB2B291F-E5DC-CA35-C7B3-825DF905C9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NEW = Grace &amp; Faith </a:t>
            </a:r>
          </a:p>
          <a:p>
            <a:endParaRPr lang="en-US" dirty="0"/>
          </a:p>
          <a:p>
            <a:r>
              <a:rPr lang="en-US" dirty="0"/>
              <a:t>Mosaic = Law &amp; Works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CFF0224-6358-C132-57A0-7A53938FF2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6587DF-0DF7-4C89-86B7-74B1354BBCF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083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0CB77F8-B2AA-DE7F-1EB5-50FDCBA61E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A4537732-FAF5-FACF-3F88-F0BBC878CC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A34F5E18-33E3-BC92-EF86-0C59471150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NEW = Grace &amp; Faith </a:t>
            </a:r>
          </a:p>
          <a:p>
            <a:endParaRPr lang="en-US" dirty="0"/>
          </a:p>
          <a:p>
            <a:r>
              <a:rPr lang="en-US" dirty="0"/>
              <a:t>Mosaic = Law &amp; Works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84A731B-1DBB-8785-CB0B-92AF4A10CA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6587DF-0DF7-4C89-86B7-74B1354BBCF4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3806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6587DF-0DF7-4C89-86B7-74B1354BBCF4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952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6587DF-0DF7-4C89-86B7-74B1354BBCF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822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4B4B4DA6-DF99-3FD1-7DAF-EFBDAE0DEA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9D5CA23A-C7FD-E94E-D281-B94E0DF917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C4EAB40F-FAE4-67BD-E606-B8E4FF0A9F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6E64C17-0E8E-4897-68BB-879B56F225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6587DF-0DF7-4C89-86B7-74B1354BBCF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008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F2AC61A-8978-EFDB-28AB-987F510385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1D9833C5-96E7-BCD1-2EA6-8822F4701A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A4A8B1D0-94E6-16D5-B75D-C6A1403187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CD718BA-BCF1-BBE5-58B7-8C034F76DF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6587DF-0DF7-4C89-86B7-74B1354BBCF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980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A313AEA-C2FD-0622-7376-69AAC806DA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6C3D1661-CAC4-DBD9-3A33-B3D09F5CD9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037356D8-F2DB-A123-E6D1-C1F9EB4E88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EA6DD03-D8A7-2923-F312-7FF7C3F8C7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6587DF-0DF7-4C89-86B7-74B1354BBCF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990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04FB5424-C8CD-8E1D-B93E-3089590370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8656EE94-359E-B157-7921-95F8DB57E9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B1D50D6A-E27E-7B6E-90C6-A9CECC2F37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25DF56F-C8D5-14FD-A2D6-B6D33F4D18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6587DF-0DF7-4C89-86B7-74B1354BBCF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2181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BDEA22B-BF63-6E05-52D1-FB13573065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E3DD028E-887C-22DB-23EF-7D3F7C3B2F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F64890BD-9E9E-4B2B-B606-1F291C2A92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86F77AA-9BC6-3216-C50C-F4E3F23D2C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6587DF-0DF7-4C89-86B7-74B1354BBCF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3927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6B5D7F7-3A1E-0CB4-815D-A1092AB339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B2602FD0-1F2B-718B-532E-BA6D32D923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08E63426-8FA1-06F7-11D5-1CC47B2732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A27C3DC-6B48-0F59-0E5C-BCA85EA776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6587DF-0DF7-4C89-86B7-74B1354BBCF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064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2A2DBA-66FB-DE78-7092-D3EF6DD87F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730B155-4A8E-54F0-6049-462974B794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B1A6460-1E6F-FE89-5572-5435A588B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4B6D-7B12-46E6-936B-44E116B144BF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AD01ABC-F0DB-8445-A87D-F4D7CC376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981BDCF-16AF-2FA9-D319-D8EE92417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9C13-0370-458E-9D44-C5092AD5F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492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DE5D74-FE3B-8A2C-60F8-8811E7E21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793237D-950D-67F7-4130-B29605F8D4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911979C-E3FA-8CA9-912D-7CC171830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4B6D-7B12-46E6-936B-44E116B144BF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E1AC60-923C-C418-2DC3-A11BAF2DA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2F11A67-46F3-6AED-0C89-3386BF83F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9C13-0370-458E-9D44-C5092AD5F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20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49EDFB8-18B4-C372-5B67-5FB1D2ABBF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9BCD7FF-3BDF-72BD-1169-76E77ADA24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5B0017-80BF-E5C2-3FE8-8E2331663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4B6D-7B12-46E6-936B-44E116B144BF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1869274-8F43-4A2E-4941-E5131EB11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9D9F912-1BDF-2BF2-810B-360DA8DF3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9C13-0370-458E-9D44-C5092AD5F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3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D6DB5A-AF16-DFF5-F039-7BE4A8CBF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B52090-F06C-D369-DECB-9F8DA218A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8C3A672-EE81-2C72-7E6B-CA0995AF5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4B6D-7B12-46E6-936B-44E116B144BF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880BCB3-981C-8304-CBFE-0394D6C06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E451C56-65A9-1E36-4ADF-5C15B85B7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9C13-0370-458E-9D44-C5092AD5F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110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FCF56D-9EDE-90EA-6DA8-F51693BDA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89ABFB6-4CA7-13C5-ECE8-7C51E14D6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C1C99CF-7DA8-CA18-529C-3908D26C6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4B6D-7B12-46E6-936B-44E116B144BF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AF04D93-4967-6FCC-F95B-ABB69C4B9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43043C6-FF9A-53E7-588A-AB767D50B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9C13-0370-458E-9D44-C5092AD5F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22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546677-BAF6-EF0A-E947-E552D533F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C4DF82B-D5F0-437D-F126-58A96ACCB2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113FB36-6E01-5A5E-5023-9FB5F9B801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6D27C8D-D911-466F-E862-59B795513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4B6D-7B12-46E6-936B-44E116B144BF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CB170C1-0820-5244-589F-0CE0BFE11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30B63E2-1AE0-6959-09BF-FBDD78183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9C13-0370-458E-9D44-C5092AD5F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79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BA30E7-18FD-BB90-67F5-3485AB8FB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9752E0D-B499-B7BF-401B-E48ADB6E6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223C98D-4291-355E-4105-FBBA7BDC8B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0840D7A-6ABC-D58F-0A69-2A3361B174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1770078-4E1C-C57C-81F6-5D202FA95C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4F99B2E-CDAC-FEC5-8E62-437495DCC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4B6D-7B12-46E6-936B-44E116B144BF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233BE04-6392-4DD9-F1BC-12314F9E9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081EB3B-C26C-C14B-9F97-DFF0ED155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9C13-0370-458E-9D44-C5092AD5F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582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63B03B-E4CD-0BA0-06DC-F7B2C5D5A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A6A92F7-3F0F-049A-AE4E-4E1C0EF31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4B6D-7B12-46E6-936B-44E116B144BF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FC9E1A4-F04A-2526-AA69-56FB1F2F5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13FFC71-ABDD-687F-F2B4-876D7D993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9C13-0370-458E-9D44-C5092AD5F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757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C5406FA-DDCC-9C3E-21AD-FCB443588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4B6D-7B12-46E6-936B-44E116B144BF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68FEB80-262A-0C06-AA8B-80F396A96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30C5454-6D3C-778D-0DFF-B84664BBD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9C13-0370-458E-9D44-C5092AD5F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10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CA9617-F495-8377-B777-E92A1D938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AE2568-EB14-2F99-7A81-E838BB7E9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BD94213-B2C3-D854-4A38-6DF9FC365E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59906DF-145D-10C9-6444-A5ECBA524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4B6D-7B12-46E6-936B-44E116B144BF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C70DD3A-3AD6-03CD-A295-485E43FA1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A13D3F0-4C53-FE8E-CFF7-D105153D8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9C13-0370-458E-9D44-C5092AD5F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74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CCA4BA-20EC-8EAC-FA70-6F15A2D7E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AC6C332-1893-36DD-3B60-3CE7EB67D2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18FF634-6327-7A39-E480-E269B7AA7E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1D0338B-E197-82EC-0AD2-84E4BB7AA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4B6D-7B12-46E6-936B-44E116B144BF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18B5D94-D2C6-1C98-7039-D735C5DB7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54A2182-5C35-25E1-D6E6-3142C4FA7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9C13-0370-458E-9D44-C5092AD5F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860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3A85801-D3AD-68AC-A7B1-9AAF42259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2AAB56D-3E32-9CB3-A3B8-349AEB6C9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F53E6A6-9A5A-FF5D-CD55-6F0EADCBBF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C24B6D-7B12-46E6-936B-44E116B144BF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038F1A3-8463-D3D6-2EC9-80AB9D4984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68845A8-B344-85CF-6FF1-CDE5A8F5EC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3B9C13-0370-458E-9D44-C5092AD5F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437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  <a:alpha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1E3F25DC-8E97-56BE-EC91-EB5EA69722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tarburst Images | Free Photos, PNG Stickers, Wallpapers &amp; Backgrounds ...">
            <a:extLst>
              <a:ext uri="{FF2B5EF4-FFF2-40B4-BE49-F238E27FC236}">
                <a16:creationId xmlns:a16="http://schemas.microsoft.com/office/drawing/2014/main" xmlns="" id="{FA44AFC8-8BD6-C86A-27DD-524594357A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" y="-1412"/>
            <a:ext cx="12192000" cy="6882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DCBAAEA-A083-53C8-5C4B-50C005395C12}"/>
              </a:ext>
            </a:extLst>
          </p:cNvPr>
          <p:cNvSpPr/>
          <p:nvPr/>
        </p:nvSpPr>
        <p:spPr>
          <a:xfrm>
            <a:off x="35607" y="664435"/>
            <a:ext cx="12146095" cy="4885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7200" dirty="0">
                <a:ln w="0"/>
                <a:effectLst>
                  <a:reflection blurRad="6350" stA="53000" endA="300" endPos="35500" dir="5400000" sy="-90000" algn="bl" rotWithShape="0"/>
                </a:effectLst>
                <a:latin typeface="Algerian" panose="04020705040A02060702" pitchFamily="82" charset="0"/>
              </a:rPr>
              <a:t>Introduction </a:t>
            </a:r>
          </a:p>
          <a:p>
            <a:pPr algn="ctr">
              <a:lnSpc>
                <a:spcPct val="150000"/>
              </a:lnSpc>
            </a:pPr>
            <a:r>
              <a:rPr lang="en-US" sz="7200" dirty="0">
                <a:ln w="0"/>
                <a:effectLst>
                  <a:reflection blurRad="6350" stA="53000" endA="300" endPos="35500" dir="5400000" sy="-90000" algn="bl" rotWithShape="0"/>
                </a:effectLst>
                <a:latin typeface="Algerian" panose="04020705040A02060702" pitchFamily="82" charset="0"/>
              </a:rPr>
              <a:t>to the </a:t>
            </a:r>
          </a:p>
          <a:p>
            <a:pPr algn="ctr">
              <a:lnSpc>
                <a:spcPct val="150000"/>
              </a:lnSpc>
            </a:pPr>
            <a:r>
              <a:rPr lang="en-US" sz="7200" dirty="0">
                <a:ln w="0"/>
                <a:effectLst>
                  <a:reflection blurRad="6350" stA="53000" endA="300" endPos="35500" dir="5400000" sy="-90000" algn="bl" rotWithShape="0"/>
                </a:effectLst>
                <a:latin typeface="Algerian" panose="04020705040A02060702" pitchFamily="82" charset="0"/>
              </a:rPr>
              <a:t>Covenants of God</a:t>
            </a:r>
          </a:p>
        </p:txBody>
      </p:sp>
    </p:spTree>
    <p:extLst>
      <p:ext uri="{BB962C8B-B14F-4D97-AF65-F5344CB8AC3E}">
        <p14:creationId xmlns:p14="http://schemas.microsoft.com/office/powerpoint/2010/main" val="1587075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  <a:alpha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8D4FBAB5-BAF4-F4EE-8766-46595A08DB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1E033721-1176-7530-C515-80020293466A}"/>
              </a:ext>
            </a:extLst>
          </p:cNvPr>
          <p:cNvGrpSpPr/>
          <p:nvPr/>
        </p:nvGrpSpPr>
        <p:grpSpPr>
          <a:xfrm>
            <a:off x="139328" y="94596"/>
            <a:ext cx="11913344" cy="6672832"/>
            <a:chOff x="146198" y="87732"/>
            <a:chExt cx="11913344" cy="6672832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F6DACBD9-B977-93A4-A296-36D8F5F26B4F}"/>
                </a:ext>
              </a:extLst>
            </p:cNvPr>
            <p:cNvCxnSpPr>
              <a:cxnSpLocks/>
            </p:cNvCxnSpPr>
            <p:nvPr/>
          </p:nvCxnSpPr>
          <p:spPr>
            <a:xfrm>
              <a:off x="599607" y="1299577"/>
              <a:ext cx="146903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1598378F-6D30-D256-21D9-144ABA49CC78}"/>
                </a:ext>
              </a:extLst>
            </p:cNvPr>
            <p:cNvCxnSpPr>
              <a:cxnSpLocks/>
            </p:cNvCxnSpPr>
            <p:nvPr/>
          </p:nvCxnSpPr>
          <p:spPr>
            <a:xfrm>
              <a:off x="2063019" y="1290051"/>
              <a:ext cx="835288" cy="17541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CE881BED-DF52-8F77-21ED-8A1E66E3B332}"/>
                </a:ext>
              </a:extLst>
            </p:cNvPr>
            <p:cNvCxnSpPr>
              <a:cxnSpLocks/>
            </p:cNvCxnSpPr>
            <p:nvPr/>
          </p:nvCxnSpPr>
          <p:spPr>
            <a:xfrm>
              <a:off x="3156193" y="3583781"/>
              <a:ext cx="887768" cy="187068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xmlns="" id="{B228E839-7D77-BC0C-18EB-48EFABB4AD66}"/>
                </a:ext>
              </a:extLst>
            </p:cNvPr>
            <p:cNvCxnSpPr>
              <a:cxnSpLocks/>
            </p:cNvCxnSpPr>
            <p:nvPr/>
          </p:nvCxnSpPr>
          <p:spPr>
            <a:xfrm>
              <a:off x="4031142" y="5449698"/>
              <a:ext cx="6362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xmlns="" id="{4973E45E-A8E1-CBF2-9BDA-D2A3E1A55A1A}"/>
                </a:ext>
              </a:extLst>
            </p:cNvPr>
            <p:cNvGrpSpPr/>
            <p:nvPr/>
          </p:nvGrpSpPr>
          <p:grpSpPr>
            <a:xfrm>
              <a:off x="4657874" y="4844627"/>
              <a:ext cx="946099" cy="614597"/>
              <a:chOff x="4268135" y="5396459"/>
              <a:chExt cx="655522" cy="614597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xmlns="" id="{A4A88B04-DD6E-156F-3023-77D32649F3FB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xmlns="" id="{3E8D8597-7C59-9678-1EAD-660F17B72765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xmlns="" id="{75D51772-F3F5-3456-38EB-710B0D940428}"/>
                </a:ext>
              </a:extLst>
            </p:cNvPr>
            <p:cNvGrpSpPr/>
            <p:nvPr/>
          </p:nvGrpSpPr>
          <p:grpSpPr>
            <a:xfrm>
              <a:off x="7531339" y="3063452"/>
              <a:ext cx="929063" cy="614597"/>
              <a:chOff x="4268135" y="5396459"/>
              <a:chExt cx="655522" cy="614597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xmlns="" id="{3BE0E29C-18D8-6BDE-48B4-101B7BF043A0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xmlns="" id="{E8EF5C19-BBFA-D637-550E-B6846D3BB83F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xmlns="" id="{80FA9D3C-3BB1-B86B-04B5-C497986BFA49}"/>
                </a:ext>
              </a:extLst>
            </p:cNvPr>
            <p:cNvGrpSpPr/>
            <p:nvPr/>
          </p:nvGrpSpPr>
          <p:grpSpPr>
            <a:xfrm>
              <a:off x="6566465" y="3668289"/>
              <a:ext cx="979703" cy="614597"/>
              <a:chOff x="4268135" y="5396459"/>
              <a:chExt cx="655522" cy="614597"/>
            </a:xfrm>
          </p:grpSpPr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xmlns="" id="{6F343707-ACC9-082B-15A2-1EFF1F16D20B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xmlns="" id="{797AB01A-C9DA-5D3A-A4B1-D901B54B8D3F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xmlns="" id="{ECB2CABA-B791-93C4-2A26-FE69FC8682D3}"/>
                </a:ext>
              </a:extLst>
            </p:cNvPr>
            <p:cNvGrpSpPr/>
            <p:nvPr/>
          </p:nvGrpSpPr>
          <p:grpSpPr>
            <a:xfrm>
              <a:off x="5603973" y="4256458"/>
              <a:ext cx="962491" cy="614597"/>
              <a:chOff x="4268135" y="5396459"/>
              <a:chExt cx="655522" cy="614597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xmlns="" id="{9E3BC46B-1BE2-59BA-8CA1-80FCE51DB446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xmlns="" id="{BAB1E024-906D-83BF-19BB-8C128A22B5EB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019B7617-0EFF-E29A-B617-C6AD223B1412}"/>
                </a:ext>
              </a:extLst>
            </p:cNvPr>
            <p:cNvSpPr txBox="1"/>
            <p:nvPr/>
          </p:nvSpPr>
          <p:spPr>
            <a:xfrm>
              <a:off x="1226069" y="3720520"/>
              <a:ext cx="256189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Broken </a:t>
              </a:r>
            </a:p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 Covenantal</a:t>
              </a:r>
            </a:p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  Relationship</a:t>
              </a:r>
              <a:r>
                <a:rPr lang="en-US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</a:rPr>
                <a:t> </a:t>
              </a:r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xmlns="" id="{B762E29F-33C3-42D3-157D-EBD8E4648B0C}"/>
                </a:ext>
              </a:extLst>
            </p:cNvPr>
            <p:cNvGrpSpPr/>
            <p:nvPr/>
          </p:nvGrpSpPr>
          <p:grpSpPr>
            <a:xfrm>
              <a:off x="2470102" y="3030449"/>
              <a:ext cx="424809" cy="829509"/>
              <a:chOff x="1882176" y="2493496"/>
              <a:chExt cx="424809" cy="829509"/>
            </a:xfrm>
          </p:grpSpPr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xmlns="" id="{53FB94D1-9C48-AA10-353B-F877B7E7758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90749" y="2493496"/>
                <a:ext cx="116236" cy="35024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xmlns="" id="{55218F4C-0073-C79C-2D1C-F97953591965}"/>
                  </a:ext>
                </a:extLst>
              </p:cNvPr>
              <p:cNvCxnSpPr/>
              <p:nvPr/>
            </p:nvCxnSpPr>
            <p:spPr>
              <a:xfrm flipH="1" flipV="1">
                <a:off x="2133600" y="2637521"/>
                <a:ext cx="57150" cy="19378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xmlns="" id="{7DFD940F-6A91-C4C9-2042-7EFE06289C1F}"/>
                  </a:ext>
                </a:extLst>
              </p:cNvPr>
              <p:cNvCxnSpPr/>
              <p:nvPr/>
            </p:nvCxnSpPr>
            <p:spPr>
              <a:xfrm flipH="1">
                <a:off x="2015394" y="2649572"/>
                <a:ext cx="118206" cy="3566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xmlns="" id="{A0F1CCAC-8D68-D32B-9656-937D4076057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986816" y="2854866"/>
                <a:ext cx="30549" cy="15558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xmlns="" id="{6B459C5C-8F2B-034F-4AA3-5836F2A89B02}"/>
                  </a:ext>
                </a:extLst>
              </p:cNvPr>
              <p:cNvCxnSpPr/>
              <p:nvPr/>
            </p:nvCxnSpPr>
            <p:spPr>
              <a:xfrm flipH="1">
                <a:off x="1882176" y="2860125"/>
                <a:ext cx="105628" cy="46288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xmlns="" id="{986B55B6-867D-4CED-CF52-D279118DF64D}"/>
                </a:ext>
              </a:extLst>
            </p:cNvPr>
            <p:cNvGrpSpPr/>
            <p:nvPr/>
          </p:nvGrpSpPr>
          <p:grpSpPr>
            <a:xfrm rot="1295068">
              <a:off x="2607775" y="3493066"/>
              <a:ext cx="429180" cy="722246"/>
              <a:chOff x="2088300" y="3018316"/>
              <a:chExt cx="429180" cy="722246"/>
            </a:xfrm>
          </p:grpSpPr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xmlns="" id="{3FE78BE2-C343-4EC7-CB70-FFD5D8F3187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01244" y="3018316"/>
                <a:ext cx="116236" cy="35024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xmlns="" id="{A88803C8-AD7F-47CF-865C-EC535FB681CC}"/>
                  </a:ext>
                </a:extLst>
              </p:cNvPr>
              <p:cNvCxnSpPr/>
              <p:nvPr/>
            </p:nvCxnSpPr>
            <p:spPr>
              <a:xfrm flipH="1" flipV="1">
                <a:off x="2344095" y="3162341"/>
                <a:ext cx="57150" cy="19378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xmlns="" id="{B584E6F4-6005-5BFA-9FB8-FAB50D8F670F}"/>
                  </a:ext>
                </a:extLst>
              </p:cNvPr>
              <p:cNvCxnSpPr/>
              <p:nvPr/>
            </p:nvCxnSpPr>
            <p:spPr>
              <a:xfrm flipH="1">
                <a:off x="2225889" y="3174392"/>
                <a:ext cx="118206" cy="3566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xmlns="" id="{FCA369FA-F4D6-0C03-0FDD-09E9F15F5ED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197311" y="3379686"/>
                <a:ext cx="30549" cy="15558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xmlns="" id="{B181C209-F9DB-C10F-981A-6145567EC1D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088300" y="3384945"/>
                <a:ext cx="109999" cy="35561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CC031890-556E-C96A-E4B7-D56D6C5A4330}"/>
                </a:ext>
              </a:extLst>
            </p:cNvPr>
            <p:cNvSpPr txBox="1"/>
            <p:nvPr/>
          </p:nvSpPr>
          <p:spPr>
            <a:xfrm>
              <a:off x="4754609" y="4943562"/>
              <a:ext cx="1397872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Adamic  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xmlns="" id="{F0A29460-A4CB-CF72-32A3-88948E014931}"/>
                </a:ext>
              </a:extLst>
            </p:cNvPr>
            <p:cNvSpPr txBox="1"/>
            <p:nvPr/>
          </p:nvSpPr>
          <p:spPr>
            <a:xfrm>
              <a:off x="683790" y="1355957"/>
              <a:ext cx="1283074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Edenic  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xmlns="" id="{DD81D4E2-FC66-1860-108A-7FF4EB99D07D}"/>
                </a:ext>
              </a:extLst>
            </p:cNvPr>
            <p:cNvSpPr txBox="1"/>
            <p:nvPr/>
          </p:nvSpPr>
          <p:spPr>
            <a:xfrm>
              <a:off x="505776" y="851023"/>
              <a:ext cx="16580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Mankind  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xmlns="" id="{F763C48B-BE33-1B03-B456-1909FE5F718D}"/>
                </a:ext>
              </a:extLst>
            </p:cNvPr>
            <p:cNvSpPr txBox="1"/>
            <p:nvPr/>
          </p:nvSpPr>
          <p:spPr>
            <a:xfrm>
              <a:off x="6651656" y="3761522"/>
              <a:ext cx="1867245" cy="46166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Abrahamic  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xmlns="" id="{238262A4-7317-3C62-AA8D-E0ADA24A133E}"/>
                </a:ext>
              </a:extLst>
            </p:cNvPr>
            <p:cNvSpPr txBox="1"/>
            <p:nvPr/>
          </p:nvSpPr>
          <p:spPr>
            <a:xfrm>
              <a:off x="5701637" y="4354847"/>
              <a:ext cx="1397872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Noahic  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xmlns="" id="{57489197-8947-C63C-2D44-43041B7AEA76}"/>
                </a:ext>
              </a:extLst>
            </p:cNvPr>
            <p:cNvSpPr txBox="1"/>
            <p:nvPr/>
          </p:nvSpPr>
          <p:spPr>
            <a:xfrm>
              <a:off x="7611568" y="3167052"/>
              <a:ext cx="1397872" cy="46166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Mosaic  </a:t>
              </a:r>
            </a:p>
          </p:txBody>
        </p: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xmlns="" id="{BBFE51D1-EC5C-189D-190B-0ACE471578CB}"/>
                </a:ext>
              </a:extLst>
            </p:cNvPr>
            <p:cNvGrpSpPr/>
            <p:nvPr/>
          </p:nvGrpSpPr>
          <p:grpSpPr>
            <a:xfrm rot="21289873">
              <a:off x="3416900" y="3364594"/>
              <a:ext cx="926719" cy="1915535"/>
              <a:chOff x="2808099" y="2368822"/>
              <a:chExt cx="926719" cy="1915535"/>
            </a:xfrm>
          </p:grpSpPr>
          <p:pic>
            <p:nvPicPr>
              <p:cNvPr id="100" name="Graphic 99" descr="Arrow Right with solid fill">
                <a:extLst>
                  <a:ext uri="{FF2B5EF4-FFF2-40B4-BE49-F238E27FC236}">
                    <a16:creationId xmlns:a16="http://schemas.microsoft.com/office/drawing/2014/main" xmlns="" id="{6C599DC1-4FC4-3ED7-1FC1-68CC3AA4A00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xmlns="" r:embed="rId4"/>
                  </a:ext>
                </a:extLst>
              </a:blip>
              <a:stretch>
                <a:fillRect/>
              </a:stretch>
            </p:blipFill>
            <p:spPr>
              <a:xfrm rot="4196860">
                <a:off x="3112471" y="3662009"/>
                <a:ext cx="529088" cy="715607"/>
              </a:xfrm>
              <a:prstGeom prst="rect">
                <a:avLst/>
              </a:prstGeom>
            </p:spPr>
          </p:pic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xmlns="" id="{B6287B00-3C7D-F569-D44A-D9649186A5AB}"/>
                  </a:ext>
                </a:extLst>
              </p:cNvPr>
              <p:cNvSpPr txBox="1"/>
              <p:nvPr/>
            </p:nvSpPr>
            <p:spPr>
              <a:xfrm rot="4165920">
                <a:off x="2282338" y="2894583"/>
                <a:ext cx="15131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Amasis MT Pro Black" panose="02040A04050005020304" pitchFamily="18" charset="0"/>
                  </a:rPr>
                  <a:t>The Fall  </a:t>
                </a:r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xmlns="" id="{FFB899EA-D564-4D33-50B4-9527FBF625E1}"/>
                </a:ext>
              </a:extLst>
            </p:cNvPr>
            <p:cNvGrpSpPr/>
            <p:nvPr/>
          </p:nvGrpSpPr>
          <p:grpSpPr>
            <a:xfrm>
              <a:off x="146198" y="87732"/>
              <a:ext cx="11913344" cy="6672832"/>
              <a:chOff x="101228" y="267612"/>
              <a:chExt cx="9576093" cy="6672832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8FB11FFB-8E06-ED46-509E-A1C051FCB361}"/>
                  </a:ext>
                </a:extLst>
              </p:cNvPr>
              <p:cNvSpPr/>
              <p:nvPr/>
            </p:nvSpPr>
            <p:spPr>
              <a:xfrm>
                <a:off x="101228" y="267612"/>
                <a:ext cx="9576093" cy="66728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            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91FCDA77-0269-0894-231D-6929EB2BB1D2}"/>
                  </a:ext>
                </a:extLst>
              </p:cNvPr>
              <p:cNvSpPr txBox="1"/>
              <p:nvPr/>
            </p:nvSpPr>
            <p:spPr>
              <a:xfrm>
                <a:off x="1692793" y="340921"/>
                <a:ext cx="650323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tx2">
                        <a:lumMod val="75000"/>
                        <a:lumOff val="25000"/>
                      </a:schemeClr>
                    </a:solidFill>
                    <a:latin typeface="Georgia Pro Black" panose="020F0502020204030204" pitchFamily="18" charset="0"/>
                  </a:rPr>
                  <a:t>THE COVENANTS            </a:t>
                </a:r>
              </a:p>
            </p:txBody>
          </p:sp>
        </p:grp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xmlns="" id="{7A48E2B4-DB8E-BA46-BCDE-DCF2C90831E0}"/>
                </a:ext>
              </a:extLst>
            </p:cNvPr>
            <p:cNvSpPr txBox="1"/>
            <p:nvPr/>
          </p:nvSpPr>
          <p:spPr>
            <a:xfrm>
              <a:off x="302846" y="5422273"/>
              <a:ext cx="3554679" cy="8002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Covenant of Creation</a:t>
              </a:r>
            </a:p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Before Sin              </a:t>
              </a:r>
            </a:p>
          </p:txBody>
        </p:sp>
        <p:pic>
          <p:nvPicPr>
            <p:cNvPr id="101" name="Graphic 100" descr="Arrow Right with solid fill">
              <a:extLst>
                <a:ext uri="{FF2B5EF4-FFF2-40B4-BE49-F238E27FC236}">
                  <a16:creationId xmlns:a16="http://schemas.microsoft.com/office/drawing/2014/main" xmlns="" id="{1C6EE4CF-67DC-D599-ED8E-7DD583BA1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8956898" y="5660305"/>
              <a:ext cx="2449435" cy="698342"/>
            </a:xfrm>
            <a:prstGeom prst="rect">
              <a:avLst/>
            </a:prstGeom>
          </p:spPr>
        </p:pic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xmlns="" id="{15F3CDC0-E77C-3F0B-C4E8-3352C4EC62F1}"/>
                </a:ext>
              </a:extLst>
            </p:cNvPr>
            <p:cNvSpPr txBox="1"/>
            <p:nvPr/>
          </p:nvSpPr>
          <p:spPr>
            <a:xfrm>
              <a:off x="5577480" y="5430411"/>
              <a:ext cx="5201794" cy="8002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7 Covenants of Redemption</a:t>
              </a:r>
            </a:p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After Sin              </a:t>
              </a:r>
            </a:p>
          </p:txBody>
        </p:sp>
        <p:pic>
          <p:nvPicPr>
            <p:cNvPr id="137" name="Graphic 136" descr="Arrow Right with solid fill">
              <a:extLst>
                <a:ext uri="{FF2B5EF4-FFF2-40B4-BE49-F238E27FC236}">
                  <a16:creationId xmlns:a16="http://schemas.microsoft.com/office/drawing/2014/main" xmlns="" id="{05E1A78F-F2DC-D13B-84DB-FB984FAC4D9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rot="10800000">
              <a:off x="4694872" y="5666675"/>
              <a:ext cx="2650307" cy="698342"/>
            </a:xfrm>
            <a:prstGeom prst="rect">
              <a:avLst/>
            </a:prstGeom>
          </p:spPr>
        </p:pic>
        <p:pic>
          <p:nvPicPr>
            <p:cNvPr id="138" name="Graphic 137" descr="Arrow Right with solid fill">
              <a:extLst>
                <a:ext uri="{FF2B5EF4-FFF2-40B4-BE49-F238E27FC236}">
                  <a16:creationId xmlns:a16="http://schemas.microsoft.com/office/drawing/2014/main" xmlns="" id="{5601C0E2-D4AE-3E41-8A75-0A2C3CDF78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rot="10800000">
              <a:off x="505776" y="5657806"/>
              <a:ext cx="744156" cy="698342"/>
            </a:xfrm>
            <a:prstGeom prst="rect">
              <a:avLst/>
            </a:prstGeom>
          </p:spPr>
        </p:pic>
        <p:pic>
          <p:nvPicPr>
            <p:cNvPr id="139" name="Graphic 138" descr="Arrow Right with solid fill">
              <a:extLst>
                <a:ext uri="{FF2B5EF4-FFF2-40B4-BE49-F238E27FC236}">
                  <a16:creationId xmlns:a16="http://schemas.microsoft.com/office/drawing/2014/main" xmlns="" id="{F4803D87-AB1C-426E-95DF-4408B7E3FF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2969888" y="5647066"/>
              <a:ext cx="724932" cy="698342"/>
            </a:xfrm>
            <a:prstGeom prst="rect">
              <a:avLst/>
            </a:prstGeom>
          </p:spPr>
        </p:pic>
        <p:sp>
          <p:nvSpPr>
            <p:cNvPr id="2" name="TextBox 1">
              <a:extLst>
                <a:ext uri="{FF2B5EF4-FFF2-40B4-BE49-F238E27FC236}">
                  <a16:creationId xmlns:a16="http://schemas.microsoft.com/office/drawing/2014/main" xmlns="" id="{F9EE87E4-E5CB-5F81-EA89-05867F773CEE}"/>
                </a:ext>
              </a:extLst>
            </p:cNvPr>
            <p:cNvSpPr txBox="1"/>
            <p:nvPr/>
          </p:nvSpPr>
          <p:spPr>
            <a:xfrm>
              <a:off x="299091" y="249151"/>
              <a:ext cx="10308908" cy="25545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2800" dirty="0">
                  <a:latin typeface="Arial Black" panose="020B0A04020102020204" pitchFamily="34" charset="0"/>
                </a:rPr>
                <a:t>5. The Mosaic Covenant</a:t>
              </a:r>
            </a:p>
            <a:p>
              <a:pPr marL="342900" marR="0" lvl="0" indent="-342900" hangingPunct="0">
                <a:spcAft>
                  <a:spcPts val="600"/>
                </a:spcAft>
                <a:buFont typeface="+mj-lt"/>
                <a:buAutoNum type="arabicParenR"/>
              </a:pPr>
              <a:r>
                <a:rPr lang="en-US" sz="2800" dirty="0">
                  <a:effectLst/>
                  <a:latin typeface="Arial Black" panose="020B0A040201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Made </a:t>
              </a:r>
              <a:r>
                <a:rPr lang="en-US" sz="2800" u="sng" dirty="0">
                  <a:effectLst/>
                  <a:highlight>
                    <a:srgbClr val="FFFF00"/>
                  </a:highlight>
                  <a:latin typeface="Arial Black" panose="020B0A040201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only with</a:t>
              </a:r>
              <a:r>
                <a:rPr lang="en-US" sz="2800" u="sng" dirty="0">
                  <a:effectLst/>
                  <a:latin typeface="Arial Black" panose="020B0A040201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the chosen nation of Israel.</a:t>
              </a:r>
            </a:p>
            <a:p>
              <a:pPr marL="342900" marR="0" lvl="0" indent="-342900" hangingPunct="0">
                <a:spcAft>
                  <a:spcPts val="600"/>
                </a:spcAft>
                <a:buFont typeface="+mj-lt"/>
                <a:buAutoNum type="arabicParenR"/>
              </a:pPr>
              <a:r>
                <a:rPr lang="en-US" sz="2800" dirty="0">
                  <a:effectLst/>
                  <a:latin typeface="Arial Black" panose="020B0A040201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It was </a:t>
              </a:r>
              <a:r>
                <a:rPr lang="en-US" sz="2800" u="sng" dirty="0">
                  <a:effectLst/>
                  <a:latin typeface="Arial Black" panose="020B0A040201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not made with any Gentile nations</a:t>
              </a:r>
              <a:r>
                <a:rPr lang="en-US" sz="2800" dirty="0">
                  <a:effectLst/>
                  <a:latin typeface="Arial Black" panose="020B0A040201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 marL="342900" marR="0" lvl="0" indent="-342900" hangingPunct="0">
                <a:spcAft>
                  <a:spcPts val="600"/>
                </a:spcAft>
                <a:buFont typeface="+mj-lt"/>
                <a:buAutoNum type="arabicParenR"/>
              </a:pPr>
              <a:r>
                <a:rPr lang="en-US" sz="2800" dirty="0">
                  <a:highlight>
                    <a:srgbClr val="FFFF00"/>
                  </a:highlight>
                  <a:latin typeface="Arial Black" panose="020B0A040201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It </a:t>
              </a:r>
              <a:r>
                <a:rPr lang="en-US" sz="2800" u="sng" dirty="0">
                  <a:effectLst/>
                  <a:highlight>
                    <a:srgbClr val="FFFF00"/>
                  </a:highlight>
                  <a:latin typeface="Arial Black" panose="020B0A040201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acted as a “schoolmaster”</a:t>
              </a:r>
              <a:r>
                <a:rPr lang="en-US" sz="2800" dirty="0">
                  <a:effectLst/>
                  <a:highlight>
                    <a:srgbClr val="FFFF00"/>
                  </a:highlight>
                  <a:latin typeface="Arial Black" panose="020B0A040201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to bring Israel to the Christ who would be the Savior of the world.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16228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  <a:alpha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7910C2D3-C9E2-F289-F952-DEC7E493C8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5965D7EF-6F7E-56D0-E4B1-CE06EA59973C}"/>
              </a:ext>
            </a:extLst>
          </p:cNvPr>
          <p:cNvCxnSpPr>
            <a:cxnSpLocks/>
          </p:cNvCxnSpPr>
          <p:nvPr/>
        </p:nvCxnSpPr>
        <p:spPr>
          <a:xfrm>
            <a:off x="599607" y="1299577"/>
            <a:ext cx="146903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78EBDC49-78C5-47FA-199B-B1F0B378C9B8}"/>
              </a:ext>
            </a:extLst>
          </p:cNvPr>
          <p:cNvCxnSpPr>
            <a:cxnSpLocks/>
          </p:cNvCxnSpPr>
          <p:nvPr/>
        </p:nvCxnSpPr>
        <p:spPr>
          <a:xfrm>
            <a:off x="2063019" y="1290051"/>
            <a:ext cx="835288" cy="17541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E9946839-CB36-09D4-E7DE-F41B95C505AA}"/>
              </a:ext>
            </a:extLst>
          </p:cNvPr>
          <p:cNvCxnSpPr>
            <a:cxnSpLocks/>
          </p:cNvCxnSpPr>
          <p:nvPr/>
        </p:nvCxnSpPr>
        <p:spPr>
          <a:xfrm>
            <a:off x="3156193" y="3583781"/>
            <a:ext cx="887768" cy="187068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D20A778A-C973-2600-BC06-FADBBFBA89D7}"/>
              </a:ext>
            </a:extLst>
          </p:cNvPr>
          <p:cNvCxnSpPr>
            <a:cxnSpLocks/>
          </p:cNvCxnSpPr>
          <p:nvPr/>
        </p:nvCxnSpPr>
        <p:spPr>
          <a:xfrm>
            <a:off x="4031142" y="5449698"/>
            <a:ext cx="63625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7513E0BF-E25A-C454-2D49-09AF4287DBF4}"/>
              </a:ext>
            </a:extLst>
          </p:cNvPr>
          <p:cNvGrpSpPr/>
          <p:nvPr/>
        </p:nvGrpSpPr>
        <p:grpSpPr>
          <a:xfrm>
            <a:off x="4657874" y="4844627"/>
            <a:ext cx="946099" cy="614597"/>
            <a:chOff x="4268135" y="5396459"/>
            <a:chExt cx="655522" cy="61459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xmlns="" id="{A2BCE577-2E3B-3B78-A7D9-1F344B416E17}"/>
                </a:ext>
              </a:extLst>
            </p:cNvPr>
            <p:cNvCxnSpPr/>
            <p:nvPr/>
          </p:nvCxnSpPr>
          <p:spPr>
            <a:xfrm>
              <a:off x="4268135" y="5396459"/>
              <a:ext cx="0" cy="61459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xmlns="" id="{12B1E46A-ED7C-6FC7-8484-267CBDB9D261}"/>
                </a:ext>
              </a:extLst>
            </p:cNvPr>
            <p:cNvCxnSpPr/>
            <p:nvPr/>
          </p:nvCxnSpPr>
          <p:spPr>
            <a:xfrm>
              <a:off x="4272898" y="5408089"/>
              <a:ext cx="6507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xmlns="" id="{86DAD0B8-79C9-163D-F791-62E96DBCD165}"/>
              </a:ext>
            </a:extLst>
          </p:cNvPr>
          <p:cNvGrpSpPr/>
          <p:nvPr/>
        </p:nvGrpSpPr>
        <p:grpSpPr>
          <a:xfrm>
            <a:off x="8460402" y="2474666"/>
            <a:ext cx="978867" cy="614597"/>
            <a:chOff x="4268135" y="5396459"/>
            <a:chExt cx="655522" cy="614597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xmlns="" id="{A0A54989-4DB0-BD4D-9D96-449BCC5E1113}"/>
                </a:ext>
              </a:extLst>
            </p:cNvPr>
            <p:cNvCxnSpPr/>
            <p:nvPr/>
          </p:nvCxnSpPr>
          <p:spPr>
            <a:xfrm>
              <a:off x="4268135" y="5396459"/>
              <a:ext cx="0" cy="61459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xmlns="" id="{CAA035AE-FA92-B2AD-5D42-53C1BF17440F}"/>
                </a:ext>
              </a:extLst>
            </p:cNvPr>
            <p:cNvCxnSpPr/>
            <p:nvPr/>
          </p:nvCxnSpPr>
          <p:spPr>
            <a:xfrm>
              <a:off x="4272898" y="5408089"/>
              <a:ext cx="6507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11CE3A52-D68F-64F6-F8D1-4FDF79AA0758}"/>
              </a:ext>
            </a:extLst>
          </p:cNvPr>
          <p:cNvGrpSpPr/>
          <p:nvPr/>
        </p:nvGrpSpPr>
        <p:grpSpPr>
          <a:xfrm>
            <a:off x="7531339" y="3063452"/>
            <a:ext cx="929063" cy="614597"/>
            <a:chOff x="4268135" y="5396459"/>
            <a:chExt cx="655522" cy="614597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xmlns="" id="{0941D81D-9712-BF89-D4C3-D7F8A69CCC39}"/>
                </a:ext>
              </a:extLst>
            </p:cNvPr>
            <p:cNvCxnSpPr/>
            <p:nvPr/>
          </p:nvCxnSpPr>
          <p:spPr>
            <a:xfrm>
              <a:off x="4268135" y="5396459"/>
              <a:ext cx="0" cy="61459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xmlns="" id="{EC9CB48B-2A12-329A-BE28-0B13A08F0805}"/>
                </a:ext>
              </a:extLst>
            </p:cNvPr>
            <p:cNvCxnSpPr/>
            <p:nvPr/>
          </p:nvCxnSpPr>
          <p:spPr>
            <a:xfrm>
              <a:off x="4272898" y="5408089"/>
              <a:ext cx="6507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C515BD4A-7F8F-2919-2C09-40D55E1D8590}"/>
              </a:ext>
            </a:extLst>
          </p:cNvPr>
          <p:cNvGrpSpPr/>
          <p:nvPr/>
        </p:nvGrpSpPr>
        <p:grpSpPr>
          <a:xfrm>
            <a:off x="6566465" y="3668289"/>
            <a:ext cx="979703" cy="614597"/>
            <a:chOff x="4268135" y="5396459"/>
            <a:chExt cx="655522" cy="61459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xmlns="" id="{1DF5D369-65A7-6EFF-46BD-0727BD053E30}"/>
                </a:ext>
              </a:extLst>
            </p:cNvPr>
            <p:cNvCxnSpPr/>
            <p:nvPr/>
          </p:nvCxnSpPr>
          <p:spPr>
            <a:xfrm>
              <a:off x="4268135" y="5396459"/>
              <a:ext cx="0" cy="61459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xmlns="" id="{A331CA49-5511-25B4-D7D7-DD96D4B5ACB7}"/>
                </a:ext>
              </a:extLst>
            </p:cNvPr>
            <p:cNvCxnSpPr/>
            <p:nvPr/>
          </p:nvCxnSpPr>
          <p:spPr>
            <a:xfrm>
              <a:off x="4272898" y="5408089"/>
              <a:ext cx="6507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xmlns="" id="{EB458349-0657-FDB3-CCFB-5E7ACCA479D8}"/>
              </a:ext>
            </a:extLst>
          </p:cNvPr>
          <p:cNvGrpSpPr/>
          <p:nvPr/>
        </p:nvGrpSpPr>
        <p:grpSpPr>
          <a:xfrm>
            <a:off x="5603973" y="4256458"/>
            <a:ext cx="962491" cy="614597"/>
            <a:chOff x="4268135" y="5396459"/>
            <a:chExt cx="655522" cy="614597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xmlns="" id="{71F9A4CF-DF46-35E1-D0A7-1A5A24C6BB54}"/>
                </a:ext>
              </a:extLst>
            </p:cNvPr>
            <p:cNvCxnSpPr/>
            <p:nvPr/>
          </p:nvCxnSpPr>
          <p:spPr>
            <a:xfrm>
              <a:off x="4268135" y="5396459"/>
              <a:ext cx="0" cy="61459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xmlns="" id="{006F76F4-F1EA-8C28-ED95-FDF6469EC772}"/>
                </a:ext>
              </a:extLst>
            </p:cNvPr>
            <p:cNvCxnSpPr/>
            <p:nvPr/>
          </p:nvCxnSpPr>
          <p:spPr>
            <a:xfrm>
              <a:off x="4272898" y="5408089"/>
              <a:ext cx="6507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48AFD833-F652-9B2F-97E2-2586A642AF17}"/>
              </a:ext>
            </a:extLst>
          </p:cNvPr>
          <p:cNvSpPr txBox="1"/>
          <p:nvPr/>
        </p:nvSpPr>
        <p:spPr>
          <a:xfrm>
            <a:off x="1226069" y="3720520"/>
            <a:ext cx="2561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effectLst>
                  <a:glow rad="139700">
                    <a:srgbClr val="FF0000">
                      <a:alpha val="40000"/>
                    </a:srgbClr>
                  </a:glow>
                </a:effectLst>
                <a:latin typeface="Amasis MT Pro Black" panose="02040A04050005020304" pitchFamily="18" charset="0"/>
              </a:rPr>
              <a:t>Broken </a:t>
            </a:r>
          </a:p>
          <a:p>
            <a:pPr algn="just"/>
            <a:r>
              <a:rPr lang="en-US" sz="2400" b="1" dirty="0">
                <a:effectLst>
                  <a:glow rad="139700">
                    <a:srgbClr val="FF0000">
                      <a:alpha val="40000"/>
                    </a:srgbClr>
                  </a:glow>
                </a:effectLst>
                <a:latin typeface="Amasis MT Pro Black" panose="02040A04050005020304" pitchFamily="18" charset="0"/>
              </a:rPr>
              <a:t> Covenantal</a:t>
            </a:r>
          </a:p>
          <a:p>
            <a:pPr algn="just"/>
            <a:r>
              <a:rPr lang="en-US" sz="2400" b="1" dirty="0">
                <a:effectLst>
                  <a:glow rad="139700">
                    <a:srgbClr val="FF0000">
                      <a:alpha val="40000"/>
                    </a:srgbClr>
                  </a:glow>
                </a:effectLst>
                <a:latin typeface="Amasis MT Pro Black" panose="02040A04050005020304" pitchFamily="18" charset="0"/>
              </a:rPr>
              <a:t>  Relationship</a:t>
            </a:r>
            <a:r>
              <a:rPr lang="en-US" dirty="0">
                <a:effectLst>
                  <a:glow rad="139700">
                    <a:srgbClr val="FF0000">
                      <a:alpha val="40000"/>
                    </a:srgbClr>
                  </a:glow>
                </a:effectLst>
              </a:rPr>
              <a:t> 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xmlns="" id="{B512E17F-9D75-8CA5-3BFE-80188E67F95D}"/>
              </a:ext>
            </a:extLst>
          </p:cNvPr>
          <p:cNvGrpSpPr/>
          <p:nvPr/>
        </p:nvGrpSpPr>
        <p:grpSpPr>
          <a:xfrm>
            <a:off x="2470102" y="3030449"/>
            <a:ext cx="424809" cy="829509"/>
            <a:chOff x="1882176" y="2493496"/>
            <a:chExt cx="424809" cy="829509"/>
          </a:xfrm>
        </p:grpSpPr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xmlns="" id="{DEA74272-7752-E698-134F-29A979DAEDA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90749" y="2493496"/>
              <a:ext cx="116236" cy="3502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xmlns="" id="{DA8C041B-70BC-8E4E-5ACC-0792059B8A0F}"/>
                </a:ext>
              </a:extLst>
            </p:cNvPr>
            <p:cNvCxnSpPr/>
            <p:nvPr/>
          </p:nvCxnSpPr>
          <p:spPr>
            <a:xfrm flipH="1" flipV="1">
              <a:off x="2133600" y="2637521"/>
              <a:ext cx="57150" cy="19378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xmlns="" id="{6CF76A2A-3AB7-E7EB-0524-3D8C73F66F37}"/>
                </a:ext>
              </a:extLst>
            </p:cNvPr>
            <p:cNvCxnSpPr/>
            <p:nvPr/>
          </p:nvCxnSpPr>
          <p:spPr>
            <a:xfrm flipH="1">
              <a:off x="2015394" y="2649572"/>
              <a:ext cx="118206" cy="35669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xmlns="" id="{CE939381-211A-B04E-AD5D-849775B1D43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986816" y="2854866"/>
              <a:ext cx="30549" cy="15558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xmlns="" id="{E9412B1A-0648-9838-F4E5-C2F7C0FA7CD2}"/>
                </a:ext>
              </a:extLst>
            </p:cNvPr>
            <p:cNvCxnSpPr/>
            <p:nvPr/>
          </p:nvCxnSpPr>
          <p:spPr>
            <a:xfrm flipH="1">
              <a:off x="1882176" y="2860125"/>
              <a:ext cx="105628" cy="46288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xmlns="" id="{AEA8898F-BD15-5598-E48A-FE51E828027F}"/>
              </a:ext>
            </a:extLst>
          </p:cNvPr>
          <p:cNvGrpSpPr/>
          <p:nvPr/>
        </p:nvGrpSpPr>
        <p:grpSpPr>
          <a:xfrm rot="1295068">
            <a:off x="2607775" y="3493066"/>
            <a:ext cx="429180" cy="722246"/>
            <a:chOff x="2088300" y="3018316"/>
            <a:chExt cx="429180" cy="722246"/>
          </a:xfrm>
        </p:grpSpPr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xmlns="" id="{0EACA374-78CB-CFA6-0BFD-663797C9461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01244" y="3018316"/>
              <a:ext cx="116236" cy="3502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xmlns="" id="{2C7A3C56-26D6-F703-62C5-186C089625B6}"/>
                </a:ext>
              </a:extLst>
            </p:cNvPr>
            <p:cNvCxnSpPr/>
            <p:nvPr/>
          </p:nvCxnSpPr>
          <p:spPr>
            <a:xfrm flipH="1" flipV="1">
              <a:off x="2344095" y="3162341"/>
              <a:ext cx="57150" cy="19378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xmlns="" id="{54F3C6D5-3E0A-9C83-CD93-80E6A87D1914}"/>
                </a:ext>
              </a:extLst>
            </p:cNvPr>
            <p:cNvCxnSpPr/>
            <p:nvPr/>
          </p:nvCxnSpPr>
          <p:spPr>
            <a:xfrm flipH="1">
              <a:off x="2225889" y="3174392"/>
              <a:ext cx="118206" cy="35669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xmlns="" id="{8729C22D-CB59-1205-1663-03C2DEEAA5A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97311" y="3379686"/>
              <a:ext cx="30549" cy="15558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xmlns="" id="{0D3EA640-C0D4-9C64-F76E-6B35E15E952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88300" y="3384945"/>
              <a:ext cx="109999" cy="35561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TextBox 83">
            <a:extLst>
              <a:ext uri="{FF2B5EF4-FFF2-40B4-BE49-F238E27FC236}">
                <a16:creationId xmlns:a16="http://schemas.microsoft.com/office/drawing/2014/main" xmlns="" id="{C4EBB86B-EEAE-0A22-55B7-4CC59060B6A5}"/>
              </a:ext>
            </a:extLst>
          </p:cNvPr>
          <p:cNvSpPr txBox="1"/>
          <p:nvPr/>
        </p:nvSpPr>
        <p:spPr>
          <a:xfrm>
            <a:off x="4754609" y="4943562"/>
            <a:ext cx="1397872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masis MT Pro Black" panose="02040A04050005020304" pitchFamily="18" charset="0"/>
              </a:rPr>
              <a:t>Adamic  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xmlns="" id="{DF53FBF1-9DFB-8D98-0283-DD0B7A731177}"/>
              </a:ext>
            </a:extLst>
          </p:cNvPr>
          <p:cNvSpPr txBox="1"/>
          <p:nvPr/>
        </p:nvSpPr>
        <p:spPr>
          <a:xfrm>
            <a:off x="683790" y="1355957"/>
            <a:ext cx="1283074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masis MT Pro Black" panose="02040A04050005020304" pitchFamily="18" charset="0"/>
              </a:rPr>
              <a:t>Edenic  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xmlns="" id="{73B352E0-ED10-981B-88DD-C63AC49B98F0}"/>
              </a:ext>
            </a:extLst>
          </p:cNvPr>
          <p:cNvSpPr txBox="1"/>
          <p:nvPr/>
        </p:nvSpPr>
        <p:spPr>
          <a:xfrm>
            <a:off x="505776" y="851023"/>
            <a:ext cx="1658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masis MT Pro Black" panose="02040A04050005020304" pitchFamily="18" charset="0"/>
              </a:rPr>
              <a:t>Mankind  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xmlns="" id="{63C8595E-B71F-1E76-B9A6-D0939D39FA08}"/>
              </a:ext>
            </a:extLst>
          </p:cNvPr>
          <p:cNvSpPr txBox="1"/>
          <p:nvPr/>
        </p:nvSpPr>
        <p:spPr>
          <a:xfrm>
            <a:off x="6651656" y="3761522"/>
            <a:ext cx="1867245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masis MT Pro Black" panose="02040A04050005020304" pitchFamily="18" charset="0"/>
              </a:rPr>
              <a:t>Abrahamic  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xmlns="" id="{8675D912-5B9A-5C11-7F57-D7297F6ACBF4}"/>
              </a:ext>
            </a:extLst>
          </p:cNvPr>
          <p:cNvSpPr txBox="1"/>
          <p:nvPr/>
        </p:nvSpPr>
        <p:spPr>
          <a:xfrm>
            <a:off x="5701637" y="4354847"/>
            <a:ext cx="1397872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masis MT Pro Black" panose="02040A04050005020304" pitchFamily="18" charset="0"/>
              </a:rPr>
              <a:t>Noahic  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xmlns="" id="{73BB2E07-8A84-E6C2-8ADD-B24F26B4B4D6}"/>
              </a:ext>
            </a:extLst>
          </p:cNvPr>
          <p:cNvSpPr txBox="1"/>
          <p:nvPr/>
        </p:nvSpPr>
        <p:spPr>
          <a:xfrm>
            <a:off x="7611568" y="3167052"/>
            <a:ext cx="1397872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masis MT Pro Black" panose="02040A04050005020304" pitchFamily="18" charset="0"/>
              </a:rPr>
              <a:t>Mosaic  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xmlns="" id="{12467BD3-3D75-6FDB-A996-561CBBCCEF0A}"/>
              </a:ext>
            </a:extLst>
          </p:cNvPr>
          <p:cNvSpPr txBox="1"/>
          <p:nvPr/>
        </p:nvSpPr>
        <p:spPr>
          <a:xfrm>
            <a:off x="8546355" y="2576056"/>
            <a:ext cx="2009814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masis MT Pro Black" panose="02040A04050005020304" pitchFamily="18" charset="0"/>
              </a:rPr>
              <a:t>Palestinian  </a:t>
            </a:r>
          </a:p>
        </p:txBody>
      </p:sp>
      <p:grpSp>
        <p:nvGrpSpPr>
          <p:cNvPr id="123" name="Group 122">
            <a:extLst>
              <a:ext uri="{FF2B5EF4-FFF2-40B4-BE49-F238E27FC236}">
                <a16:creationId xmlns:a16="http://schemas.microsoft.com/office/drawing/2014/main" xmlns="" id="{C157DD15-266A-76DB-6B20-37678A1EF389}"/>
              </a:ext>
            </a:extLst>
          </p:cNvPr>
          <p:cNvGrpSpPr/>
          <p:nvPr/>
        </p:nvGrpSpPr>
        <p:grpSpPr>
          <a:xfrm rot="21289873">
            <a:off x="3416900" y="3364594"/>
            <a:ext cx="926719" cy="1915535"/>
            <a:chOff x="2808099" y="2368822"/>
            <a:chExt cx="926719" cy="1915535"/>
          </a:xfrm>
        </p:grpSpPr>
        <p:pic>
          <p:nvPicPr>
            <p:cNvPr id="100" name="Graphic 99" descr="Arrow Right with solid fill">
              <a:extLst>
                <a:ext uri="{FF2B5EF4-FFF2-40B4-BE49-F238E27FC236}">
                  <a16:creationId xmlns:a16="http://schemas.microsoft.com/office/drawing/2014/main" xmlns="" id="{00239417-70CD-F7D5-1D46-3BDCDB669DC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rot="4196860">
              <a:off x="3112471" y="3662009"/>
              <a:ext cx="529088" cy="715607"/>
            </a:xfrm>
            <a:prstGeom prst="rect">
              <a:avLst/>
            </a:prstGeom>
          </p:spPr>
        </p:pic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xmlns="" id="{1FCBF324-70AB-C5F2-6118-EAB5B02871C4}"/>
                </a:ext>
              </a:extLst>
            </p:cNvPr>
            <p:cNvSpPr txBox="1"/>
            <p:nvPr/>
          </p:nvSpPr>
          <p:spPr>
            <a:xfrm rot="4165920">
              <a:off x="2282338" y="2894583"/>
              <a:ext cx="15131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Amasis MT Pro Black" panose="02040A04050005020304" pitchFamily="18" charset="0"/>
                </a:rPr>
                <a:t>The Fall  </a:t>
              </a:r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xmlns="" id="{0F7A92A1-A039-9E76-F3B8-80F93D0AA6BF}"/>
              </a:ext>
            </a:extLst>
          </p:cNvPr>
          <p:cNvGrpSpPr/>
          <p:nvPr/>
        </p:nvGrpSpPr>
        <p:grpSpPr>
          <a:xfrm>
            <a:off x="146198" y="87732"/>
            <a:ext cx="11913344" cy="6672832"/>
            <a:chOff x="101228" y="267612"/>
            <a:chExt cx="9576093" cy="667283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25D0754C-554D-A9AD-4A27-4A787A86606F}"/>
                </a:ext>
              </a:extLst>
            </p:cNvPr>
            <p:cNvSpPr/>
            <p:nvPr/>
          </p:nvSpPr>
          <p:spPr>
            <a:xfrm>
              <a:off x="101228" y="267612"/>
              <a:ext cx="9576093" cy="66728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        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B67973A8-5ED5-83CC-5E68-788C2A6F7A9B}"/>
                </a:ext>
              </a:extLst>
            </p:cNvPr>
            <p:cNvSpPr txBox="1"/>
            <p:nvPr/>
          </p:nvSpPr>
          <p:spPr>
            <a:xfrm>
              <a:off x="1692793" y="340921"/>
              <a:ext cx="650323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Georgia Pro Black" panose="020F0502020204030204" pitchFamily="18" charset="0"/>
                </a:rPr>
                <a:t>THE COVENANTS            </a:t>
              </a:r>
            </a:p>
          </p:txBody>
        </p:sp>
      </p:grpSp>
      <p:sp>
        <p:nvSpPr>
          <p:cNvPr id="117" name="TextBox 116">
            <a:extLst>
              <a:ext uri="{FF2B5EF4-FFF2-40B4-BE49-F238E27FC236}">
                <a16:creationId xmlns:a16="http://schemas.microsoft.com/office/drawing/2014/main" xmlns="" id="{1D46E66F-CC98-DB95-687F-A4203924CCEB}"/>
              </a:ext>
            </a:extLst>
          </p:cNvPr>
          <p:cNvSpPr txBox="1"/>
          <p:nvPr/>
        </p:nvSpPr>
        <p:spPr>
          <a:xfrm>
            <a:off x="302846" y="5422273"/>
            <a:ext cx="3554679" cy="8002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300" b="1" dirty="0">
                <a:latin typeface="Amasis MT Pro Black" panose="02040A04050005020304" pitchFamily="18" charset="0"/>
              </a:rPr>
              <a:t>Covenant of Creation</a:t>
            </a:r>
          </a:p>
          <a:p>
            <a:pPr algn="ctr"/>
            <a:r>
              <a:rPr lang="en-US" sz="2300" b="1" dirty="0">
                <a:latin typeface="Amasis MT Pro Black" panose="02040A04050005020304" pitchFamily="18" charset="0"/>
              </a:rPr>
              <a:t>Before Sin              </a:t>
            </a:r>
          </a:p>
        </p:txBody>
      </p:sp>
      <p:pic>
        <p:nvPicPr>
          <p:cNvPr id="101" name="Graphic 100" descr="Arrow Right with solid fill">
            <a:extLst>
              <a:ext uri="{FF2B5EF4-FFF2-40B4-BE49-F238E27FC236}">
                <a16:creationId xmlns:a16="http://schemas.microsoft.com/office/drawing/2014/main" xmlns="" id="{1A633B3B-E825-9CBC-99D5-AE07BE6009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8956898" y="5660305"/>
            <a:ext cx="2449435" cy="698342"/>
          </a:xfrm>
          <a:prstGeom prst="rect">
            <a:avLst/>
          </a:prstGeom>
        </p:spPr>
      </p:pic>
      <p:sp>
        <p:nvSpPr>
          <p:cNvPr id="119" name="TextBox 118">
            <a:extLst>
              <a:ext uri="{FF2B5EF4-FFF2-40B4-BE49-F238E27FC236}">
                <a16:creationId xmlns:a16="http://schemas.microsoft.com/office/drawing/2014/main" xmlns="" id="{16B2A5E8-329D-1C86-32AB-B046D583AE6D}"/>
              </a:ext>
            </a:extLst>
          </p:cNvPr>
          <p:cNvSpPr txBox="1"/>
          <p:nvPr/>
        </p:nvSpPr>
        <p:spPr>
          <a:xfrm>
            <a:off x="5577480" y="5430411"/>
            <a:ext cx="5201794" cy="8002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300" b="1" dirty="0">
                <a:latin typeface="Amasis MT Pro Black" panose="02040A04050005020304" pitchFamily="18" charset="0"/>
              </a:rPr>
              <a:t>7 Covenants of Redemption</a:t>
            </a:r>
          </a:p>
          <a:p>
            <a:pPr algn="ctr"/>
            <a:r>
              <a:rPr lang="en-US" sz="2300" b="1" dirty="0">
                <a:latin typeface="Amasis MT Pro Black" panose="02040A04050005020304" pitchFamily="18" charset="0"/>
              </a:rPr>
              <a:t>After Sin              </a:t>
            </a:r>
          </a:p>
        </p:txBody>
      </p:sp>
      <p:pic>
        <p:nvPicPr>
          <p:cNvPr id="137" name="Graphic 136" descr="Arrow Right with solid fill">
            <a:extLst>
              <a:ext uri="{FF2B5EF4-FFF2-40B4-BE49-F238E27FC236}">
                <a16:creationId xmlns:a16="http://schemas.microsoft.com/office/drawing/2014/main" xmlns="" id="{0627D7B7-56FD-413A-3654-F9CEF51DCE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10800000">
            <a:off x="4694872" y="5666675"/>
            <a:ext cx="2650307" cy="698342"/>
          </a:xfrm>
          <a:prstGeom prst="rect">
            <a:avLst/>
          </a:prstGeom>
        </p:spPr>
      </p:pic>
      <p:pic>
        <p:nvPicPr>
          <p:cNvPr id="138" name="Graphic 137" descr="Arrow Right with solid fill">
            <a:extLst>
              <a:ext uri="{FF2B5EF4-FFF2-40B4-BE49-F238E27FC236}">
                <a16:creationId xmlns:a16="http://schemas.microsoft.com/office/drawing/2014/main" xmlns="" id="{A75844FC-1CD1-D2E6-CE99-6DAE8E939B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10800000">
            <a:off x="505776" y="5657806"/>
            <a:ext cx="744156" cy="698342"/>
          </a:xfrm>
          <a:prstGeom prst="rect">
            <a:avLst/>
          </a:prstGeom>
        </p:spPr>
      </p:pic>
      <p:pic>
        <p:nvPicPr>
          <p:cNvPr id="139" name="Graphic 138" descr="Arrow Right with solid fill">
            <a:extLst>
              <a:ext uri="{FF2B5EF4-FFF2-40B4-BE49-F238E27FC236}">
                <a16:creationId xmlns:a16="http://schemas.microsoft.com/office/drawing/2014/main" xmlns="" id="{E3620DD5-ABCD-4550-2381-951A570ECD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969888" y="5647066"/>
            <a:ext cx="724932" cy="69834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83D1496-ECDE-FB7B-A9DF-96915BE44E01}"/>
              </a:ext>
            </a:extLst>
          </p:cNvPr>
          <p:cNvSpPr txBox="1"/>
          <p:nvPr/>
        </p:nvSpPr>
        <p:spPr>
          <a:xfrm>
            <a:off x="302847" y="770465"/>
            <a:ext cx="7444616" cy="3339376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800" dirty="0">
                <a:latin typeface="Arial Black" panose="020B0A04020102020204" pitchFamily="34" charset="0"/>
              </a:rPr>
              <a:t>6. The Palestinian Covenant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arenR"/>
            </a:pPr>
            <a:r>
              <a:rPr lang="en-US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Made with the nation of Israel or </a:t>
            </a:r>
            <a:r>
              <a:rPr lang="en-US" sz="2800" u="sng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 Generation</a:t>
            </a:r>
            <a:r>
              <a:rPr lang="en-US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before they entered Canaan, the Land of Promise.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arenR"/>
            </a:pPr>
            <a:r>
              <a:rPr lang="en-US" sz="2800" dirty="0"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Laid out conditions for entering &amp; maintaining the land.</a:t>
            </a:r>
            <a:endParaRPr lang="en-US" sz="2800" dirty="0">
              <a:effectLst/>
              <a:highlight>
                <a:srgbClr val="FFFF00"/>
              </a:highlight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44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  <a:alpha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DC11BE25-202A-5674-7848-FB2D70576D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CEC1D5F9-4B07-55A7-75B3-66979ABEB989}"/>
              </a:ext>
            </a:extLst>
          </p:cNvPr>
          <p:cNvGrpSpPr/>
          <p:nvPr/>
        </p:nvGrpSpPr>
        <p:grpSpPr>
          <a:xfrm>
            <a:off x="146198" y="87732"/>
            <a:ext cx="11913344" cy="6672832"/>
            <a:chOff x="146198" y="87732"/>
            <a:chExt cx="11913344" cy="6672832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0FF6ADCB-0A72-95D4-153D-7D4086B68649}"/>
                </a:ext>
              </a:extLst>
            </p:cNvPr>
            <p:cNvCxnSpPr>
              <a:cxnSpLocks/>
            </p:cNvCxnSpPr>
            <p:nvPr/>
          </p:nvCxnSpPr>
          <p:spPr>
            <a:xfrm>
              <a:off x="599607" y="1299577"/>
              <a:ext cx="146903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9DD725DD-29D6-55FE-169D-B9A897D13D35}"/>
                </a:ext>
              </a:extLst>
            </p:cNvPr>
            <p:cNvCxnSpPr>
              <a:cxnSpLocks/>
            </p:cNvCxnSpPr>
            <p:nvPr/>
          </p:nvCxnSpPr>
          <p:spPr>
            <a:xfrm>
              <a:off x="2063019" y="1290051"/>
              <a:ext cx="835288" cy="17541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F15C4A82-ACF0-DBE5-5896-2ECB208EDAA4}"/>
                </a:ext>
              </a:extLst>
            </p:cNvPr>
            <p:cNvCxnSpPr>
              <a:cxnSpLocks/>
            </p:cNvCxnSpPr>
            <p:nvPr/>
          </p:nvCxnSpPr>
          <p:spPr>
            <a:xfrm>
              <a:off x="3156193" y="3583781"/>
              <a:ext cx="887768" cy="187068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xmlns="" id="{ACEF40F5-1F0C-EB99-85C7-3F6C0A06EC43}"/>
                </a:ext>
              </a:extLst>
            </p:cNvPr>
            <p:cNvCxnSpPr>
              <a:cxnSpLocks/>
            </p:cNvCxnSpPr>
            <p:nvPr/>
          </p:nvCxnSpPr>
          <p:spPr>
            <a:xfrm>
              <a:off x="4031142" y="5449698"/>
              <a:ext cx="6362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xmlns="" id="{3E38303B-420E-1C08-7721-232A47F1A769}"/>
                </a:ext>
              </a:extLst>
            </p:cNvPr>
            <p:cNvGrpSpPr/>
            <p:nvPr/>
          </p:nvGrpSpPr>
          <p:grpSpPr>
            <a:xfrm>
              <a:off x="4657874" y="4844627"/>
              <a:ext cx="946099" cy="614597"/>
              <a:chOff x="4268135" y="5396459"/>
              <a:chExt cx="655522" cy="614597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xmlns="" id="{61789E0B-686F-96E3-52D2-4E145589A3F5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xmlns="" id="{7449E2D4-B9D4-79E5-A715-3F2C15C3E382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xmlns="" id="{1E82FBCC-A00B-E5D1-2F30-ECE8606DE5FA}"/>
                </a:ext>
              </a:extLst>
            </p:cNvPr>
            <p:cNvGrpSpPr/>
            <p:nvPr/>
          </p:nvGrpSpPr>
          <p:grpSpPr>
            <a:xfrm>
              <a:off x="9423944" y="1878595"/>
              <a:ext cx="951424" cy="614597"/>
              <a:chOff x="4268135" y="5396459"/>
              <a:chExt cx="655522" cy="614597"/>
            </a:xfrm>
          </p:grpSpPr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xmlns="" id="{AB8D9D65-9044-44CC-7DC1-51254FA69C58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xmlns="" id="{00174F43-5A2D-1687-0D3D-7F7E5C2E4991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xmlns="" id="{236A8389-B162-71B1-EF2C-C3D66B089801}"/>
                </a:ext>
              </a:extLst>
            </p:cNvPr>
            <p:cNvGrpSpPr/>
            <p:nvPr/>
          </p:nvGrpSpPr>
          <p:grpSpPr>
            <a:xfrm>
              <a:off x="8460402" y="2474666"/>
              <a:ext cx="978867" cy="614597"/>
              <a:chOff x="4268135" y="5396459"/>
              <a:chExt cx="655522" cy="614597"/>
            </a:xfrm>
          </p:grpSpPr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xmlns="" id="{C33E5855-8A62-2078-1FD7-A9A5CFA16538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xmlns="" id="{BA0008C0-12F9-EFBD-761F-E9B394C76D47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xmlns="" id="{99A55DF5-985A-4879-8B11-37C3CE3978F8}"/>
                </a:ext>
              </a:extLst>
            </p:cNvPr>
            <p:cNvGrpSpPr/>
            <p:nvPr/>
          </p:nvGrpSpPr>
          <p:grpSpPr>
            <a:xfrm>
              <a:off x="7531339" y="3063452"/>
              <a:ext cx="929063" cy="614597"/>
              <a:chOff x="4268135" y="5396459"/>
              <a:chExt cx="655522" cy="614597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xmlns="" id="{186C2A39-BD46-5FC6-77FF-F101544C60B2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xmlns="" id="{4B8FE307-D0EC-0DFD-F489-22E1BF3FDC9E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xmlns="" id="{2D6A354D-351B-17B8-BDAC-019FC6C43C5C}"/>
                </a:ext>
              </a:extLst>
            </p:cNvPr>
            <p:cNvGrpSpPr/>
            <p:nvPr/>
          </p:nvGrpSpPr>
          <p:grpSpPr>
            <a:xfrm>
              <a:off x="6566465" y="3668289"/>
              <a:ext cx="979703" cy="614597"/>
              <a:chOff x="4268135" y="5396459"/>
              <a:chExt cx="655522" cy="614597"/>
            </a:xfrm>
          </p:grpSpPr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xmlns="" id="{6987B240-C6C0-9BB3-0653-4B10450E83FC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xmlns="" id="{267DFE9A-53A5-6F8A-9C29-3B6978D084C7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xmlns="" id="{E3FDD932-EEB9-0BEA-63EA-0BE5B2DED563}"/>
                </a:ext>
              </a:extLst>
            </p:cNvPr>
            <p:cNvGrpSpPr/>
            <p:nvPr/>
          </p:nvGrpSpPr>
          <p:grpSpPr>
            <a:xfrm>
              <a:off x="5603973" y="4256458"/>
              <a:ext cx="962491" cy="614597"/>
              <a:chOff x="4268135" y="5396459"/>
              <a:chExt cx="655522" cy="614597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xmlns="" id="{96C6A03F-1F31-2FDC-0D65-7A60C9B7478B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xmlns="" id="{BDB08113-A192-2001-B810-E0E8E3E6B950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BE18D716-94FA-F7D7-002A-E71DED267623}"/>
                </a:ext>
              </a:extLst>
            </p:cNvPr>
            <p:cNvSpPr txBox="1"/>
            <p:nvPr/>
          </p:nvSpPr>
          <p:spPr>
            <a:xfrm>
              <a:off x="1226069" y="3720520"/>
              <a:ext cx="256189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Broken </a:t>
              </a:r>
            </a:p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 Covenantal</a:t>
              </a:r>
            </a:p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  Relationship</a:t>
              </a:r>
              <a:r>
                <a:rPr lang="en-US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</a:rPr>
                <a:t> </a:t>
              </a:r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xmlns="" id="{5FDF9B89-34E0-46DA-63CE-1454826DD70E}"/>
                </a:ext>
              </a:extLst>
            </p:cNvPr>
            <p:cNvGrpSpPr/>
            <p:nvPr/>
          </p:nvGrpSpPr>
          <p:grpSpPr>
            <a:xfrm>
              <a:off x="2470102" y="3030449"/>
              <a:ext cx="424809" cy="829509"/>
              <a:chOff x="1882176" y="2493496"/>
              <a:chExt cx="424809" cy="829509"/>
            </a:xfrm>
          </p:grpSpPr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xmlns="" id="{DBC4882F-C3C3-CF0C-47EF-CCF50161360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90749" y="2493496"/>
                <a:ext cx="116236" cy="35024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xmlns="" id="{A53EFA62-5C66-3665-C656-E3EAB574D313}"/>
                  </a:ext>
                </a:extLst>
              </p:cNvPr>
              <p:cNvCxnSpPr/>
              <p:nvPr/>
            </p:nvCxnSpPr>
            <p:spPr>
              <a:xfrm flipH="1" flipV="1">
                <a:off x="2133600" y="2637521"/>
                <a:ext cx="57150" cy="19378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xmlns="" id="{B4B2C162-EE36-E592-D6C5-AE00ADDD1BC3}"/>
                  </a:ext>
                </a:extLst>
              </p:cNvPr>
              <p:cNvCxnSpPr/>
              <p:nvPr/>
            </p:nvCxnSpPr>
            <p:spPr>
              <a:xfrm flipH="1">
                <a:off x="2015394" y="2649572"/>
                <a:ext cx="118206" cy="3566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xmlns="" id="{97923317-43E0-0531-4609-24CA4565E0D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986816" y="2854866"/>
                <a:ext cx="30549" cy="15558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xmlns="" id="{F133B6DD-AF11-8733-83A6-E7C61453A2A1}"/>
                  </a:ext>
                </a:extLst>
              </p:cNvPr>
              <p:cNvCxnSpPr/>
              <p:nvPr/>
            </p:nvCxnSpPr>
            <p:spPr>
              <a:xfrm flipH="1">
                <a:off x="1882176" y="2860125"/>
                <a:ext cx="105628" cy="46288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xmlns="" id="{7041C50A-93D4-4E0A-95C3-00CF3EF498F8}"/>
                </a:ext>
              </a:extLst>
            </p:cNvPr>
            <p:cNvGrpSpPr/>
            <p:nvPr/>
          </p:nvGrpSpPr>
          <p:grpSpPr>
            <a:xfrm rot="1295068">
              <a:off x="2607775" y="3493066"/>
              <a:ext cx="429180" cy="722246"/>
              <a:chOff x="2088300" y="3018316"/>
              <a:chExt cx="429180" cy="722246"/>
            </a:xfrm>
          </p:grpSpPr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xmlns="" id="{D255B27E-D779-CF06-310F-DAC28ABC0CF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01244" y="3018316"/>
                <a:ext cx="116236" cy="35024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xmlns="" id="{EFEFAF1D-56A8-D2FD-A2F0-13C188CC5CB0}"/>
                  </a:ext>
                </a:extLst>
              </p:cNvPr>
              <p:cNvCxnSpPr/>
              <p:nvPr/>
            </p:nvCxnSpPr>
            <p:spPr>
              <a:xfrm flipH="1" flipV="1">
                <a:off x="2344095" y="3162341"/>
                <a:ext cx="57150" cy="19378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xmlns="" id="{F006BBE2-6830-8D63-29F5-1A7480A2B34D}"/>
                  </a:ext>
                </a:extLst>
              </p:cNvPr>
              <p:cNvCxnSpPr/>
              <p:nvPr/>
            </p:nvCxnSpPr>
            <p:spPr>
              <a:xfrm flipH="1">
                <a:off x="2225889" y="3174392"/>
                <a:ext cx="118206" cy="3566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xmlns="" id="{F3A26B46-BB31-ECA9-703E-7A6F2070557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197311" y="3379686"/>
                <a:ext cx="30549" cy="15558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xmlns="" id="{B8FB11BF-3E4A-646B-98E1-F078F719FAC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088300" y="3384945"/>
                <a:ext cx="109999" cy="35561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359109B2-3C2A-1028-B6E7-808BB782169F}"/>
                </a:ext>
              </a:extLst>
            </p:cNvPr>
            <p:cNvSpPr txBox="1"/>
            <p:nvPr/>
          </p:nvSpPr>
          <p:spPr>
            <a:xfrm>
              <a:off x="4754609" y="4943562"/>
              <a:ext cx="1397872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Adamic  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xmlns="" id="{E6490EF0-A8E7-34E0-45D8-6FC8A7C796E1}"/>
                </a:ext>
              </a:extLst>
            </p:cNvPr>
            <p:cNvSpPr txBox="1"/>
            <p:nvPr/>
          </p:nvSpPr>
          <p:spPr>
            <a:xfrm>
              <a:off x="683790" y="1355957"/>
              <a:ext cx="1283074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Edenic  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xmlns="" id="{6EFE3525-8C77-0671-66E6-C3068834BAF3}"/>
                </a:ext>
              </a:extLst>
            </p:cNvPr>
            <p:cNvSpPr txBox="1"/>
            <p:nvPr/>
          </p:nvSpPr>
          <p:spPr>
            <a:xfrm>
              <a:off x="505776" y="851023"/>
              <a:ext cx="16580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Mankind  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xmlns="" id="{197C4999-F948-4EC2-CCD2-CEA39F25D5D7}"/>
                </a:ext>
              </a:extLst>
            </p:cNvPr>
            <p:cNvSpPr txBox="1"/>
            <p:nvPr/>
          </p:nvSpPr>
          <p:spPr>
            <a:xfrm>
              <a:off x="6651656" y="3761522"/>
              <a:ext cx="1867245" cy="46166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Abrahamic  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xmlns="" id="{157D7455-3623-F067-8F01-AE0921CD49A7}"/>
                </a:ext>
              </a:extLst>
            </p:cNvPr>
            <p:cNvSpPr txBox="1"/>
            <p:nvPr/>
          </p:nvSpPr>
          <p:spPr>
            <a:xfrm>
              <a:off x="5701637" y="4354847"/>
              <a:ext cx="1397872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Noahic  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xmlns="" id="{E29E1EE5-D03B-B8DC-59FC-65D3D15EA1D9}"/>
                </a:ext>
              </a:extLst>
            </p:cNvPr>
            <p:cNvSpPr txBox="1"/>
            <p:nvPr/>
          </p:nvSpPr>
          <p:spPr>
            <a:xfrm>
              <a:off x="9514292" y="1973781"/>
              <a:ext cx="1397872" cy="46166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Davidic  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xmlns="" id="{FF783AA8-6150-02BC-AB96-EAA33F9A3E14}"/>
                </a:ext>
              </a:extLst>
            </p:cNvPr>
            <p:cNvSpPr txBox="1"/>
            <p:nvPr/>
          </p:nvSpPr>
          <p:spPr>
            <a:xfrm>
              <a:off x="7611568" y="3167052"/>
              <a:ext cx="1397872" cy="46166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Mosaic  </a:t>
              </a: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xmlns="" id="{F48F90AB-BBE9-1C38-2540-CA48E7C9ECB8}"/>
                </a:ext>
              </a:extLst>
            </p:cNvPr>
            <p:cNvSpPr txBox="1"/>
            <p:nvPr/>
          </p:nvSpPr>
          <p:spPr>
            <a:xfrm>
              <a:off x="8546355" y="2576056"/>
              <a:ext cx="2009814" cy="46166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Palestinian  </a:t>
              </a:r>
            </a:p>
          </p:txBody>
        </p: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xmlns="" id="{7CB6B00F-CB4E-1ECC-ADB0-B22569639A4D}"/>
                </a:ext>
              </a:extLst>
            </p:cNvPr>
            <p:cNvGrpSpPr/>
            <p:nvPr/>
          </p:nvGrpSpPr>
          <p:grpSpPr>
            <a:xfrm rot="21289873">
              <a:off x="3416900" y="3364594"/>
              <a:ext cx="926719" cy="1915535"/>
              <a:chOff x="2808099" y="2368822"/>
              <a:chExt cx="926719" cy="1915535"/>
            </a:xfrm>
          </p:grpSpPr>
          <p:pic>
            <p:nvPicPr>
              <p:cNvPr id="100" name="Graphic 99" descr="Arrow Right with solid fill">
                <a:extLst>
                  <a:ext uri="{FF2B5EF4-FFF2-40B4-BE49-F238E27FC236}">
                    <a16:creationId xmlns:a16="http://schemas.microsoft.com/office/drawing/2014/main" xmlns="" id="{80625A9A-C89C-47E6-9CD5-63E06AEFDD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xmlns="" r:embed="rId4"/>
                  </a:ext>
                </a:extLst>
              </a:blip>
              <a:stretch>
                <a:fillRect/>
              </a:stretch>
            </p:blipFill>
            <p:spPr>
              <a:xfrm rot="4196860">
                <a:off x="3112471" y="3662009"/>
                <a:ext cx="529088" cy="715607"/>
              </a:xfrm>
              <a:prstGeom prst="rect">
                <a:avLst/>
              </a:prstGeom>
            </p:spPr>
          </p:pic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xmlns="" id="{134BD74A-01E4-2473-41A6-0AD6AB1355EF}"/>
                  </a:ext>
                </a:extLst>
              </p:cNvPr>
              <p:cNvSpPr txBox="1"/>
              <p:nvPr/>
            </p:nvSpPr>
            <p:spPr>
              <a:xfrm rot="4165920">
                <a:off x="2282338" y="2894583"/>
                <a:ext cx="15131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Amasis MT Pro Black" panose="02040A04050005020304" pitchFamily="18" charset="0"/>
                  </a:rPr>
                  <a:t>The Fall  </a:t>
                </a:r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xmlns="" id="{511B36E4-CDBB-FBA8-CF51-0CDEC5868A75}"/>
                </a:ext>
              </a:extLst>
            </p:cNvPr>
            <p:cNvGrpSpPr/>
            <p:nvPr/>
          </p:nvGrpSpPr>
          <p:grpSpPr>
            <a:xfrm>
              <a:off x="146198" y="87732"/>
              <a:ext cx="11913344" cy="6672832"/>
              <a:chOff x="101228" y="267612"/>
              <a:chExt cx="9576093" cy="6672832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8D9AF6A0-31C2-0E00-A77C-1FCA0415E5C6}"/>
                  </a:ext>
                </a:extLst>
              </p:cNvPr>
              <p:cNvSpPr/>
              <p:nvPr/>
            </p:nvSpPr>
            <p:spPr>
              <a:xfrm>
                <a:off x="101228" y="267612"/>
                <a:ext cx="9576093" cy="66728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            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63BD8FCB-09E0-F6EB-BB4B-3F6C7752703B}"/>
                  </a:ext>
                </a:extLst>
              </p:cNvPr>
              <p:cNvSpPr txBox="1"/>
              <p:nvPr/>
            </p:nvSpPr>
            <p:spPr>
              <a:xfrm>
                <a:off x="1692793" y="340921"/>
                <a:ext cx="650323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tx2">
                        <a:lumMod val="75000"/>
                        <a:lumOff val="25000"/>
                      </a:schemeClr>
                    </a:solidFill>
                    <a:latin typeface="Georgia Pro Black" panose="020F0502020204030204" pitchFamily="18" charset="0"/>
                  </a:rPr>
                  <a:t>THE COVENANTS            </a:t>
                </a:r>
              </a:p>
            </p:txBody>
          </p:sp>
        </p:grp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xmlns="" id="{5628F1F0-2C27-C65F-13CB-F8D88041ED6C}"/>
                </a:ext>
              </a:extLst>
            </p:cNvPr>
            <p:cNvSpPr txBox="1"/>
            <p:nvPr/>
          </p:nvSpPr>
          <p:spPr>
            <a:xfrm>
              <a:off x="302846" y="5422273"/>
              <a:ext cx="3554679" cy="8002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Covenant of Creation</a:t>
              </a:r>
            </a:p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Before Sin              </a:t>
              </a:r>
            </a:p>
          </p:txBody>
        </p:sp>
        <p:pic>
          <p:nvPicPr>
            <p:cNvPr id="101" name="Graphic 100" descr="Arrow Right with solid fill">
              <a:extLst>
                <a:ext uri="{FF2B5EF4-FFF2-40B4-BE49-F238E27FC236}">
                  <a16:creationId xmlns:a16="http://schemas.microsoft.com/office/drawing/2014/main" xmlns="" id="{7647DFA3-C582-9E26-0BAA-97B770E011D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8956898" y="5660305"/>
              <a:ext cx="2449435" cy="698342"/>
            </a:xfrm>
            <a:prstGeom prst="rect">
              <a:avLst/>
            </a:prstGeom>
          </p:spPr>
        </p:pic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xmlns="" id="{6B88F923-D407-2EEF-D664-2A674C57141F}"/>
                </a:ext>
              </a:extLst>
            </p:cNvPr>
            <p:cNvSpPr txBox="1"/>
            <p:nvPr/>
          </p:nvSpPr>
          <p:spPr>
            <a:xfrm>
              <a:off x="5577480" y="5430411"/>
              <a:ext cx="5201794" cy="8002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7 Covenants of Redemption</a:t>
              </a:r>
            </a:p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After Sin              </a:t>
              </a:r>
            </a:p>
          </p:txBody>
        </p:sp>
        <p:pic>
          <p:nvPicPr>
            <p:cNvPr id="137" name="Graphic 136" descr="Arrow Right with solid fill">
              <a:extLst>
                <a:ext uri="{FF2B5EF4-FFF2-40B4-BE49-F238E27FC236}">
                  <a16:creationId xmlns:a16="http://schemas.microsoft.com/office/drawing/2014/main" xmlns="" id="{02460F4E-995D-5D9E-8B6A-93FC0D32F53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rot="10800000">
              <a:off x="4694872" y="5666675"/>
              <a:ext cx="2650307" cy="698342"/>
            </a:xfrm>
            <a:prstGeom prst="rect">
              <a:avLst/>
            </a:prstGeom>
          </p:spPr>
        </p:pic>
        <p:pic>
          <p:nvPicPr>
            <p:cNvPr id="138" name="Graphic 137" descr="Arrow Right with solid fill">
              <a:extLst>
                <a:ext uri="{FF2B5EF4-FFF2-40B4-BE49-F238E27FC236}">
                  <a16:creationId xmlns:a16="http://schemas.microsoft.com/office/drawing/2014/main" xmlns="" id="{8C1E87AD-7FFA-13FB-1AFE-99E7B7A4E3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rot="10800000">
              <a:off x="505776" y="5657806"/>
              <a:ext cx="744156" cy="698342"/>
            </a:xfrm>
            <a:prstGeom prst="rect">
              <a:avLst/>
            </a:prstGeom>
          </p:spPr>
        </p:pic>
        <p:pic>
          <p:nvPicPr>
            <p:cNvPr id="139" name="Graphic 138" descr="Arrow Right with solid fill">
              <a:extLst>
                <a:ext uri="{FF2B5EF4-FFF2-40B4-BE49-F238E27FC236}">
                  <a16:creationId xmlns:a16="http://schemas.microsoft.com/office/drawing/2014/main" xmlns="" id="{39C8152B-B1E2-C790-B956-C89DBFEE2A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2969888" y="5647066"/>
              <a:ext cx="724932" cy="698342"/>
            </a:xfrm>
            <a:prstGeom prst="rect">
              <a:avLst/>
            </a:prstGeom>
          </p:spPr>
        </p:pic>
        <p:sp>
          <p:nvSpPr>
            <p:cNvPr id="2" name="TextBox 1">
              <a:extLst>
                <a:ext uri="{FF2B5EF4-FFF2-40B4-BE49-F238E27FC236}">
                  <a16:creationId xmlns:a16="http://schemas.microsoft.com/office/drawing/2014/main" xmlns="" id="{85E94A7C-F897-E483-B15A-130983DEEF71}"/>
                </a:ext>
              </a:extLst>
            </p:cNvPr>
            <p:cNvSpPr txBox="1"/>
            <p:nvPr/>
          </p:nvSpPr>
          <p:spPr>
            <a:xfrm>
              <a:off x="299371" y="830698"/>
              <a:ext cx="8160436" cy="384720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  <a:effectLst>
              <a:glow rad="228600">
                <a:schemeClr val="accent5">
                  <a:lumMod val="40000"/>
                  <a:lumOff val="60000"/>
                  <a:alpha val="40000"/>
                </a:schemeClr>
              </a:glow>
            </a:effectLst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2800" dirty="0">
                  <a:latin typeface="Arial Black" panose="020B0A04020102020204" pitchFamily="34" charset="0"/>
                </a:rPr>
                <a:t>7. The Davidic Covenant</a:t>
              </a:r>
            </a:p>
            <a:p>
              <a:pPr marL="342900" marR="0" lvl="0" indent="-342900" hangingPunct="0">
                <a:spcAft>
                  <a:spcPts val="600"/>
                </a:spcAft>
                <a:buFont typeface="+mj-lt"/>
                <a:buAutoNum type="arabicParenR"/>
              </a:pPr>
              <a:r>
                <a:rPr lang="en-US" sz="2800" dirty="0">
                  <a:effectLst/>
                  <a:latin typeface="Arial Black" panose="020B0A040201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Made with David to establish the kingdom of </a:t>
              </a:r>
              <a:r>
                <a:rPr lang="en-US" sz="2800" u="sng" dirty="0">
                  <a:effectLst/>
                  <a:latin typeface="Arial Black" panose="020B0A040201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Israel under a Davidic king</a:t>
              </a:r>
              <a:endParaRPr lang="en-US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marR="0" lvl="0" indent="-342900" hangingPunct="0">
                <a:spcAft>
                  <a:spcPts val="600"/>
                </a:spcAft>
                <a:buFont typeface="+mj-lt"/>
                <a:buAutoNum type="arabicParenR"/>
              </a:pPr>
              <a:r>
                <a:rPr lang="en-US" sz="2800" dirty="0">
                  <a:effectLst/>
                  <a:latin typeface="Arial Black" panose="020B0A040201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It involves </a:t>
              </a:r>
              <a:r>
                <a:rPr lang="en-US" sz="2800" dirty="0">
                  <a:latin typeface="Arial Black" panose="020B0A040201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both </a:t>
              </a:r>
              <a:r>
                <a:rPr lang="en-US" sz="2800" dirty="0">
                  <a:effectLst/>
                  <a:latin typeface="Arial Black" panose="020B0A040201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David’s </a:t>
              </a:r>
              <a:r>
                <a:rPr lang="en-US" sz="2800" u="sng" dirty="0">
                  <a:effectLst/>
                  <a:latin typeface="Arial Black" panose="020B0A040201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natural</a:t>
              </a:r>
              <a:r>
                <a:rPr lang="en-US" sz="2800" dirty="0">
                  <a:effectLst/>
                  <a:latin typeface="Arial Black" panose="020B0A040201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and </a:t>
              </a:r>
              <a:r>
                <a:rPr lang="en-US" sz="2800" u="sng" dirty="0">
                  <a:effectLst/>
                  <a:latin typeface="Arial Black" panose="020B0A040201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spiritual seed</a:t>
              </a:r>
            </a:p>
            <a:p>
              <a:pPr marL="342900" marR="0" lvl="0" indent="-342900" hangingPunct="0">
                <a:spcAft>
                  <a:spcPts val="600"/>
                </a:spcAft>
                <a:buFont typeface="+mj-lt"/>
                <a:buAutoNum type="arabicParenR"/>
              </a:pPr>
              <a:r>
                <a:rPr lang="en-US" sz="2800" dirty="0">
                  <a:effectLst/>
                  <a:highlight>
                    <a:srgbClr val="FFFF00"/>
                  </a:highlight>
                  <a:latin typeface="Arial Black" panose="020B0A040201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It </a:t>
              </a:r>
              <a:r>
                <a:rPr lang="en-US" sz="2800" u="sng" dirty="0">
                  <a:effectLst/>
                  <a:highlight>
                    <a:srgbClr val="FFFF00"/>
                  </a:highlight>
                  <a:latin typeface="Arial Black" panose="020B0A040201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points to the Lord Jesus Christ</a:t>
              </a:r>
              <a:r>
                <a:rPr lang="en-US" sz="2800" dirty="0">
                  <a:effectLst/>
                  <a:highlight>
                    <a:srgbClr val="FFFF00"/>
                  </a:highlight>
                  <a:latin typeface="Arial Black" panose="020B0A040201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 and the </a:t>
              </a:r>
              <a:r>
                <a:rPr lang="en-US" sz="2800" u="sng" dirty="0">
                  <a:effectLst/>
                  <a:highlight>
                    <a:srgbClr val="FFFF00"/>
                  </a:highlight>
                  <a:latin typeface="Arial Black" panose="020B0A040201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everlasting throne</a:t>
              </a:r>
              <a:r>
                <a:rPr lang="en-US" sz="2800" dirty="0">
                  <a:effectLst/>
                  <a:highlight>
                    <a:srgbClr val="FFFF00"/>
                  </a:highlight>
                  <a:latin typeface="Arial Black" panose="020B0A040201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and </a:t>
              </a:r>
              <a:r>
                <a:rPr lang="en-US" sz="2800" u="sng" dirty="0">
                  <a:effectLst/>
                  <a:highlight>
                    <a:srgbClr val="FFFF00"/>
                  </a:highlight>
                  <a:latin typeface="Arial Black" panose="020B0A040201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kingdom</a:t>
              </a:r>
              <a:r>
                <a:rPr lang="en-US" sz="2800" dirty="0">
                  <a:effectLst/>
                  <a:highlight>
                    <a:srgbClr val="FFFF00"/>
                  </a:highlight>
                  <a:latin typeface="Arial Black" panose="020B0A040201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of the </a:t>
              </a:r>
              <a:r>
                <a:rPr lang="en-US" sz="2800" u="sng" dirty="0">
                  <a:effectLst/>
                  <a:highlight>
                    <a:srgbClr val="FFFF00"/>
                  </a:highlight>
                  <a:latin typeface="Arial Black" panose="020B0A040201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King of Kings </a:t>
              </a:r>
              <a:r>
                <a:rPr lang="en-US" sz="2800" dirty="0">
                  <a:effectLst/>
                  <a:highlight>
                    <a:srgbClr val="FFFF00"/>
                  </a:highlight>
                  <a:latin typeface="Arial Black" panose="020B0A040201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and Lord of Lords</a:t>
              </a:r>
              <a:endParaRPr lang="en-US" sz="2800" dirty="0">
                <a:highlight>
                  <a:srgbClr val="FFFF00"/>
                </a:highligh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02325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  <a:alpha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64124464-2861-FFC8-3793-2AC7F21006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" name="Group 140">
            <a:extLst>
              <a:ext uri="{FF2B5EF4-FFF2-40B4-BE49-F238E27FC236}">
                <a16:creationId xmlns:a16="http://schemas.microsoft.com/office/drawing/2014/main" xmlns="" id="{1E05BBDB-2B68-B095-0B55-878EC90E1106}"/>
              </a:ext>
            </a:extLst>
          </p:cNvPr>
          <p:cNvGrpSpPr/>
          <p:nvPr/>
        </p:nvGrpSpPr>
        <p:grpSpPr>
          <a:xfrm>
            <a:off x="146198" y="87732"/>
            <a:ext cx="11913344" cy="6672832"/>
            <a:chOff x="146198" y="87732"/>
            <a:chExt cx="11913344" cy="6672832"/>
          </a:xfrm>
        </p:grpSpPr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xmlns="" id="{8D6EE469-1DF0-19DA-20F0-DF9BC9BF7A39}"/>
                </a:ext>
              </a:extLst>
            </p:cNvPr>
            <p:cNvSpPr txBox="1"/>
            <p:nvPr/>
          </p:nvSpPr>
          <p:spPr>
            <a:xfrm>
              <a:off x="10459185" y="1386144"/>
              <a:ext cx="921056" cy="46166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New  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AB91CAE0-B180-DD0B-72A2-A4217AE050B2}"/>
                </a:ext>
              </a:extLst>
            </p:cNvPr>
            <p:cNvCxnSpPr>
              <a:cxnSpLocks/>
            </p:cNvCxnSpPr>
            <p:nvPr/>
          </p:nvCxnSpPr>
          <p:spPr>
            <a:xfrm>
              <a:off x="599607" y="1299577"/>
              <a:ext cx="146903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223C50B6-AE71-AB32-C411-5313092AB089}"/>
                </a:ext>
              </a:extLst>
            </p:cNvPr>
            <p:cNvCxnSpPr>
              <a:cxnSpLocks/>
            </p:cNvCxnSpPr>
            <p:nvPr/>
          </p:nvCxnSpPr>
          <p:spPr>
            <a:xfrm>
              <a:off x="2063019" y="1290051"/>
              <a:ext cx="835288" cy="17541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1C2F6A4E-6E17-1AB0-BC3C-AD3E91A9A0E4}"/>
                </a:ext>
              </a:extLst>
            </p:cNvPr>
            <p:cNvCxnSpPr>
              <a:cxnSpLocks/>
            </p:cNvCxnSpPr>
            <p:nvPr/>
          </p:nvCxnSpPr>
          <p:spPr>
            <a:xfrm>
              <a:off x="3156193" y="3583781"/>
              <a:ext cx="887768" cy="187068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xmlns="" id="{7E24D863-CE7D-C45B-44E9-4820DDF3501E}"/>
                </a:ext>
              </a:extLst>
            </p:cNvPr>
            <p:cNvCxnSpPr>
              <a:cxnSpLocks/>
            </p:cNvCxnSpPr>
            <p:nvPr/>
          </p:nvCxnSpPr>
          <p:spPr>
            <a:xfrm>
              <a:off x="4031142" y="5449698"/>
              <a:ext cx="6362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xmlns="" id="{04EB22AB-7AA2-59EB-D193-D4F0CD31DB6F}"/>
                </a:ext>
              </a:extLst>
            </p:cNvPr>
            <p:cNvGrpSpPr/>
            <p:nvPr/>
          </p:nvGrpSpPr>
          <p:grpSpPr>
            <a:xfrm>
              <a:off x="4657874" y="4844627"/>
              <a:ext cx="946099" cy="614597"/>
              <a:chOff x="4268135" y="5396459"/>
              <a:chExt cx="655522" cy="614597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xmlns="" id="{E7EBC534-519F-108E-A98B-D7BF5A1F601B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xmlns="" id="{83966B45-FD7A-8198-5122-BB47616F627B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xmlns="" id="{B006DE29-0BBB-5238-E635-315249148758}"/>
                </a:ext>
              </a:extLst>
            </p:cNvPr>
            <p:cNvGrpSpPr/>
            <p:nvPr/>
          </p:nvGrpSpPr>
          <p:grpSpPr>
            <a:xfrm>
              <a:off x="10367824" y="1291526"/>
              <a:ext cx="1038510" cy="614597"/>
              <a:chOff x="4268135" y="5396459"/>
              <a:chExt cx="655522" cy="614597"/>
            </a:xfrm>
          </p:grpSpPr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xmlns="" id="{CC02DD8F-87DF-E6E6-4F87-515AA2411102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xmlns="" id="{9174CAA2-D029-FFDF-EB85-7362C0FCD07B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xmlns="" id="{B1E2A0D4-E12B-17EE-62F8-D415FE3D84B3}"/>
                </a:ext>
              </a:extLst>
            </p:cNvPr>
            <p:cNvGrpSpPr/>
            <p:nvPr/>
          </p:nvGrpSpPr>
          <p:grpSpPr>
            <a:xfrm>
              <a:off x="9423944" y="1878595"/>
              <a:ext cx="951424" cy="614597"/>
              <a:chOff x="4268135" y="5396459"/>
              <a:chExt cx="655522" cy="614597"/>
            </a:xfrm>
          </p:grpSpPr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xmlns="" id="{41C41F84-47B5-E054-332A-C92158C03432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xmlns="" id="{A93E4CE0-8A04-B526-DEF2-688A76B63202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xmlns="" id="{D9F0DD4B-E180-C3C7-4090-F0EA790516F6}"/>
                </a:ext>
              </a:extLst>
            </p:cNvPr>
            <p:cNvGrpSpPr/>
            <p:nvPr/>
          </p:nvGrpSpPr>
          <p:grpSpPr>
            <a:xfrm>
              <a:off x="8460402" y="2474666"/>
              <a:ext cx="978867" cy="614597"/>
              <a:chOff x="4268135" y="5396459"/>
              <a:chExt cx="655522" cy="614597"/>
            </a:xfrm>
          </p:grpSpPr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xmlns="" id="{D4A4DDBA-A475-FB4D-0FD8-62D3B0A6B8C9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xmlns="" id="{BFF66A0C-8782-B0D1-64DA-0BE530BDF2FB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xmlns="" id="{C7593E53-1982-F14C-FC6D-E3717D3DEFCB}"/>
                </a:ext>
              </a:extLst>
            </p:cNvPr>
            <p:cNvGrpSpPr/>
            <p:nvPr/>
          </p:nvGrpSpPr>
          <p:grpSpPr>
            <a:xfrm>
              <a:off x="7531339" y="3063452"/>
              <a:ext cx="929063" cy="614597"/>
              <a:chOff x="4268135" y="5396459"/>
              <a:chExt cx="655522" cy="614597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xmlns="" id="{2B4CB2C5-23BE-D537-FC39-82469B5AF331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xmlns="" id="{D8118B7B-7839-5295-BDEE-68968561A715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xmlns="" id="{47D646BF-6FD4-4C60-BFF5-4DE9F39B9AC1}"/>
                </a:ext>
              </a:extLst>
            </p:cNvPr>
            <p:cNvGrpSpPr/>
            <p:nvPr/>
          </p:nvGrpSpPr>
          <p:grpSpPr>
            <a:xfrm>
              <a:off x="6566465" y="3668289"/>
              <a:ext cx="979703" cy="614597"/>
              <a:chOff x="4268135" y="5396459"/>
              <a:chExt cx="655522" cy="614597"/>
            </a:xfrm>
          </p:grpSpPr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xmlns="" id="{2CF91828-D712-9230-C57A-3B9AC939796D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xmlns="" id="{48356D99-D82D-963E-3F60-E6B923CB97B6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xmlns="" id="{C4BCF807-6043-98D4-C202-CDDFAD0DF4D7}"/>
                </a:ext>
              </a:extLst>
            </p:cNvPr>
            <p:cNvGrpSpPr/>
            <p:nvPr/>
          </p:nvGrpSpPr>
          <p:grpSpPr>
            <a:xfrm>
              <a:off x="5603973" y="4256458"/>
              <a:ext cx="962491" cy="614597"/>
              <a:chOff x="4268135" y="5396459"/>
              <a:chExt cx="655522" cy="614597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xmlns="" id="{BA9CAD3F-FC13-11EA-86FC-C75071865517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xmlns="" id="{9DA27A9D-6F65-0783-6040-0F140DC963FE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33E51BF3-2764-6CA4-55AD-C561F98F8453}"/>
                </a:ext>
              </a:extLst>
            </p:cNvPr>
            <p:cNvSpPr txBox="1"/>
            <p:nvPr/>
          </p:nvSpPr>
          <p:spPr>
            <a:xfrm>
              <a:off x="1226069" y="3720520"/>
              <a:ext cx="256189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Broken </a:t>
              </a:r>
            </a:p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 Covenantal</a:t>
              </a:r>
            </a:p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  Relationship</a:t>
              </a:r>
              <a:r>
                <a:rPr lang="en-US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</a:rPr>
                <a:t> </a:t>
              </a:r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xmlns="" id="{66567F79-6B4D-70E4-876E-CCE8145F5A7B}"/>
                </a:ext>
              </a:extLst>
            </p:cNvPr>
            <p:cNvGrpSpPr/>
            <p:nvPr/>
          </p:nvGrpSpPr>
          <p:grpSpPr>
            <a:xfrm>
              <a:off x="2470102" y="3030449"/>
              <a:ext cx="424809" cy="829509"/>
              <a:chOff x="1882176" y="2493496"/>
              <a:chExt cx="424809" cy="829509"/>
            </a:xfrm>
          </p:grpSpPr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xmlns="" id="{DB61E1C6-3EB9-6D52-6453-83864D38CC2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90749" y="2493496"/>
                <a:ext cx="116236" cy="35024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xmlns="" id="{8CE9BCF7-AD76-19B3-5244-CBF07118610E}"/>
                  </a:ext>
                </a:extLst>
              </p:cNvPr>
              <p:cNvCxnSpPr/>
              <p:nvPr/>
            </p:nvCxnSpPr>
            <p:spPr>
              <a:xfrm flipH="1" flipV="1">
                <a:off x="2133600" y="2637521"/>
                <a:ext cx="57150" cy="19378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xmlns="" id="{449E5FFD-2AEE-C6AA-F483-F41DF93A1132}"/>
                  </a:ext>
                </a:extLst>
              </p:cNvPr>
              <p:cNvCxnSpPr/>
              <p:nvPr/>
            </p:nvCxnSpPr>
            <p:spPr>
              <a:xfrm flipH="1">
                <a:off x="2015394" y="2649572"/>
                <a:ext cx="118206" cy="3566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xmlns="" id="{86108ABB-A2BB-450D-4D89-59081F5CEFA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986816" y="2854866"/>
                <a:ext cx="30549" cy="15558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xmlns="" id="{66776278-84B5-B288-7AEF-0ECF8B3ED1A4}"/>
                  </a:ext>
                </a:extLst>
              </p:cNvPr>
              <p:cNvCxnSpPr/>
              <p:nvPr/>
            </p:nvCxnSpPr>
            <p:spPr>
              <a:xfrm flipH="1">
                <a:off x="1882176" y="2860125"/>
                <a:ext cx="105628" cy="46288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xmlns="" id="{1831B419-8974-78B1-7BAC-5FBDB4CD093A}"/>
                </a:ext>
              </a:extLst>
            </p:cNvPr>
            <p:cNvGrpSpPr/>
            <p:nvPr/>
          </p:nvGrpSpPr>
          <p:grpSpPr>
            <a:xfrm rot="1295068">
              <a:off x="2607775" y="3493066"/>
              <a:ext cx="429180" cy="722246"/>
              <a:chOff x="2088300" y="3018316"/>
              <a:chExt cx="429180" cy="722246"/>
            </a:xfrm>
          </p:grpSpPr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xmlns="" id="{2C2F8A7A-EA6F-AEE2-1C93-C3586526AD3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01244" y="3018316"/>
                <a:ext cx="116236" cy="35024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xmlns="" id="{F580D2FE-7EE4-3A29-4CF8-A4DA3B4B7422}"/>
                  </a:ext>
                </a:extLst>
              </p:cNvPr>
              <p:cNvCxnSpPr/>
              <p:nvPr/>
            </p:nvCxnSpPr>
            <p:spPr>
              <a:xfrm flipH="1" flipV="1">
                <a:off x="2344095" y="3162341"/>
                <a:ext cx="57150" cy="19378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xmlns="" id="{54998D9F-6747-CBB1-4F98-DD17CF9B8EC5}"/>
                  </a:ext>
                </a:extLst>
              </p:cNvPr>
              <p:cNvCxnSpPr/>
              <p:nvPr/>
            </p:nvCxnSpPr>
            <p:spPr>
              <a:xfrm flipH="1">
                <a:off x="2225889" y="3174392"/>
                <a:ext cx="118206" cy="3566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xmlns="" id="{01B29696-E383-0822-4D8C-DEF0B1C042C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197311" y="3379686"/>
                <a:ext cx="30549" cy="15558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xmlns="" id="{82A230F8-BB6E-77C8-53BC-A2A7AFE3593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088300" y="3384945"/>
                <a:ext cx="109999" cy="35561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03C28985-8355-3C0C-9DDE-DE57D1E56FC4}"/>
                </a:ext>
              </a:extLst>
            </p:cNvPr>
            <p:cNvSpPr txBox="1"/>
            <p:nvPr/>
          </p:nvSpPr>
          <p:spPr>
            <a:xfrm>
              <a:off x="4754609" y="4943562"/>
              <a:ext cx="1397872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Adamic  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xmlns="" id="{17521844-C474-F572-1644-2A075D6E5BAA}"/>
                </a:ext>
              </a:extLst>
            </p:cNvPr>
            <p:cNvSpPr txBox="1"/>
            <p:nvPr/>
          </p:nvSpPr>
          <p:spPr>
            <a:xfrm>
              <a:off x="683790" y="1355957"/>
              <a:ext cx="1283074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Edenic  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xmlns="" id="{4EF2E6E4-4670-C2B7-D3AC-4DDA544031B4}"/>
                </a:ext>
              </a:extLst>
            </p:cNvPr>
            <p:cNvSpPr txBox="1"/>
            <p:nvPr/>
          </p:nvSpPr>
          <p:spPr>
            <a:xfrm>
              <a:off x="505776" y="851023"/>
              <a:ext cx="16580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Mankind  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xmlns="" id="{A35B98B9-AF50-6FA2-0D3F-F913ED304D27}"/>
                </a:ext>
              </a:extLst>
            </p:cNvPr>
            <p:cNvSpPr txBox="1"/>
            <p:nvPr/>
          </p:nvSpPr>
          <p:spPr>
            <a:xfrm>
              <a:off x="6651656" y="3761522"/>
              <a:ext cx="1867245" cy="46166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Abrahamic  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xmlns="" id="{D268E478-0810-5E63-B843-3C3A3DC7AB04}"/>
                </a:ext>
              </a:extLst>
            </p:cNvPr>
            <p:cNvSpPr txBox="1"/>
            <p:nvPr/>
          </p:nvSpPr>
          <p:spPr>
            <a:xfrm>
              <a:off x="5701637" y="4354847"/>
              <a:ext cx="1397872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Noahic  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xmlns="" id="{54911208-6672-8FBA-CD2B-5239402E5DE2}"/>
                </a:ext>
              </a:extLst>
            </p:cNvPr>
            <p:cNvSpPr txBox="1"/>
            <p:nvPr/>
          </p:nvSpPr>
          <p:spPr>
            <a:xfrm>
              <a:off x="9514292" y="1973781"/>
              <a:ext cx="1397872" cy="46166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Davidic  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xmlns="" id="{B56292B7-1755-5E32-0767-2DAAE5EBBD1C}"/>
                </a:ext>
              </a:extLst>
            </p:cNvPr>
            <p:cNvSpPr txBox="1"/>
            <p:nvPr/>
          </p:nvSpPr>
          <p:spPr>
            <a:xfrm>
              <a:off x="7611568" y="3167052"/>
              <a:ext cx="1397872" cy="46166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Mosaic  </a:t>
              </a: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xmlns="" id="{97BFA7F8-8F03-4A46-463C-E30E0DD76A02}"/>
                </a:ext>
              </a:extLst>
            </p:cNvPr>
            <p:cNvSpPr txBox="1"/>
            <p:nvPr/>
          </p:nvSpPr>
          <p:spPr>
            <a:xfrm>
              <a:off x="8546355" y="2576056"/>
              <a:ext cx="2009814" cy="46166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Palestinian  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xmlns="" id="{21127FA5-6528-A8B6-89BE-309AD17EE562}"/>
                </a:ext>
              </a:extLst>
            </p:cNvPr>
            <p:cNvSpPr txBox="1"/>
            <p:nvPr/>
          </p:nvSpPr>
          <p:spPr>
            <a:xfrm>
              <a:off x="8781579" y="894774"/>
              <a:ext cx="23568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Amasis MT Pro Black" panose="02040A04050005020304" pitchFamily="18" charset="0"/>
                </a:rPr>
                <a:t>New Creation</a:t>
              </a:r>
            </a:p>
            <a:p>
              <a:r>
                <a:rPr lang="en-US" sz="2400" b="1" dirty="0">
                  <a:latin typeface="Amasis MT Pro Black" panose="02040A04050005020304" pitchFamily="18" charset="0"/>
                </a:rPr>
                <a:t> in Christ</a:t>
              </a:r>
            </a:p>
          </p:txBody>
        </p: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xmlns="" id="{84608856-9870-B58D-A997-3F6DBDBD1CC0}"/>
                </a:ext>
              </a:extLst>
            </p:cNvPr>
            <p:cNvGrpSpPr/>
            <p:nvPr/>
          </p:nvGrpSpPr>
          <p:grpSpPr>
            <a:xfrm rot="21289873">
              <a:off x="3416900" y="3364594"/>
              <a:ext cx="926719" cy="1915535"/>
              <a:chOff x="2808099" y="2368822"/>
              <a:chExt cx="926719" cy="1915535"/>
            </a:xfrm>
          </p:grpSpPr>
          <p:pic>
            <p:nvPicPr>
              <p:cNvPr id="100" name="Graphic 99" descr="Arrow Right with solid fill">
                <a:extLst>
                  <a:ext uri="{FF2B5EF4-FFF2-40B4-BE49-F238E27FC236}">
                    <a16:creationId xmlns:a16="http://schemas.microsoft.com/office/drawing/2014/main" xmlns="" id="{BBE3C099-CD6A-76F6-2146-17268AD5B0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xmlns="" r:embed="rId4"/>
                  </a:ext>
                </a:extLst>
              </a:blip>
              <a:stretch>
                <a:fillRect/>
              </a:stretch>
            </p:blipFill>
            <p:spPr>
              <a:xfrm rot="4196860">
                <a:off x="3112471" y="3662009"/>
                <a:ext cx="529088" cy="715607"/>
              </a:xfrm>
              <a:prstGeom prst="rect">
                <a:avLst/>
              </a:prstGeom>
            </p:spPr>
          </p:pic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xmlns="" id="{F2F6B2F6-8B44-7DFF-E21E-ADA0F514B039}"/>
                  </a:ext>
                </a:extLst>
              </p:cNvPr>
              <p:cNvSpPr txBox="1"/>
              <p:nvPr/>
            </p:nvSpPr>
            <p:spPr>
              <a:xfrm rot="4165920">
                <a:off x="2282338" y="2894583"/>
                <a:ext cx="15131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Amasis MT Pro Black" panose="02040A04050005020304" pitchFamily="18" charset="0"/>
                  </a:rPr>
                  <a:t>The Fall  </a:t>
                </a:r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xmlns="" id="{7EF66E78-5107-DBF9-78C2-A83372EC5EF5}"/>
                </a:ext>
              </a:extLst>
            </p:cNvPr>
            <p:cNvGrpSpPr/>
            <p:nvPr/>
          </p:nvGrpSpPr>
          <p:grpSpPr>
            <a:xfrm>
              <a:off x="146198" y="87732"/>
              <a:ext cx="11913344" cy="6672832"/>
              <a:chOff x="101228" y="267612"/>
              <a:chExt cx="9576093" cy="6672832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46458337-078A-9B66-BDE9-D624AB3688DE}"/>
                  </a:ext>
                </a:extLst>
              </p:cNvPr>
              <p:cNvSpPr/>
              <p:nvPr/>
            </p:nvSpPr>
            <p:spPr>
              <a:xfrm>
                <a:off x="101228" y="267612"/>
                <a:ext cx="9576093" cy="66728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            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F9150291-DD0B-5E8C-6AF0-48FF26EB66DE}"/>
                  </a:ext>
                </a:extLst>
              </p:cNvPr>
              <p:cNvSpPr txBox="1"/>
              <p:nvPr/>
            </p:nvSpPr>
            <p:spPr>
              <a:xfrm>
                <a:off x="1692793" y="340921"/>
                <a:ext cx="650323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tx2">
                        <a:lumMod val="75000"/>
                        <a:lumOff val="25000"/>
                      </a:schemeClr>
                    </a:solidFill>
                    <a:latin typeface="Georgia Pro Black" panose="020F0502020204030204" pitchFamily="18" charset="0"/>
                  </a:rPr>
                  <a:t>THE COVENANTS            </a:t>
                </a:r>
              </a:p>
            </p:txBody>
          </p:sp>
        </p:grp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xmlns="" id="{7A32E21C-5E12-F4FF-F683-919171115772}"/>
                </a:ext>
              </a:extLst>
            </p:cNvPr>
            <p:cNvSpPr txBox="1"/>
            <p:nvPr/>
          </p:nvSpPr>
          <p:spPr>
            <a:xfrm>
              <a:off x="302846" y="5422273"/>
              <a:ext cx="3554679" cy="8002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Covenant of Creation</a:t>
              </a:r>
            </a:p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Before Sin              </a:t>
              </a:r>
            </a:p>
          </p:txBody>
        </p:sp>
        <p:pic>
          <p:nvPicPr>
            <p:cNvPr id="101" name="Graphic 100" descr="Arrow Right with solid fill">
              <a:extLst>
                <a:ext uri="{FF2B5EF4-FFF2-40B4-BE49-F238E27FC236}">
                  <a16:creationId xmlns:a16="http://schemas.microsoft.com/office/drawing/2014/main" xmlns="" id="{95F949F7-732D-BB0B-98C1-62351838C3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8956898" y="5660305"/>
              <a:ext cx="2449435" cy="698342"/>
            </a:xfrm>
            <a:prstGeom prst="rect">
              <a:avLst/>
            </a:prstGeom>
          </p:spPr>
        </p:pic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xmlns="" id="{CF6F9553-CF33-8353-1A1B-C09A458815F2}"/>
                </a:ext>
              </a:extLst>
            </p:cNvPr>
            <p:cNvSpPr txBox="1"/>
            <p:nvPr/>
          </p:nvSpPr>
          <p:spPr>
            <a:xfrm>
              <a:off x="5577480" y="5430411"/>
              <a:ext cx="5201794" cy="8002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7 Covenants of Redemption</a:t>
              </a:r>
            </a:p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After Sin              </a:t>
              </a:r>
            </a:p>
          </p:txBody>
        </p:sp>
        <p:pic>
          <p:nvPicPr>
            <p:cNvPr id="137" name="Graphic 136" descr="Arrow Right with solid fill">
              <a:extLst>
                <a:ext uri="{FF2B5EF4-FFF2-40B4-BE49-F238E27FC236}">
                  <a16:creationId xmlns:a16="http://schemas.microsoft.com/office/drawing/2014/main" xmlns="" id="{FDAC9FB3-3D00-EA00-EBE7-A4D94AACD93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rot="10800000">
              <a:off x="4694872" y="5666675"/>
              <a:ext cx="2650307" cy="698342"/>
            </a:xfrm>
            <a:prstGeom prst="rect">
              <a:avLst/>
            </a:prstGeom>
          </p:spPr>
        </p:pic>
        <p:pic>
          <p:nvPicPr>
            <p:cNvPr id="138" name="Graphic 137" descr="Arrow Right with solid fill">
              <a:extLst>
                <a:ext uri="{FF2B5EF4-FFF2-40B4-BE49-F238E27FC236}">
                  <a16:creationId xmlns:a16="http://schemas.microsoft.com/office/drawing/2014/main" xmlns="" id="{28193B2F-D68D-F970-8B93-67EF234CD16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rot="10800000">
              <a:off x="505776" y="5657806"/>
              <a:ext cx="744156" cy="698342"/>
            </a:xfrm>
            <a:prstGeom prst="rect">
              <a:avLst/>
            </a:prstGeom>
          </p:spPr>
        </p:pic>
        <p:pic>
          <p:nvPicPr>
            <p:cNvPr id="139" name="Graphic 138" descr="Arrow Right with solid fill">
              <a:extLst>
                <a:ext uri="{FF2B5EF4-FFF2-40B4-BE49-F238E27FC236}">
                  <a16:creationId xmlns:a16="http://schemas.microsoft.com/office/drawing/2014/main" xmlns="" id="{1DE023CC-9DEC-B469-765A-92326ED2FF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2969888" y="5647066"/>
              <a:ext cx="724932" cy="698342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F2FAAC9-B8CA-D835-B58F-2AD0E0326EF3}"/>
              </a:ext>
            </a:extLst>
          </p:cNvPr>
          <p:cNvSpPr txBox="1"/>
          <p:nvPr/>
        </p:nvSpPr>
        <p:spPr>
          <a:xfrm>
            <a:off x="247066" y="782601"/>
            <a:ext cx="9048335" cy="5878532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  <a:effectLst>
            <a:glow rad="228600">
              <a:schemeClr val="accent5">
                <a:lumMod val="40000"/>
                <a:lumOff val="60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R="0" lvl="0" algn="ctr" hangingPunct="0">
              <a:spcAft>
                <a:spcPts val="600"/>
              </a:spcAft>
              <a:buSzPts val="1000"/>
              <a:tabLst>
                <a:tab pos="914400" algn="l"/>
                <a:tab pos="1257300" algn="l"/>
              </a:tabLst>
            </a:pPr>
            <a:r>
              <a:rPr lang="en-US" sz="2800" b="1" u="none" strike="noStrike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The New Covenant </a:t>
            </a:r>
            <a:endParaRPr lang="en-US" sz="2800" u="none" strike="noStrike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 hangingPunct="0">
              <a:spcAft>
                <a:spcPts val="600"/>
              </a:spcAft>
              <a:buFont typeface="+mj-lt"/>
              <a:buAutoNum type="arabicParenR"/>
              <a:tabLst>
                <a:tab pos="914400" algn="l"/>
              </a:tabLst>
            </a:pPr>
            <a:r>
              <a:rPr lang="en-US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Made with the </a:t>
            </a:r>
            <a:r>
              <a:rPr lang="en-US" sz="2800" i="1" u="sng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 apostles</a:t>
            </a:r>
            <a:r>
              <a:rPr lang="en-US" sz="28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epresented:</a:t>
            </a:r>
          </a:p>
          <a:p>
            <a:pPr marL="1028700" lvl="1" indent="-571500" hangingPunct="0">
              <a:spcAft>
                <a:spcPts val="1200"/>
              </a:spcAft>
              <a:buFont typeface="+mj-lt"/>
              <a:buAutoNum type="romanUcPeriod"/>
              <a:tabLst>
                <a:tab pos="914400" algn="l"/>
              </a:tabLst>
            </a:pPr>
            <a:r>
              <a:rPr lang="en-US" sz="2800" u="sng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 natural houses of </a:t>
            </a:r>
            <a:r>
              <a:rPr lang="en-US" sz="2800" u="sng" dirty="0"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Israel and Judah</a:t>
            </a:r>
            <a:endParaRPr lang="en-US" sz="2800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 hangingPunct="0">
              <a:spcAft>
                <a:spcPts val="600"/>
              </a:spcAft>
              <a:buFont typeface="+mj-lt"/>
              <a:buAutoNum type="romanUcPeriod"/>
            </a:pPr>
            <a:r>
              <a:rPr lang="en-US" sz="2800" u="sng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i="1" u="sng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apostles of the Lamb</a:t>
            </a:r>
            <a:r>
              <a:rPr lang="en-US" sz="2800" i="1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Being</a:t>
            </a:r>
            <a:r>
              <a:rPr lang="en-US" sz="28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foundation</a:t>
            </a:r>
            <a:r>
              <a:rPr lang="en-US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en-US" sz="2800" u="sng" dirty="0"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 Covenant Church</a:t>
            </a:r>
            <a:r>
              <a:rPr lang="en-US" sz="2800" u="sng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  <a:p>
            <a:pPr marL="514350" marR="0" lvl="0" indent="-514350" hangingPunct="0">
              <a:spcAft>
                <a:spcPts val="1200"/>
              </a:spcAft>
              <a:buFont typeface="+mj-lt"/>
              <a:buAutoNum type="arabicParenR" startAt="2"/>
              <a:tabLst>
                <a:tab pos="914400" algn="l"/>
              </a:tabLst>
            </a:pPr>
            <a:r>
              <a:rPr lang="en-US" sz="2800" u="sng" dirty="0"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Made after the judicial rejection</a:t>
            </a:r>
            <a:r>
              <a:rPr lang="en-US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Messiah by the Jewry, prior to crucifixion</a:t>
            </a:r>
          </a:p>
          <a:p>
            <a:pPr marL="514350" marR="0" indent="-514350">
              <a:spcAft>
                <a:spcPts val="600"/>
              </a:spcAft>
              <a:buFont typeface="+mj-lt"/>
              <a:buAutoNum type="arabicParenR" startAt="3"/>
            </a:pPr>
            <a:r>
              <a:rPr lang="en-US" sz="2800" dirty="0"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800" u="sng" dirty="0"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replaced the Mosaic</a:t>
            </a:r>
            <a:r>
              <a:rPr lang="en-US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with its carnal ordinances 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sz="2800" b="1" i="1" u="sng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</a:t>
            </a:r>
            <a:r>
              <a:rPr lang="en-US" sz="2800" b="1" i="1" u="sng" dirty="0">
                <a:latin typeface="Arial" panose="020B0604020202020204" pitchFamily="34" charset="0"/>
                <a:ea typeface="Aptos" panose="020B0004020202020204" pitchFamily="34" charset="0"/>
              </a:rPr>
              <a:t>aw &amp; works</a:t>
            </a:r>
            <a:r>
              <a:rPr lang="en-US" sz="2800" b="1" i="1" dirty="0">
                <a:latin typeface="Arial" panose="020B0604020202020204" pitchFamily="34" charset="0"/>
                <a:ea typeface="Aptos" panose="020B0004020202020204" pitchFamily="34" charset="0"/>
              </a:rPr>
              <a:t> /by/ </a:t>
            </a:r>
            <a:r>
              <a:rPr lang="en-US" sz="2800" b="1" i="1" u="sng" dirty="0">
                <a:latin typeface="Arial" panose="020B0604020202020204" pitchFamily="34" charset="0"/>
                <a:ea typeface="Aptos" panose="020B0004020202020204" pitchFamily="34" charset="0"/>
              </a:rPr>
              <a:t>grace &amp; faith</a:t>
            </a:r>
            <a:r>
              <a:rPr lang="en-US" sz="2800" b="1" i="1" dirty="0">
                <a:latin typeface="Arial" panose="020B0604020202020204" pitchFamily="34" charset="0"/>
                <a:ea typeface="Aptos" panose="020B0004020202020204" pitchFamily="34" charset="0"/>
              </a:rPr>
              <a:t>)</a:t>
            </a:r>
            <a:r>
              <a:rPr lang="en-US" sz="2800" b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 </a:t>
            </a:r>
            <a:endParaRPr lang="en-US" sz="2800" b="1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hangingPunct="0">
              <a:buFont typeface="+mj-lt"/>
              <a:buAutoNum type="arabicParenR" startAt="4"/>
            </a:pPr>
            <a:r>
              <a:rPr lang="en-US" sz="2800" dirty="0"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800" u="sng" dirty="0"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made available</a:t>
            </a:r>
            <a:r>
              <a:rPr lang="en-US" sz="2800" dirty="0"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through the cross, </a:t>
            </a:r>
            <a:r>
              <a:rPr lang="en-US" sz="2800" u="sng" dirty="0"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salvation for all nations of the </a:t>
            </a:r>
            <a:r>
              <a:rPr lang="en-US" sz="2800" dirty="0"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world, both </a:t>
            </a:r>
            <a:r>
              <a:rPr lang="en-US" sz="2800" u="sng" dirty="0"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Jew and Gentile</a:t>
            </a:r>
            <a:r>
              <a:rPr lang="en-US" sz="2800" dirty="0"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tx2">
                  <a:lumMod val="90000"/>
                  <a:lumOff val="10000"/>
                </a:schemeClr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943375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  <a:alpha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3607189F-C2E7-67C6-6DC0-96D1A60D8E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" name="Group 140">
            <a:extLst>
              <a:ext uri="{FF2B5EF4-FFF2-40B4-BE49-F238E27FC236}">
                <a16:creationId xmlns:a16="http://schemas.microsoft.com/office/drawing/2014/main" xmlns="" id="{30239569-63CB-585F-F2AB-410099078B29}"/>
              </a:ext>
            </a:extLst>
          </p:cNvPr>
          <p:cNvGrpSpPr/>
          <p:nvPr/>
        </p:nvGrpSpPr>
        <p:grpSpPr>
          <a:xfrm>
            <a:off x="146198" y="87732"/>
            <a:ext cx="11913344" cy="6672832"/>
            <a:chOff x="146198" y="87732"/>
            <a:chExt cx="11913344" cy="6672832"/>
          </a:xfrm>
        </p:grpSpPr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xmlns="" id="{2D4602C7-A0FD-7605-EEDA-62914E1ABDF4}"/>
                </a:ext>
              </a:extLst>
            </p:cNvPr>
            <p:cNvSpPr txBox="1"/>
            <p:nvPr/>
          </p:nvSpPr>
          <p:spPr>
            <a:xfrm>
              <a:off x="10459185" y="1386144"/>
              <a:ext cx="921056" cy="46166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New  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E5CE302D-FE05-CA4C-C83C-59367F762176}"/>
                </a:ext>
              </a:extLst>
            </p:cNvPr>
            <p:cNvCxnSpPr>
              <a:cxnSpLocks/>
            </p:cNvCxnSpPr>
            <p:nvPr/>
          </p:nvCxnSpPr>
          <p:spPr>
            <a:xfrm>
              <a:off x="599607" y="1299577"/>
              <a:ext cx="146903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7CED9D6A-C7D1-36EB-FEC8-415CD628C53D}"/>
                </a:ext>
              </a:extLst>
            </p:cNvPr>
            <p:cNvCxnSpPr>
              <a:cxnSpLocks/>
            </p:cNvCxnSpPr>
            <p:nvPr/>
          </p:nvCxnSpPr>
          <p:spPr>
            <a:xfrm>
              <a:off x="2063019" y="1290051"/>
              <a:ext cx="835288" cy="17541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23386E9D-9EE8-D07E-2E43-0595E31B33BE}"/>
                </a:ext>
              </a:extLst>
            </p:cNvPr>
            <p:cNvCxnSpPr>
              <a:cxnSpLocks/>
            </p:cNvCxnSpPr>
            <p:nvPr/>
          </p:nvCxnSpPr>
          <p:spPr>
            <a:xfrm>
              <a:off x="3156193" y="3583781"/>
              <a:ext cx="887768" cy="187068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xmlns="" id="{C03A3AB8-F357-393F-3687-8479F4B8DA39}"/>
                </a:ext>
              </a:extLst>
            </p:cNvPr>
            <p:cNvCxnSpPr>
              <a:cxnSpLocks/>
            </p:cNvCxnSpPr>
            <p:nvPr/>
          </p:nvCxnSpPr>
          <p:spPr>
            <a:xfrm>
              <a:off x="4031142" y="5449698"/>
              <a:ext cx="6362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xmlns="" id="{F8D0BA0C-94B9-C490-1E59-AD030213AC3E}"/>
                </a:ext>
              </a:extLst>
            </p:cNvPr>
            <p:cNvGrpSpPr/>
            <p:nvPr/>
          </p:nvGrpSpPr>
          <p:grpSpPr>
            <a:xfrm>
              <a:off x="4657874" y="4844627"/>
              <a:ext cx="946099" cy="614597"/>
              <a:chOff x="4268135" y="5396459"/>
              <a:chExt cx="655522" cy="614597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xmlns="" id="{C55B428E-7762-2FC3-95B0-EBFA3A8FE654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xmlns="" id="{2C85D359-39BC-7D5B-EED7-202F9DAF00EA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xmlns="" id="{6AE100EE-7091-A8E9-53B8-A1F2A9499A5F}"/>
                </a:ext>
              </a:extLst>
            </p:cNvPr>
            <p:cNvGrpSpPr/>
            <p:nvPr/>
          </p:nvGrpSpPr>
          <p:grpSpPr>
            <a:xfrm>
              <a:off x="10367824" y="1291526"/>
              <a:ext cx="1038510" cy="614597"/>
              <a:chOff x="4268135" y="5396459"/>
              <a:chExt cx="655522" cy="614597"/>
            </a:xfrm>
          </p:grpSpPr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xmlns="" id="{CA7A0651-EC8B-DAF9-186F-F1E6BA0D3C25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xmlns="" id="{20DE0E4B-6B62-1BEF-02E6-1632E9CB13B3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xmlns="" id="{5D97E617-DC5B-B6A9-22E0-9CE407415E2C}"/>
                </a:ext>
              </a:extLst>
            </p:cNvPr>
            <p:cNvGrpSpPr/>
            <p:nvPr/>
          </p:nvGrpSpPr>
          <p:grpSpPr>
            <a:xfrm>
              <a:off x="9423944" y="1878595"/>
              <a:ext cx="951424" cy="614597"/>
              <a:chOff x="4268135" y="5396459"/>
              <a:chExt cx="655522" cy="614597"/>
            </a:xfrm>
          </p:grpSpPr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xmlns="" id="{80AB5102-02FD-17AA-E19C-EC23A6786900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xmlns="" id="{72FB351D-6EDB-3A4A-4A67-20B811EBFD77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xmlns="" id="{B266EDBB-6FCF-79F4-C36E-00966A1C089E}"/>
                </a:ext>
              </a:extLst>
            </p:cNvPr>
            <p:cNvGrpSpPr/>
            <p:nvPr/>
          </p:nvGrpSpPr>
          <p:grpSpPr>
            <a:xfrm>
              <a:off x="8460402" y="2474666"/>
              <a:ext cx="978867" cy="614597"/>
              <a:chOff x="4268135" y="5396459"/>
              <a:chExt cx="655522" cy="614597"/>
            </a:xfrm>
          </p:grpSpPr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xmlns="" id="{89265027-4B97-64B7-830C-577E759707A0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xmlns="" id="{859B261D-C22F-3B45-EFFA-4295738FB439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xmlns="" id="{B3CE351B-B401-3886-82A0-4ACA20381DEC}"/>
                </a:ext>
              </a:extLst>
            </p:cNvPr>
            <p:cNvGrpSpPr/>
            <p:nvPr/>
          </p:nvGrpSpPr>
          <p:grpSpPr>
            <a:xfrm>
              <a:off x="7531339" y="3063452"/>
              <a:ext cx="929063" cy="614597"/>
              <a:chOff x="4268135" y="5396459"/>
              <a:chExt cx="655522" cy="614597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xmlns="" id="{43B043AF-D809-C73B-02E6-388E5EAE2ED6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xmlns="" id="{AC213581-05E8-12D9-0EFA-4D67C0B027AD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xmlns="" id="{3531929B-C684-C588-786C-257F1FC3F891}"/>
                </a:ext>
              </a:extLst>
            </p:cNvPr>
            <p:cNvGrpSpPr/>
            <p:nvPr/>
          </p:nvGrpSpPr>
          <p:grpSpPr>
            <a:xfrm>
              <a:off x="6566465" y="3668289"/>
              <a:ext cx="979703" cy="614597"/>
              <a:chOff x="4268135" y="5396459"/>
              <a:chExt cx="655522" cy="614597"/>
            </a:xfrm>
          </p:grpSpPr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xmlns="" id="{58FD4C62-6E46-C8AD-436F-FCBC4A53B44C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xmlns="" id="{AD28B07B-3266-737D-A0FD-469FECF420EB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xmlns="" id="{172DFC14-B6EB-526B-2074-415A3AF7B947}"/>
                </a:ext>
              </a:extLst>
            </p:cNvPr>
            <p:cNvGrpSpPr/>
            <p:nvPr/>
          </p:nvGrpSpPr>
          <p:grpSpPr>
            <a:xfrm>
              <a:off x="5603973" y="4256458"/>
              <a:ext cx="962491" cy="614597"/>
              <a:chOff x="4268135" y="5396459"/>
              <a:chExt cx="655522" cy="614597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xmlns="" id="{FAB8B3A0-60FE-0185-E9A2-3DEDCD883343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xmlns="" id="{A9732DE3-CD67-47AB-9D50-9952B99C30EB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41252917-ACC5-C572-CDE0-458F0BC4C39F}"/>
                </a:ext>
              </a:extLst>
            </p:cNvPr>
            <p:cNvSpPr txBox="1"/>
            <p:nvPr/>
          </p:nvSpPr>
          <p:spPr>
            <a:xfrm>
              <a:off x="1226069" y="3720520"/>
              <a:ext cx="256189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Broken </a:t>
              </a:r>
            </a:p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 Covenantal</a:t>
              </a:r>
            </a:p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  Relationship</a:t>
              </a:r>
              <a:r>
                <a:rPr lang="en-US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</a:rPr>
                <a:t> </a:t>
              </a:r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xmlns="" id="{C1A3E0AA-247B-9DB9-A28F-E72D4EB068B2}"/>
                </a:ext>
              </a:extLst>
            </p:cNvPr>
            <p:cNvGrpSpPr/>
            <p:nvPr/>
          </p:nvGrpSpPr>
          <p:grpSpPr>
            <a:xfrm>
              <a:off x="2470102" y="3030449"/>
              <a:ext cx="424809" cy="829509"/>
              <a:chOff x="1882176" y="2493496"/>
              <a:chExt cx="424809" cy="829509"/>
            </a:xfrm>
          </p:grpSpPr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xmlns="" id="{51CD2DC5-D2A5-4EBE-1CF6-B09DA487FC1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90749" y="2493496"/>
                <a:ext cx="116236" cy="35024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xmlns="" id="{0EDFED1C-10CF-DDFA-4F9D-77891B812651}"/>
                  </a:ext>
                </a:extLst>
              </p:cNvPr>
              <p:cNvCxnSpPr/>
              <p:nvPr/>
            </p:nvCxnSpPr>
            <p:spPr>
              <a:xfrm flipH="1" flipV="1">
                <a:off x="2133600" y="2637521"/>
                <a:ext cx="57150" cy="19378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xmlns="" id="{5BF36422-8755-39AA-3E6D-49EFE3CAE282}"/>
                  </a:ext>
                </a:extLst>
              </p:cNvPr>
              <p:cNvCxnSpPr/>
              <p:nvPr/>
            </p:nvCxnSpPr>
            <p:spPr>
              <a:xfrm flipH="1">
                <a:off x="2015394" y="2649572"/>
                <a:ext cx="118206" cy="3566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xmlns="" id="{D1820088-2A3A-D474-DCEE-AE3F0737890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986816" y="2854866"/>
                <a:ext cx="30549" cy="15558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xmlns="" id="{892A3713-4DFD-02B9-24CA-493429A68CCF}"/>
                  </a:ext>
                </a:extLst>
              </p:cNvPr>
              <p:cNvCxnSpPr/>
              <p:nvPr/>
            </p:nvCxnSpPr>
            <p:spPr>
              <a:xfrm flipH="1">
                <a:off x="1882176" y="2860125"/>
                <a:ext cx="105628" cy="46288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xmlns="" id="{714972FF-CA49-FE73-A1B2-2325E935F49F}"/>
                </a:ext>
              </a:extLst>
            </p:cNvPr>
            <p:cNvGrpSpPr/>
            <p:nvPr/>
          </p:nvGrpSpPr>
          <p:grpSpPr>
            <a:xfrm rot="1295068">
              <a:off x="2607775" y="3493066"/>
              <a:ext cx="429180" cy="722246"/>
              <a:chOff x="2088300" y="3018316"/>
              <a:chExt cx="429180" cy="722246"/>
            </a:xfrm>
          </p:grpSpPr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xmlns="" id="{38855397-8D5B-2BA6-4B1A-7F46F28011B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01244" y="3018316"/>
                <a:ext cx="116236" cy="35024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xmlns="" id="{90915A43-FC9C-690D-1626-B4207564ABAE}"/>
                  </a:ext>
                </a:extLst>
              </p:cNvPr>
              <p:cNvCxnSpPr/>
              <p:nvPr/>
            </p:nvCxnSpPr>
            <p:spPr>
              <a:xfrm flipH="1" flipV="1">
                <a:off x="2344095" y="3162341"/>
                <a:ext cx="57150" cy="19378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xmlns="" id="{20F7D1E3-73F7-392F-6E0D-4056B461A6D3}"/>
                  </a:ext>
                </a:extLst>
              </p:cNvPr>
              <p:cNvCxnSpPr/>
              <p:nvPr/>
            </p:nvCxnSpPr>
            <p:spPr>
              <a:xfrm flipH="1">
                <a:off x="2225889" y="3174392"/>
                <a:ext cx="118206" cy="3566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xmlns="" id="{4F59CF2A-F045-15E8-5FC1-656DDFD451C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197311" y="3379686"/>
                <a:ext cx="30549" cy="15558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xmlns="" id="{CCA4D879-580E-56F3-4AAE-6C7BD6B2C46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088300" y="3384945"/>
                <a:ext cx="109999" cy="35561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28DB1985-39DA-08B4-E2B7-8AD7734635F5}"/>
                </a:ext>
              </a:extLst>
            </p:cNvPr>
            <p:cNvSpPr txBox="1"/>
            <p:nvPr/>
          </p:nvSpPr>
          <p:spPr>
            <a:xfrm>
              <a:off x="4754609" y="4943562"/>
              <a:ext cx="1397872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Adamic  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xmlns="" id="{D15B8AF4-84D5-D6E2-A610-757AACCDA322}"/>
                </a:ext>
              </a:extLst>
            </p:cNvPr>
            <p:cNvSpPr txBox="1"/>
            <p:nvPr/>
          </p:nvSpPr>
          <p:spPr>
            <a:xfrm>
              <a:off x="683790" y="1355957"/>
              <a:ext cx="1283074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Edenic  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xmlns="" id="{F4658F36-E9B2-09CF-3CD9-31251FABF905}"/>
                </a:ext>
              </a:extLst>
            </p:cNvPr>
            <p:cNvSpPr txBox="1"/>
            <p:nvPr/>
          </p:nvSpPr>
          <p:spPr>
            <a:xfrm>
              <a:off x="505776" y="851023"/>
              <a:ext cx="16580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Mankind  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xmlns="" id="{515BDFC6-2775-971A-7CC0-B9B6662630D9}"/>
                </a:ext>
              </a:extLst>
            </p:cNvPr>
            <p:cNvSpPr txBox="1"/>
            <p:nvPr/>
          </p:nvSpPr>
          <p:spPr>
            <a:xfrm>
              <a:off x="6651656" y="3761522"/>
              <a:ext cx="1867245" cy="46166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Abrahamic  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xmlns="" id="{22BEAEFB-ACD4-C94F-6E5C-4CBFF6980776}"/>
                </a:ext>
              </a:extLst>
            </p:cNvPr>
            <p:cNvSpPr txBox="1"/>
            <p:nvPr/>
          </p:nvSpPr>
          <p:spPr>
            <a:xfrm>
              <a:off x="5701637" y="4354847"/>
              <a:ext cx="1397872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Noahic  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xmlns="" id="{1DE61D6A-4F35-BDE5-D77D-FF93238A5BCA}"/>
                </a:ext>
              </a:extLst>
            </p:cNvPr>
            <p:cNvSpPr txBox="1"/>
            <p:nvPr/>
          </p:nvSpPr>
          <p:spPr>
            <a:xfrm>
              <a:off x="9514292" y="1973781"/>
              <a:ext cx="1397872" cy="46166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Davidic  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xmlns="" id="{CF8DD77B-AFD8-4F8B-65DC-B4F51D8697EC}"/>
                </a:ext>
              </a:extLst>
            </p:cNvPr>
            <p:cNvSpPr txBox="1"/>
            <p:nvPr/>
          </p:nvSpPr>
          <p:spPr>
            <a:xfrm>
              <a:off x="7611568" y="3167052"/>
              <a:ext cx="1397872" cy="46166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Mosaic  </a:t>
              </a: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xmlns="" id="{6DDD89EF-A5BB-D0E4-9927-0DEE59DDA439}"/>
                </a:ext>
              </a:extLst>
            </p:cNvPr>
            <p:cNvSpPr txBox="1"/>
            <p:nvPr/>
          </p:nvSpPr>
          <p:spPr>
            <a:xfrm>
              <a:off x="8546355" y="2576056"/>
              <a:ext cx="2009814" cy="46166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Palestinian  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xmlns="" id="{F25EAB7C-DF08-DEC7-BD87-8A2F2C68C952}"/>
                </a:ext>
              </a:extLst>
            </p:cNvPr>
            <p:cNvSpPr txBox="1"/>
            <p:nvPr/>
          </p:nvSpPr>
          <p:spPr>
            <a:xfrm>
              <a:off x="8880601" y="850007"/>
              <a:ext cx="23568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Amasis MT Pro Black" panose="02040A04050005020304" pitchFamily="18" charset="0"/>
                </a:rPr>
                <a:t>New Creation</a:t>
              </a:r>
            </a:p>
            <a:p>
              <a:r>
                <a:rPr lang="en-US" sz="2400" b="1" dirty="0">
                  <a:latin typeface="Amasis MT Pro Black" panose="02040A04050005020304" pitchFamily="18" charset="0"/>
                </a:rPr>
                <a:t>in Christ</a:t>
              </a:r>
            </a:p>
          </p:txBody>
        </p: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xmlns="" id="{D4F49A03-C1ED-0844-EE58-1A3887959BE7}"/>
                </a:ext>
              </a:extLst>
            </p:cNvPr>
            <p:cNvGrpSpPr/>
            <p:nvPr/>
          </p:nvGrpSpPr>
          <p:grpSpPr>
            <a:xfrm rot="21289873">
              <a:off x="3416900" y="3364594"/>
              <a:ext cx="926719" cy="1915535"/>
              <a:chOff x="2808099" y="2368822"/>
              <a:chExt cx="926719" cy="1915535"/>
            </a:xfrm>
          </p:grpSpPr>
          <p:pic>
            <p:nvPicPr>
              <p:cNvPr id="100" name="Graphic 99" descr="Arrow Right with solid fill">
                <a:extLst>
                  <a:ext uri="{FF2B5EF4-FFF2-40B4-BE49-F238E27FC236}">
                    <a16:creationId xmlns:a16="http://schemas.microsoft.com/office/drawing/2014/main" xmlns="" id="{A1F3C7A4-4650-20A4-D098-8EAA975A24A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xmlns="" r:embed="rId4"/>
                  </a:ext>
                </a:extLst>
              </a:blip>
              <a:stretch>
                <a:fillRect/>
              </a:stretch>
            </p:blipFill>
            <p:spPr>
              <a:xfrm rot="4196860">
                <a:off x="3112471" y="3662009"/>
                <a:ext cx="529088" cy="715607"/>
              </a:xfrm>
              <a:prstGeom prst="rect">
                <a:avLst/>
              </a:prstGeom>
            </p:spPr>
          </p:pic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xmlns="" id="{554C20AF-05EA-8E3E-C078-D2AF04A0C349}"/>
                  </a:ext>
                </a:extLst>
              </p:cNvPr>
              <p:cNvSpPr txBox="1"/>
              <p:nvPr/>
            </p:nvSpPr>
            <p:spPr>
              <a:xfrm rot="4165920">
                <a:off x="2282338" y="2894583"/>
                <a:ext cx="15131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Amasis MT Pro Black" panose="02040A04050005020304" pitchFamily="18" charset="0"/>
                  </a:rPr>
                  <a:t>The Fall  </a:t>
                </a:r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xmlns="" id="{FB73EC03-E0F1-EE6D-8E5E-9688C5A8AC13}"/>
                </a:ext>
              </a:extLst>
            </p:cNvPr>
            <p:cNvGrpSpPr/>
            <p:nvPr/>
          </p:nvGrpSpPr>
          <p:grpSpPr>
            <a:xfrm>
              <a:off x="146198" y="87732"/>
              <a:ext cx="11913344" cy="6672832"/>
              <a:chOff x="101228" y="267612"/>
              <a:chExt cx="9576093" cy="6672832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D8C68121-A288-285F-FAFC-1CCA522533EE}"/>
                  </a:ext>
                </a:extLst>
              </p:cNvPr>
              <p:cNvSpPr/>
              <p:nvPr/>
            </p:nvSpPr>
            <p:spPr>
              <a:xfrm>
                <a:off x="101228" y="267612"/>
                <a:ext cx="9576093" cy="66728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            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C39DD441-29F3-3080-3252-3E88C2109835}"/>
                  </a:ext>
                </a:extLst>
              </p:cNvPr>
              <p:cNvSpPr txBox="1"/>
              <p:nvPr/>
            </p:nvSpPr>
            <p:spPr>
              <a:xfrm>
                <a:off x="1692793" y="340921"/>
                <a:ext cx="650323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tx2">
                        <a:lumMod val="75000"/>
                        <a:lumOff val="25000"/>
                      </a:schemeClr>
                    </a:solidFill>
                    <a:latin typeface="Georgia Pro Black" panose="020F0502020204030204" pitchFamily="18" charset="0"/>
                  </a:rPr>
                  <a:t>THE COVENANTS            </a:t>
                </a:r>
              </a:p>
            </p:txBody>
          </p:sp>
        </p:grp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xmlns="" id="{45594BF2-C7B4-9687-2CB9-23B7BE678061}"/>
                </a:ext>
              </a:extLst>
            </p:cNvPr>
            <p:cNvSpPr txBox="1"/>
            <p:nvPr/>
          </p:nvSpPr>
          <p:spPr>
            <a:xfrm>
              <a:off x="302846" y="5422273"/>
              <a:ext cx="3554679" cy="8002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Covenant of Creation</a:t>
              </a:r>
            </a:p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Before Sin              </a:t>
              </a:r>
            </a:p>
          </p:txBody>
        </p:sp>
        <p:pic>
          <p:nvPicPr>
            <p:cNvPr id="101" name="Graphic 100" descr="Arrow Right with solid fill">
              <a:extLst>
                <a:ext uri="{FF2B5EF4-FFF2-40B4-BE49-F238E27FC236}">
                  <a16:creationId xmlns:a16="http://schemas.microsoft.com/office/drawing/2014/main" xmlns="" id="{797EBFF8-0588-07F9-5267-E82C4B92A4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8956898" y="5660305"/>
              <a:ext cx="2449435" cy="698342"/>
            </a:xfrm>
            <a:prstGeom prst="rect">
              <a:avLst/>
            </a:prstGeom>
          </p:spPr>
        </p:pic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xmlns="" id="{61C5B1A4-31B2-9511-E9F1-A8607CAA4561}"/>
                </a:ext>
              </a:extLst>
            </p:cNvPr>
            <p:cNvSpPr txBox="1"/>
            <p:nvPr/>
          </p:nvSpPr>
          <p:spPr>
            <a:xfrm>
              <a:off x="5577480" y="5430411"/>
              <a:ext cx="5201794" cy="8002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7 Covenants of Redemption</a:t>
              </a:r>
            </a:p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After Sin              </a:t>
              </a:r>
            </a:p>
          </p:txBody>
        </p:sp>
        <p:pic>
          <p:nvPicPr>
            <p:cNvPr id="137" name="Graphic 136" descr="Arrow Right with solid fill">
              <a:extLst>
                <a:ext uri="{FF2B5EF4-FFF2-40B4-BE49-F238E27FC236}">
                  <a16:creationId xmlns:a16="http://schemas.microsoft.com/office/drawing/2014/main" xmlns="" id="{058C3BDC-AFE0-9811-7AAD-EDF9AFD2EAF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rot="10800000">
              <a:off x="4694872" y="5666675"/>
              <a:ext cx="2650307" cy="698342"/>
            </a:xfrm>
            <a:prstGeom prst="rect">
              <a:avLst/>
            </a:prstGeom>
          </p:spPr>
        </p:pic>
        <p:pic>
          <p:nvPicPr>
            <p:cNvPr id="138" name="Graphic 137" descr="Arrow Right with solid fill">
              <a:extLst>
                <a:ext uri="{FF2B5EF4-FFF2-40B4-BE49-F238E27FC236}">
                  <a16:creationId xmlns:a16="http://schemas.microsoft.com/office/drawing/2014/main" xmlns="" id="{462135DE-FFAD-2A24-5C70-AB7D5ECC6A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rot="10800000">
              <a:off x="505776" y="5657806"/>
              <a:ext cx="744156" cy="698342"/>
            </a:xfrm>
            <a:prstGeom prst="rect">
              <a:avLst/>
            </a:prstGeom>
          </p:spPr>
        </p:pic>
        <p:pic>
          <p:nvPicPr>
            <p:cNvPr id="139" name="Graphic 138" descr="Arrow Right with solid fill">
              <a:extLst>
                <a:ext uri="{FF2B5EF4-FFF2-40B4-BE49-F238E27FC236}">
                  <a16:creationId xmlns:a16="http://schemas.microsoft.com/office/drawing/2014/main" xmlns="" id="{14897A23-DF75-291A-CE5F-30C0323905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2969888" y="5647066"/>
              <a:ext cx="724932" cy="698342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14BC895-3565-83E7-D4E2-1230093B0FAB}"/>
              </a:ext>
            </a:extLst>
          </p:cNvPr>
          <p:cNvSpPr txBox="1"/>
          <p:nvPr/>
        </p:nvSpPr>
        <p:spPr>
          <a:xfrm>
            <a:off x="1514846" y="6194564"/>
            <a:ext cx="9162309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masis MT Pro Black" panose="02040A04050005020304" pitchFamily="18" charset="0"/>
              </a:rPr>
              <a:t>The </a:t>
            </a:r>
            <a:r>
              <a:rPr lang="en-US" sz="2800" dirty="0">
                <a:latin typeface="Amasis MT Pro Black" panose="02040A04050005020304" pitchFamily="18" charset="0"/>
              </a:rPr>
              <a:t>Everlasting Covenant </a:t>
            </a:r>
            <a:r>
              <a:rPr lang="en-US" sz="2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masis MT Pro Black" panose="02040A04050005020304" pitchFamily="18" charset="0"/>
              </a:rPr>
              <a:t>incorporates all the above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049625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  <a:alpha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9AB76110-FAF6-A603-D299-B3BBE9A044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" name="Group 117">
            <a:extLst>
              <a:ext uri="{FF2B5EF4-FFF2-40B4-BE49-F238E27FC236}">
                <a16:creationId xmlns:a16="http://schemas.microsoft.com/office/drawing/2014/main" xmlns="" id="{5B31EA92-AE92-EC78-128F-420401B099F4}"/>
              </a:ext>
            </a:extLst>
          </p:cNvPr>
          <p:cNvGrpSpPr/>
          <p:nvPr/>
        </p:nvGrpSpPr>
        <p:grpSpPr>
          <a:xfrm>
            <a:off x="146198" y="87732"/>
            <a:ext cx="11913344" cy="6672832"/>
            <a:chOff x="101228" y="267612"/>
            <a:chExt cx="9576093" cy="667283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B4910AE7-B445-0EAD-FCF3-4428C670BFB5}"/>
                </a:ext>
              </a:extLst>
            </p:cNvPr>
            <p:cNvSpPr/>
            <p:nvPr/>
          </p:nvSpPr>
          <p:spPr>
            <a:xfrm>
              <a:off x="101228" y="267612"/>
              <a:ext cx="9576093" cy="66728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        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A05562E3-35D1-FAE5-0D71-1FD2FDEBA3FC}"/>
                </a:ext>
              </a:extLst>
            </p:cNvPr>
            <p:cNvSpPr txBox="1"/>
            <p:nvPr/>
          </p:nvSpPr>
          <p:spPr>
            <a:xfrm>
              <a:off x="101228" y="309389"/>
              <a:ext cx="956504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Georgia Pro Black" panose="020F0502020204030204" pitchFamily="18" charset="0"/>
                </a:rPr>
                <a:t>“THE COVENANTS” </a:t>
              </a:r>
            </a:p>
            <a:p>
              <a:pPr algn="ctr"/>
              <a:r>
                <a:rPr lang="en-US" sz="40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Georgia Pro Black" panose="020F0502020204030204" pitchFamily="18" charset="0"/>
                </a:rPr>
                <a:t>are </a:t>
              </a:r>
              <a:r>
                <a:rPr lang="en-US" sz="36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Georgia Pro Black" panose="020F0502020204030204" pitchFamily="18" charset="0"/>
                </a:rPr>
                <a:t>Inter-related</a:t>
              </a:r>
              <a:r>
                <a:rPr lang="en-US" sz="40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Georgia Pro Black" panose="020F0502020204030204" pitchFamily="18" charset="0"/>
                </a:rPr>
                <a:t>            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208221D-93E7-0657-B60E-5A3741C28EE7}"/>
              </a:ext>
            </a:extLst>
          </p:cNvPr>
          <p:cNvSpPr txBox="1"/>
          <p:nvPr/>
        </p:nvSpPr>
        <p:spPr>
          <a:xfrm>
            <a:off x="609601" y="1640205"/>
            <a:ext cx="10972799" cy="450892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  <a:lumOff val="2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800" dirty="0">
                <a:latin typeface="Arial Black" panose="020B0A04020102020204" pitchFamily="34" charset="0"/>
              </a:rPr>
              <a:t>9. The Everlasting Covenant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arenR"/>
            </a:pPr>
            <a:r>
              <a:rPr lang="en-US" sz="2800" u="sng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Made in eternity</a:t>
            </a:r>
            <a:r>
              <a:rPr lang="en-US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800" u="sng" dirty="0"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counsel of the Godhead</a:t>
            </a:r>
            <a:r>
              <a:rPr lang="en-US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(Between Father, Son, Holy Spirit) 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arenR"/>
            </a:pPr>
            <a:r>
              <a:rPr lang="en-US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is the </a:t>
            </a:r>
            <a:r>
              <a:rPr lang="en-US" sz="2800" u="sng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all-comprehensive covenant</a:t>
            </a:r>
            <a:r>
              <a:rPr lang="en-US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including:</a:t>
            </a:r>
          </a:p>
          <a:p>
            <a:pPr marL="1263650" lvl="1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covenant </a:t>
            </a:r>
            <a:r>
              <a:rPr lang="en-US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800" u="sng" dirty="0"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Creation</a:t>
            </a:r>
          </a:p>
          <a:p>
            <a:pPr marL="1263650" lvl="1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covenants of </a:t>
            </a:r>
            <a:r>
              <a:rPr lang="en-US" sz="2800" u="sng" dirty="0"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Redemption</a:t>
            </a:r>
          </a:p>
          <a:p>
            <a:pPr marL="1263650" lvl="1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u="sng" dirty="0"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God’s eternal purpose for man</a:t>
            </a:r>
            <a:r>
              <a:rPr lang="en-US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263650" lvl="1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dirty="0">
                <a:latin typeface="Arial Black" panose="020B0A04020102020204" pitchFamily="34" charset="0"/>
                <a:cs typeface="Times New Roman" panose="02020603050405020304" pitchFamily="18" charset="0"/>
              </a:rPr>
              <a:t>It’s </a:t>
            </a:r>
            <a:r>
              <a:rPr lang="en-US" sz="2800" u="sng" dirty="0"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the heavenly foundational covenant</a:t>
            </a:r>
            <a:r>
              <a:rPr lang="en-US" sz="2800" dirty="0"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Arial Black" panose="020B0A04020102020204" pitchFamily="34" charset="0"/>
                <a:cs typeface="Times New Roman" panose="02020603050405020304" pitchFamily="18" charset="0"/>
              </a:rPr>
              <a:t>in eternity for all covenants revealed in Time.</a:t>
            </a:r>
            <a:endParaRPr lang="en-US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9737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  <a:alpha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F1ED4483-7F85-C64B-DB23-6255942FF0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F649D3DA-C3B2-9314-98D8-AB537D467B9F}"/>
              </a:ext>
            </a:extLst>
          </p:cNvPr>
          <p:cNvGrpSpPr/>
          <p:nvPr/>
        </p:nvGrpSpPr>
        <p:grpSpPr>
          <a:xfrm>
            <a:off x="146198" y="87732"/>
            <a:ext cx="11924610" cy="6672832"/>
            <a:chOff x="146198" y="87732"/>
            <a:chExt cx="11924610" cy="6672832"/>
          </a:xfrm>
        </p:grpSpPr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xmlns="" id="{5CDA3484-6948-DEB6-8AE0-7579E6C2FE25}"/>
                </a:ext>
              </a:extLst>
            </p:cNvPr>
            <p:cNvSpPr txBox="1"/>
            <p:nvPr/>
          </p:nvSpPr>
          <p:spPr>
            <a:xfrm>
              <a:off x="10459185" y="1386144"/>
              <a:ext cx="921056" cy="46166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New  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5977CB8C-492F-BAB3-B20A-0C839B2A3561}"/>
                </a:ext>
              </a:extLst>
            </p:cNvPr>
            <p:cNvCxnSpPr>
              <a:cxnSpLocks/>
            </p:cNvCxnSpPr>
            <p:nvPr/>
          </p:nvCxnSpPr>
          <p:spPr>
            <a:xfrm>
              <a:off x="599607" y="1299577"/>
              <a:ext cx="146903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68FE9214-E094-1108-BDD1-93531673DA62}"/>
                </a:ext>
              </a:extLst>
            </p:cNvPr>
            <p:cNvCxnSpPr>
              <a:cxnSpLocks/>
            </p:cNvCxnSpPr>
            <p:nvPr/>
          </p:nvCxnSpPr>
          <p:spPr>
            <a:xfrm>
              <a:off x="2063019" y="1290051"/>
              <a:ext cx="835288" cy="17541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3B4ABDA2-0C48-C123-3798-B9E846E71332}"/>
                </a:ext>
              </a:extLst>
            </p:cNvPr>
            <p:cNvCxnSpPr>
              <a:cxnSpLocks/>
            </p:cNvCxnSpPr>
            <p:nvPr/>
          </p:nvCxnSpPr>
          <p:spPr>
            <a:xfrm>
              <a:off x="3156193" y="3583781"/>
              <a:ext cx="887768" cy="187068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xmlns="" id="{F1811E45-BB6F-619F-C3DA-6C2759DB395C}"/>
                </a:ext>
              </a:extLst>
            </p:cNvPr>
            <p:cNvCxnSpPr>
              <a:cxnSpLocks/>
            </p:cNvCxnSpPr>
            <p:nvPr/>
          </p:nvCxnSpPr>
          <p:spPr>
            <a:xfrm>
              <a:off x="4031142" y="5449698"/>
              <a:ext cx="6362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xmlns="" id="{DC19A4A7-0EE4-E8D5-3D2D-1A9FF9F4509C}"/>
                </a:ext>
              </a:extLst>
            </p:cNvPr>
            <p:cNvGrpSpPr/>
            <p:nvPr/>
          </p:nvGrpSpPr>
          <p:grpSpPr>
            <a:xfrm>
              <a:off x="4657874" y="4844627"/>
              <a:ext cx="946099" cy="614597"/>
              <a:chOff x="4268135" y="5396459"/>
              <a:chExt cx="655522" cy="614597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xmlns="" id="{0878880D-746F-A5B1-F457-E4E9E239C87B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xmlns="" id="{4B00186C-10CE-98EA-FCAE-630001DEA2E6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xmlns="" id="{DCD5FF80-8C6D-C6DA-F2BA-6D3D8AE2966D}"/>
                </a:ext>
              </a:extLst>
            </p:cNvPr>
            <p:cNvGrpSpPr/>
            <p:nvPr/>
          </p:nvGrpSpPr>
          <p:grpSpPr>
            <a:xfrm>
              <a:off x="10367824" y="1291526"/>
              <a:ext cx="1038510" cy="614597"/>
              <a:chOff x="4268135" y="5396459"/>
              <a:chExt cx="655522" cy="614597"/>
            </a:xfrm>
          </p:grpSpPr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xmlns="" id="{77810505-C3C0-FC7C-FBE9-01060617DCDC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xmlns="" id="{AAD79116-3D9C-821C-0A72-69D34D2F8C50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xmlns="" id="{31BF0FB4-66B1-89EB-7432-50BCB6A893FC}"/>
                </a:ext>
              </a:extLst>
            </p:cNvPr>
            <p:cNvGrpSpPr/>
            <p:nvPr/>
          </p:nvGrpSpPr>
          <p:grpSpPr>
            <a:xfrm>
              <a:off x="9423944" y="1878595"/>
              <a:ext cx="951424" cy="614597"/>
              <a:chOff x="4268135" y="5396459"/>
              <a:chExt cx="655522" cy="614597"/>
            </a:xfrm>
          </p:grpSpPr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xmlns="" id="{4A093DB4-5234-F339-C451-31A11218F31F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xmlns="" id="{2E6FCB86-9F13-176C-D1AA-A7BB5EC10583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xmlns="" id="{774E5E8E-BD46-6D5F-5986-4CF5C158515B}"/>
                </a:ext>
              </a:extLst>
            </p:cNvPr>
            <p:cNvGrpSpPr/>
            <p:nvPr/>
          </p:nvGrpSpPr>
          <p:grpSpPr>
            <a:xfrm>
              <a:off x="8460402" y="2474666"/>
              <a:ext cx="978867" cy="614597"/>
              <a:chOff x="4268135" y="5396459"/>
              <a:chExt cx="655522" cy="614597"/>
            </a:xfrm>
          </p:grpSpPr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xmlns="" id="{921B1322-1AD8-6BAD-7512-A97C1FA31696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xmlns="" id="{32A53C98-DEE1-58D3-7545-E5496B827A87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xmlns="" id="{895EF22A-2464-1137-34E0-C7786D538F34}"/>
                </a:ext>
              </a:extLst>
            </p:cNvPr>
            <p:cNvGrpSpPr/>
            <p:nvPr/>
          </p:nvGrpSpPr>
          <p:grpSpPr>
            <a:xfrm>
              <a:off x="7531339" y="3063452"/>
              <a:ext cx="929063" cy="614597"/>
              <a:chOff x="4268135" y="5396459"/>
              <a:chExt cx="655522" cy="614597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xmlns="" id="{6E97FCB3-C9FF-E789-D229-B0D958794348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xmlns="" id="{373A081C-2E85-3E4E-76B7-94BD38A1AD24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xmlns="" id="{D06719C6-6A9B-F0CD-D7C9-8B1F1615D08F}"/>
                </a:ext>
              </a:extLst>
            </p:cNvPr>
            <p:cNvGrpSpPr/>
            <p:nvPr/>
          </p:nvGrpSpPr>
          <p:grpSpPr>
            <a:xfrm>
              <a:off x="6566465" y="3668289"/>
              <a:ext cx="979703" cy="614597"/>
              <a:chOff x="4268135" y="5396459"/>
              <a:chExt cx="655522" cy="614597"/>
            </a:xfrm>
          </p:grpSpPr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xmlns="" id="{7E4A9ADA-D7D2-95A8-2FA2-2281F8DB3351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xmlns="" id="{A17F11AC-C141-EC70-06D9-1E4A120B0A61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xmlns="" id="{471C3EFC-D4A6-5AF7-75C1-0BEB4287655B}"/>
                </a:ext>
              </a:extLst>
            </p:cNvPr>
            <p:cNvGrpSpPr/>
            <p:nvPr/>
          </p:nvGrpSpPr>
          <p:grpSpPr>
            <a:xfrm>
              <a:off x="5603973" y="4256458"/>
              <a:ext cx="962491" cy="614597"/>
              <a:chOff x="4268135" y="5396459"/>
              <a:chExt cx="655522" cy="614597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xmlns="" id="{F1AE6B24-5630-6225-8009-07B9F2EF5122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xmlns="" id="{4A0153AD-7C92-F116-182D-AEB142DBA16C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4902D774-251F-0C10-8602-4D3BF682EF24}"/>
                </a:ext>
              </a:extLst>
            </p:cNvPr>
            <p:cNvSpPr txBox="1"/>
            <p:nvPr/>
          </p:nvSpPr>
          <p:spPr>
            <a:xfrm>
              <a:off x="1226069" y="3720520"/>
              <a:ext cx="256189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Broken </a:t>
              </a:r>
            </a:p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 Covenantal</a:t>
              </a:r>
            </a:p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  Relationship</a:t>
              </a:r>
              <a:r>
                <a:rPr lang="en-US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</a:rPr>
                <a:t> </a:t>
              </a:r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xmlns="" id="{5AD4D87A-D8C0-CEB1-E327-DD2967D5C003}"/>
                </a:ext>
              </a:extLst>
            </p:cNvPr>
            <p:cNvGrpSpPr/>
            <p:nvPr/>
          </p:nvGrpSpPr>
          <p:grpSpPr>
            <a:xfrm>
              <a:off x="2470102" y="3030449"/>
              <a:ext cx="424809" cy="829509"/>
              <a:chOff x="1882176" y="2493496"/>
              <a:chExt cx="424809" cy="829509"/>
            </a:xfrm>
          </p:grpSpPr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xmlns="" id="{5044CE4B-F86D-32A8-866F-42FD5C1F445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90749" y="2493496"/>
                <a:ext cx="116236" cy="35024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xmlns="" id="{258C5269-045C-B962-FB4B-8A78DB9E930A}"/>
                  </a:ext>
                </a:extLst>
              </p:cNvPr>
              <p:cNvCxnSpPr/>
              <p:nvPr/>
            </p:nvCxnSpPr>
            <p:spPr>
              <a:xfrm flipH="1" flipV="1">
                <a:off x="2133600" y="2637521"/>
                <a:ext cx="57150" cy="19378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xmlns="" id="{8FABCFD1-8951-4A7C-EBF9-5BD28169376C}"/>
                  </a:ext>
                </a:extLst>
              </p:cNvPr>
              <p:cNvCxnSpPr/>
              <p:nvPr/>
            </p:nvCxnSpPr>
            <p:spPr>
              <a:xfrm flipH="1">
                <a:off x="2015394" y="2649572"/>
                <a:ext cx="118206" cy="3566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xmlns="" id="{2909B307-C29A-25C5-9574-2D94E65B27D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986816" y="2854866"/>
                <a:ext cx="30549" cy="15558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xmlns="" id="{714F43ED-455B-FBAB-0ACB-8AB5BCA074A2}"/>
                  </a:ext>
                </a:extLst>
              </p:cNvPr>
              <p:cNvCxnSpPr/>
              <p:nvPr/>
            </p:nvCxnSpPr>
            <p:spPr>
              <a:xfrm flipH="1">
                <a:off x="1882176" y="2860125"/>
                <a:ext cx="105628" cy="46288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xmlns="" id="{4942750B-A646-07FB-945F-F836187EAE7F}"/>
                </a:ext>
              </a:extLst>
            </p:cNvPr>
            <p:cNvGrpSpPr/>
            <p:nvPr/>
          </p:nvGrpSpPr>
          <p:grpSpPr>
            <a:xfrm rot="1295068">
              <a:off x="2607775" y="3493066"/>
              <a:ext cx="429180" cy="722246"/>
              <a:chOff x="2088300" y="3018316"/>
              <a:chExt cx="429180" cy="722246"/>
            </a:xfrm>
          </p:grpSpPr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xmlns="" id="{2FDAA80A-432E-58DA-1DAE-627F8A03410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01244" y="3018316"/>
                <a:ext cx="116236" cy="35024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xmlns="" id="{8883C3D2-3ABD-FCFB-26B8-30E8E1E3B058}"/>
                  </a:ext>
                </a:extLst>
              </p:cNvPr>
              <p:cNvCxnSpPr/>
              <p:nvPr/>
            </p:nvCxnSpPr>
            <p:spPr>
              <a:xfrm flipH="1" flipV="1">
                <a:off x="2344095" y="3162341"/>
                <a:ext cx="57150" cy="19378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xmlns="" id="{3DDEBAFC-13ED-D7BE-73AC-9FF65ACCA73A}"/>
                  </a:ext>
                </a:extLst>
              </p:cNvPr>
              <p:cNvCxnSpPr/>
              <p:nvPr/>
            </p:nvCxnSpPr>
            <p:spPr>
              <a:xfrm flipH="1">
                <a:off x="2225889" y="3174392"/>
                <a:ext cx="118206" cy="3566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xmlns="" id="{4F893A29-D434-FAF5-B835-D6A0D141257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197311" y="3379686"/>
                <a:ext cx="30549" cy="15558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xmlns="" id="{807D51C7-05BA-2E43-3F00-0F34ECA6D28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088300" y="3384945"/>
                <a:ext cx="109999" cy="35561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01D5BD9F-1FA7-E782-DAC5-B7372AC67C78}"/>
                </a:ext>
              </a:extLst>
            </p:cNvPr>
            <p:cNvSpPr txBox="1"/>
            <p:nvPr/>
          </p:nvSpPr>
          <p:spPr>
            <a:xfrm>
              <a:off x="4754609" y="4943562"/>
              <a:ext cx="1397872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Adamic  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xmlns="" id="{26965E3C-A534-47F5-6244-A3B7901752CB}"/>
                </a:ext>
              </a:extLst>
            </p:cNvPr>
            <p:cNvSpPr txBox="1"/>
            <p:nvPr/>
          </p:nvSpPr>
          <p:spPr>
            <a:xfrm>
              <a:off x="683790" y="1355957"/>
              <a:ext cx="1283074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Edenic  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xmlns="" id="{816977FF-E26C-87D4-EB4A-ADC2B96DF350}"/>
                </a:ext>
              </a:extLst>
            </p:cNvPr>
            <p:cNvSpPr txBox="1"/>
            <p:nvPr/>
          </p:nvSpPr>
          <p:spPr>
            <a:xfrm>
              <a:off x="505776" y="851023"/>
              <a:ext cx="16580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Mankind  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xmlns="" id="{1A505F85-B089-8818-2B06-5D6721E6B58F}"/>
                </a:ext>
              </a:extLst>
            </p:cNvPr>
            <p:cNvSpPr txBox="1"/>
            <p:nvPr/>
          </p:nvSpPr>
          <p:spPr>
            <a:xfrm>
              <a:off x="6651656" y="3761522"/>
              <a:ext cx="1867245" cy="46166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Abrahamic  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xmlns="" id="{3D75A49D-2869-F4B7-3473-5443EDA737EA}"/>
                </a:ext>
              </a:extLst>
            </p:cNvPr>
            <p:cNvSpPr txBox="1"/>
            <p:nvPr/>
          </p:nvSpPr>
          <p:spPr>
            <a:xfrm>
              <a:off x="5701637" y="4354847"/>
              <a:ext cx="1397872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Noahic  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xmlns="" id="{1802038C-759F-CDC8-89B6-A7126DE5E728}"/>
                </a:ext>
              </a:extLst>
            </p:cNvPr>
            <p:cNvSpPr txBox="1"/>
            <p:nvPr/>
          </p:nvSpPr>
          <p:spPr>
            <a:xfrm>
              <a:off x="9514292" y="1973781"/>
              <a:ext cx="1397872" cy="46166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Davidic  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xmlns="" id="{C57A385C-74DC-7F88-3350-B3E826DA0335}"/>
                </a:ext>
              </a:extLst>
            </p:cNvPr>
            <p:cNvSpPr txBox="1"/>
            <p:nvPr/>
          </p:nvSpPr>
          <p:spPr>
            <a:xfrm>
              <a:off x="7611568" y="3167052"/>
              <a:ext cx="1397872" cy="46166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Mosaic  </a:t>
              </a: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xmlns="" id="{33BB47D6-2C67-247B-33F9-34BE88B69613}"/>
                </a:ext>
              </a:extLst>
            </p:cNvPr>
            <p:cNvSpPr txBox="1"/>
            <p:nvPr/>
          </p:nvSpPr>
          <p:spPr>
            <a:xfrm>
              <a:off x="8546355" y="2576056"/>
              <a:ext cx="2009814" cy="46166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Palestinian  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xmlns="" id="{E5F9F4EE-DFD6-0628-B7E5-8B42A2D8B901}"/>
                </a:ext>
              </a:extLst>
            </p:cNvPr>
            <p:cNvSpPr txBox="1"/>
            <p:nvPr/>
          </p:nvSpPr>
          <p:spPr>
            <a:xfrm>
              <a:off x="8880604" y="850007"/>
              <a:ext cx="232525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Amasis MT Pro Black" panose="02040A04050005020304" pitchFamily="18" charset="0"/>
                </a:rPr>
                <a:t>New Creation</a:t>
              </a:r>
            </a:p>
            <a:p>
              <a:r>
                <a:rPr lang="en-US" sz="2400" b="1" dirty="0">
                  <a:latin typeface="Amasis MT Pro Black" panose="02040A04050005020304" pitchFamily="18" charset="0"/>
                </a:rPr>
                <a:t>in Christ</a:t>
              </a:r>
            </a:p>
          </p:txBody>
        </p: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xmlns="" id="{74B63087-7EF8-ED2E-DE91-4FF5F6AC1B2C}"/>
                </a:ext>
              </a:extLst>
            </p:cNvPr>
            <p:cNvGrpSpPr/>
            <p:nvPr/>
          </p:nvGrpSpPr>
          <p:grpSpPr>
            <a:xfrm rot="21289873">
              <a:off x="3416900" y="3364594"/>
              <a:ext cx="926719" cy="1915535"/>
              <a:chOff x="2808099" y="2368822"/>
              <a:chExt cx="926719" cy="1915535"/>
            </a:xfrm>
          </p:grpSpPr>
          <p:pic>
            <p:nvPicPr>
              <p:cNvPr id="100" name="Graphic 99" descr="Arrow Right with solid fill">
                <a:extLst>
                  <a:ext uri="{FF2B5EF4-FFF2-40B4-BE49-F238E27FC236}">
                    <a16:creationId xmlns:a16="http://schemas.microsoft.com/office/drawing/2014/main" xmlns="" id="{8DEE370E-479D-7844-39A3-35E8CD47F7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xmlns="" r:embed="rId4"/>
                  </a:ext>
                </a:extLst>
              </a:blip>
              <a:stretch>
                <a:fillRect/>
              </a:stretch>
            </p:blipFill>
            <p:spPr>
              <a:xfrm rot="4196860">
                <a:off x="3112471" y="3662009"/>
                <a:ext cx="529088" cy="715607"/>
              </a:xfrm>
              <a:prstGeom prst="rect">
                <a:avLst/>
              </a:prstGeom>
            </p:spPr>
          </p:pic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xmlns="" id="{379DFEAB-FC33-4667-D0C2-BB506FB2DCB2}"/>
                  </a:ext>
                </a:extLst>
              </p:cNvPr>
              <p:cNvSpPr txBox="1"/>
              <p:nvPr/>
            </p:nvSpPr>
            <p:spPr>
              <a:xfrm rot="4165920">
                <a:off x="2282338" y="2894583"/>
                <a:ext cx="15131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Amasis MT Pro Black" panose="02040A04050005020304" pitchFamily="18" charset="0"/>
                  </a:rPr>
                  <a:t>The Fall  </a:t>
                </a:r>
              </a:p>
            </p:txBody>
          </p:sp>
        </p:grp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BB263DC3-415B-B45E-5E8B-F67A88EA1D98}"/>
                </a:ext>
              </a:extLst>
            </p:cNvPr>
            <p:cNvSpPr/>
            <p:nvPr/>
          </p:nvSpPr>
          <p:spPr>
            <a:xfrm>
              <a:off x="146198" y="87732"/>
              <a:ext cx="11913344" cy="66728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        </a:t>
              </a:r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xmlns="" id="{B3EA2423-7C67-4F4A-F875-77DE9E1FC2CF}"/>
                </a:ext>
              </a:extLst>
            </p:cNvPr>
            <p:cNvSpPr txBox="1"/>
            <p:nvPr/>
          </p:nvSpPr>
          <p:spPr>
            <a:xfrm>
              <a:off x="302846" y="5422273"/>
              <a:ext cx="3554679" cy="8002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Covenant of Creation</a:t>
              </a:r>
            </a:p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Before Sin              </a:t>
              </a:r>
            </a:p>
          </p:txBody>
        </p:sp>
        <p:pic>
          <p:nvPicPr>
            <p:cNvPr id="101" name="Graphic 100" descr="Arrow Right with solid fill">
              <a:extLst>
                <a:ext uri="{FF2B5EF4-FFF2-40B4-BE49-F238E27FC236}">
                  <a16:creationId xmlns:a16="http://schemas.microsoft.com/office/drawing/2014/main" xmlns="" id="{63014CCB-462B-97D5-3AF0-4905B2FE1E4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8956898" y="5660305"/>
              <a:ext cx="2449435" cy="698342"/>
            </a:xfrm>
            <a:prstGeom prst="rect">
              <a:avLst/>
            </a:prstGeom>
          </p:spPr>
        </p:pic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xmlns="" id="{B43BDB6C-C251-BEC7-8C7A-E150AE401525}"/>
                </a:ext>
              </a:extLst>
            </p:cNvPr>
            <p:cNvSpPr txBox="1"/>
            <p:nvPr/>
          </p:nvSpPr>
          <p:spPr>
            <a:xfrm>
              <a:off x="5577480" y="5430411"/>
              <a:ext cx="5201794" cy="8002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7 Covenants of Redemption</a:t>
              </a:r>
            </a:p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After Sin              </a:t>
              </a:r>
            </a:p>
          </p:txBody>
        </p:sp>
        <p:pic>
          <p:nvPicPr>
            <p:cNvPr id="137" name="Graphic 136" descr="Arrow Right with solid fill">
              <a:extLst>
                <a:ext uri="{FF2B5EF4-FFF2-40B4-BE49-F238E27FC236}">
                  <a16:creationId xmlns:a16="http://schemas.microsoft.com/office/drawing/2014/main" xmlns="" id="{6471318B-48DE-7AE0-AF74-AA9BD39E517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rot="10800000">
              <a:off x="4694872" y="5666675"/>
              <a:ext cx="2650307" cy="698342"/>
            </a:xfrm>
            <a:prstGeom prst="rect">
              <a:avLst/>
            </a:prstGeom>
          </p:spPr>
        </p:pic>
        <p:pic>
          <p:nvPicPr>
            <p:cNvPr id="138" name="Graphic 137" descr="Arrow Right with solid fill">
              <a:extLst>
                <a:ext uri="{FF2B5EF4-FFF2-40B4-BE49-F238E27FC236}">
                  <a16:creationId xmlns:a16="http://schemas.microsoft.com/office/drawing/2014/main" xmlns="" id="{D4873B4D-CF33-F977-B59B-85945A272A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rot="10800000">
              <a:off x="505776" y="5657806"/>
              <a:ext cx="744156" cy="698342"/>
            </a:xfrm>
            <a:prstGeom prst="rect">
              <a:avLst/>
            </a:prstGeom>
          </p:spPr>
        </p:pic>
        <p:pic>
          <p:nvPicPr>
            <p:cNvPr id="139" name="Graphic 138" descr="Arrow Right with solid fill">
              <a:extLst>
                <a:ext uri="{FF2B5EF4-FFF2-40B4-BE49-F238E27FC236}">
                  <a16:creationId xmlns:a16="http://schemas.microsoft.com/office/drawing/2014/main" xmlns="" id="{EBDA3446-64AA-DD94-481D-E5D7CD2AF79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2969888" y="5647066"/>
              <a:ext cx="724932" cy="698342"/>
            </a:xfrm>
            <a:prstGeom prst="rect">
              <a:avLst/>
            </a:prstGeom>
          </p:spPr>
        </p:pic>
        <p:sp>
          <p:nvSpPr>
            <p:cNvPr id="15" name="Arrow: U-Turn 14">
              <a:extLst>
                <a:ext uri="{FF2B5EF4-FFF2-40B4-BE49-F238E27FC236}">
                  <a16:creationId xmlns:a16="http://schemas.microsoft.com/office/drawing/2014/main" xmlns="" id="{ACEB71B9-FC1F-DFF6-814C-8D1AC78A2ACB}"/>
                </a:ext>
              </a:extLst>
            </p:cNvPr>
            <p:cNvSpPr/>
            <p:nvPr/>
          </p:nvSpPr>
          <p:spPr>
            <a:xfrm rot="16200000" flipV="1">
              <a:off x="10987082" y="1326038"/>
              <a:ext cx="852536" cy="1002372"/>
            </a:xfrm>
            <a:prstGeom prst="uturnArrow">
              <a:avLst>
                <a:gd name="adj1" fmla="val 25000"/>
                <a:gd name="adj2" fmla="val 25000"/>
                <a:gd name="adj3" fmla="val 25000"/>
                <a:gd name="adj4" fmla="val 43750"/>
                <a:gd name="adj5" fmla="val 54063"/>
              </a:avLst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xmlns="" id="{04575DCB-0006-B27B-D6DD-022FB107E09C}"/>
                </a:ext>
              </a:extLst>
            </p:cNvPr>
            <p:cNvSpPr txBox="1"/>
            <p:nvPr/>
          </p:nvSpPr>
          <p:spPr>
            <a:xfrm>
              <a:off x="171205" y="112018"/>
              <a:ext cx="1189960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Georgia Pro Black" panose="020F0502020204030204" pitchFamily="18" charset="0"/>
                </a:rPr>
                <a:t>How </a:t>
              </a:r>
              <a:r>
                <a:rPr lang="en-US" sz="40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Georgia Pro Black" panose="020F0502020204030204" pitchFamily="18" charset="0"/>
                </a:rPr>
                <a:t>are “THE COVENANTS” </a:t>
              </a:r>
              <a:r>
                <a:rPr lang="en-US" sz="36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Georgia Pro Black" panose="020F0502020204030204" pitchFamily="18" charset="0"/>
                </a:rPr>
                <a:t>Inter-related</a:t>
              </a:r>
              <a:r>
                <a:rPr lang="en-US" sz="40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Georgia Pro Black" panose="020F0502020204030204" pitchFamily="18" charset="0"/>
                </a:rPr>
                <a:t>            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xmlns="" id="{C6131F23-7AA3-0ECD-938A-7649B998803B}"/>
                </a:ext>
              </a:extLst>
            </p:cNvPr>
            <p:cNvSpPr txBox="1"/>
            <p:nvPr/>
          </p:nvSpPr>
          <p:spPr>
            <a:xfrm>
              <a:off x="1514845" y="6180548"/>
              <a:ext cx="9162309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  <a:effectLst>
              <a:glow rad="139700">
                <a:schemeClr val="accent1">
                  <a:satMod val="175000"/>
                  <a:alpha val="40000"/>
                </a:schemeClr>
              </a:glo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Amasis MT Pro Black" panose="02040A04050005020304" pitchFamily="18" charset="0"/>
                </a:rPr>
                <a:t>The </a:t>
              </a:r>
              <a:r>
                <a:rPr lang="en-US" sz="2800" dirty="0">
                  <a:latin typeface="Amasis MT Pro Black" panose="02040A04050005020304" pitchFamily="18" charset="0"/>
                </a:rPr>
                <a:t>Everlasting Covenant </a:t>
              </a:r>
              <a:r>
                <a:rPr lang="en-US" sz="2400" b="1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Amasis MT Pro Black" panose="02040A04050005020304" pitchFamily="18" charset="0"/>
                </a:rPr>
                <a:t>incorporates all the above              </a:t>
              </a:r>
            </a:p>
          </p:txBody>
        </p:sp>
        <p:sp>
          <p:nvSpPr>
            <p:cNvPr id="6" name="Arrow: Left 5">
              <a:extLst>
                <a:ext uri="{FF2B5EF4-FFF2-40B4-BE49-F238E27FC236}">
                  <a16:creationId xmlns:a16="http://schemas.microsoft.com/office/drawing/2014/main" xmlns="" id="{56F54988-8F87-FF99-6A50-B278361B94E9}"/>
                </a:ext>
              </a:extLst>
            </p:cNvPr>
            <p:cNvSpPr/>
            <p:nvPr/>
          </p:nvSpPr>
          <p:spPr>
            <a:xfrm rot="16200000">
              <a:off x="428332" y="3214743"/>
              <a:ext cx="978408" cy="484632"/>
            </a:xfrm>
            <a:prstGeom prst="leftArrow">
              <a:avLst>
                <a:gd name="adj1" fmla="val 36988"/>
                <a:gd name="adj2" fmla="val 50000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Arrow: Left 6">
              <a:extLst>
                <a:ext uri="{FF2B5EF4-FFF2-40B4-BE49-F238E27FC236}">
                  <a16:creationId xmlns:a16="http://schemas.microsoft.com/office/drawing/2014/main" xmlns="" id="{C8156033-980F-E205-B286-7DB93999EA50}"/>
                </a:ext>
              </a:extLst>
            </p:cNvPr>
            <p:cNvSpPr/>
            <p:nvPr/>
          </p:nvSpPr>
          <p:spPr>
            <a:xfrm rot="10800000">
              <a:off x="2745785" y="4954778"/>
              <a:ext cx="978408" cy="484632"/>
            </a:xfrm>
            <a:prstGeom prst="leftArrow">
              <a:avLst>
                <a:gd name="adj1" fmla="val 36988"/>
                <a:gd name="adj2" fmla="val 50000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Arrow: Left 7">
              <a:extLst>
                <a:ext uri="{FF2B5EF4-FFF2-40B4-BE49-F238E27FC236}">
                  <a16:creationId xmlns:a16="http://schemas.microsoft.com/office/drawing/2014/main" xmlns="" id="{054762C1-2A13-3ACF-7EF9-15A221FCFA9B}"/>
                </a:ext>
              </a:extLst>
            </p:cNvPr>
            <p:cNvSpPr/>
            <p:nvPr/>
          </p:nvSpPr>
          <p:spPr>
            <a:xfrm rot="16200000">
              <a:off x="428553" y="2159045"/>
              <a:ext cx="978408" cy="484632"/>
            </a:xfrm>
            <a:prstGeom prst="leftArrow">
              <a:avLst>
                <a:gd name="adj1" fmla="val 36988"/>
                <a:gd name="adj2" fmla="val 50000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Arrow: U-Turn 9">
              <a:extLst>
                <a:ext uri="{FF2B5EF4-FFF2-40B4-BE49-F238E27FC236}">
                  <a16:creationId xmlns:a16="http://schemas.microsoft.com/office/drawing/2014/main" xmlns="" id="{8D6BAC28-ED95-1CEE-F49D-0A7B08F4F6F9}"/>
                </a:ext>
              </a:extLst>
            </p:cNvPr>
            <p:cNvSpPr/>
            <p:nvPr/>
          </p:nvSpPr>
          <p:spPr>
            <a:xfrm rot="16200000" flipV="1">
              <a:off x="6786230" y="3836148"/>
              <a:ext cx="825384" cy="2092881"/>
            </a:xfrm>
            <a:prstGeom prst="uturnArrow">
              <a:avLst>
                <a:gd name="adj1" fmla="val 25000"/>
                <a:gd name="adj2" fmla="val 25000"/>
                <a:gd name="adj3" fmla="val 25000"/>
                <a:gd name="adj4" fmla="val 43750"/>
                <a:gd name="adj5" fmla="val 54063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</p:txBody>
        </p:sp>
        <p:sp>
          <p:nvSpPr>
            <p:cNvPr id="11" name="Arrow: Bent-Up 10">
              <a:extLst>
                <a:ext uri="{FF2B5EF4-FFF2-40B4-BE49-F238E27FC236}">
                  <a16:creationId xmlns:a16="http://schemas.microsoft.com/office/drawing/2014/main" xmlns="" id="{E2A07B38-B632-A659-2CB2-E40BE85AAD4A}"/>
                </a:ext>
              </a:extLst>
            </p:cNvPr>
            <p:cNvSpPr/>
            <p:nvPr/>
          </p:nvSpPr>
          <p:spPr>
            <a:xfrm rot="16200000" flipH="1" flipV="1">
              <a:off x="1056186" y="3784055"/>
              <a:ext cx="1387684" cy="1840294"/>
            </a:xfrm>
            <a:prstGeom prst="bentUpArrow">
              <a:avLst>
                <a:gd name="adj1" fmla="val 12629"/>
                <a:gd name="adj2" fmla="val 13880"/>
                <a:gd name="adj3" fmla="val 22678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highlight>
                  <a:srgbClr val="FFFF00"/>
                </a:highlight>
              </a:endParaRPr>
            </a:p>
          </p:txBody>
        </p:sp>
        <p:sp>
          <p:nvSpPr>
            <p:cNvPr id="13" name="Arrow: Left 12">
              <a:extLst>
                <a:ext uri="{FF2B5EF4-FFF2-40B4-BE49-F238E27FC236}">
                  <a16:creationId xmlns:a16="http://schemas.microsoft.com/office/drawing/2014/main" xmlns="" id="{599A6B57-EEDD-7EE0-F8D1-154668C74BA8}"/>
                </a:ext>
              </a:extLst>
            </p:cNvPr>
            <p:cNvSpPr/>
            <p:nvPr/>
          </p:nvSpPr>
          <p:spPr>
            <a:xfrm rot="5400000">
              <a:off x="7584722" y="4225761"/>
              <a:ext cx="338660" cy="353826"/>
            </a:xfrm>
            <a:prstGeom prst="leftArrow">
              <a:avLst>
                <a:gd name="adj1" fmla="val 36988"/>
                <a:gd name="adj2" fmla="val 50000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Arrow: Bent-Up 16">
              <a:extLst>
                <a:ext uri="{FF2B5EF4-FFF2-40B4-BE49-F238E27FC236}">
                  <a16:creationId xmlns:a16="http://schemas.microsoft.com/office/drawing/2014/main" xmlns="" id="{7703C037-4012-424B-AD23-D4AB83EB1DB9}"/>
                </a:ext>
              </a:extLst>
            </p:cNvPr>
            <p:cNvSpPr/>
            <p:nvPr/>
          </p:nvSpPr>
          <p:spPr>
            <a:xfrm rot="10800000" flipH="1" flipV="1">
              <a:off x="8511979" y="2253492"/>
              <a:ext cx="3250614" cy="1840294"/>
            </a:xfrm>
            <a:prstGeom prst="bentUpArrow">
              <a:avLst>
                <a:gd name="adj1" fmla="val 12629"/>
                <a:gd name="adj2" fmla="val 13880"/>
                <a:gd name="adj3" fmla="val 22678"/>
              </a:avLst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Arrow: U-Turn 17">
              <a:extLst>
                <a:ext uri="{FF2B5EF4-FFF2-40B4-BE49-F238E27FC236}">
                  <a16:creationId xmlns:a16="http://schemas.microsoft.com/office/drawing/2014/main" xmlns="" id="{B19DC30D-1DB9-C0AA-4D4C-0CCDE01B0A19}"/>
                </a:ext>
              </a:extLst>
            </p:cNvPr>
            <p:cNvSpPr/>
            <p:nvPr/>
          </p:nvSpPr>
          <p:spPr>
            <a:xfrm rot="5400000" flipH="1">
              <a:off x="9675659" y="1937605"/>
              <a:ext cx="903769" cy="2236209"/>
            </a:xfrm>
            <a:prstGeom prst="uturnArrow">
              <a:avLst>
                <a:gd name="adj1" fmla="val 25000"/>
                <a:gd name="adj2" fmla="val 25000"/>
                <a:gd name="adj3" fmla="val 25000"/>
                <a:gd name="adj4" fmla="val 43750"/>
                <a:gd name="adj5" fmla="val 29151"/>
              </a:avLst>
            </a:prstGeom>
            <a:solidFill>
              <a:srgbClr val="92D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65807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  <a:alpha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8CB6D8F6-9E13-C18B-A455-A15250215A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17C22E4B-8B0E-5E95-2BEC-10EE493EE223}"/>
              </a:ext>
            </a:extLst>
          </p:cNvPr>
          <p:cNvCxnSpPr>
            <a:cxnSpLocks/>
          </p:cNvCxnSpPr>
          <p:nvPr/>
        </p:nvCxnSpPr>
        <p:spPr>
          <a:xfrm>
            <a:off x="599607" y="1299577"/>
            <a:ext cx="146903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xmlns="" id="{05463829-F2E4-ED3E-6D30-E9C2CCB7CD0D}"/>
              </a:ext>
            </a:extLst>
          </p:cNvPr>
          <p:cNvSpPr txBox="1"/>
          <p:nvPr/>
        </p:nvSpPr>
        <p:spPr>
          <a:xfrm>
            <a:off x="683790" y="1355957"/>
            <a:ext cx="1283074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masis MT Pro Black" panose="02040A04050005020304" pitchFamily="18" charset="0"/>
              </a:rPr>
              <a:t>Edenic  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xmlns="" id="{96F40EAB-976F-7A76-D27B-7273F915FBCE}"/>
              </a:ext>
            </a:extLst>
          </p:cNvPr>
          <p:cNvSpPr txBox="1"/>
          <p:nvPr/>
        </p:nvSpPr>
        <p:spPr>
          <a:xfrm>
            <a:off x="505776" y="851023"/>
            <a:ext cx="1658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masis MT Pro Black" panose="02040A04050005020304" pitchFamily="18" charset="0"/>
              </a:rPr>
              <a:t>Mankind  </a:t>
            </a: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xmlns="" id="{F2D9666B-426A-751E-FF67-4A6F5085D521}"/>
              </a:ext>
            </a:extLst>
          </p:cNvPr>
          <p:cNvGrpSpPr/>
          <p:nvPr/>
        </p:nvGrpSpPr>
        <p:grpSpPr>
          <a:xfrm>
            <a:off x="146198" y="87732"/>
            <a:ext cx="11913344" cy="6672832"/>
            <a:chOff x="101228" y="267612"/>
            <a:chExt cx="9576093" cy="667283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AAC7612E-CF75-0B55-71A3-CF86BFF0CE8E}"/>
                </a:ext>
              </a:extLst>
            </p:cNvPr>
            <p:cNvSpPr/>
            <p:nvPr/>
          </p:nvSpPr>
          <p:spPr>
            <a:xfrm>
              <a:off x="101228" y="267612"/>
              <a:ext cx="9576093" cy="66728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        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CB50DCE3-292C-B0D4-2996-E24D9CC1C9ED}"/>
                </a:ext>
              </a:extLst>
            </p:cNvPr>
            <p:cNvSpPr txBox="1"/>
            <p:nvPr/>
          </p:nvSpPr>
          <p:spPr>
            <a:xfrm>
              <a:off x="101228" y="309389"/>
              <a:ext cx="95650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Georgia Pro Black" panose="020F0502020204030204" pitchFamily="18" charset="0"/>
                </a:rPr>
                <a:t>How </a:t>
              </a:r>
              <a:r>
                <a:rPr lang="en-US" sz="40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Georgia Pro Black" panose="020F0502020204030204" pitchFamily="18" charset="0"/>
                </a:rPr>
                <a:t>are “THE COVENANTS” </a:t>
              </a:r>
              <a:r>
                <a:rPr lang="en-US" sz="36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Georgia Pro Black" panose="020F0502020204030204" pitchFamily="18" charset="0"/>
                </a:rPr>
                <a:t>Inter-related</a:t>
              </a:r>
              <a:r>
                <a:rPr lang="en-US" sz="40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Georgia Pro Black" panose="020F0502020204030204" pitchFamily="18" charset="0"/>
                </a:rPr>
                <a:t>            </a:t>
              </a:r>
            </a:p>
          </p:txBody>
        </p:sp>
      </p:grpSp>
      <p:sp>
        <p:nvSpPr>
          <p:cNvPr id="117" name="TextBox 116">
            <a:extLst>
              <a:ext uri="{FF2B5EF4-FFF2-40B4-BE49-F238E27FC236}">
                <a16:creationId xmlns:a16="http://schemas.microsoft.com/office/drawing/2014/main" xmlns="" id="{907CFEB2-B502-D316-CA25-6F7B72877573}"/>
              </a:ext>
            </a:extLst>
          </p:cNvPr>
          <p:cNvSpPr txBox="1"/>
          <p:nvPr/>
        </p:nvSpPr>
        <p:spPr>
          <a:xfrm>
            <a:off x="302846" y="5422273"/>
            <a:ext cx="3554679" cy="8002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300" b="1" dirty="0">
                <a:latin typeface="Amasis MT Pro Black" panose="02040A04050005020304" pitchFamily="18" charset="0"/>
              </a:rPr>
              <a:t>Covenant of Creation</a:t>
            </a:r>
          </a:p>
          <a:p>
            <a:pPr algn="ctr"/>
            <a:r>
              <a:rPr lang="en-US" sz="2300" b="1" dirty="0">
                <a:latin typeface="Amasis MT Pro Black" panose="02040A04050005020304" pitchFamily="18" charset="0"/>
              </a:rPr>
              <a:t>Before Sin              </a:t>
            </a:r>
          </a:p>
        </p:txBody>
      </p:sp>
      <p:pic>
        <p:nvPicPr>
          <p:cNvPr id="138" name="Graphic 137" descr="Arrow Right with solid fill">
            <a:extLst>
              <a:ext uri="{FF2B5EF4-FFF2-40B4-BE49-F238E27FC236}">
                <a16:creationId xmlns:a16="http://schemas.microsoft.com/office/drawing/2014/main" xmlns="" id="{57C2D274-F93C-86CD-FB2B-AC54B56BED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10800000">
            <a:off x="505776" y="5657806"/>
            <a:ext cx="744156" cy="698342"/>
          </a:xfrm>
          <a:prstGeom prst="rect">
            <a:avLst/>
          </a:prstGeom>
        </p:spPr>
      </p:pic>
      <p:pic>
        <p:nvPicPr>
          <p:cNvPr id="139" name="Graphic 138" descr="Arrow Right with solid fill">
            <a:extLst>
              <a:ext uri="{FF2B5EF4-FFF2-40B4-BE49-F238E27FC236}">
                <a16:creationId xmlns:a16="http://schemas.microsoft.com/office/drawing/2014/main" xmlns="" id="{91B98138-CB0A-7456-4ADB-19C88F1C6F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969888" y="5647066"/>
            <a:ext cx="724932" cy="69834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A0B89BE-F2A1-F115-F4A6-34901C9C0850}"/>
              </a:ext>
            </a:extLst>
          </p:cNvPr>
          <p:cNvSpPr txBox="1"/>
          <p:nvPr/>
        </p:nvSpPr>
        <p:spPr>
          <a:xfrm>
            <a:off x="2068643" y="854747"/>
            <a:ext cx="9827534" cy="493981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  <a:lumOff val="25000"/>
              </a:schemeClr>
            </a:solidFill>
          </a:ln>
          <a:effectLst>
            <a:glow rad="228600">
              <a:srgbClr val="FFFF00">
                <a:alpha val="40000"/>
              </a:srgbClr>
            </a:glow>
          </a:effectLst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800" dirty="0">
                <a:latin typeface="Arial Black" panose="020B0A04020102020204" pitchFamily="34" charset="0"/>
              </a:rPr>
              <a:t>The Edenic Covenant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u="sng" dirty="0">
                <a:highlight>
                  <a:srgbClr val="FFFF00"/>
                </a:highlight>
                <a:latin typeface="Arial Black" panose="020B0A04020102020204" pitchFamily="34" charset="0"/>
              </a:rPr>
              <a:t>It’s unique</a:t>
            </a:r>
            <a:r>
              <a:rPr lang="en-US" sz="2800" dirty="0">
                <a:latin typeface="Arial Black" panose="020B0A04020102020204" pitchFamily="34" charset="0"/>
              </a:rPr>
              <a:t>. It’s the only covenant </a:t>
            </a:r>
            <a:r>
              <a:rPr lang="en-US" sz="2800" u="sng" dirty="0">
                <a:latin typeface="Arial Black" panose="020B0A04020102020204" pitchFamily="34" charset="0"/>
              </a:rPr>
              <a:t>involving man before sin</a:t>
            </a:r>
            <a:r>
              <a:rPr lang="en-US" sz="2800" dirty="0">
                <a:latin typeface="Arial Black" panose="020B0A04020102020204" pitchFamily="34" charset="0"/>
              </a:rPr>
              <a:t>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latin typeface="Arial Black" panose="020B0A04020102020204" pitchFamily="34" charset="0"/>
              </a:rPr>
              <a:t>It clearly </a:t>
            </a:r>
            <a:r>
              <a:rPr lang="en-US" sz="2800" u="sng" dirty="0">
                <a:highlight>
                  <a:srgbClr val="FFFF00"/>
                </a:highlight>
                <a:latin typeface="Arial Black" panose="020B0A04020102020204" pitchFamily="34" charset="0"/>
              </a:rPr>
              <a:t>states God’s purpose for creating man</a:t>
            </a:r>
            <a:endParaRPr lang="en-US" sz="2800" dirty="0">
              <a:highlight>
                <a:srgbClr val="FFFF00"/>
              </a:highlight>
              <a:latin typeface="Arial Black" panose="020B0A0402010202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u="sng" dirty="0">
                <a:latin typeface="Arial Black" panose="020B0A04020102020204" pitchFamily="34" charset="0"/>
              </a:rPr>
              <a:t>Sin tries to derail God’s purpose</a:t>
            </a:r>
            <a:r>
              <a:rPr lang="en-US" sz="2800" dirty="0">
                <a:latin typeface="Arial Black" panose="020B0A04020102020204" pitchFamily="34" charset="0"/>
              </a:rPr>
              <a:t>. But: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latin typeface="Arial Black" panose="020B0A04020102020204" pitchFamily="34" charset="0"/>
              </a:rPr>
              <a:t>God foresaw “The Fall”</a:t>
            </a:r>
            <a:r>
              <a:rPr lang="en-US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 </a:t>
            </a:r>
            <a:r>
              <a:rPr lang="en-US" sz="2800" b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and was prepared for it</a:t>
            </a:r>
            <a:endParaRPr lang="en-US" sz="2800" b="1" dirty="0">
              <a:latin typeface="Arial Black" panose="020B0A04020102020204" pitchFamily="34" charset="0"/>
            </a:endParaRP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latin typeface="Arial Black" panose="020B0A04020102020204" pitchFamily="34" charset="0"/>
              </a:rPr>
              <a:t>He immediately sets in motion the “Redemptive Covenants”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800" dirty="0">
                <a:highlight>
                  <a:srgbClr val="FFFF00"/>
                </a:highlight>
                <a:latin typeface="Arial Black" panose="020B0A04020102020204" pitchFamily="34" charset="0"/>
              </a:rPr>
              <a:t>God won’t allow sin to annul His creative purposes for man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225D0CF-5E55-81AC-43F1-A638C6DD6EDB}"/>
              </a:ext>
            </a:extLst>
          </p:cNvPr>
          <p:cNvSpPr txBox="1"/>
          <p:nvPr/>
        </p:nvSpPr>
        <p:spPr>
          <a:xfrm>
            <a:off x="1514846" y="6177939"/>
            <a:ext cx="9162309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masis MT Pro Black" panose="02040A04050005020304" pitchFamily="18" charset="0"/>
              </a:rPr>
              <a:t>The </a:t>
            </a:r>
            <a:r>
              <a:rPr lang="en-US" sz="2800" dirty="0">
                <a:latin typeface="Amasis MT Pro Black" panose="02040A04050005020304" pitchFamily="18" charset="0"/>
              </a:rPr>
              <a:t>Everlasting Covenant </a:t>
            </a:r>
            <a:r>
              <a:rPr lang="en-US" sz="2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masis MT Pro Black" panose="02040A04050005020304" pitchFamily="18" charset="0"/>
              </a:rPr>
              <a:t>incorporates all the above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7107228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  <a:alpha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BBDB229C-D92B-F4B5-789A-456C369B8D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C5AD92F1-4543-6C66-DA96-EE2B990B4CC8}"/>
              </a:ext>
            </a:extLst>
          </p:cNvPr>
          <p:cNvGrpSpPr/>
          <p:nvPr/>
        </p:nvGrpSpPr>
        <p:grpSpPr>
          <a:xfrm>
            <a:off x="146198" y="87732"/>
            <a:ext cx="11913344" cy="6672832"/>
            <a:chOff x="146198" y="87732"/>
            <a:chExt cx="11913344" cy="6672832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81F1208E-BA62-9A80-F9B1-61D2FA7810EA}"/>
                </a:ext>
              </a:extLst>
            </p:cNvPr>
            <p:cNvCxnSpPr>
              <a:cxnSpLocks/>
            </p:cNvCxnSpPr>
            <p:nvPr/>
          </p:nvCxnSpPr>
          <p:spPr>
            <a:xfrm>
              <a:off x="599607" y="1299577"/>
              <a:ext cx="146903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D224157B-CAB4-0B34-E54A-C496A8D0D881}"/>
                </a:ext>
              </a:extLst>
            </p:cNvPr>
            <p:cNvCxnSpPr>
              <a:cxnSpLocks/>
            </p:cNvCxnSpPr>
            <p:nvPr/>
          </p:nvCxnSpPr>
          <p:spPr>
            <a:xfrm>
              <a:off x="2063019" y="1290051"/>
              <a:ext cx="835288" cy="17541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BF060430-F02D-3EBC-76F4-1417352642BC}"/>
                </a:ext>
              </a:extLst>
            </p:cNvPr>
            <p:cNvCxnSpPr>
              <a:cxnSpLocks/>
            </p:cNvCxnSpPr>
            <p:nvPr/>
          </p:nvCxnSpPr>
          <p:spPr>
            <a:xfrm>
              <a:off x="3156193" y="3583781"/>
              <a:ext cx="887768" cy="187068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xmlns="" id="{4565EC41-E266-E03E-E09C-1C3393FF8BB2}"/>
                </a:ext>
              </a:extLst>
            </p:cNvPr>
            <p:cNvCxnSpPr>
              <a:cxnSpLocks/>
            </p:cNvCxnSpPr>
            <p:nvPr/>
          </p:nvCxnSpPr>
          <p:spPr>
            <a:xfrm>
              <a:off x="4031142" y="5449698"/>
              <a:ext cx="6362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xmlns="" id="{B604C924-F662-7767-8D59-18952B1E140A}"/>
                </a:ext>
              </a:extLst>
            </p:cNvPr>
            <p:cNvGrpSpPr/>
            <p:nvPr/>
          </p:nvGrpSpPr>
          <p:grpSpPr>
            <a:xfrm>
              <a:off x="4657874" y="4844627"/>
              <a:ext cx="946099" cy="614597"/>
              <a:chOff x="4268135" y="5396459"/>
              <a:chExt cx="655522" cy="614597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xmlns="" id="{A8C9E939-9A8D-2530-D548-2F7442EA838A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xmlns="" id="{922D6CFD-DB67-F8A2-D673-A23BD1DA4ADD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xmlns="" id="{66434644-C8C3-4BA1-9259-CF03495E733C}"/>
                </a:ext>
              </a:extLst>
            </p:cNvPr>
            <p:cNvGrpSpPr/>
            <p:nvPr/>
          </p:nvGrpSpPr>
          <p:grpSpPr>
            <a:xfrm>
              <a:off x="5603973" y="4256458"/>
              <a:ext cx="962491" cy="614597"/>
              <a:chOff x="4268135" y="5396459"/>
              <a:chExt cx="655522" cy="614597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xmlns="" id="{EF4E9A02-A080-08BA-ADCC-EEBE31C79CE4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xmlns="" id="{A45F39CF-036D-947C-0E6E-308B8FD2802B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1CE24E65-1912-73CA-B689-E14E59396745}"/>
                </a:ext>
              </a:extLst>
            </p:cNvPr>
            <p:cNvSpPr txBox="1"/>
            <p:nvPr/>
          </p:nvSpPr>
          <p:spPr>
            <a:xfrm>
              <a:off x="1226069" y="3720520"/>
              <a:ext cx="256189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Broken </a:t>
              </a:r>
            </a:p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 Covenantal</a:t>
              </a:r>
            </a:p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  Relationship</a:t>
              </a:r>
              <a:r>
                <a:rPr lang="en-US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</a:rPr>
                <a:t> </a:t>
              </a:r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xmlns="" id="{DAA07881-7F43-A280-0ACD-EAF6094BFECE}"/>
                </a:ext>
              </a:extLst>
            </p:cNvPr>
            <p:cNvGrpSpPr/>
            <p:nvPr/>
          </p:nvGrpSpPr>
          <p:grpSpPr>
            <a:xfrm>
              <a:off x="2470102" y="3030449"/>
              <a:ext cx="424809" cy="829509"/>
              <a:chOff x="1882176" y="2493496"/>
              <a:chExt cx="424809" cy="829509"/>
            </a:xfrm>
          </p:grpSpPr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xmlns="" id="{51E75CD1-FD4F-9261-9DD8-91F5557032A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90749" y="2493496"/>
                <a:ext cx="116236" cy="35024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xmlns="" id="{6C2D3BD8-4E65-1C10-0DE4-AAD0D155CC29}"/>
                  </a:ext>
                </a:extLst>
              </p:cNvPr>
              <p:cNvCxnSpPr/>
              <p:nvPr/>
            </p:nvCxnSpPr>
            <p:spPr>
              <a:xfrm flipH="1" flipV="1">
                <a:off x="2133600" y="2637521"/>
                <a:ext cx="57150" cy="19378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xmlns="" id="{0338D251-4F9D-4FE8-52A7-653FBBB8762C}"/>
                  </a:ext>
                </a:extLst>
              </p:cNvPr>
              <p:cNvCxnSpPr/>
              <p:nvPr/>
            </p:nvCxnSpPr>
            <p:spPr>
              <a:xfrm flipH="1">
                <a:off x="2015394" y="2649572"/>
                <a:ext cx="118206" cy="3566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xmlns="" id="{E1A04E0F-5BDD-2310-4E43-BBF5EDFEF17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986816" y="2854866"/>
                <a:ext cx="30549" cy="15558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xmlns="" id="{A83CE90A-83AF-2436-0D26-33C02F3E078A}"/>
                  </a:ext>
                </a:extLst>
              </p:cNvPr>
              <p:cNvCxnSpPr/>
              <p:nvPr/>
            </p:nvCxnSpPr>
            <p:spPr>
              <a:xfrm flipH="1">
                <a:off x="1882176" y="2860125"/>
                <a:ext cx="105628" cy="46288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xmlns="" id="{3E94CA86-A626-7400-5ADD-AE19BEB229E7}"/>
                </a:ext>
              </a:extLst>
            </p:cNvPr>
            <p:cNvGrpSpPr/>
            <p:nvPr/>
          </p:nvGrpSpPr>
          <p:grpSpPr>
            <a:xfrm rot="1295068">
              <a:off x="2607775" y="3493066"/>
              <a:ext cx="429180" cy="722246"/>
              <a:chOff x="2088300" y="3018316"/>
              <a:chExt cx="429180" cy="722246"/>
            </a:xfrm>
          </p:grpSpPr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xmlns="" id="{90B84362-86E5-D7DA-C68D-AA48946E599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01244" y="3018316"/>
                <a:ext cx="116236" cy="35024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xmlns="" id="{2816B14D-8046-DFE2-95BE-E5637AA550C9}"/>
                  </a:ext>
                </a:extLst>
              </p:cNvPr>
              <p:cNvCxnSpPr/>
              <p:nvPr/>
            </p:nvCxnSpPr>
            <p:spPr>
              <a:xfrm flipH="1" flipV="1">
                <a:off x="2344095" y="3162341"/>
                <a:ext cx="57150" cy="19378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xmlns="" id="{2773DD42-E9CC-0DE3-12BB-03E647EDE8F2}"/>
                  </a:ext>
                </a:extLst>
              </p:cNvPr>
              <p:cNvCxnSpPr/>
              <p:nvPr/>
            </p:nvCxnSpPr>
            <p:spPr>
              <a:xfrm flipH="1">
                <a:off x="2225889" y="3174392"/>
                <a:ext cx="118206" cy="3566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xmlns="" id="{7FB608CC-0779-12E2-A6E9-2360115FCC9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197311" y="3379686"/>
                <a:ext cx="30549" cy="15558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xmlns="" id="{4F814CD7-5998-13A7-D441-7F27143975F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088300" y="3384945"/>
                <a:ext cx="109999" cy="35561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AD18938E-1140-A9E4-227A-9287B8729B98}"/>
                </a:ext>
              </a:extLst>
            </p:cNvPr>
            <p:cNvSpPr txBox="1"/>
            <p:nvPr/>
          </p:nvSpPr>
          <p:spPr>
            <a:xfrm>
              <a:off x="4754609" y="4943562"/>
              <a:ext cx="1397872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Adamic  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xmlns="" id="{1D9BF6B9-F5E7-4C7C-C50F-80CF1F359143}"/>
                </a:ext>
              </a:extLst>
            </p:cNvPr>
            <p:cNvSpPr txBox="1"/>
            <p:nvPr/>
          </p:nvSpPr>
          <p:spPr>
            <a:xfrm>
              <a:off x="683790" y="1355957"/>
              <a:ext cx="1283074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Edenic  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xmlns="" id="{D95611D8-18AF-21D6-2891-393669BFF139}"/>
                </a:ext>
              </a:extLst>
            </p:cNvPr>
            <p:cNvSpPr txBox="1"/>
            <p:nvPr/>
          </p:nvSpPr>
          <p:spPr>
            <a:xfrm>
              <a:off x="505776" y="851023"/>
              <a:ext cx="16580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Mankind  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xmlns="" id="{754BE123-4FC3-B889-EFC3-263AA083F3C9}"/>
                </a:ext>
              </a:extLst>
            </p:cNvPr>
            <p:cNvSpPr txBox="1"/>
            <p:nvPr/>
          </p:nvSpPr>
          <p:spPr>
            <a:xfrm>
              <a:off x="5701637" y="4354847"/>
              <a:ext cx="1397872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Noahic  </a:t>
              </a:r>
            </a:p>
          </p:txBody>
        </p: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xmlns="" id="{CAC826D6-15E1-5001-A959-00A5AB765E91}"/>
                </a:ext>
              </a:extLst>
            </p:cNvPr>
            <p:cNvGrpSpPr/>
            <p:nvPr/>
          </p:nvGrpSpPr>
          <p:grpSpPr>
            <a:xfrm rot="21289873">
              <a:off x="3416900" y="3364594"/>
              <a:ext cx="926719" cy="1915535"/>
              <a:chOff x="2808099" y="2368822"/>
              <a:chExt cx="926719" cy="1915535"/>
            </a:xfrm>
          </p:grpSpPr>
          <p:pic>
            <p:nvPicPr>
              <p:cNvPr id="100" name="Graphic 99" descr="Arrow Right with solid fill">
                <a:extLst>
                  <a:ext uri="{FF2B5EF4-FFF2-40B4-BE49-F238E27FC236}">
                    <a16:creationId xmlns:a16="http://schemas.microsoft.com/office/drawing/2014/main" xmlns="" id="{5E7B24F8-43C9-375A-6E9A-941E6DA592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xmlns="" r:embed="rId4"/>
                  </a:ext>
                </a:extLst>
              </a:blip>
              <a:stretch>
                <a:fillRect/>
              </a:stretch>
            </p:blipFill>
            <p:spPr>
              <a:xfrm rot="4196860">
                <a:off x="3112471" y="3662009"/>
                <a:ext cx="529088" cy="715607"/>
              </a:xfrm>
              <a:prstGeom prst="rect">
                <a:avLst/>
              </a:prstGeom>
            </p:spPr>
          </p:pic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xmlns="" id="{5DDE0D05-E8F1-2872-B3FA-44112120A70A}"/>
                  </a:ext>
                </a:extLst>
              </p:cNvPr>
              <p:cNvSpPr txBox="1"/>
              <p:nvPr/>
            </p:nvSpPr>
            <p:spPr>
              <a:xfrm rot="4165920">
                <a:off x="2282338" y="2894583"/>
                <a:ext cx="15131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Amasis MT Pro Black" panose="02040A04050005020304" pitchFamily="18" charset="0"/>
                  </a:rPr>
                  <a:t>The Fall  </a:t>
                </a:r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xmlns="" id="{37CF92F7-FA74-C64B-8487-077C04342952}"/>
                </a:ext>
              </a:extLst>
            </p:cNvPr>
            <p:cNvGrpSpPr/>
            <p:nvPr/>
          </p:nvGrpSpPr>
          <p:grpSpPr>
            <a:xfrm>
              <a:off x="146198" y="87732"/>
              <a:ext cx="11913344" cy="6672832"/>
              <a:chOff x="101228" y="267612"/>
              <a:chExt cx="9576093" cy="6672832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088A93A1-8DB8-681C-A8BD-99C440130535}"/>
                  </a:ext>
                </a:extLst>
              </p:cNvPr>
              <p:cNvSpPr/>
              <p:nvPr/>
            </p:nvSpPr>
            <p:spPr>
              <a:xfrm>
                <a:off x="101228" y="267612"/>
                <a:ext cx="9576093" cy="66728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            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DFFA5606-E3A6-A07B-E141-BE0B24BE32E8}"/>
                  </a:ext>
                </a:extLst>
              </p:cNvPr>
              <p:cNvSpPr txBox="1"/>
              <p:nvPr/>
            </p:nvSpPr>
            <p:spPr>
              <a:xfrm>
                <a:off x="101228" y="309389"/>
                <a:ext cx="956504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>
                    <a:solidFill>
                      <a:schemeClr val="tx2">
                        <a:lumMod val="75000"/>
                        <a:lumOff val="25000"/>
                      </a:schemeClr>
                    </a:solidFill>
                    <a:latin typeface="Georgia Pro Black" panose="020F0502020204030204" pitchFamily="18" charset="0"/>
                  </a:rPr>
                  <a:t>How </a:t>
                </a:r>
                <a:r>
                  <a:rPr lang="en-US" sz="4000" dirty="0">
                    <a:solidFill>
                      <a:schemeClr val="tx2">
                        <a:lumMod val="75000"/>
                        <a:lumOff val="25000"/>
                      </a:schemeClr>
                    </a:solidFill>
                    <a:latin typeface="Georgia Pro Black" panose="020F0502020204030204" pitchFamily="18" charset="0"/>
                  </a:rPr>
                  <a:t>are “THE COVENANTS” </a:t>
                </a:r>
                <a:r>
                  <a:rPr lang="en-US" sz="3600" dirty="0">
                    <a:solidFill>
                      <a:schemeClr val="tx2">
                        <a:lumMod val="75000"/>
                        <a:lumOff val="25000"/>
                      </a:schemeClr>
                    </a:solidFill>
                    <a:latin typeface="Georgia Pro Black" panose="020F0502020204030204" pitchFamily="18" charset="0"/>
                  </a:rPr>
                  <a:t>Inter-related</a:t>
                </a:r>
                <a:r>
                  <a:rPr lang="en-US" sz="4000" dirty="0">
                    <a:solidFill>
                      <a:schemeClr val="tx2">
                        <a:lumMod val="75000"/>
                        <a:lumOff val="25000"/>
                      </a:schemeClr>
                    </a:solidFill>
                    <a:latin typeface="Georgia Pro Black" panose="020F0502020204030204" pitchFamily="18" charset="0"/>
                  </a:rPr>
                  <a:t>            </a:t>
                </a:r>
              </a:p>
            </p:txBody>
          </p:sp>
        </p:grp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xmlns="" id="{D3DDEDED-B97A-CC7D-C896-8757811C164C}"/>
                </a:ext>
              </a:extLst>
            </p:cNvPr>
            <p:cNvSpPr txBox="1"/>
            <p:nvPr/>
          </p:nvSpPr>
          <p:spPr>
            <a:xfrm>
              <a:off x="302846" y="5422273"/>
              <a:ext cx="3554679" cy="8002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Covenant of Creation</a:t>
              </a:r>
            </a:p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Before Sin              </a:t>
              </a:r>
            </a:p>
          </p:txBody>
        </p:sp>
        <p:pic>
          <p:nvPicPr>
            <p:cNvPr id="101" name="Graphic 100" descr="Arrow Right with solid fill">
              <a:extLst>
                <a:ext uri="{FF2B5EF4-FFF2-40B4-BE49-F238E27FC236}">
                  <a16:creationId xmlns:a16="http://schemas.microsoft.com/office/drawing/2014/main" xmlns="" id="{CC51C8D8-6AEA-ACE9-5092-1D18434DA5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8956898" y="5660305"/>
              <a:ext cx="2449435" cy="698342"/>
            </a:xfrm>
            <a:prstGeom prst="rect">
              <a:avLst/>
            </a:prstGeom>
          </p:spPr>
        </p:pic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xmlns="" id="{72E464ED-8B0B-CFF5-CF34-45186BF4103F}"/>
                </a:ext>
              </a:extLst>
            </p:cNvPr>
            <p:cNvSpPr txBox="1"/>
            <p:nvPr/>
          </p:nvSpPr>
          <p:spPr>
            <a:xfrm>
              <a:off x="5577480" y="5430411"/>
              <a:ext cx="5201794" cy="8002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7 Covenants of Redemption</a:t>
              </a:r>
            </a:p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After Sin              </a:t>
              </a:r>
            </a:p>
          </p:txBody>
        </p:sp>
        <p:pic>
          <p:nvPicPr>
            <p:cNvPr id="137" name="Graphic 136" descr="Arrow Right with solid fill">
              <a:extLst>
                <a:ext uri="{FF2B5EF4-FFF2-40B4-BE49-F238E27FC236}">
                  <a16:creationId xmlns:a16="http://schemas.microsoft.com/office/drawing/2014/main" xmlns="" id="{CB709046-6C2F-294C-C933-CC010371A7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rot="10800000">
              <a:off x="4694872" y="5666675"/>
              <a:ext cx="2650307" cy="698342"/>
            </a:xfrm>
            <a:prstGeom prst="rect">
              <a:avLst/>
            </a:prstGeom>
          </p:spPr>
        </p:pic>
        <p:pic>
          <p:nvPicPr>
            <p:cNvPr id="138" name="Graphic 137" descr="Arrow Right with solid fill">
              <a:extLst>
                <a:ext uri="{FF2B5EF4-FFF2-40B4-BE49-F238E27FC236}">
                  <a16:creationId xmlns:a16="http://schemas.microsoft.com/office/drawing/2014/main" xmlns="" id="{03AC917C-7FFD-3D21-C188-E3C0B52024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rot="10800000">
              <a:off x="505776" y="5657806"/>
              <a:ext cx="744156" cy="698342"/>
            </a:xfrm>
            <a:prstGeom prst="rect">
              <a:avLst/>
            </a:prstGeom>
          </p:spPr>
        </p:pic>
        <p:pic>
          <p:nvPicPr>
            <p:cNvPr id="139" name="Graphic 138" descr="Arrow Right with solid fill">
              <a:extLst>
                <a:ext uri="{FF2B5EF4-FFF2-40B4-BE49-F238E27FC236}">
                  <a16:creationId xmlns:a16="http://schemas.microsoft.com/office/drawing/2014/main" xmlns="" id="{042505EA-A98B-4BAD-4C8D-D479F09AEA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2969888" y="5647066"/>
              <a:ext cx="724932" cy="698342"/>
            </a:xfrm>
            <a:prstGeom prst="rect">
              <a:avLst/>
            </a:prstGeom>
          </p:spPr>
        </p:pic>
      </p:grpSp>
      <p:sp>
        <p:nvSpPr>
          <p:cNvPr id="19" name="Arrow: Left 18">
            <a:extLst>
              <a:ext uri="{FF2B5EF4-FFF2-40B4-BE49-F238E27FC236}">
                <a16:creationId xmlns:a16="http://schemas.microsoft.com/office/drawing/2014/main" xmlns="" id="{F382BBF4-4950-63A7-6188-0403847B5C29}"/>
              </a:ext>
            </a:extLst>
          </p:cNvPr>
          <p:cNvSpPr/>
          <p:nvPr/>
        </p:nvSpPr>
        <p:spPr>
          <a:xfrm rot="16200000">
            <a:off x="428332" y="3214743"/>
            <a:ext cx="978408" cy="484632"/>
          </a:xfrm>
          <a:prstGeom prst="leftArrow">
            <a:avLst>
              <a:gd name="adj1" fmla="val 36988"/>
              <a:gd name="adj2" fmla="val 5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Left 19">
            <a:extLst>
              <a:ext uri="{FF2B5EF4-FFF2-40B4-BE49-F238E27FC236}">
                <a16:creationId xmlns:a16="http://schemas.microsoft.com/office/drawing/2014/main" xmlns="" id="{DC5F11CA-5D84-0E82-7415-8D4EB68AC4C4}"/>
              </a:ext>
            </a:extLst>
          </p:cNvPr>
          <p:cNvSpPr/>
          <p:nvPr/>
        </p:nvSpPr>
        <p:spPr>
          <a:xfrm rot="10800000">
            <a:off x="2745785" y="4954778"/>
            <a:ext cx="978408" cy="484632"/>
          </a:xfrm>
          <a:prstGeom prst="leftArrow">
            <a:avLst>
              <a:gd name="adj1" fmla="val 36988"/>
              <a:gd name="adj2" fmla="val 5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Left 21">
            <a:extLst>
              <a:ext uri="{FF2B5EF4-FFF2-40B4-BE49-F238E27FC236}">
                <a16:creationId xmlns:a16="http://schemas.microsoft.com/office/drawing/2014/main" xmlns="" id="{01E270F9-4341-FCDE-AC4E-0B1B9283F1BD}"/>
              </a:ext>
            </a:extLst>
          </p:cNvPr>
          <p:cNvSpPr/>
          <p:nvPr/>
        </p:nvSpPr>
        <p:spPr>
          <a:xfrm rot="16200000">
            <a:off x="428553" y="2159045"/>
            <a:ext cx="978408" cy="484632"/>
          </a:xfrm>
          <a:prstGeom prst="leftArrow">
            <a:avLst>
              <a:gd name="adj1" fmla="val 36988"/>
              <a:gd name="adj2" fmla="val 5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row: U-Turn 3">
            <a:extLst>
              <a:ext uri="{FF2B5EF4-FFF2-40B4-BE49-F238E27FC236}">
                <a16:creationId xmlns:a16="http://schemas.microsoft.com/office/drawing/2014/main" xmlns="" id="{8E1E63F2-C530-9638-1729-092C5CFC5CA3}"/>
              </a:ext>
            </a:extLst>
          </p:cNvPr>
          <p:cNvSpPr/>
          <p:nvPr/>
        </p:nvSpPr>
        <p:spPr>
          <a:xfrm rot="16200000" flipV="1">
            <a:off x="6786230" y="3802898"/>
            <a:ext cx="825384" cy="209288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54063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7" name="Arrow: Bent-Up 6">
            <a:extLst>
              <a:ext uri="{FF2B5EF4-FFF2-40B4-BE49-F238E27FC236}">
                <a16:creationId xmlns:a16="http://schemas.microsoft.com/office/drawing/2014/main" xmlns="" id="{E79FE12D-A496-6542-89B5-DF1D8A85E25A}"/>
              </a:ext>
            </a:extLst>
          </p:cNvPr>
          <p:cNvSpPr/>
          <p:nvPr/>
        </p:nvSpPr>
        <p:spPr>
          <a:xfrm rot="16200000" flipH="1" flipV="1">
            <a:off x="1056186" y="3784055"/>
            <a:ext cx="1387684" cy="1840294"/>
          </a:xfrm>
          <a:prstGeom prst="bentUpArrow">
            <a:avLst>
              <a:gd name="adj1" fmla="val 12629"/>
              <a:gd name="adj2" fmla="val 13880"/>
              <a:gd name="adj3" fmla="val 22678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3AC3106-855E-39B9-47D6-2E89EC97D050}"/>
              </a:ext>
            </a:extLst>
          </p:cNvPr>
          <p:cNvSpPr txBox="1"/>
          <p:nvPr/>
        </p:nvSpPr>
        <p:spPr>
          <a:xfrm>
            <a:off x="2196803" y="776116"/>
            <a:ext cx="9710284" cy="312701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  <a:lumOff val="25000"/>
              </a:schemeClr>
            </a:solidFill>
          </a:ln>
          <a:effectLst>
            <a:glow rad="228600">
              <a:srgbClr val="FFFF00">
                <a:alpha val="40000"/>
              </a:srgbClr>
            </a:glow>
          </a:effectLst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2800" dirty="0">
                <a:latin typeface="Arial Black" panose="020B0A04020102020204" pitchFamily="34" charset="0"/>
              </a:rPr>
              <a:t>The Adamic &amp; Noahic Covenant</a:t>
            </a:r>
          </a:p>
          <a:p>
            <a:pPr marL="457200" marR="0" indent="-457200"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9310688" algn="l"/>
              </a:tabLst>
            </a:pPr>
            <a:r>
              <a:rPr lang="en-US" sz="2800" b="1" u="sng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Given to the Patriarchs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; (1) </a:t>
            </a:r>
            <a:r>
              <a:rPr lang="en-US" sz="2800" b="1" u="sng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Adam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- father of human race. (2) </a:t>
            </a:r>
            <a:r>
              <a:rPr lang="en-US" sz="2800" b="1" u="sng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Noa</a:t>
            </a:r>
            <a:r>
              <a:rPr lang="en-US" sz="2800" b="1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- father of race after the flood </a:t>
            </a:r>
          </a:p>
          <a:p>
            <a:pPr marL="465138" marR="0" indent="-457200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b="1" u="sng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Promises speak of redemption by the Messianic seed </a:t>
            </a:r>
          </a:p>
          <a:p>
            <a:pPr marL="465138" marR="0" indent="-457200">
              <a:buFont typeface="Wingdings" panose="05000000000000000000" pitchFamily="2" charset="2"/>
              <a:buChar char="Ø"/>
            </a:pPr>
            <a:r>
              <a:rPr lang="en-US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Also, the Noahic Covenant </a:t>
            </a:r>
            <a:r>
              <a:rPr lang="en-US" sz="2800" b="1" u="sng" kern="100" dirty="0">
                <a:highlight>
                  <a:srgbClr val="FFFF00"/>
                </a:highligh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confirms </a:t>
            </a:r>
            <a:r>
              <a:rPr lang="en-US" sz="2800" b="1" u="sng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creative purpose of God as stated in the Edenic Covenant</a:t>
            </a:r>
            <a:endParaRPr lang="en-US" sz="2800" b="1" u="sng" dirty="0">
              <a:highlight>
                <a:srgbClr val="FFFF00"/>
              </a:highlight>
              <a:latin typeface="Arial Black" panose="020B0A040201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6D4D541-8EBA-D2DD-BD49-2347ABFD3950}"/>
              </a:ext>
            </a:extLst>
          </p:cNvPr>
          <p:cNvSpPr txBox="1"/>
          <p:nvPr/>
        </p:nvSpPr>
        <p:spPr>
          <a:xfrm>
            <a:off x="1514846" y="6177939"/>
            <a:ext cx="9162309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masis MT Pro Black" panose="02040A04050005020304" pitchFamily="18" charset="0"/>
              </a:rPr>
              <a:t>The </a:t>
            </a:r>
            <a:r>
              <a:rPr lang="en-US" sz="2800" dirty="0">
                <a:latin typeface="Amasis MT Pro Black" panose="02040A04050005020304" pitchFamily="18" charset="0"/>
              </a:rPr>
              <a:t>Everlasting Covenant </a:t>
            </a:r>
            <a:r>
              <a:rPr lang="en-US" sz="2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masis MT Pro Black" panose="02040A04050005020304" pitchFamily="18" charset="0"/>
              </a:rPr>
              <a:t>incorporates all the above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7686487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  <a:alpha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6284E6A9-40D4-6913-6F64-126E8F4479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C2E78359-5750-B04A-754D-FA8152588F24}"/>
              </a:ext>
            </a:extLst>
          </p:cNvPr>
          <p:cNvGrpSpPr/>
          <p:nvPr/>
        </p:nvGrpSpPr>
        <p:grpSpPr>
          <a:xfrm>
            <a:off x="113653" y="87732"/>
            <a:ext cx="12025787" cy="6672832"/>
            <a:chOff x="113653" y="87732"/>
            <a:chExt cx="12025787" cy="6672832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B36680E1-ADA2-A6A3-67C9-7294B42A3578}"/>
                </a:ext>
              </a:extLst>
            </p:cNvPr>
            <p:cNvCxnSpPr>
              <a:cxnSpLocks/>
            </p:cNvCxnSpPr>
            <p:nvPr/>
          </p:nvCxnSpPr>
          <p:spPr>
            <a:xfrm>
              <a:off x="599607" y="1299577"/>
              <a:ext cx="146903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CE5D7E32-A5E9-69F7-6D07-7DFFC50DB9F0}"/>
                </a:ext>
              </a:extLst>
            </p:cNvPr>
            <p:cNvCxnSpPr>
              <a:cxnSpLocks/>
            </p:cNvCxnSpPr>
            <p:nvPr/>
          </p:nvCxnSpPr>
          <p:spPr>
            <a:xfrm>
              <a:off x="2063019" y="1290051"/>
              <a:ext cx="835288" cy="17541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5AE12E15-B0B7-98E9-7323-E297B377745D}"/>
                </a:ext>
              </a:extLst>
            </p:cNvPr>
            <p:cNvCxnSpPr>
              <a:cxnSpLocks/>
            </p:cNvCxnSpPr>
            <p:nvPr/>
          </p:nvCxnSpPr>
          <p:spPr>
            <a:xfrm>
              <a:off x="3156193" y="3583781"/>
              <a:ext cx="887768" cy="187068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xmlns="" id="{156478B4-EE27-442A-406B-5C400B04D2D8}"/>
                </a:ext>
              </a:extLst>
            </p:cNvPr>
            <p:cNvCxnSpPr>
              <a:cxnSpLocks/>
            </p:cNvCxnSpPr>
            <p:nvPr/>
          </p:nvCxnSpPr>
          <p:spPr>
            <a:xfrm>
              <a:off x="4031142" y="5449698"/>
              <a:ext cx="6362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xmlns="" id="{279BDDC8-7C09-8BEE-2683-D05622584C9D}"/>
                </a:ext>
              </a:extLst>
            </p:cNvPr>
            <p:cNvGrpSpPr/>
            <p:nvPr/>
          </p:nvGrpSpPr>
          <p:grpSpPr>
            <a:xfrm>
              <a:off x="4657874" y="4844627"/>
              <a:ext cx="946099" cy="614597"/>
              <a:chOff x="4268135" y="5396459"/>
              <a:chExt cx="655522" cy="614597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xmlns="" id="{895B9475-29F0-8F15-A862-C8D2F69FF4D3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xmlns="" id="{F4ADB353-445B-16FD-5C41-DFBFD99DBBDB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xmlns="" id="{085E329A-59CE-4E08-7F0B-2D0C9411C5F5}"/>
                </a:ext>
              </a:extLst>
            </p:cNvPr>
            <p:cNvGrpSpPr/>
            <p:nvPr/>
          </p:nvGrpSpPr>
          <p:grpSpPr>
            <a:xfrm>
              <a:off x="8460402" y="2474666"/>
              <a:ext cx="978867" cy="614597"/>
              <a:chOff x="4268135" y="5396459"/>
              <a:chExt cx="655522" cy="614597"/>
            </a:xfrm>
          </p:grpSpPr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xmlns="" id="{E945D050-9EFB-9A72-6A62-B65FF5EC58A3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xmlns="" id="{6225B53F-C465-E4CF-875E-27D192C8DA2E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xmlns="" id="{6E3F9D7F-BAF8-430E-BD75-B54ECD020A08}"/>
                </a:ext>
              </a:extLst>
            </p:cNvPr>
            <p:cNvGrpSpPr/>
            <p:nvPr/>
          </p:nvGrpSpPr>
          <p:grpSpPr>
            <a:xfrm>
              <a:off x="7531339" y="3063452"/>
              <a:ext cx="929063" cy="614597"/>
              <a:chOff x="4268135" y="5396459"/>
              <a:chExt cx="655522" cy="614597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xmlns="" id="{BE33456B-08F9-D473-87BF-3FD6A56DC813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xmlns="" id="{51DB618E-8067-A172-941B-A5FC61370A14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xmlns="" id="{F2F69AF8-2C92-5DCB-A5F8-4A217934BE8F}"/>
                </a:ext>
              </a:extLst>
            </p:cNvPr>
            <p:cNvGrpSpPr/>
            <p:nvPr/>
          </p:nvGrpSpPr>
          <p:grpSpPr>
            <a:xfrm>
              <a:off x="6566465" y="3668289"/>
              <a:ext cx="979703" cy="614597"/>
              <a:chOff x="4268135" y="5396459"/>
              <a:chExt cx="655522" cy="614597"/>
            </a:xfrm>
          </p:grpSpPr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xmlns="" id="{5C460855-272E-57A5-8B2C-3D2400985142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xmlns="" id="{70E7EAC7-A118-66F6-1608-A02A9CEE215E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xmlns="" id="{5D6B3A32-27FC-4E88-BEA7-337B8CE49430}"/>
                </a:ext>
              </a:extLst>
            </p:cNvPr>
            <p:cNvGrpSpPr/>
            <p:nvPr/>
          </p:nvGrpSpPr>
          <p:grpSpPr>
            <a:xfrm>
              <a:off x="5603973" y="4256458"/>
              <a:ext cx="962491" cy="614597"/>
              <a:chOff x="4268135" y="5396459"/>
              <a:chExt cx="655522" cy="614597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xmlns="" id="{599A258C-F5E0-2108-79ED-1F2001081995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xmlns="" id="{90AFD854-ABEE-BE63-531F-24AD40B5BAC0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473CC14A-BA4A-163B-3462-55A9FB125B2F}"/>
                </a:ext>
              </a:extLst>
            </p:cNvPr>
            <p:cNvSpPr txBox="1"/>
            <p:nvPr/>
          </p:nvSpPr>
          <p:spPr>
            <a:xfrm>
              <a:off x="1226069" y="3720520"/>
              <a:ext cx="256189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Broken </a:t>
              </a:r>
            </a:p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 Covenantal</a:t>
              </a:r>
            </a:p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  Relationship</a:t>
              </a:r>
              <a:r>
                <a:rPr lang="en-US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</a:rPr>
                <a:t> </a:t>
              </a:r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xmlns="" id="{02667DB3-D240-A8CD-221F-8FD844AB76CB}"/>
                </a:ext>
              </a:extLst>
            </p:cNvPr>
            <p:cNvGrpSpPr/>
            <p:nvPr/>
          </p:nvGrpSpPr>
          <p:grpSpPr>
            <a:xfrm>
              <a:off x="2470102" y="3030449"/>
              <a:ext cx="424809" cy="829509"/>
              <a:chOff x="1882176" y="2493496"/>
              <a:chExt cx="424809" cy="829509"/>
            </a:xfrm>
          </p:grpSpPr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xmlns="" id="{19F5F507-C3FC-DA06-C742-6D0F1FD377A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90749" y="2493496"/>
                <a:ext cx="116236" cy="35024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xmlns="" id="{D1E74AAE-662A-0C24-6FD2-87CE129A5E50}"/>
                  </a:ext>
                </a:extLst>
              </p:cNvPr>
              <p:cNvCxnSpPr/>
              <p:nvPr/>
            </p:nvCxnSpPr>
            <p:spPr>
              <a:xfrm flipH="1" flipV="1">
                <a:off x="2133600" y="2637521"/>
                <a:ext cx="57150" cy="19378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xmlns="" id="{59D33BFD-3CED-9BE5-892C-9121BEBAA607}"/>
                  </a:ext>
                </a:extLst>
              </p:cNvPr>
              <p:cNvCxnSpPr/>
              <p:nvPr/>
            </p:nvCxnSpPr>
            <p:spPr>
              <a:xfrm flipH="1">
                <a:off x="2015394" y="2649572"/>
                <a:ext cx="118206" cy="3566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xmlns="" id="{59294E7E-F478-462B-CDD6-81F44E53DAF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986816" y="2854866"/>
                <a:ext cx="30549" cy="15558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xmlns="" id="{B6F43AFB-DEA4-E37F-C61F-4B666AE320B4}"/>
                  </a:ext>
                </a:extLst>
              </p:cNvPr>
              <p:cNvCxnSpPr/>
              <p:nvPr/>
            </p:nvCxnSpPr>
            <p:spPr>
              <a:xfrm flipH="1">
                <a:off x="1882176" y="2860125"/>
                <a:ext cx="105628" cy="46288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xmlns="" id="{C991B7F1-B8B6-A36A-9F7C-DBF54A4ED2DC}"/>
                </a:ext>
              </a:extLst>
            </p:cNvPr>
            <p:cNvGrpSpPr/>
            <p:nvPr/>
          </p:nvGrpSpPr>
          <p:grpSpPr>
            <a:xfrm rot="1295068">
              <a:off x="2607775" y="3493066"/>
              <a:ext cx="429180" cy="722246"/>
              <a:chOff x="2088300" y="3018316"/>
              <a:chExt cx="429180" cy="722246"/>
            </a:xfrm>
          </p:grpSpPr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xmlns="" id="{65CF5CF5-64EF-4E7E-5FA3-AB805D319E4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01244" y="3018316"/>
                <a:ext cx="116236" cy="35024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xmlns="" id="{DC95F6C7-33AC-B44E-5807-34E0FB19D1D1}"/>
                  </a:ext>
                </a:extLst>
              </p:cNvPr>
              <p:cNvCxnSpPr/>
              <p:nvPr/>
            </p:nvCxnSpPr>
            <p:spPr>
              <a:xfrm flipH="1" flipV="1">
                <a:off x="2344095" y="3162341"/>
                <a:ext cx="57150" cy="19378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xmlns="" id="{9CA50F17-AF37-7C4F-33E1-E0A85AAC6AC9}"/>
                  </a:ext>
                </a:extLst>
              </p:cNvPr>
              <p:cNvCxnSpPr/>
              <p:nvPr/>
            </p:nvCxnSpPr>
            <p:spPr>
              <a:xfrm flipH="1">
                <a:off x="2225889" y="3174392"/>
                <a:ext cx="118206" cy="3566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xmlns="" id="{B65E07C8-B931-972C-6EF2-75A6CC55897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197311" y="3379686"/>
                <a:ext cx="30549" cy="15558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xmlns="" id="{DB9D0D45-A15F-3668-A5BF-98CF9C6B388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088300" y="3384945"/>
                <a:ext cx="109999" cy="35561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52640CA3-CAA7-2C74-ECA5-222A590E629A}"/>
                </a:ext>
              </a:extLst>
            </p:cNvPr>
            <p:cNvSpPr txBox="1"/>
            <p:nvPr/>
          </p:nvSpPr>
          <p:spPr>
            <a:xfrm>
              <a:off x="4754609" y="4943562"/>
              <a:ext cx="1397872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Adamic  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xmlns="" id="{58EA175C-9B00-3A5C-ACC8-F23CE534B963}"/>
                </a:ext>
              </a:extLst>
            </p:cNvPr>
            <p:cNvSpPr txBox="1"/>
            <p:nvPr/>
          </p:nvSpPr>
          <p:spPr>
            <a:xfrm>
              <a:off x="683790" y="1355957"/>
              <a:ext cx="1283074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Edenic  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xmlns="" id="{65BA7C04-7E66-AE00-33A9-CF7CA67CECCE}"/>
                </a:ext>
              </a:extLst>
            </p:cNvPr>
            <p:cNvSpPr txBox="1"/>
            <p:nvPr/>
          </p:nvSpPr>
          <p:spPr>
            <a:xfrm>
              <a:off x="505776" y="851023"/>
              <a:ext cx="16580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Mankind  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xmlns="" id="{FD65649B-F316-F104-4B8B-FA61000AE491}"/>
                </a:ext>
              </a:extLst>
            </p:cNvPr>
            <p:cNvSpPr txBox="1"/>
            <p:nvPr/>
          </p:nvSpPr>
          <p:spPr>
            <a:xfrm>
              <a:off x="6651656" y="3761522"/>
              <a:ext cx="1867245" cy="46166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Abrahamic  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xmlns="" id="{9893561D-C33D-445A-991F-51976026127A}"/>
                </a:ext>
              </a:extLst>
            </p:cNvPr>
            <p:cNvSpPr txBox="1"/>
            <p:nvPr/>
          </p:nvSpPr>
          <p:spPr>
            <a:xfrm>
              <a:off x="5701637" y="4354847"/>
              <a:ext cx="1397872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Noahic  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xmlns="" id="{FBFDBB88-1C83-5F52-A5BA-53A78F6DFB15}"/>
                </a:ext>
              </a:extLst>
            </p:cNvPr>
            <p:cNvSpPr txBox="1"/>
            <p:nvPr/>
          </p:nvSpPr>
          <p:spPr>
            <a:xfrm>
              <a:off x="7611568" y="3167052"/>
              <a:ext cx="1397872" cy="46166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Mosaic  </a:t>
              </a: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xmlns="" id="{F88E41F0-B532-2CC0-0787-BA95D1D2FAF9}"/>
                </a:ext>
              </a:extLst>
            </p:cNvPr>
            <p:cNvSpPr txBox="1"/>
            <p:nvPr/>
          </p:nvSpPr>
          <p:spPr>
            <a:xfrm>
              <a:off x="8546355" y="2576056"/>
              <a:ext cx="2009814" cy="46166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Palestinian  </a:t>
              </a:r>
            </a:p>
          </p:txBody>
        </p: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xmlns="" id="{843F6694-ADF5-CD84-FCA7-00CEC776506D}"/>
                </a:ext>
              </a:extLst>
            </p:cNvPr>
            <p:cNvGrpSpPr/>
            <p:nvPr/>
          </p:nvGrpSpPr>
          <p:grpSpPr>
            <a:xfrm rot="21289873">
              <a:off x="3416900" y="3364594"/>
              <a:ext cx="926719" cy="1915535"/>
              <a:chOff x="2808099" y="2368822"/>
              <a:chExt cx="926719" cy="1915535"/>
            </a:xfrm>
          </p:grpSpPr>
          <p:pic>
            <p:nvPicPr>
              <p:cNvPr id="100" name="Graphic 99" descr="Arrow Right with solid fill">
                <a:extLst>
                  <a:ext uri="{FF2B5EF4-FFF2-40B4-BE49-F238E27FC236}">
                    <a16:creationId xmlns:a16="http://schemas.microsoft.com/office/drawing/2014/main" xmlns="" id="{59493D06-FCC5-64E7-A7AB-6524F6DE9EA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xmlns="" r:embed="rId4"/>
                  </a:ext>
                </a:extLst>
              </a:blip>
              <a:stretch>
                <a:fillRect/>
              </a:stretch>
            </p:blipFill>
            <p:spPr>
              <a:xfrm rot="4196860">
                <a:off x="3112471" y="3662009"/>
                <a:ext cx="529088" cy="715607"/>
              </a:xfrm>
              <a:prstGeom prst="rect">
                <a:avLst/>
              </a:prstGeom>
            </p:spPr>
          </p:pic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xmlns="" id="{D24F75CB-12E8-8167-5186-B7987D2EBF12}"/>
                  </a:ext>
                </a:extLst>
              </p:cNvPr>
              <p:cNvSpPr txBox="1"/>
              <p:nvPr/>
            </p:nvSpPr>
            <p:spPr>
              <a:xfrm rot="4165920">
                <a:off x="2282338" y="2894583"/>
                <a:ext cx="15131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Amasis MT Pro Black" panose="02040A04050005020304" pitchFamily="18" charset="0"/>
                  </a:rPr>
                  <a:t>The Fall  </a:t>
                </a:r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xmlns="" id="{4A86A35C-5C02-4CE4-726E-8149401AFD63}"/>
                </a:ext>
              </a:extLst>
            </p:cNvPr>
            <p:cNvGrpSpPr/>
            <p:nvPr/>
          </p:nvGrpSpPr>
          <p:grpSpPr>
            <a:xfrm>
              <a:off x="113653" y="87732"/>
              <a:ext cx="12025787" cy="6672832"/>
              <a:chOff x="75068" y="267612"/>
              <a:chExt cx="9666475" cy="6672832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B28978B1-AADC-FD2C-BF8C-DCCDA54B5D21}"/>
                  </a:ext>
                </a:extLst>
              </p:cNvPr>
              <p:cNvSpPr/>
              <p:nvPr/>
            </p:nvSpPr>
            <p:spPr>
              <a:xfrm>
                <a:off x="101228" y="267612"/>
                <a:ext cx="9576093" cy="66728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            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9F7625D1-1EB5-1911-B653-422285A0CE41}"/>
                  </a:ext>
                </a:extLst>
              </p:cNvPr>
              <p:cNvSpPr txBox="1"/>
              <p:nvPr/>
            </p:nvSpPr>
            <p:spPr>
              <a:xfrm>
                <a:off x="75068" y="302107"/>
                <a:ext cx="966647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>
                    <a:solidFill>
                      <a:schemeClr val="tx2">
                        <a:lumMod val="75000"/>
                        <a:lumOff val="25000"/>
                      </a:schemeClr>
                    </a:solidFill>
                    <a:latin typeface="Georgia Pro Black" panose="020F0502020204030204" pitchFamily="18" charset="0"/>
                  </a:rPr>
                  <a:t>How </a:t>
                </a:r>
                <a:r>
                  <a:rPr lang="en-US" sz="4000" dirty="0">
                    <a:solidFill>
                      <a:schemeClr val="tx2">
                        <a:lumMod val="75000"/>
                        <a:lumOff val="25000"/>
                      </a:schemeClr>
                    </a:solidFill>
                    <a:latin typeface="Georgia Pro Black" panose="020F0502020204030204" pitchFamily="18" charset="0"/>
                  </a:rPr>
                  <a:t>are “THE COVENANTS” </a:t>
                </a:r>
                <a:r>
                  <a:rPr lang="en-US" sz="3600" dirty="0">
                    <a:solidFill>
                      <a:schemeClr val="tx2">
                        <a:lumMod val="75000"/>
                        <a:lumOff val="25000"/>
                      </a:schemeClr>
                    </a:solidFill>
                    <a:latin typeface="Georgia Pro Black" panose="020F0502020204030204" pitchFamily="18" charset="0"/>
                  </a:rPr>
                  <a:t>Inter-related           </a:t>
                </a:r>
              </a:p>
            </p:txBody>
          </p:sp>
        </p:grp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xmlns="" id="{9520A63D-4004-6721-496F-0FE96B2CA527}"/>
                </a:ext>
              </a:extLst>
            </p:cNvPr>
            <p:cNvSpPr txBox="1"/>
            <p:nvPr/>
          </p:nvSpPr>
          <p:spPr>
            <a:xfrm>
              <a:off x="302846" y="5422273"/>
              <a:ext cx="3554679" cy="8002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Covenant of Creation</a:t>
              </a:r>
            </a:p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Before Sin              </a:t>
              </a:r>
            </a:p>
          </p:txBody>
        </p:sp>
        <p:pic>
          <p:nvPicPr>
            <p:cNvPr id="101" name="Graphic 100" descr="Arrow Right with solid fill">
              <a:extLst>
                <a:ext uri="{FF2B5EF4-FFF2-40B4-BE49-F238E27FC236}">
                  <a16:creationId xmlns:a16="http://schemas.microsoft.com/office/drawing/2014/main" xmlns="" id="{AC0CBF74-A126-800F-8366-10E020844A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8956898" y="5660305"/>
              <a:ext cx="2449435" cy="698342"/>
            </a:xfrm>
            <a:prstGeom prst="rect">
              <a:avLst/>
            </a:prstGeom>
          </p:spPr>
        </p:pic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xmlns="" id="{4FA2C63E-8EA7-E1BB-1E97-4833372E476A}"/>
                </a:ext>
              </a:extLst>
            </p:cNvPr>
            <p:cNvSpPr txBox="1"/>
            <p:nvPr/>
          </p:nvSpPr>
          <p:spPr>
            <a:xfrm>
              <a:off x="5577480" y="5430411"/>
              <a:ext cx="5201794" cy="8002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7 Covenants of Redemption</a:t>
              </a:r>
            </a:p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After Sin              </a:t>
              </a:r>
            </a:p>
          </p:txBody>
        </p:sp>
        <p:pic>
          <p:nvPicPr>
            <p:cNvPr id="137" name="Graphic 136" descr="Arrow Right with solid fill">
              <a:extLst>
                <a:ext uri="{FF2B5EF4-FFF2-40B4-BE49-F238E27FC236}">
                  <a16:creationId xmlns:a16="http://schemas.microsoft.com/office/drawing/2014/main" xmlns="" id="{6CCA942B-AE85-B85E-4CAF-DACEDBC81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rot="10800000">
              <a:off x="4694872" y="5666675"/>
              <a:ext cx="2650307" cy="698342"/>
            </a:xfrm>
            <a:prstGeom prst="rect">
              <a:avLst/>
            </a:prstGeom>
          </p:spPr>
        </p:pic>
        <p:pic>
          <p:nvPicPr>
            <p:cNvPr id="138" name="Graphic 137" descr="Arrow Right with solid fill">
              <a:extLst>
                <a:ext uri="{FF2B5EF4-FFF2-40B4-BE49-F238E27FC236}">
                  <a16:creationId xmlns:a16="http://schemas.microsoft.com/office/drawing/2014/main" xmlns="" id="{DE9A5D32-B2CB-3E01-D4AB-C0F6ABDD3A7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rot="10800000">
              <a:off x="505776" y="5657806"/>
              <a:ext cx="744156" cy="698342"/>
            </a:xfrm>
            <a:prstGeom prst="rect">
              <a:avLst/>
            </a:prstGeom>
          </p:spPr>
        </p:pic>
        <p:pic>
          <p:nvPicPr>
            <p:cNvPr id="139" name="Graphic 138" descr="Arrow Right with solid fill">
              <a:extLst>
                <a:ext uri="{FF2B5EF4-FFF2-40B4-BE49-F238E27FC236}">
                  <a16:creationId xmlns:a16="http://schemas.microsoft.com/office/drawing/2014/main" xmlns="" id="{79607A57-9093-197A-D104-3A743E3CCE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2969888" y="5647066"/>
              <a:ext cx="724932" cy="698342"/>
            </a:xfrm>
            <a:prstGeom prst="rect">
              <a:avLst/>
            </a:prstGeom>
          </p:spPr>
        </p:pic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5122795-1493-0BE3-288D-972C609AD459}"/>
              </a:ext>
            </a:extLst>
          </p:cNvPr>
          <p:cNvSpPr txBox="1"/>
          <p:nvPr/>
        </p:nvSpPr>
        <p:spPr>
          <a:xfrm>
            <a:off x="1514846" y="6177939"/>
            <a:ext cx="9162309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masis MT Pro Black" panose="02040A04050005020304" pitchFamily="18" charset="0"/>
              </a:rPr>
              <a:t>The </a:t>
            </a:r>
            <a:r>
              <a:rPr lang="en-US" sz="2800" dirty="0">
                <a:latin typeface="Amasis MT Pro Black" panose="02040A04050005020304" pitchFamily="18" charset="0"/>
              </a:rPr>
              <a:t>Everlasting Covenant </a:t>
            </a:r>
            <a:r>
              <a:rPr lang="en-US" sz="2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masis MT Pro Black" panose="02040A04050005020304" pitchFamily="18" charset="0"/>
              </a:rPr>
              <a:t>incorporates all the above              </a:t>
            </a:r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xmlns="" id="{88BDF613-1A4F-37C1-B761-D82B66CBB4D9}"/>
              </a:ext>
            </a:extLst>
          </p:cNvPr>
          <p:cNvSpPr/>
          <p:nvPr/>
        </p:nvSpPr>
        <p:spPr>
          <a:xfrm rot="16200000">
            <a:off x="428332" y="3214743"/>
            <a:ext cx="978408" cy="484632"/>
          </a:xfrm>
          <a:prstGeom prst="leftArrow">
            <a:avLst>
              <a:gd name="adj1" fmla="val 36988"/>
              <a:gd name="adj2" fmla="val 5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Left 7">
            <a:extLst>
              <a:ext uri="{FF2B5EF4-FFF2-40B4-BE49-F238E27FC236}">
                <a16:creationId xmlns:a16="http://schemas.microsoft.com/office/drawing/2014/main" xmlns="" id="{1AA5A01F-2F80-7FAE-982F-6B545C6637A0}"/>
              </a:ext>
            </a:extLst>
          </p:cNvPr>
          <p:cNvSpPr/>
          <p:nvPr/>
        </p:nvSpPr>
        <p:spPr>
          <a:xfrm rot="10800000">
            <a:off x="2745785" y="4954778"/>
            <a:ext cx="978408" cy="484632"/>
          </a:xfrm>
          <a:prstGeom prst="leftArrow">
            <a:avLst>
              <a:gd name="adj1" fmla="val 36988"/>
              <a:gd name="adj2" fmla="val 5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Left 8">
            <a:extLst>
              <a:ext uri="{FF2B5EF4-FFF2-40B4-BE49-F238E27FC236}">
                <a16:creationId xmlns:a16="http://schemas.microsoft.com/office/drawing/2014/main" xmlns="" id="{E85D2E6D-F23D-149A-8F33-D38029AD97B0}"/>
              </a:ext>
            </a:extLst>
          </p:cNvPr>
          <p:cNvSpPr/>
          <p:nvPr/>
        </p:nvSpPr>
        <p:spPr>
          <a:xfrm rot="16200000">
            <a:off x="428553" y="2159045"/>
            <a:ext cx="978408" cy="484632"/>
          </a:xfrm>
          <a:prstGeom prst="leftArrow">
            <a:avLst>
              <a:gd name="adj1" fmla="val 36988"/>
              <a:gd name="adj2" fmla="val 5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U-Turn 9">
            <a:extLst>
              <a:ext uri="{FF2B5EF4-FFF2-40B4-BE49-F238E27FC236}">
                <a16:creationId xmlns:a16="http://schemas.microsoft.com/office/drawing/2014/main" xmlns="" id="{94F09A13-C085-DEEB-3B05-78C7B7DCFAAD}"/>
              </a:ext>
            </a:extLst>
          </p:cNvPr>
          <p:cNvSpPr/>
          <p:nvPr/>
        </p:nvSpPr>
        <p:spPr>
          <a:xfrm rot="16200000" flipV="1">
            <a:off x="6786230" y="3836148"/>
            <a:ext cx="825384" cy="209288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54063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11" name="Arrow: Bent-Up 10">
            <a:extLst>
              <a:ext uri="{FF2B5EF4-FFF2-40B4-BE49-F238E27FC236}">
                <a16:creationId xmlns:a16="http://schemas.microsoft.com/office/drawing/2014/main" xmlns="" id="{C303B1EA-9BDC-4977-3672-BD23FAC33F60}"/>
              </a:ext>
            </a:extLst>
          </p:cNvPr>
          <p:cNvSpPr/>
          <p:nvPr/>
        </p:nvSpPr>
        <p:spPr>
          <a:xfrm rot="16200000" flipH="1" flipV="1">
            <a:off x="1056186" y="3784055"/>
            <a:ext cx="1387684" cy="1840294"/>
          </a:xfrm>
          <a:prstGeom prst="bentUpArrow">
            <a:avLst>
              <a:gd name="adj1" fmla="val 12629"/>
              <a:gd name="adj2" fmla="val 13880"/>
              <a:gd name="adj3" fmla="val 22678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D23711A7-76C9-57F6-15A4-9F6C5A96A5A8}"/>
              </a:ext>
            </a:extLst>
          </p:cNvPr>
          <p:cNvSpPr txBox="1"/>
          <p:nvPr/>
        </p:nvSpPr>
        <p:spPr>
          <a:xfrm>
            <a:off x="2657069" y="757989"/>
            <a:ext cx="6877861" cy="138499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  <a:lumOff val="25000"/>
              </a:schemeClr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tx2">
                    <a:lumMod val="90000"/>
                    <a:lumOff val="10000"/>
                  </a:schemeClr>
                </a:solidFill>
                <a:latin typeface="Arial Black" panose="020B0A04020102020204" pitchFamily="34" charset="0"/>
              </a:rPr>
              <a:t>Mosaic &amp; Palestinian Covenant</a:t>
            </a:r>
          </a:p>
          <a:p>
            <a:r>
              <a:rPr lang="en-US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These 2 covenants are unique - </a:t>
            </a:r>
            <a:r>
              <a:rPr lang="en-US" sz="2800" b="1" u="sng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pertaining strictly to the nation of Israel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08AD5108-254D-40A7-FC5F-35482CAE9837}"/>
              </a:ext>
            </a:extLst>
          </p:cNvPr>
          <p:cNvSpPr txBox="1"/>
          <p:nvPr/>
        </p:nvSpPr>
        <p:spPr>
          <a:xfrm>
            <a:off x="216871" y="2249585"/>
            <a:ext cx="6201903" cy="44752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  <a:lumOff val="25000"/>
              </a:schemeClr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L="1546225" marR="0" indent="-1546225">
              <a:lnSpc>
                <a:spcPct val="115000"/>
              </a:lnSpc>
              <a:buNone/>
            </a:pPr>
            <a:r>
              <a:rPr lang="en-US" sz="28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Mosaic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- </a:t>
            </a:r>
            <a:r>
              <a:rPr lang="en-US" sz="2800" b="1" u="sng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Aptos" panose="020B0004020202020204" pitchFamily="34" charset="0"/>
              </a:rPr>
              <a:t>governed the </a:t>
            </a:r>
            <a:r>
              <a:rPr lang="en-US" sz="2800" b="1" i="1" u="sng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Aptos" panose="020B0004020202020204" pitchFamily="34" charset="0"/>
              </a:rPr>
              <a:t>life</a:t>
            </a:r>
            <a:r>
              <a:rPr lang="en-US" sz="2800" b="1" u="sng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Aptos" panose="020B0004020202020204" pitchFamily="34" charset="0"/>
              </a:rPr>
              <a:t> of the people of Israel</a:t>
            </a:r>
            <a:endParaRPr lang="en-US" sz="2800" b="1" dirty="0">
              <a:latin typeface="Arial" panose="020B0604020202020204" pitchFamily="34" charset="0"/>
              <a:ea typeface="Aptos" panose="020B0004020202020204" pitchFamily="34" charset="0"/>
            </a:endParaRPr>
          </a:p>
          <a:p>
            <a:pPr marL="747713" marR="0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b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It was expressed in </a:t>
            </a:r>
            <a:r>
              <a:rPr lang="en-US" sz="2800" b="1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moral, civil and ceremonial laws</a:t>
            </a:r>
            <a:endParaRPr lang="en-US" sz="2800" b="1" i="1" u="sng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7713" marR="0" indent="-747713">
              <a:lnSpc>
                <a:spcPct val="115000"/>
              </a:lnSpc>
              <a:buNone/>
            </a:pPr>
            <a:r>
              <a:rPr lang="en-US" sz="28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Palestinian 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en-US" sz="2800" b="1" u="sng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Aptos" panose="020B0004020202020204" pitchFamily="34" charset="0"/>
              </a:rPr>
              <a:t>concerned </a:t>
            </a:r>
            <a:r>
              <a:rPr lang="en-US" sz="2800" b="1" i="1" u="sng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Aptos" panose="020B0004020202020204" pitchFamily="34" charset="0"/>
              </a:rPr>
              <a:t>the land</a:t>
            </a:r>
            <a:r>
              <a:rPr lang="en-US" sz="2800" b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 promised to Abraham’s seed </a:t>
            </a:r>
          </a:p>
          <a:p>
            <a:pPr marL="747713" indent="-45720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It instructs </a:t>
            </a:r>
            <a:r>
              <a:rPr lang="en-US" sz="2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Israels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as to</a:t>
            </a:r>
            <a:r>
              <a:rPr lang="en-US" sz="2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n-US" sz="28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laws and conditions for </a:t>
            </a:r>
            <a:r>
              <a:rPr lang="en-US" sz="2800" b="1" i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living in the land</a:t>
            </a:r>
            <a:r>
              <a:rPr lang="en-US" sz="28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of Canaan</a:t>
            </a:r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CFAFD7D5-FC74-DA9C-C072-67280655C6E6}"/>
              </a:ext>
            </a:extLst>
          </p:cNvPr>
          <p:cNvSpPr txBox="1"/>
          <p:nvPr/>
        </p:nvSpPr>
        <p:spPr>
          <a:xfrm>
            <a:off x="8207354" y="4292758"/>
            <a:ext cx="3767393" cy="24109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  <a:lumOff val="25000"/>
              </a:schemeClr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R="0">
              <a:spcAft>
                <a:spcPts val="600"/>
              </a:spcAft>
              <a:buNone/>
            </a:pPr>
            <a:r>
              <a:rPr lang="en-US" sz="2400" b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However, the </a:t>
            </a:r>
            <a:r>
              <a:rPr lang="en-US" sz="2400" b="1" u="sng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Aptos" panose="020B0004020202020204" pitchFamily="34" charset="0"/>
              </a:rPr>
              <a:t>Abrahamic</a:t>
            </a:r>
            <a:r>
              <a:rPr lang="en-US" sz="2400" b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 was characterized by </a:t>
            </a:r>
            <a:r>
              <a:rPr lang="en-US" sz="2400" b="1" i="1" u="sng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grace and faith </a:t>
            </a:r>
            <a:r>
              <a:rPr lang="en-US" sz="2400" b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while the</a:t>
            </a:r>
          </a:p>
          <a:p>
            <a:pPr marR="0"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 </a:t>
            </a:r>
            <a:r>
              <a:rPr lang="en-US" sz="2400" b="1" u="sng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Aptos" panose="020B0004020202020204" pitchFamily="34" charset="0"/>
              </a:rPr>
              <a:t>Mosaic &amp; Palestinian </a:t>
            </a:r>
            <a:r>
              <a:rPr lang="en-US" sz="2400" b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were characterized by </a:t>
            </a:r>
            <a:r>
              <a:rPr lang="en-US" sz="2400" b="1" i="1" u="sng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law and works</a:t>
            </a:r>
            <a:r>
              <a:rPr lang="en-US" sz="2400" b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. </a:t>
            </a:r>
            <a:endParaRPr lang="en-US" sz="2400" dirty="0"/>
          </a:p>
        </p:txBody>
      </p:sp>
      <p:sp>
        <p:nvSpPr>
          <p:cNvPr id="46" name="Arrow: U-Turn 45">
            <a:extLst>
              <a:ext uri="{FF2B5EF4-FFF2-40B4-BE49-F238E27FC236}">
                <a16:creationId xmlns:a16="http://schemas.microsoft.com/office/drawing/2014/main" xmlns="" id="{A83A0EA9-14C7-2545-8407-E1EE4379050D}"/>
              </a:ext>
            </a:extLst>
          </p:cNvPr>
          <p:cNvSpPr/>
          <p:nvPr/>
        </p:nvSpPr>
        <p:spPr>
          <a:xfrm rot="5400000" flipH="1">
            <a:off x="9675659" y="1937605"/>
            <a:ext cx="903769" cy="2236209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29151"/>
            </a:avLst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861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  <a:alpha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CBCEDEF1-499C-E113-E5C8-E4349F9F3E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tarburst Images | Free Photos, PNG Stickers, Wallpapers &amp; Backgrounds ...">
            <a:extLst>
              <a:ext uri="{FF2B5EF4-FFF2-40B4-BE49-F238E27FC236}">
                <a16:creationId xmlns:a16="http://schemas.microsoft.com/office/drawing/2014/main" xmlns="" id="{46B52351-4ADF-3967-2709-C0207F1493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" y="-1412"/>
            <a:ext cx="12192000" cy="6882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52ECB4B-BEA8-0E51-36B9-27E7DEC45719}"/>
              </a:ext>
            </a:extLst>
          </p:cNvPr>
          <p:cNvSpPr txBox="1"/>
          <p:nvPr/>
        </p:nvSpPr>
        <p:spPr>
          <a:xfrm>
            <a:off x="1" y="605150"/>
            <a:ext cx="12191998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 Black" panose="020B0A04020102020204" pitchFamily="34" charset="0"/>
              </a:rPr>
              <a:t>Christianity is not a</a:t>
            </a:r>
            <a:r>
              <a:rPr lang="en-US" sz="3600" dirty="0"/>
              <a:t> </a:t>
            </a:r>
          </a:p>
          <a:p>
            <a:pPr algn="ctr">
              <a:spcAft>
                <a:spcPts val="3000"/>
              </a:spcAft>
            </a:pPr>
            <a:r>
              <a:rPr lang="en-US" sz="7200" i="1" dirty="0">
                <a:latin typeface="Algerian" panose="04020705040A02060702" pitchFamily="82" charset="0"/>
              </a:rPr>
              <a:t>Religion</a:t>
            </a:r>
            <a:r>
              <a:rPr lang="en-US" sz="7200" i="1" dirty="0">
                <a:latin typeface="Harlow Solid Italic" panose="04030604020F02020D02" pitchFamily="82" charset="0"/>
              </a:rPr>
              <a:t> </a:t>
            </a:r>
          </a:p>
          <a:p>
            <a:pPr algn="ctr"/>
            <a:r>
              <a:rPr lang="en-US" sz="4800" dirty="0">
                <a:latin typeface="Arial Black" panose="020B0A04020102020204" pitchFamily="34" charset="0"/>
              </a:rPr>
              <a:t>Christianity is a</a:t>
            </a:r>
          </a:p>
          <a:p>
            <a:pPr algn="ctr"/>
            <a:r>
              <a:rPr lang="en-US" sz="7200" dirty="0"/>
              <a:t> </a:t>
            </a:r>
            <a:r>
              <a:rPr lang="en-US" sz="7200" i="1" dirty="0">
                <a:latin typeface="Algerian" panose="04020705040A02060702" pitchFamily="82" charset="0"/>
              </a:rPr>
              <a:t>Covenant Relationship</a:t>
            </a:r>
          </a:p>
          <a:p>
            <a:pPr algn="ctr"/>
            <a:r>
              <a:rPr lang="en-US" sz="3600" dirty="0"/>
              <a:t> </a:t>
            </a:r>
            <a:r>
              <a:rPr lang="en-US" sz="4800" dirty="0">
                <a:latin typeface="Arial Black" panose="020B0A04020102020204" pitchFamily="34" charset="0"/>
              </a:rPr>
              <a:t>of faith and friendship</a:t>
            </a:r>
          </a:p>
          <a:p>
            <a:pPr algn="ctr"/>
            <a:r>
              <a:rPr lang="en-US" sz="4800" dirty="0">
                <a:latin typeface="Arial Black" panose="020B0A04020102020204" pitchFamily="34" charset="0"/>
              </a:rPr>
              <a:t>between mankind and God</a:t>
            </a:r>
          </a:p>
        </p:txBody>
      </p:sp>
    </p:spTree>
    <p:extLst>
      <p:ext uri="{BB962C8B-B14F-4D97-AF65-F5344CB8AC3E}">
        <p14:creationId xmlns:p14="http://schemas.microsoft.com/office/powerpoint/2010/main" val="41309863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  <a:alpha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66D3D5FA-7A0A-A903-A235-9F199EC0C0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Box 88">
            <a:extLst>
              <a:ext uri="{FF2B5EF4-FFF2-40B4-BE49-F238E27FC236}">
                <a16:creationId xmlns:a16="http://schemas.microsoft.com/office/drawing/2014/main" xmlns="" id="{AEB7EDD1-9817-AC66-F8E0-BA1A8519A744}"/>
              </a:ext>
            </a:extLst>
          </p:cNvPr>
          <p:cNvSpPr txBox="1"/>
          <p:nvPr/>
        </p:nvSpPr>
        <p:spPr>
          <a:xfrm>
            <a:off x="10459185" y="1386144"/>
            <a:ext cx="92105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masis MT Pro Black" panose="02040A04050005020304" pitchFamily="18" charset="0"/>
              </a:rPr>
              <a:t>New 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AF5DF82D-2ABE-ADD4-055C-5A15C0BDB141}"/>
              </a:ext>
            </a:extLst>
          </p:cNvPr>
          <p:cNvCxnSpPr>
            <a:cxnSpLocks/>
          </p:cNvCxnSpPr>
          <p:nvPr/>
        </p:nvCxnSpPr>
        <p:spPr>
          <a:xfrm>
            <a:off x="599607" y="1299577"/>
            <a:ext cx="146903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CDA3914F-128A-C448-CB84-5E0B0C2EC463}"/>
              </a:ext>
            </a:extLst>
          </p:cNvPr>
          <p:cNvCxnSpPr>
            <a:cxnSpLocks/>
          </p:cNvCxnSpPr>
          <p:nvPr/>
        </p:nvCxnSpPr>
        <p:spPr>
          <a:xfrm>
            <a:off x="2063019" y="1290051"/>
            <a:ext cx="835288" cy="17541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F033920D-758C-F5FC-42DF-68AAA052C77C}"/>
              </a:ext>
            </a:extLst>
          </p:cNvPr>
          <p:cNvCxnSpPr>
            <a:cxnSpLocks/>
          </p:cNvCxnSpPr>
          <p:nvPr/>
        </p:nvCxnSpPr>
        <p:spPr>
          <a:xfrm>
            <a:off x="3156193" y="3583781"/>
            <a:ext cx="887768" cy="187068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3B916F67-ED6F-C8A5-3DE3-86A235F4FC10}"/>
              </a:ext>
            </a:extLst>
          </p:cNvPr>
          <p:cNvCxnSpPr>
            <a:cxnSpLocks/>
          </p:cNvCxnSpPr>
          <p:nvPr/>
        </p:nvCxnSpPr>
        <p:spPr>
          <a:xfrm>
            <a:off x="4031142" y="5449698"/>
            <a:ext cx="63625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4CA2DF10-6E84-E976-7DEA-ECB344A4DA53}"/>
              </a:ext>
            </a:extLst>
          </p:cNvPr>
          <p:cNvGrpSpPr/>
          <p:nvPr/>
        </p:nvGrpSpPr>
        <p:grpSpPr>
          <a:xfrm>
            <a:off x="4657874" y="4844627"/>
            <a:ext cx="946099" cy="614597"/>
            <a:chOff x="4268135" y="5396459"/>
            <a:chExt cx="655522" cy="61459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xmlns="" id="{A42ACE36-55FE-B38B-8518-1FE34AF99DAA}"/>
                </a:ext>
              </a:extLst>
            </p:cNvPr>
            <p:cNvCxnSpPr/>
            <p:nvPr/>
          </p:nvCxnSpPr>
          <p:spPr>
            <a:xfrm>
              <a:off x="4268135" y="5396459"/>
              <a:ext cx="0" cy="61459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xmlns="" id="{CE2F3672-E50F-6A6D-3FC5-4D22099B35EF}"/>
                </a:ext>
              </a:extLst>
            </p:cNvPr>
            <p:cNvCxnSpPr/>
            <p:nvPr/>
          </p:nvCxnSpPr>
          <p:spPr>
            <a:xfrm>
              <a:off x="4272898" y="5408089"/>
              <a:ext cx="6507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xmlns="" id="{AC43C4DA-4299-2B00-6608-2B39AEB44D6F}"/>
              </a:ext>
            </a:extLst>
          </p:cNvPr>
          <p:cNvGrpSpPr/>
          <p:nvPr/>
        </p:nvGrpSpPr>
        <p:grpSpPr>
          <a:xfrm>
            <a:off x="10367824" y="1291526"/>
            <a:ext cx="1038510" cy="614597"/>
            <a:chOff x="4268135" y="5396459"/>
            <a:chExt cx="655522" cy="614597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1DB26DF6-C13B-3807-1857-5F309DCF921D}"/>
                </a:ext>
              </a:extLst>
            </p:cNvPr>
            <p:cNvCxnSpPr/>
            <p:nvPr/>
          </p:nvCxnSpPr>
          <p:spPr>
            <a:xfrm>
              <a:off x="4268135" y="5396459"/>
              <a:ext cx="0" cy="61459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xmlns="" id="{12A98019-7D47-C645-F925-486358F7A065}"/>
                </a:ext>
              </a:extLst>
            </p:cNvPr>
            <p:cNvCxnSpPr/>
            <p:nvPr/>
          </p:nvCxnSpPr>
          <p:spPr>
            <a:xfrm>
              <a:off x="4272898" y="5408089"/>
              <a:ext cx="6507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BF52A400-F227-F370-1C61-2BD6C4661F27}"/>
              </a:ext>
            </a:extLst>
          </p:cNvPr>
          <p:cNvGrpSpPr/>
          <p:nvPr/>
        </p:nvGrpSpPr>
        <p:grpSpPr>
          <a:xfrm>
            <a:off x="9423944" y="1878595"/>
            <a:ext cx="951424" cy="614597"/>
            <a:chOff x="4268135" y="5396459"/>
            <a:chExt cx="655522" cy="614597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xmlns="" id="{5704E745-B8ED-8086-5831-A57C955B9A81}"/>
                </a:ext>
              </a:extLst>
            </p:cNvPr>
            <p:cNvCxnSpPr/>
            <p:nvPr/>
          </p:nvCxnSpPr>
          <p:spPr>
            <a:xfrm>
              <a:off x="4268135" y="5396459"/>
              <a:ext cx="0" cy="61459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xmlns="" id="{6C743BC1-C456-7714-2326-9F82FF2B5D04}"/>
                </a:ext>
              </a:extLst>
            </p:cNvPr>
            <p:cNvCxnSpPr/>
            <p:nvPr/>
          </p:nvCxnSpPr>
          <p:spPr>
            <a:xfrm>
              <a:off x="4272898" y="5408089"/>
              <a:ext cx="6507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xmlns="" id="{4F13B8E3-E476-FF08-22B5-6FDCB2966B97}"/>
              </a:ext>
            </a:extLst>
          </p:cNvPr>
          <p:cNvGrpSpPr/>
          <p:nvPr/>
        </p:nvGrpSpPr>
        <p:grpSpPr>
          <a:xfrm>
            <a:off x="8460402" y="2474666"/>
            <a:ext cx="978867" cy="614597"/>
            <a:chOff x="4268135" y="5396459"/>
            <a:chExt cx="655522" cy="614597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xmlns="" id="{ED28AB6B-B9AF-CCEE-67BE-4CD4796C28C7}"/>
                </a:ext>
              </a:extLst>
            </p:cNvPr>
            <p:cNvCxnSpPr/>
            <p:nvPr/>
          </p:nvCxnSpPr>
          <p:spPr>
            <a:xfrm>
              <a:off x="4268135" y="5396459"/>
              <a:ext cx="0" cy="61459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xmlns="" id="{B4C1470D-52C2-D426-4EE3-63D5EBB7F875}"/>
                </a:ext>
              </a:extLst>
            </p:cNvPr>
            <p:cNvCxnSpPr/>
            <p:nvPr/>
          </p:nvCxnSpPr>
          <p:spPr>
            <a:xfrm>
              <a:off x="4272898" y="5408089"/>
              <a:ext cx="6507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B49FDA4E-BBB5-7AA8-EFFB-42EF24DD346F}"/>
              </a:ext>
            </a:extLst>
          </p:cNvPr>
          <p:cNvGrpSpPr/>
          <p:nvPr/>
        </p:nvGrpSpPr>
        <p:grpSpPr>
          <a:xfrm>
            <a:off x="7531339" y="3063452"/>
            <a:ext cx="929063" cy="614597"/>
            <a:chOff x="4268135" y="5396459"/>
            <a:chExt cx="655522" cy="614597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xmlns="" id="{6DA4DCFA-E8AE-9C38-45F5-2E071FAEC5BD}"/>
                </a:ext>
              </a:extLst>
            </p:cNvPr>
            <p:cNvCxnSpPr/>
            <p:nvPr/>
          </p:nvCxnSpPr>
          <p:spPr>
            <a:xfrm>
              <a:off x="4268135" y="5396459"/>
              <a:ext cx="0" cy="61459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xmlns="" id="{0A8202FE-2CC9-53C5-81AF-39CB0C90C8B7}"/>
                </a:ext>
              </a:extLst>
            </p:cNvPr>
            <p:cNvCxnSpPr/>
            <p:nvPr/>
          </p:nvCxnSpPr>
          <p:spPr>
            <a:xfrm>
              <a:off x="4272898" y="5408089"/>
              <a:ext cx="6507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9DC66F88-9163-09D0-7F33-64A4F691E5CC}"/>
              </a:ext>
            </a:extLst>
          </p:cNvPr>
          <p:cNvGrpSpPr/>
          <p:nvPr/>
        </p:nvGrpSpPr>
        <p:grpSpPr>
          <a:xfrm>
            <a:off x="6566465" y="3668289"/>
            <a:ext cx="979703" cy="614597"/>
            <a:chOff x="4268135" y="5396459"/>
            <a:chExt cx="655522" cy="61459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xmlns="" id="{10A9E5A3-A9B8-8E8C-5949-6AE2D9529423}"/>
                </a:ext>
              </a:extLst>
            </p:cNvPr>
            <p:cNvCxnSpPr/>
            <p:nvPr/>
          </p:nvCxnSpPr>
          <p:spPr>
            <a:xfrm>
              <a:off x="4268135" y="5396459"/>
              <a:ext cx="0" cy="61459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xmlns="" id="{F26F3E7F-3D14-765A-9D3F-BC6055B6EB7B}"/>
                </a:ext>
              </a:extLst>
            </p:cNvPr>
            <p:cNvCxnSpPr/>
            <p:nvPr/>
          </p:nvCxnSpPr>
          <p:spPr>
            <a:xfrm>
              <a:off x="4272898" y="5408089"/>
              <a:ext cx="6507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xmlns="" id="{0C0E9A37-CFAF-F342-03A5-0447F59A4B9D}"/>
              </a:ext>
            </a:extLst>
          </p:cNvPr>
          <p:cNvGrpSpPr/>
          <p:nvPr/>
        </p:nvGrpSpPr>
        <p:grpSpPr>
          <a:xfrm>
            <a:off x="5603973" y="4256458"/>
            <a:ext cx="962491" cy="614597"/>
            <a:chOff x="4268135" y="5396459"/>
            <a:chExt cx="655522" cy="614597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xmlns="" id="{B0666B6B-D272-DF7E-81DD-E167C82D4FE8}"/>
                </a:ext>
              </a:extLst>
            </p:cNvPr>
            <p:cNvCxnSpPr/>
            <p:nvPr/>
          </p:nvCxnSpPr>
          <p:spPr>
            <a:xfrm>
              <a:off x="4268135" y="5396459"/>
              <a:ext cx="0" cy="61459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xmlns="" id="{F30FACED-3341-7BDA-375E-1CFAB2BC59CB}"/>
                </a:ext>
              </a:extLst>
            </p:cNvPr>
            <p:cNvCxnSpPr/>
            <p:nvPr/>
          </p:nvCxnSpPr>
          <p:spPr>
            <a:xfrm>
              <a:off x="4272898" y="5408089"/>
              <a:ext cx="6507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9FC36232-47D7-CE1D-68E6-389D8733A242}"/>
              </a:ext>
            </a:extLst>
          </p:cNvPr>
          <p:cNvSpPr txBox="1"/>
          <p:nvPr/>
        </p:nvSpPr>
        <p:spPr>
          <a:xfrm>
            <a:off x="1226069" y="3720520"/>
            <a:ext cx="2561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effectLst>
                  <a:glow rad="139700">
                    <a:srgbClr val="FF0000">
                      <a:alpha val="40000"/>
                    </a:srgbClr>
                  </a:glow>
                </a:effectLst>
                <a:latin typeface="Amasis MT Pro Black" panose="02040A04050005020304" pitchFamily="18" charset="0"/>
              </a:rPr>
              <a:t>Broken </a:t>
            </a:r>
          </a:p>
          <a:p>
            <a:pPr algn="just"/>
            <a:r>
              <a:rPr lang="en-US" sz="2400" b="1" dirty="0">
                <a:effectLst>
                  <a:glow rad="139700">
                    <a:srgbClr val="FF0000">
                      <a:alpha val="40000"/>
                    </a:srgbClr>
                  </a:glow>
                </a:effectLst>
                <a:latin typeface="Amasis MT Pro Black" panose="02040A04050005020304" pitchFamily="18" charset="0"/>
              </a:rPr>
              <a:t> Covenantal</a:t>
            </a:r>
          </a:p>
          <a:p>
            <a:pPr algn="just"/>
            <a:r>
              <a:rPr lang="en-US" sz="2400" b="1" dirty="0">
                <a:effectLst>
                  <a:glow rad="139700">
                    <a:srgbClr val="FF0000">
                      <a:alpha val="40000"/>
                    </a:srgbClr>
                  </a:glow>
                </a:effectLst>
                <a:latin typeface="Amasis MT Pro Black" panose="02040A04050005020304" pitchFamily="18" charset="0"/>
              </a:rPr>
              <a:t>  Relationship</a:t>
            </a:r>
            <a:r>
              <a:rPr lang="en-US" dirty="0">
                <a:effectLst>
                  <a:glow rad="139700">
                    <a:srgbClr val="FF0000">
                      <a:alpha val="40000"/>
                    </a:srgbClr>
                  </a:glow>
                </a:effectLst>
              </a:rPr>
              <a:t> 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xmlns="" id="{3C39E961-3B89-F05D-F5AB-3C47B90DE21F}"/>
              </a:ext>
            </a:extLst>
          </p:cNvPr>
          <p:cNvGrpSpPr/>
          <p:nvPr/>
        </p:nvGrpSpPr>
        <p:grpSpPr>
          <a:xfrm>
            <a:off x="2470102" y="3030449"/>
            <a:ext cx="424809" cy="829509"/>
            <a:chOff x="1882176" y="2493496"/>
            <a:chExt cx="424809" cy="829509"/>
          </a:xfrm>
        </p:grpSpPr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xmlns="" id="{62052423-9E1D-E070-7DCD-6D41AB3D804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90749" y="2493496"/>
              <a:ext cx="116236" cy="3502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xmlns="" id="{73E17FCE-7602-94EB-7216-168B39D4E0A7}"/>
                </a:ext>
              </a:extLst>
            </p:cNvPr>
            <p:cNvCxnSpPr/>
            <p:nvPr/>
          </p:nvCxnSpPr>
          <p:spPr>
            <a:xfrm flipH="1" flipV="1">
              <a:off x="2133600" y="2637521"/>
              <a:ext cx="57150" cy="19378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xmlns="" id="{9AAB7E26-14CD-49D3-4341-BC56CBB26A70}"/>
                </a:ext>
              </a:extLst>
            </p:cNvPr>
            <p:cNvCxnSpPr/>
            <p:nvPr/>
          </p:nvCxnSpPr>
          <p:spPr>
            <a:xfrm flipH="1">
              <a:off x="2015394" y="2649572"/>
              <a:ext cx="118206" cy="35669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xmlns="" id="{BC1A39BF-E1D4-6039-D088-8DE7285E77D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986816" y="2854866"/>
              <a:ext cx="30549" cy="15558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xmlns="" id="{068A8124-17BA-5A45-9521-664855C5BBF9}"/>
                </a:ext>
              </a:extLst>
            </p:cNvPr>
            <p:cNvCxnSpPr/>
            <p:nvPr/>
          </p:nvCxnSpPr>
          <p:spPr>
            <a:xfrm flipH="1">
              <a:off x="1882176" y="2860125"/>
              <a:ext cx="105628" cy="46288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xmlns="" id="{81320156-9D75-C6A6-8D29-3EFA7D5DE1BF}"/>
              </a:ext>
            </a:extLst>
          </p:cNvPr>
          <p:cNvGrpSpPr/>
          <p:nvPr/>
        </p:nvGrpSpPr>
        <p:grpSpPr>
          <a:xfrm rot="1295068">
            <a:off x="2607775" y="3493066"/>
            <a:ext cx="429180" cy="722246"/>
            <a:chOff x="2088300" y="3018316"/>
            <a:chExt cx="429180" cy="722246"/>
          </a:xfrm>
        </p:grpSpPr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xmlns="" id="{12423653-18FA-9F86-D115-0CC63FC88B8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01244" y="3018316"/>
              <a:ext cx="116236" cy="3502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xmlns="" id="{A2123AE0-74A6-1A8C-A0A0-7BA456A31D66}"/>
                </a:ext>
              </a:extLst>
            </p:cNvPr>
            <p:cNvCxnSpPr/>
            <p:nvPr/>
          </p:nvCxnSpPr>
          <p:spPr>
            <a:xfrm flipH="1" flipV="1">
              <a:off x="2344095" y="3162341"/>
              <a:ext cx="57150" cy="19378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xmlns="" id="{4476F40C-4FF3-AA64-215E-EAA1A0577141}"/>
                </a:ext>
              </a:extLst>
            </p:cNvPr>
            <p:cNvCxnSpPr/>
            <p:nvPr/>
          </p:nvCxnSpPr>
          <p:spPr>
            <a:xfrm flipH="1">
              <a:off x="2225889" y="3174392"/>
              <a:ext cx="118206" cy="35669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xmlns="" id="{E1C1FC45-EA3F-CAF5-93B2-C27AA0CDF09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97311" y="3379686"/>
              <a:ext cx="30549" cy="15558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xmlns="" id="{980D81A3-1BCF-F923-011A-BC70E02A599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88300" y="3384945"/>
              <a:ext cx="109999" cy="35561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TextBox 83">
            <a:extLst>
              <a:ext uri="{FF2B5EF4-FFF2-40B4-BE49-F238E27FC236}">
                <a16:creationId xmlns:a16="http://schemas.microsoft.com/office/drawing/2014/main" xmlns="" id="{22E77E09-9D1D-F944-92EA-32DDE454788F}"/>
              </a:ext>
            </a:extLst>
          </p:cNvPr>
          <p:cNvSpPr txBox="1"/>
          <p:nvPr/>
        </p:nvSpPr>
        <p:spPr>
          <a:xfrm>
            <a:off x="4754609" y="4943562"/>
            <a:ext cx="1397872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masis MT Pro Black" panose="02040A04050005020304" pitchFamily="18" charset="0"/>
              </a:rPr>
              <a:t>Adamic  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xmlns="" id="{E4A2F4A8-D93D-BE8D-EAAF-42D8CE43D8F3}"/>
              </a:ext>
            </a:extLst>
          </p:cNvPr>
          <p:cNvSpPr txBox="1"/>
          <p:nvPr/>
        </p:nvSpPr>
        <p:spPr>
          <a:xfrm>
            <a:off x="683790" y="1355957"/>
            <a:ext cx="1283074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masis MT Pro Black" panose="02040A04050005020304" pitchFamily="18" charset="0"/>
              </a:rPr>
              <a:t>Edenic  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xmlns="" id="{19375066-20C9-0763-BFE3-86146DC40306}"/>
              </a:ext>
            </a:extLst>
          </p:cNvPr>
          <p:cNvSpPr txBox="1"/>
          <p:nvPr/>
        </p:nvSpPr>
        <p:spPr>
          <a:xfrm>
            <a:off x="505776" y="851023"/>
            <a:ext cx="1658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masis MT Pro Black" panose="02040A04050005020304" pitchFamily="18" charset="0"/>
              </a:rPr>
              <a:t>Mankind  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xmlns="" id="{FB21551F-3649-966F-374F-FF00FC269B8D}"/>
              </a:ext>
            </a:extLst>
          </p:cNvPr>
          <p:cNvSpPr txBox="1"/>
          <p:nvPr/>
        </p:nvSpPr>
        <p:spPr>
          <a:xfrm>
            <a:off x="6651656" y="3761522"/>
            <a:ext cx="1867245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masis MT Pro Black" panose="02040A04050005020304" pitchFamily="18" charset="0"/>
              </a:rPr>
              <a:t>Abrahamic  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xmlns="" id="{1960A92B-22C3-A9A2-85AF-63CCB81663DF}"/>
              </a:ext>
            </a:extLst>
          </p:cNvPr>
          <p:cNvSpPr txBox="1"/>
          <p:nvPr/>
        </p:nvSpPr>
        <p:spPr>
          <a:xfrm>
            <a:off x="5701637" y="4354847"/>
            <a:ext cx="1397872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masis MT Pro Black" panose="02040A04050005020304" pitchFamily="18" charset="0"/>
              </a:rPr>
              <a:t>Noahic  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xmlns="" id="{22A4916E-ED6E-2B09-BF5B-55A27640CAD1}"/>
              </a:ext>
            </a:extLst>
          </p:cNvPr>
          <p:cNvSpPr txBox="1"/>
          <p:nvPr/>
        </p:nvSpPr>
        <p:spPr>
          <a:xfrm>
            <a:off x="9514292" y="1973781"/>
            <a:ext cx="1397872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masis MT Pro Black" panose="02040A04050005020304" pitchFamily="18" charset="0"/>
              </a:rPr>
              <a:t>Davidic  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xmlns="" id="{87403498-6738-26D4-6BED-962ABB3B2D90}"/>
              </a:ext>
            </a:extLst>
          </p:cNvPr>
          <p:cNvSpPr txBox="1"/>
          <p:nvPr/>
        </p:nvSpPr>
        <p:spPr>
          <a:xfrm>
            <a:off x="7611568" y="3167052"/>
            <a:ext cx="1397872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masis MT Pro Black" panose="02040A04050005020304" pitchFamily="18" charset="0"/>
              </a:rPr>
              <a:t>Mosaic  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xmlns="" id="{9A63357A-1A31-F56D-50DD-B7CAD2A0F62E}"/>
              </a:ext>
            </a:extLst>
          </p:cNvPr>
          <p:cNvSpPr txBox="1"/>
          <p:nvPr/>
        </p:nvSpPr>
        <p:spPr>
          <a:xfrm>
            <a:off x="8546355" y="2576056"/>
            <a:ext cx="2009814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masis MT Pro Black" panose="02040A04050005020304" pitchFamily="18" charset="0"/>
              </a:rPr>
              <a:t>Palestinian  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xmlns="" id="{7FC9BB72-96BC-B611-4BCE-A037F4B69197}"/>
              </a:ext>
            </a:extLst>
          </p:cNvPr>
          <p:cNvSpPr txBox="1"/>
          <p:nvPr/>
        </p:nvSpPr>
        <p:spPr>
          <a:xfrm>
            <a:off x="8880604" y="850007"/>
            <a:ext cx="23252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masis MT Pro Black" panose="02040A04050005020304" pitchFamily="18" charset="0"/>
              </a:rPr>
              <a:t>New Creation</a:t>
            </a:r>
          </a:p>
          <a:p>
            <a:r>
              <a:rPr lang="en-US" sz="2400" b="1" dirty="0">
                <a:latin typeface="Amasis MT Pro Black" panose="02040A04050005020304" pitchFamily="18" charset="0"/>
              </a:rPr>
              <a:t>in Christ</a:t>
            </a:r>
          </a:p>
        </p:txBody>
      </p:sp>
      <p:grpSp>
        <p:nvGrpSpPr>
          <p:cNvPr id="123" name="Group 122">
            <a:extLst>
              <a:ext uri="{FF2B5EF4-FFF2-40B4-BE49-F238E27FC236}">
                <a16:creationId xmlns:a16="http://schemas.microsoft.com/office/drawing/2014/main" xmlns="" id="{2A9277D5-17A8-D943-939A-600410976C2E}"/>
              </a:ext>
            </a:extLst>
          </p:cNvPr>
          <p:cNvGrpSpPr/>
          <p:nvPr/>
        </p:nvGrpSpPr>
        <p:grpSpPr>
          <a:xfrm rot="21289873">
            <a:off x="3416900" y="3364594"/>
            <a:ext cx="926719" cy="1915535"/>
            <a:chOff x="2808099" y="2368822"/>
            <a:chExt cx="926719" cy="1915535"/>
          </a:xfrm>
        </p:grpSpPr>
        <p:pic>
          <p:nvPicPr>
            <p:cNvPr id="100" name="Graphic 99" descr="Arrow Right with solid fill">
              <a:extLst>
                <a:ext uri="{FF2B5EF4-FFF2-40B4-BE49-F238E27FC236}">
                  <a16:creationId xmlns:a16="http://schemas.microsoft.com/office/drawing/2014/main" xmlns="" id="{DA737BAE-D149-03B9-8FE0-CCC6B5F0F60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rot="4196860">
              <a:off x="3112471" y="3662009"/>
              <a:ext cx="529088" cy="715607"/>
            </a:xfrm>
            <a:prstGeom prst="rect">
              <a:avLst/>
            </a:prstGeom>
          </p:spPr>
        </p:pic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xmlns="" id="{73DC964C-8F2B-650D-167B-B99FBB3BEF67}"/>
                </a:ext>
              </a:extLst>
            </p:cNvPr>
            <p:cNvSpPr txBox="1"/>
            <p:nvPr/>
          </p:nvSpPr>
          <p:spPr>
            <a:xfrm rot="4165920">
              <a:off x="2282338" y="2894583"/>
              <a:ext cx="15131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Amasis MT Pro Black" panose="02040A04050005020304" pitchFamily="18" charset="0"/>
                </a:rPr>
                <a:t>The Fall  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47E2CA4-09FC-EC98-FF90-365F62862D10}"/>
              </a:ext>
            </a:extLst>
          </p:cNvPr>
          <p:cNvSpPr/>
          <p:nvPr/>
        </p:nvSpPr>
        <p:spPr>
          <a:xfrm>
            <a:off x="146198" y="87732"/>
            <a:ext cx="11913344" cy="66728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                  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xmlns="" id="{964C2889-E777-480B-CBE0-8D930EFA7856}"/>
              </a:ext>
            </a:extLst>
          </p:cNvPr>
          <p:cNvSpPr txBox="1"/>
          <p:nvPr/>
        </p:nvSpPr>
        <p:spPr>
          <a:xfrm>
            <a:off x="302846" y="5422273"/>
            <a:ext cx="3554679" cy="8002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300" b="1" dirty="0">
                <a:latin typeface="Amasis MT Pro Black" panose="02040A04050005020304" pitchFamily="18" charset="0"/>
              </a:rPr>
              <a:t>Covenant of Creation</a:t>
            </a:r>
          </a:p>
          <a:p>
            <a:pPr algn="ctr"/>
            <a:r>
              <a:rPr lang="en-US" sz="2300" b="1" dirty="0">
                <a:latin typeface="Amasis MT Pro Black" panose="02040A04050005020304" pitchFamily="18" charset="0"/>
              </a:rPr>
              <a:t>Before Sin              </a:t>
            </a:r>
          </a:p>
        </p:txBody>
      </p:sp>
      <p:pic>
        <p:nvPicPr>
          <p:cNvPr id="101" name="Graphic 100" descr="Arrow Right with solid fill">
            <a:extLst>
              <a:ext uri="{FF2B5EF4-FFF2-40B4-BE49-F238E27FC236}">
                <a16:creationId xmlns:a16="http://schemas.microsoft.com/office/drawing/2014/main" xmlns="" id="{7F0A33EC-B5E9-07D5-8C98-42CC52D430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8956898" y="5660305"/>
            <a:ext cx="2449435" cy="698342"/>
          </a:xfrm>
          <a:prstGeom prst="rect">
            <a:avLst/>
          </a:prstGeom>
        </p:spPr>
      </p:pic>
      <p:sp>
        <p:nvSpPr>
          <p:cNvPr id="119" name="TextBox 118">
            <a:extLst>
              <a:ext uri="{FF2B5EF4-FFF2-40B4-BE49-F238E27FC236}">
                <a16:creationId xmlns:a16="http://schemas.microsoft.com/office/drawing/2014/main" xmlns="" id="{042C95D4-5DE9-2A11-4DE8-39293D2DA650}"/>
              </a:ext>
            </a:extLst>
          </p:cNvPr>
          <p:cNvSpPr txBox="1"/>
          <p:nvPr/>
        </p:nvSpPr>
        <p:spPr>
          <a:xfrm>
            <a:off x="5577480" y="5430411"/>
            <a:ext cx="5201794" cy="8002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300" b="1" dirty="0">
                <a:latin typeface="Amasis MT Pro Black" panose="02040A04050005020304" pitchFamily="18" charset="0"/>
              </a:rPr>
              <a:t>7 Covenants of Redemption</a:t>
            </a:r>
          </a:p>
          <a:p>
            <a:pPr algn="ctr"/>
            <a:r>
              <a:rPr lang="en-US" sz="2300" b="1" dirty="0">
                <a:latin typeface="Amasis MT Pro Black" panose="02040A04050005020304" pitchFamily="18" charset="0"/>
              </a:rPr>
              <a:t>After Sin              </a:t>
            </a:r>
          </a:p>
        </p:txBody>
      </p:sp>
      <p:pic>
        <p:nvPicPr>
          <p:cNvPr id="137" name="Graphic 136" descr="Arrow Right with solid fill">
            <a:extLst>
              <a:ext uri="{FF2B5EF4-FFF2-40B4-BE49-F238E27FC236}">
                <a16:creationId xmlns:a16="http://schemas.microsoft.com/office/drawing/2014/main" xmlns="" id="{65696BBE-06B9-63C0-C2E8-4E054E904A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10800000">
            <a:off x="4694872" y="5666675"/>
            <a:ext cx="2650307" cy="698342"/>
          </a:xfrm>
          <a:prstGeom prst="rect">
            <a:avLst/>
          </a:prstGeom>
        </p:spPr>
      </p:pic>
      <p:pic>
        <p:nvPicPr>
          <p:cNvPr id="138" name="Graphic 137" descr="Arrow Right with solid fill">
            <a:extLst>
              <a:ext uri="{FF2B5EF4-FFF2-40B4-BE49-F238E27FC236}">
                <a16:creationId xmlns:a16="http://schemas.microsoft.com/office/drawing/2014/main" xmlns="" id="{3551C7F6-05CB-9B02-0269-C78AED4538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10800000">
            <a:off x="505776" y="5657806"/>
            <a:ext cx="744156" cy="698342"/>
          </a:xfrm>
          <a:prstGeom prst="rect">
            <a:avLst/>
          </a:prstGeom>
        </p:spPr>
      </p:pic>
      <p:pic>
        <p:nvPicPr>
          <p:cNvPr id="139" name="Graphic 138" descr="Arrow Right with solid fill">
            <a:extLst>
              <a:ext uri="{FF2B5EF4-FFF2-40B4-BE49-F238E27FC236}">
                <a16:creationId xmlns:a16="http://schemas.microsoft.com/office/drawing/2014/main" xmlns="" id="{738C3951-DB76-EA5F-954F-653325721D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969888" y="5647066"/>
            <a:ext cx="724932" cy="698342"/>
          </a:xfrm>
          <a:prstGeom prst="rect">
            <a:avLst/>
          </a:prstGeom>
        </p:spPr>
      </p:pic>
      <p:sp>
        <p:nvSpPr>
          <p:cNvPr id="15" name="Arrow: U-Turn 14">
            <a:extLst>
              <a:ext uri="{FF2B5EF4-FFF2-40B4-BE49-F238E27FC236}">
                <a16:creationId xmlns:a16="http://schemas.microsoft.com/office/drawing/2014/main" xmlns="" id="{9CE5CCB6-B6E3-79C8-8462-6294B4F962EC}"/>
              </a:ext>
            </a:extLst>
          </p:cNvPr>
          <p:cNvSpPr/>
          <p:nvPr/>
        </p:nvSpPr>
        <p:spPr>
          <a:xfrm rot="16200000" flipV="1">
            <a:off x="10987082" y="1326038"/>
            <a:ext cx="852536" cy="1002372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54063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C5CF570-CD56-61CF-8339-F8CD9F2E1B3B}"/>
              </a:ext>
            </a:extLst>
          </p:cNvPr>
          <p:cNvSpPr txBox="1"/>
          <p:nvPr/>
        </p:nvSpPr>
        <p:spPr>
          <a:xfrm>
            <a:off x="171205" y="112018"/>
            <a:ext cx="11899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tx2">
                    <a:lumMod val="75000"/>
                    <a:lumOff val="25000"/>
                  </a:schemeClr>
                </a:solidFill>
                <a:latin typeface="Georgia Pro Black" panose="020F0502020204030204" pitchFamily="18" charset="0"/>
              </a:rPr>
              <a:t>How </a:t>
            </a:r>
            <a:r>
              <a:rPr lang="en-US" sz="4000" dirty="0">
                <a:solidFill>
                  <a:schemeClr val="tx2">
                    <a:lumMod val="75000"/>
                    <a:lumOff val="25000"/>
                  </a:schemeClr>
                </a:solidFill>
                <a:latin typeface="Georgia Pro Black" panose="020F0502020204030204" pitchFamily="18" charset="0"/>
              </a:rPr>
              <a:t>are “THE COVENANTS” </a:t>
            </a:r>
            <a:r>
              <a:rPr lang="en-US" sz="3600" dirty="0">
                <a:solidFill>
                  <a:schemeClr val="tx2">
                    <a:lumMod val="75000"/>
                    <a:lumOff val="25000"/>
                  </a:schemeClr>
                </a:solidFill>
                <a:latin typeface="Georgia Pro Black" panose="020F0502020204030204" pitchFamily="18" charset="0"/>
              </a:rPr>
              <a:t>Inter-related</a:t>
            </a:r>
            <a:r>
              <a:rPr lang="en-US" sz="4000" dirty="0">
                <a:solidFill>
                  <a:schemeClr val="tx2">
                    <a:lumMod val="75000"/>
                    <a:lumOff val="25000"/>
                  </a:schemeClr>
                </a:solidFill>
                <a:latin typeface="Georgia Pro Black" panose="020F0502020204030204" pitchFamily="18" charset="0"/>
              </a:rPr>
              <a:t>         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674E1D3-010D-7F9B-AA10-86AD572CA2E8}"/>
              </a:ext>
            </a:extLst>
          </p:cNvPr>
          <p:cNvSpPr txBox="1"/>
          <p:nvPr/>
        </p:nvSpPr>
        <p:spPr>
          <a:xfrm>
            <a:off x="1514845" y="6180548"/>
            <a:ext cx="9162309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masis MT Pro Black" panose="02040A04050005020304" pitchFamily="18" charset="0"/>
              </a:rPr>
              <a:t>The </a:t>
            </a:r>
            <a:r>
              <a:rPr lang="en-US" sz="2800" dirty="0">
                <a:latin typeface="Amasis MT Pro Black" panose="02040A04050005020304" pitchFamily="18" charset="0"/>
              </a:rPr>
              <a:t>Everlasting Covenant </a:t>
            </a:r>
            <a:r>
              <a:rPr lang="en-US" sz="2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masis MT Pro Black" panose="02040A04050005020304" pitchFamily="18" charset="0"/>
              </a:rPr>
              <a:t>incorporates all the above              </a:t>
            </a:r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xmlns="" id="{CEB3E8F0-D9D0-0C83-819F-BE2793E1548E}"/>
              </a:ext>
            </a:extLst>
          </p:cNvPr>
          <p:cNvSpPr/>
          <p:nvPr/>
        </p:nvSpPr>
        <p:spPr>
          <a:xfrm rot="16200000">
            <a:off x="428332" y="3214743"/>
            <a:ext cx="978408" cy="484632"/>
          </a:xfrm>
          <a:prstGeom prst="leftArrow">
            <a:avLst>
              <a:gd name="adj1" fmla="val 36988"/>
              <a:gd name="adj2" fmla="val 5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xmlns="" id="{303874BC-0288-D4E7-392A-583AA882FB52}"/>
              </a:ext>
            </a:extLst>
          </p:cNvPr>
          <p:cNvSpPr/>
          <p:nvPr/>
        </p:nvSpPr>
        <p:spPr>
          <a:xfrm rot="10800000">
            <a:off x="2745785" y="4954778"/>
            <a:ext cx="978408" cy="484632"/>
          </a:xfrm>
          <a:prstGeom prst="leftArrow">
            <a:avLst>
              <a:gd name="adj1" fmla="val 36988"/>
              <a:gd name="adj2" fmla="val 5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Left 7">
            <a:extLst>
              <a:ext uri="{FF2B5EF4-FFF2-40B4-BE49-F238E27FC236}">
                <a16:creationId xmlns:a16="http://schemas.microsoft.com/office/drawing/2014/main" xmlns="" id="{782EFFC7-CD89-7DAC-E69D-73D5C2A35E94}"/>
              </a:ext>
            </a:extLst>
          </p:cNvPr>
          <p:cNvSpPr/>
          <p:nvPr/>
        </p:nvSpPr>
        <p:spPr>
          <a:xfrm rot="16200000">
            <a:off x="428553" y="2159045"/>
            <a:ext cx="978408" cy="484632"/>
          </a:xfrm>
          <a:prstGeom prst="leftArrow">
            <a:avLst>
              <a:gd name="adj1" fmla="val 36988"/>
              <a:gd name="adj2" fmla="val 5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U-Turn 9">
            <a:extLst>
              <a:ext uri="{FF2B5EF4-FFF2-40B4-BE49-F238E27FC236}">
                <a16:creationId xmlns:a16="http://schemas.microsoft.com/office/drawing/2014/main" xmlns="" id="{4414FE01-EB27-5D77-C788-27354F1625A6}"/>
              </a:ext>
            </a:extLst>
          </p:cNvPr>
          <p:cNvSpPr/>
          <p:nvPr/>
        </p:nvSpPr>
        <p:spPr>
          <a:xfrm rot="16200000" flipV="1">
            <a:off x="6786230" y="3836148"/>
            <a:ext cx="825384" cy="209288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54063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11" name="Arrow: Bent-Up 10">
            <a:extLst>
              <a:ext uri="{FF2B5EF4-FFF2-40B4-BE49-F238E27FC236}">
                <a16:creationId xmlns:a16="http://schemas.microsoft.com/office/drawing/2014/main" xmlns="" id="{A2E53290-DCA4-54B5-F683-23A7B159D11E}"/>
              </a:ext>
            </a:extLst>
          </p:cNvPr>
          <p:cNvSpPr/>
          <p:nvPr/>
        </p:nvSpPr>
        <p:spPr>
          <a:xfrm rot="16200000" flipH="1" flipV="1">
            <a:off x="1056186" y="3784055"/>
            <a:ext cx="1387684" cy="1840294"/>
          </a:xfrm>
          <a:prstGeom prst="bentUpArrow">
            <a:avLst>
              <a:gd name="adj1" fmla="val 12629"/>
              <a:gd name="adj2" fmla="val 13880"/>
              <a:gd name="adj3" fmla="val 22678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3" name="Arrow: Left 12">
            <a:extLst>
              <a:ext uri="{FF2B5EF4-FFF2-40B4-BE49-F238E27FC236}">
                <a16:creationId xmlns:a16="http://schemas.microsoft.com/office/drawing/2014/main" xmlns="" id="{3F1276AB-7088-75AB-07C7-EC23745B7D71}"/>
              </a:ext>
            </a:extLst>
          </p:cNvPr>
          <p:cNvSpPr/>
          <p:nvPr/>
        </p:nvSpPr>
        <p:spPr>
          <a:xfrm rot="5400000">
            <a:off x="7584722" y="4225761"/>
            <a:ext cx="338660" cy="353826"/>
          </a:xfrm>
          <a:prstGeom prst="leftArrow">
            <a:avLst>
              <a:gd name="adj1" fmla="val 36988"/>
              <a:gd name="adj2" fmla="val 5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Bent-Up 16">
            <a:extLst>
              <a:ext uri="{FF2B5EF4-FFF2-40B4-BE49-F238E27FC236}">
                <a16:creationId xmlns:a16="http://schemas.microsoft.com/office/drawing/2014/main" xmlns="" id="{FFDDCE76-7CCF-2A8F-3948-BA3A5835C144}"/>
              </a:ext>
            </a:extLst>
          </p:cNvPr>
          <p:cNvSpPr/>
          <p:nvPr/>
        </p:nvSpPr>
        <p:spPr>
          <a:xfrm rot="10800000" flipH="1" flipV="1">
            <a:off x="8511979" y="2253492"/>
            <a:ext cx="3250614" cy="1840294"/>
          </a:xfrm>
          <a:prstGeom prst="bentUpArrow">
            <a:avLst>
              <a:gd name="adj1" fmla="val 12629"/>
              <a:gd name="adj2" fmla="val 13880"/>
              <a:gd name="adj3" fmla="val 22678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U-Turn 17">
            <a:extLst>
              <a:ext uri="{FF2B5EF4-FFF2-40B4-BE49-F238E27FC236}">
                <a16:creationId xmlns:a16="http://schemas.microsoft.com/office/drawing/2014/main" xmlns="" id="{AC15F5FA-CD89-83E2-76C0-33EC0799DE0B}"/>
              </a:ext>
            </a:extLst>
          </p:cNvPr>
          <p:cNvSpPr/>
          <p:nvPr/>
        </p:nvSpPr>
        <p:spPr>
          <a:xfrm rot="5400000" flipH="1">
            <a:off x="9675659" y="1937605"/>
            <a:ext cx="903769" cy="2236209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29151"/>
            </a:avLst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23C03CAE-D011-E55B-C62A-0DA7D1296727}"/>
              </a:ext>
            </a:extLst>
          </p:cNvPr>
          <p:cNvSpPr txBox="1"/>
          <p:nvPr/>
        </p:nvSpPr>
        <p:spPr>
          <a:xfrm>
            <a:off x="231204" y="722142"/>
            <a:ext cx="9097532" cy="1461939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  <a:effectLst>
            <a:glow rad="228600">
              <a:schemeClr val="accent5">
                <a:lumMod val="60000"/>
                <a:lumOff val="40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800" dirty="0">
                <a:solidFill>
                  <a:schemeClr val="tx2">
                    <a:lumMod val="90000"/>
                    <a:lumOff val="10000"/>
                  </a:schemeClr>
                </a:solidFill>
                <a:latin typeface="Arial Black" panose="020B0A04020102020204" pitchFamily="34" charset="0"/>
              </a:rPr>
              <a:t>Abrahamic, Davidic &amp; New Covenant</a:t>
            </a:r>
          </a:p>
          <a:p>
            <a:pPr marL="2111375" indent="-2111375"/>
            <a:r>
              <a:rPr lang="en-US" sz="28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Abrahamic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- is an </a:t>
            </a:r>
            <a:r>
              <a:rPr lang="en-US" sz="2800" b="1" u="sng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extension &amp; amplification 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of </a:t>
            </a:r>
            <a:r>
              <a:rPr lang="en-US" sz="2800" b="1" kern="1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Adamic &amp; Noahic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AE3554F8-F75A-304F-0DBC-14FFD5732A7B}"/>
              </a:ext>
            </a:extLst>
          </p:cNvPr>
          <p:cNvSpPr txBox="1"/>
          <p:nvPr/>
        </p:nvSpPr>
        <p:spPr>
          <a:xfrm>
            <a:off x="264818" y="2351477"/>
            <a:ext cx="6140325" cy="420115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  <a:effectLst>
            <a:glow rad="228600">
              <a:schemeClr val="accent5">
                <a:lumMod val="60000"/>
                <a:lumOff val="40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It prophesied to chosen Israel:</a:t>
            </a:r>
          </a:p>
          <a:p>
            <a:pPr marL="631825" indent="-4572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800" b="1" u="sng" kern="1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Natural and National promises </a:t>
            </a:r>
            <a:r>
              <a:rPr lang="en-US" sz="2800" b="1" kern="1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of blessing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631825" lvl="1" indent="-4572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800" b="1" kern="1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That through them </a:t>
            </a:r>
            <a:r>
              <a:rPr lang="en-US" sz="2800" b="1" u="sng" kern="1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sz="2800" b="1" u="sng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Messiah would come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631825" indent="-457200">
              <a:buFont typeface="Wingdings" panose="05000000000000000000" pitchFamily="2" charset="2"/>
              <a:buChar char="v"/>
            </a:pPr>
            <a:r>
              <a:rPr lang="en-US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However, its greatest promise was </a:t>
            </a:r>
            <a:r>
              <a:rPr lang="en-US" sz="2800" b="1" u="sng" kern="1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that </a:t>
            </a:r>
            <a:r>
              <a:rPr lang="en-US" sz="2800" b="1" u="sng" kern="100" dirty="0">
                <a:highlight>
                  <a:srgbClr val="FFFF00"/>
                </a:highligh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through the Messianic seed </a:t>
            </a:r>
            <a:r>
              <a:rPr lang="en-US" sz="2800" b="1" u="sng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all the families of the earth would be blessed</a:t>
            </a:r>
            <a:endParaRPr lang="en-US" u="sng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1110677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  <a:alpha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5395BD9E-DD39-2419-7133-020223B30B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Box 88">
            <a:extLst>
              <a:ext uri="{FF2B5EF4-FFF2-40B4-BE49-F238E27FC236}">
                <a16:creationId xmlns:a16="http://schemas.microsoft.com/office/drawing/2014/main" xmlns="" id="{D3CDD1C4-5ED3-26CC-D3E7-778A284CD595}"/>
              </a:ext>
            </a:extLst>
          </p:cNvPr>
          <p:cNvSpPr txBox="1"/>
          <p:nvPr/>
        </p:nvSpPr>
        <p:spPr>
          <a:xfrm>
            <a:off x="10459185" y="1386144"/>
            <a:ext cx="92105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masis MT Pro Black" panose="02040A04050005020304" pitchFamily="18" charset="0"/>
              </a:rPr>
              <a:t>New 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810B81A7-5782-6CA3-F571-57FE489BF48E}"/>
              </a:ext>
            </a:extLst>
          </p:cNvPr>
          <p:cNvCxnSpPr>
            <a:cxnSpLocks/>
          </p:cNvCxnSpPr>
          <p:nvPr/>
        </p:nvCxnSpPr>
        <p:spPr>
          <a:xfrm>
            <a:off x="599607" y="1299577"/>
            <a:ext cx="146903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4C43F133-1D15-D2B9-ED46-C250005362FD}"/>
              </a:ext>
            </a:extLst>
          </p:cNvPr>
          <p:cNvCxnSpPr>
            <a:cxnSpLocks/>
          </p:cNvCxnSpPr>
          <p:nvPr/>
        </p:nvCxnSpPr>
        <p:spPr>
          <a:xfrm>
            <a:off x="2063019" y="1290051"/>
            <a:ext cx="835288" cy="17541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A95C3B78-D284-06D3-5AB4-27F7C95A0865}"/>
              </a:ext>
            </a:extLst>
          </p:cNvPr>
          <p:cNvCxnSpPr>
            <a:cxnSpLocks/>
          </p:cNvCxnSpPr>
          <p:nvPr/>
        </p:nvCxnSpPr>
        <p:spPr>
          <a:xfrm>
            <a:off x="3156193" y="3583781"/>
            <a:ext cx="887768" cy="187068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A36B2AA9-2A7C-7790-B7B4-1B6495B4A895}"/>
              </a:ext>
            </a:extLst>
          </p:cNvPr>
          <p:cNvCxnSpPr>
            <a:cxnSpLocks/>
          </p:cNvCxnSpPr>
          <p:nvPr/>
        </p:nvCxnSpPr>
        <p:spPr>
          <a:xfrm>
            <a:off x="4031142" y="5449698"/>
            <a:ext cx="63625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777BD84C-A5E9-B530-6F67-BDC29E0BAE7E}"/>
              </a:ext>
            </a:extLst>
          </p:cNvPr>
          <p:cNvGrpSpPr/>
          <p:nvPr/>
        </p:nvGrpSpPr>
        <p:grpSpPr>
          <a:xfrm>
            <a:off x="4657874" y="4844627"/>
            <a:ext cx="946099" cy="614597"/>
            <a:chOff x="4268135" y="5396459"/>
            <a:chExt cx="655522" cy="61459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xmlns="" id="{81E48C79-2421-986A-D964-5DB965BCD157}"/>
                </a:ext>
              </a:extLst>
            </p:cNvPr>
            <p:cNvCxnSpPr/>
            <p:nvPr/>
          </p:nvCxnSpPr>
          <p:spPr>
            <a:xfrm>
              <a:off x="4268135" y="5396459"/>
              <a:ext cx="0" cy="61459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xmlns="" id="{E781067B-9FD9-0A3A-771B-6E17DCA10ADD}"/>
                </a:ext>
              </a:extLst>
            </p:cNvPr>
            <p:cNvCxnSpPr/>
            <p:nvPr/>
          </p:nvCxnSpPr>
          <p:spPr>
            <a:xfrm>
              <a:off x="4272898" y="5408089"/>
              <a:ext cx="6507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xmlns="" id="{84815DA1-D24F-F389-B5D5-F6338E8A1E2D}"/>
              </a:ext>
            </a:extLst>
          </p:cNvPr>
          <p:cNvGrpSpPr/>
          <p:nvPr/>
        </p:nvGrpSpPr>
        <p:grpSpPr>
          <a:xfrm>
            <a:off x="10367824" y="1291526"/>
            <a:ext cx="1038510" cy="614597"/>
            <a:chOff x="4268135" y="5396459"/>
            <a:chExt cx="655522" cy="614597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1D2C717F-BD59-695A-1802-702CBFA0CDB8}"/>
                </a:ext>
              </a:extLst>
            </p:cNvPr>
            <p:cNvCxnSpPr/>
            <p:nvPr/>
          </p:nvCxnSpPr>
          <p:spPr>
            <a:xfrm>
              <a:off x="4268135" y="5396459"/>
              <a:ext cx="0" cy="61459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xmlns="" id="{2B22E758-1AF6-76BC-7C1A-80C4CB980096}"/>
                </a:ext>
              </a:extLst>
            </p:cNvPr>
            <p:cNvCxnSpPr/>
            <p:nvPr/>
          </p:nvCxnSpPr>
          <p:spPr>
            <a:xfrm>
              <a:off x="4272898" y="5408089"/>
              <a:ext cx="6507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9D928D93-885D-115F-6CE7-916090D42578}"/>
              </a:ext>
            </a:extLst>
          </p:cNvPr>
          <p:cNvGrpSpPr/>
          <p:nvPr/>
        </p:nvGrpSpPr>
        <p:grpSpPr>
          <a:xfrm>
            <a:off x="9423944" y="1878595"/>
            <a:ext cx="951424" cy="614597"/>
            <a:chOff x="4268135" y="5396459"/>
            <a:chExt cx="655522" cy="614597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xmlns="" id="{AB411826-15EB-376C-7296-A599C5D91C77}"/>
                </a:ext>
              </a:extLst>
            </p:cNvPr>
            <p:cNvCxnSpPr/>
            <p:nvPr/>
          </p:nvCxnSpPr>
          <p:spPr>
            <a:xfrm>
              <a:off x="4268135" y="5396459"/>
              <a:ext cx="0" cy="61459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xmlns="" id="{343D5F20-38F2-4158-E9EA-15F8E7234E2C}"/>
                </a:ext>
              </a:extLst>
            </p:cNvPr>
            <p:cNvCxnSpPr/>
            <p:nvPr/>
          </p:nvCxnSpPr>
          <p:spPr>
            <a:xfrm>
              <a:off x="4272898" y="5408089"/>
              <a:ext cx="6507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xmlns="" id="{6E73DD60-DF37-C3C5-F332-860682F7C274}"/>
              </a:ext>
            </a:extLst>
          </p:cNvPr>
          <p:cNvGrpSpPr/>
          <p:nvPr/>
        </p:nvGrpSpPr>
        <p:grpSpPr>
          <a:xfrm>
            <a:off x="8460402" y="2474666"/>
            <a:ext cx="978867" cy="614597"/>
            <a:chOff x="4268135" y="5396459"/>
            <a:chExt cx="655522" cy="614597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xmlns="" id="{608ABA83-CA8A-71F0-82A2-8C36C56796DA}"/>
                </a:ext>
              </a:extLst>
            </p:cNvPr>
            <p:cNvCxnSpPr/>
            <p:nvPr/>
          </p:nvCxnSpPr>
          <p:spPr>
            <a:xfrm>
              <a:off x="4268135" y="5396459"/>
              <a:ext cx="0" cy="61459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xmlns="" id="{41B029DC-1B75-2F87-734E-8AA9ABB57BAA}"/>
                </a:ext>
              </a:extLst>
            </p:cNvPr>
            <p:cNvCxnSpPr/>
            <p:nvPr/>
          </p:nvCxnSpPr>
          <p:spPr>
            <a:xfrm>
              <a:off x="4272898" y="5408089"/>
              <a:ext cx="6507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D8822329-0319-14C5-C8AD-FB5B516BB509}"/>
              </a:ext>
            </a:extLst>
          </p:cNvPr>
          <p:cNvGrpSpPr/>
          <p:nvPr/>
        </p:nvGrpSpPr>
        <p:grpSpPr>
          <a:xfrm>
            <a:off x="7531339" y="3063452"/>
            <a:ext cx="929063" cy="614597"/>
            <a:chOff x="4268135" y="5396459"/>
            <a:chExt cx="655522" cy="614597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xmlns="" id="{A61B40A8-461C-9F1F-7A41-EF2F095C351E}"/>
                </a:ext>
              </a:extLst>
            </p:cNvPr>
            <p:cNvCxnSpPr/>
            <p:nvPr/>
          </p:nvCxnSpPr>
          <p:spPr>
            <a:xfrm>
              <a:off x="4268135" y="5396459"/>
              <a:ext cx="0" cy="61459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xmlns="" id="{41CDD281-3961-8C78-D19A-562AA2D3A2E6}"/>
                </a:ext>
              </a:extLst>
            </p:cNvPr>
            <p:cNvCxnSpPr/>
            <p:nvPr/>
          </p:nvCxnSpPr>
          <p:spPr>
            <a:xfrm>
              <a:off x="4272898" y="5408089"/>
              <a:ext cx="6507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CA2991A6-68E9-E6FB-605C-408BF8522019}"/>
              </a:ext>
            </a:extLst>
          </p:cNvPr>
          <p:cNvGrpSpPr/>
          <p:nvPr/>
        </p:nvGrpSpPr>
        <p:grpSpPr>
          <a:xfrm>
            <a:off x="6566465" y="3668289"/>
            <a:ext cx="979703" cy="614597"/>
            <a:chOff x="4268135" y="5396459"/>
            <a:chExt cx="655522" cy="61459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xmlns="" id="{65F1C07C-BF5A-0397-ABCD-BA29AC40632B}"/>
                </a:ext>
              </a:extLst>
            </p:cNvPr>
            <p:cNvCxnSpPr/>
            <p:nvPr/>
          </p:nvCxnSpPr>
          <p:spPr>
            <a:xfrm>
              <a:off x="4268135" y="5396459"/>
              <a:ext cx="0" cy="61459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xmlns="" id="{0E4A2B17-4DD9-DD6F-124F-B4D43356E126}"/>
                </a:ext>
              </a:extLst>
            </p:cNvPr>
            <p:cNvCxnSpPr/>
            <p:nvPr/>
          </p:nvCxnSpPr>
          <p:spPr>
            <a:xfrm>
              <a:off x="4272898" y="5408089"/>
              <a:ext cx="6507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xmlns="" id="{F00AE9D0-C55B-878C-19DB-EBF632299E99}"/>
              </a:ext>
            </a:extLst>
          </p:cNvPr>
          <p:cNvGrpSpPr/>
          <p:nvPr/>
        </p:nvGrpSpPr>
        <p:grpSpPr>
          <a:xfrm>
            <a:off x="5603973" y="4256458"/>
            <a:ext cx="962491" cy="614597"/>
            <a:chOff x="4268135" y="5396459"/>
            <a:chExt cx="655522" cy="614597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xmlns="" id="{05115061-B674-13D9-D950-9571549E751E}"/>
                </a:ext>
              </a:extLst>
            </p:cNvPr>
            <p:cNvCxnSpPr/>
            <p:nvPr/>
          </p:nvCxnSpPr>
          <p:spPr>
            <a:xfrm>
              <a:off x="4268135" y="5396459"/>
              <a:ext cx="0" cy="61459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xmlns="" id="{0C8A51E8-6EB7-95BC-C657-BD85B163073A}"/>
                </a:ext>
              </a:extLst>
            </p:cNvPr>
            <p:cNvCxnSpPr/>
            <p:nvPr/>
          </p:nvCxnSpPr>
          <p:spPr>
            <a:xfrm>
              <a:off x="4272898" y="5408089"/>
              <a:ext cx="6507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FE912FF7-FF4C-8792-B153-C4AECC869FD5}"/>
              </a:ext>
            </a:extLst>
          </p:cNvPr>
          <p:cNvSpPr txBox="1"/>
          <p:nvPr/>
        </p:nvSpPr>
        <p:spPr>
          <a:xfrm>
            <a:off x="1226069" y="3720520"/>
            <a:ext cx="2561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effectLst>
                  <a:glow rad="139700">
                    <a:srgbClr val="FF0000">
                      <a:alpha val="40000"/>
                    </a:srgbClr>
                  </a:glow>
                </a:effectLst>
                <a:latin typeface="Amasis MT Pro Black" panose="02040A04050005020304" pitchFamily="18" charset="0"/>
              </a:rPr>
              <a:t>Broken </a:t>
            </a:r>
          </a:p>
          <a:p>
            <a:pPr algn="just"/>
            <a:r>
              <a:rPr lang="en-US" sz="2400" b="1" dirty="0">
                <a:effectLst>
                  <a:glow rad="139700">
                    <a:srgbClr val="FF0000">
                      <a:alpha val="40000"/>
                    </a:srgbClr>
                  </a:glow>
                </a:effectLst>
                <a:latin typeface="Amasis MT Pro Black" panose="02040A04050005020304" pitchFamily="18" charset="0"/>
              </a:rPr>
              <a:t> Covenantal</a:t>
            </a:r>
          </a:p>
          <a:p>
            <a:pPr algn="just"/>
            <a:r>
              <a:rPr lang="en-US" sz="2400" b="1" dirty="0">
                <a:effectLst>
                  <a:glow rad="139700">
                    <a:srgbClr val="FF0000">
                      <a:alpha val="40000"/>
                    </a:srgbClr>
                  </a:glow>
                </a:effectLst>
                <a:latin typeface="Amasis MT Pro Black" panose="02040A04050005020304" pitchFamily="18" charset="0"/>
              </a:rPr>
              <a:t>  Relationship</a:t>
            </a:r>
            <a:r>
              <a:rPr lang="en-US" dirty="0">
                <a:effectLst>
                  <a:glow rad="139700">
                    <a:srgbClr val="FF0000">
                      <a:alpha val="40000"/>
                    </a:srgbClr>
                  </a:glow>
                </a:effectLst>
              </a:rPr>
              <a:t> 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xmlns="" id="{4155905F-3F39-8034-F807-A72646709909}"/>
              </a:ext>
            </a:extLst>
          </p:cNvPr>
          <p:cNvGrpSpPr/>
          <p:nvPr/>
        </p:nvGrpSpPr>
        <p:grpSpPr>
          <a:xfrm>
            <a:off x="2470102" y="3030449"/>
            <a:ext cx="424809" cy="829509"/>
            <a:chOff x="1882176" y="2493496"/>
            <a:chExt cx="424809" cy="829509"/>
          </a:xfrm>
        </p:grpSpPr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xmlns="" id="{8C2A5C8D-2799-CCA3-FA88-3BBFBCC476F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90749" y="2493496"/>
              <a:ext cx="116236" cy="3502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xmlns="" id="{7E9D1E52-BB63-B7E3-023E-8CEE2E011B5F}"/>
                </a:ext>
              </a:extLst>
            </p:cNvPr>
            <p:cNvCxnSpPr/>
            <p:nvPr/>
          </p:nvCxnSpPr>
          <p:spPr>
            <a:xfrm flipH="1" flipV="1">
              <a:off x="2133600" y="2637521"/>
              <a:ext cx="57150" cy="19378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xmlns="" id="{8F2B6824-7B6D-ED9E-143A-48AEE5FF58A1}"/>
                </a:ext>
              </a:extLst>
            </p:cNvPr>
            <p:cNvCxnSpPr/>
            <p:nvPr/>
          </p:nvCxnSpPr>
          <p:spPr>
            <a:xfrm flipH="1">
              <a:off x="2015394" y="2649572"/>
              <a:ext cx="118206" cy="35669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xmlns="" id="{0330098B-B079-39FE-35F5-E66420EC95D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986816" y="2854866"/>
              <a:ext cx="30549" cy="15558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xmlns="" id="{260E5066-72DC-D69B-161C-F7A05D69EF1E}"/>
                </a:ext>
              </a:extLst>
            </p:cNvPr>
            <p:cNvCxnSpPr/>
            <p:nvPr/>
          </p:nvCxnSpPr>
          <p:spPr>
            <a:xfrm flipH="1">
              <a:off x="1882176" y="2860125"/>
              <a:ext cx="105628" cy="46288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xmlns="" id="{08C4C475-D879-BBFE-1EEB-7902B26541B4}"/>
              </a:ext>
            </a:extLst>
          </p:cNvPr>
          <p:cNvGrpSpPr/>
          <p:nvPr/>
        </p:nvGrpSpPr>
        <p:grpSpPr>
          <a:xfrm rot="1295068">
            <a:off x="2607775" y="3493066"/>
            <a:ext cx="429180" cy="722246"/>
            <a:chOff x="2088300" y="3018316"/>
            <a:chExt cx="429180" cy="722246"/>
          </a:xfrm>
        </p:grpSpPr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xmlns="" id="{77991DD8-E299-0D00-A2D7-26C65CCED7C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01244" y="3018316"/>
              <a:ext cx="116236" cy="3502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xmlns="" id="{183EA397-3877-1F3A-66E2-21A39D4A29EC}"/>
                </a:ext>
              </a:extLst>
            </p:cNvPr>
            <p:cNvCxnSpPr/>
            <p:nvPr/>
          </p:nvCxnSpPr>
          <p:spPr>
            <a:xfrm flipH="1" flipV="1">
              <a:off x="2344095" y="3162341"/>
              <a:ext cx="57150" cy="19378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xmlns="" id="{E82AADE8-5D8E-3F74-A825-4030E3899C9C}"/>
                </a:ext>
              </a:extLst>
            </p:cNvPr>
            <p:cNvCxnSpPr/>
            <p:nvPr/>
          </p:nvCxnSpPr>
          <p:spPr>
            <a:xfrm flipH="1">
              <a:off x="2225889" y="3174392"/>
              <a:ext cx="118206" cy="35669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xmlns="" id="{3E7D108D-B5E4-1705-E485-2830E9DCD43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97311" y="3379686"/>
              <a:ext cx="30549" cy="15558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xmlns="" id="{DADCE37C-374D-DC36-350E-6BCBA203D5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88300" y="3384945"/>
              <a:ext cx="109999" cy="35561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TextBox 83">
            <a:extLst>
              <a:ext uri="{FF2B5EF4-FFF2-40B4-BE49-F238E27FC236}">
                <a16:creationId xmlns:a16="http://schemas.microsoft.com/office/drawing/2014/main" xmlns="" id="{0A3D7EB6-A0D8-9966-A96D-9037FF713374}"/>
              </a:ext>
            </a:extLst>
          </p:cNvPr>
          <p:cNvSpPr txBox="1"/>
          <p:nvPr/>
        </p:nvSpPr>
        <p:spPr>
          <a:xfrm>
            <a:off x="4754609" y="4943562"/>
            <a:ext cx="1397872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masis MT Pro Black" panose="02040A04050005020304" pitchFamily="18" charset="0"/>
              </a:rPr>
              <a:t>Adamic  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xmlns="" id="{8098CB36-2558-732F-1330-EF071E2A22D3}"/>
              </a:ext>
            </a:extLst>
          </p:cNvPr>
          <p:cNvSpPr txBox="1"/>
          <p:nvPr/>
        </p:nvSpPr>
        <p:spPr>
          <a:xfrm>
            <a:off x="683790" y="1355957"/>
            <a:ext cx="1283074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masis MT Pro Black" panose="02040A04050005020304" pitchFamily="18" charset="0"/>
              </a:rPr>
              <a:t>Edenic  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xmlns="" id="{BF91BC2C-14B3-B703-15F2-07D22D9604FB}"/>
              </a:ext>
            </a:extLst>
          </p:cNvPr>
          <p:cNvSpPr txBox="1"/>
          <p:nvPr/>
        </p:nvSpPr>
        <p:spPr>
          <a:xfrm>
            <a:off x="505776" y="851023"/>
            <a:ext cx="1658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masis MT Pro Black" panose="02040A04050005020304" pitchFamily="18" charset="0"/>
              </a:rPr>
              <a:t>Mankind  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xmlns="" id="{D915BC87-EA86-DD3D-0A54-C65D57FC1961}"/>
              </a:ext>
            </a:extLst>
          </p:cNvPr>
          <p:cNvSpPr txBox="1"/>
          <p:nvPr/>
        </p:nvSpPr>
        <p:spPr>
          <a:xfrm>
            <a:off x="6651656" y="3761522"/>
            <a:ext cx="1867245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masis MT Pro Black" panose="02040A04050005020304" pitchFamily="18" charset="0"/>
              </a:rPr>
              <a:t>Abrahamic  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xmlns="" id="{9A37AC95-D1DB-DFE8-7087-3FDE5204A589}"/>
              </a:ext>
            </a:extLst>
          </p:cNvPr>
          <p:cNvSpPr txBox="1"/>
          <p:nvPr/>
        </p:nvSpPr>
        <p:spPr>
          <a:xfrm>
            <a:off x="5701637" y="4354847"/>
            <a:ext cx="1397872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masis MT Pro Black" panose="02040A04050005020304" pitchFamily="18" charset="0"/>
              </a:rPr>
              <a:t>Noahic  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xmlns="" id="{1422B316-3451-598A-2C5C-7E4AB76D74FE}"/>
              </a:ext>
            </a:extLst>
          </p:cNvPr>
          <p:cNvSpPr txBox="1"/>
          <p:nvPr/>
        </p:nvSpPr>
        <p:spPr>
          <a:xfrm>
            <a:off x="9514292" y="1973781"/>
            <a:ext cx="1397872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masis MT Pro Black" panose="02040A04050005020304" pitchFamily="18" charset="0"/>
              </a:rPr>
              <a:t>Davidic  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xmlns="" id="{5C127A87-29E2-8B1A-53E2-FB85204940B3}"/>
              </a:ext>
            </a:extLst>
          </p:cNvPr>
          <p:cNvSpPr txBox="1"/>
          <p:nvPr/>
        </p:nvSpPr>
        <p:spPr>
          <a:xfrm>
            <a:off x="7611568" y="3167052"/>
            <a:ext cx="1397872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masis MT Pro Black" panose="02040A04050005020304" pitchFamily="18" charset="0"/>
              </a:rPr>
              <a:t>Mosaic  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xmlns="" id="{07505CF7-1F16-42EB-3DC9-E14F9B142556}"/>
              </a:ext>
            </a:extLst>
          </p:cNvPr>
          <p:cNvSpPr txBox="1"/>
          <p:nvPr/>
        </p:nvSpPr>
        <p:spPr>
          <a:xfrm>
            <a:off x="8546355" y="2576056"/>
            <a:ext cx="2009814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masis MT Pro Black" panose="02040A04050005020304" pitchFamily="18" charset="0"/>
              </a:rPr>
              <a:t>Palestinian  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xmlns="" id="{3FBBC147-6D29-6B85-D38B-B46AB075D7C0}"/>
              </a:ext>
            </a:extLst>
          </p:cNvPr>
          <p:cNvSpPr txBox="1"/>
          <p:nvPr/>
        </p:nvSpPr>
        <p:spPr>
          <a:xfrm>
            <a:off x="8880604" y="850007"/>
            <a:ext cx="23252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masis MT Pro Black" panose="02040A04050005020304" pitchFamily="18" charset="0"/>
              </a:rPr>
              <a:t>New Creation</a:t>
            </a:r>
          </a:p>
          <a:p>
            <a:r>
              <a:rPr lang="en-US" sz="2400" b="1" dirty="0">
                <a:latin typeface="Amasis MT Pro Black" panose="02040A04050005020304" pitchFamily="18" charset="0"/>
              </a:rPr>
              <a:t>in Christ</a:t>
            </a:r>
          </a:p>
        </p:txBody>
      </p:sp>
      <p:grpSp>
        <p:nvGrpSpPr>
          <p:cNvPr id="123" name="Group 122">
            <a:extLst>
              <a:ext uri="{FF2B5EF4-FFF2-40B4-BE49-F238E27FC236}">
                <a16:creationId xmlns:a16="http://schemas.microsoft.com/office/drawing/2014/main" xmlns="" id="{0C9C753D-20A8-4B5E-A086-1A98E946095E}"/>
              </a:ext>
            </a:extLst>
          </p:cNvPr>
          <p:cNvGrpSpPr/>
          <p:nvPr/>
        </p:nvGrpSpPr>
        <p:grpSpPr>
          <a:xfrm rot="21289873">
            <a:off x="3416900" y="3364594"/>
            <a:ext cx="926719" cy="1915535"/>
            <a:chOff x="2808099" y="2368822"/>
            <a:chExt cx="926719" cy="1915535"/>
          </a:xfrm>
        </p:grpSpPr>
        <p:pic>
          <p:nvPicPr>
            <p:cNvPr id="100" name="Graphic 99" descr="Arrow Right with solid fill">
              <a:extLst>
                <a:ext uri="{FF2B5EF4-FFF2-40B4-BE49-F238E27FC236}">
                  <a16:creationId xmlns:a16="http://schemas.microsoft.com/office/drawing/2014/main" xmlns="" id="{FA22ABC6-AC47-22E8-7586-B387A4180D8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rot="4196860">
              <a:off x="3112471" y="3662009"/>
              <a:ext cx="529088" cy="715607"/>
            </a:xfrm>
            <a:prstGeom prst="rect">
              <a:avLst/>
            </a:prstGeom>
          </p:spPr>
        </p:pic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xmlns="" id="{C624191F-4E5B-1689-8A3F-5DC5DE5A14F3}"/>
                </a:ext>
              </a:extLst>
            </p:cNvPr>
            <p:cNvSpPr txBox="1"/>
            <p:nvPr/>
          </p:nvSpPr>
          <p:spPr>
            <a:xfrm rot="4165920">
              <a:off x="2282338" y="2894583"/>
              <a:ext cx="15131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Amasis MT Pro Black" panose="02040A04050005020304" pitchFamily="18" charset="0"/>
                </a:rPr>
                <a:t>The Fall  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D55B1F9-0833-8EB6-4510-B3A93D178B11}"/>
              </a:ext>
            </a:extLst>
          </p:cNvPr>
          <p:cNvSpPr/>
          <p:nvPr/>
        </p:nvSpPr>
        <p:spPr>
          <a:xfrm>
            <a:off x="146198" y="87732"/>
            <a:ext cx="11913344" cy="66728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                  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xmlns="" id="{C158E972-E6E2-8C75-8E8E-B3583BEB357D}"/>
              </a:ext>
            </a:extLst>
          </p:cNvPr>
          <p:cNvSpPr txBox="1"/>
          <p:nvPr/>
        </p:nvSpPr>
        <p:spPr>
          <a:xfrm>
            <a:off x="302846" y="5422273"/>
            <a:ext cx="3554679" cy="8002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300" b="1" dirty="0">
                <a:latin typeface="Amasis MT Pro Black" panose="02040A04050005020304" pitchFamily="18" charset="0"/>
              </a:rPr>
              <a:t>Covenant of Creation</a:t>
            </a:r>
          </a:p>
          <a:p>
            <a:pPr algn="ctr"/>
            <a:r>
              <a:rPr lang="en-US" sz="2300" b="1" dirty="0">
                <a:latin typeface="Amasis MT Pro Black" panose="02040A04050005020304" pitchFamily="18" charset="0"/>
              </a:rPr>
              <a:t>Before Sin              </a:t>
            </a:r>
          </a:p>
        </p:txBody>
      </p:sp>
      <p:pic>
        <p:nvPicPr>
          <p:cNvPr id="101" name="Graphic 100" descr="Arrow Right with solid fill">
            <a:extLst>
              <a:ext uri="{FF2B5EF4-FFF2-40B4-BE49-F238E27FC236}">
                <a16:creationId xmlns:a16="http://schemas.microsoft.com/office/drawing/2014/main" xmlns="" id="{A1414AE8-C94E-BC9F-AB68-5F7173EC1D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8956898" y="5660305"/>
            <a:ext cx="2449435" cy="698342"/>
          </a:xfrm>
          <a:prstGeom prst="rect">
            <a:avLst/>
          </a:prstGeom>
        </p:spPr>
      </p:pic>
      <p:sp>
        <p:nvSpPr>
          <p:cNvPr id="119" name="TextBox 118">
            <a:extLst>
              <a:ext uri="{FF2B5EF4-FFF2-40B4-BE49-F238E27FC236}">
                <a16:creationId xmlns:a16="http://schemas.microsoft.com/office/drawing/2014/main" xmlns="" id="{805A810C-8593-19CB-9A71-9A235BCD2088}"/>
              </a:ext>
            </a:extLst>
          </p:cNvPr>
          <p:cNvSpPr txBox="1"/>
          <p:nvPr/>
        </p:nvSpPr>
        <p:spPr>
          <a:xfrm>
            <a:off x="5577480" y="5430411"/>
            <a:ext cx="5201794" cy="8002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300" b="1" dirty="0">
                <a:latin typeface="Amasis MT Pro Black" panose="02040A04050005020304" pitchFamily="18" charset="0"/>
              </a:rPr>
              <a:t>7 Covenants of Redemption</a:t>
            </a:r>
          </a:p>
          <a:p>
            <a:pPr algn="ctr"/>
            <a:r>
              <a:rPr lang="en-US" sz="2300" b="1" dirty="0">
                <a:latin typeface="Amasis MT Pro Black" panose="02040A04050005020304" pitchFamily="18" charset="0"/>
              </a:rPr>
              <a:t>After Sin              </a:t>
            </a:r>
          </a:p>
        </p:txBody>
      </p:sp>
      <p:pic>
        <p:nvPicPr>
          <p:cNvPr id="137" name="Graphic 136" descr="Arrow Right with solid fill">
            <a:extLst>
              <a:ext uri="{FF2B5EF4-FFF2-40B4-BE49-F238E27FC236}">
                <a16:creationId xmlns:a16="http://schemas.microsoft.com/office/drawing/2014/main" xmlns="" id="{394CB52A-37E6-94E5-0C2F-5D46276CB4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10800000">
            <a:off x="4694872" y="5666675"/>
            <a:ext cx="2650307" cy="698342"/>
          </a:xfrm>
          <a:prstGeom prst="rect">
            <a:avLst/>
          </a:prstGeom>
        </p:spPr>
      </p:pic>
      <p:pic>
        <p:nvPicPr>
          <p:cNvPr id="138" name="Graphic 137" descr="Arrow Right with solid fill">
            <a:extLst>
              <a:ext uri="{FF2B5EF4-FFF2-40B4-BE49-F238E27FC236}">
                <a16:creationId xmlns:a16="http://schemas.microsoft.com/office/drawing/2014/main" xmlns="" id="{76362CCC-A2C0-F1A9-372D-E8D082CA6D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10800000">
            <a:off x="505776" y="5657806"/>
            <a:ext cx="744156" cy="698342"/>
          </a:xfrm>
          <a:prstGeom prst="rect">
            <a:avLst/>
          </a:prstGeom>
        </p:spPr>
      </p:pic>
      <p:pic>
        <p:nvPicPr>
          <p:cNvPr id="139" name="Graphic 138" descr="Arrow Right with solid fill">
            <a:extLst>
              <a:ext uri="{FF2B5EF4-FFF2-40B4-BE49-F238E27FC236}">
                <a16:creationId xmlns:a16="http://schemas.microsoft.com/office/drawing/2014/main" xmlns="" id="{4FD8A474-6EA3-FA20-C249-A17821D5E6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969888" y="5647066"/>
            <a:ext cx="724932" cy="698342"/>
          </a:xfrm>
          <a:prstGeom prst="rect">
            <a:avLst/>
          </a:prstGeom>
        </p:spPr>
      </p:pic>
      <p:sp>
        <p:nvSpPr>
          <p:cNvPr id="15" name="Arrow: U-Turn 14">
            <a:extLst>
              <a:ext uri="{FF2B5EF4-FFF2-40B4-BE49-F238E27FC236}">
                <a16:creationId xmlns:a16="http://schemas.microsoft.com/office/drawing/2014/main" xmlns="" id="{DCDB2E9E-2ACA-C977-9457-9F7695B79959}"/>
              </a:ext>
            </a:extLst>
          </p:cNvPr>
          <p:cNvSpPr/>
          <p:nvPr/>
        </p:nvSpPr>
        <p:spPr>
          <a:xfrm rot="16200000" flipV="1">
            <a:off x="10987082" y="1326038"/>
            <a:ext cx="852536" cy="1002372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54063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EC302D8-FC64-1120-9D6C-D9BB85A2E2D8}"/>
              </a:ext>
            </a:extLst>
          </p:cNvPr>
          <p:cNvSpPr txBox="1"/>
          <p:nvPr/>
        </p:nvSpPr>
        <p:spPr>
          <a:xfrm>
            <a:off x="171205" y="112018"/>
            <a:ext cx="11899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tx2">
                    <a:lumMod val="75000"/>
                    <a:lumOff val="25000"/>
                  </a:schemeClr>
                </a:solidFill>
                <a:latin typeface="Georgia Pro Black" panose="020F0502020204030204" pitchFamily="18" charset="0"/>
              </a:rPr>
              <a:t>How </a:t>
            </a:r>
            <a:r>
              <a:rPr lang="en-US" sz="4000" dirty="0">
                <a:solidFill>
                  <a:schemeClr val="tx2">
                    <a:lumMod val="75000"/>
                    <a:lumOff val="25000"/>
                  </a:schemeClr>
                </a:solidFill>
                <a:latin typeface="Georgia Pro Black" panose="020F0502020204030204" pitchFamily="18" charset="0"/>
              </a:rPr>
              <a:t>are “THE COVENANTS” </a:t>
            </a:r>
            <a:r>
              <a:rPr lang="en-US" sz="3600" dirty="0">
                <a:solidFill>
                  <a:schemeClr val="tx2">
                    <a:lumMod val="75000"/>
                    <a:lumOff val="25000"/>
                  </a:schemeClr>
                </a:solidFill>
                <a:latin typeface="Georgia Pro Black" panose="020F0502020204030204" pitchFamily="18" charset="0"/>
              </a:rPr>
              <a:t>Inter-related</a:t>
            </a:r>
            <a:r>
              <a:rPr lang="en-US" sz="4000" dirty="0">
                <a:solidFill>
                  <a:schemeClr val="tx2">
                    <a:lumMod val="75000"/>
                    <a:lumOff val="25000"/>
                  </a:schemeClr>
                </a:solidFill>
                <a:latin typeface="Georgia Pro Black" panose="020F0502020204030204" pitchFamily="18" charset="0"/>
              </a:rPr>
              <a:t>         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2804E67-8EFD-A26F-583F-027A6ECB5D84}"/>
              </a:ext>
            </a:extLst>
          </p:cNvPr>
          <p:cNvSpPr txBox="1"/>
          <p:nvPr/>
        </p:nvSpPr>
        <p:spPr>
          <a:xfrm>
            <a:off x="1514845" y="6180548"/>
            <a:ext cx="9162309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masis MT Pro Black" panose="02040A04050005020304" pitchFamily="18" charset="0"/>
              </a:rPr>
              <a:t>The </a:t>
            </a:r>
            <a:r>
              <a:rPr lang="en-US" sz="2800" dirty="0">
                <a:latin typeface="Amasis MT Pro Black" panose="02040A04050005020304" pitchFamily="18" charset="0"/>
              </a:rPr>
              <a:t>Everlasting Covenant </a:t>
            </a:r>
            <a:r>
              <a:rPr lang="en-US" sz="2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masis MT Pro Black" panose="02040A04050005020304" pitchFamily="18" charset="0"/>
              </a:rPr>
              <a:t>incorporates all the above              </a:t>
            </a:r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xmlns="" id="{8229BFE2-1A26-42E8-F9B8-C20156B24B6E}"/>
              </a:ext>
            </a:extLst>
          </p:cNvPr>
          <p:cNvSpPr/>
          <p:nvPr/>
        </p:nvSpPr>
        <p:spPr>
          <a:xfrm rot="16200000">
            <a:off x="428332" y="3214743"/>
            <a:ext cx="978408" cy="484632"/>
          </a:xfrm>
          <a:prstGeom prst="leftArrow">
            <a:avLst>
              <a:gd name="adj1" fmla="val 36988"/>
              <a:gd name="adj2" fmla="val 5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xmlns="" id="{B2A82A5A-1D58-6318-7207-1F002DEDF53E}"/>
              </a:ext>
            </a:extLst>
          </p:cNvPr>
          <p:cNvSpPr/>
          <p:nvPr/>
        </p:nvSpPr>
        <p:spPr>
          <a:xfrm rot="10800000">
            <a:off x="2745785" y="4954778"/>
            <a:ext cx="978408" cy="484632"/>
          </a:xfrm>
          <a:prstGeom prst="leftArrow">
            <a:avLst>
              <a:gd name="adj1" fmla="val 36988"/>
              <a:gd name="adj2" fmla="val 5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Left 7">
            <a:extLst>
              <a:ext uri="{FF2B5EF4-FFF2-40B4-BE49-F238E27FC236}">
                <a16:creationId xmlns:a16="http://schemas.microsoft.com/office/drawing/2014/main" xmlns="" id="{D47FB268-FBDD-7A60-4BAE-272C9F24D2C6}"/>
              </a:ext>
            </a:extLst>
          </p:cNvPr>
          <p:cNvSpPr/>
          <p:nvPr/>
        </p:nvSpPr>
        <p:spPr>
          <a:xfrm rot="16200000">
            <a:off x="428553" y="2159045"/>
            <a:ext cx="978408" cy="484632"/>
          </a:xfrm>
          <a:prstGeom prst="leftArrow">
            <a:avLst>
              <a:gd name="adj1" fmla="val 36988"/>
              <a:gd name="adj2" fmla="val 5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U-Turn 9">
            <a:extLst>
              <a:ext uri="{FF2B5EF4-FFF2-40B4-BE49-F238E27FC236}">
                <a16:creationId xmlns:a16="http://schemas.microsoft.com/office/drawing/2014/main" xmlns="" id="{EEAFC644-EA3B-328C-1C91-2B746C34ED9C}"/>
              </a:ext>
            </a:extLst>
          </p:cNvPr>
          <p:cNvSpPr/>
          <p:nvPr/>
        </p:nvSpPr>
        <p:spPr>
          <a:xfrm rot="16200000" flipV="1">
            <a:off x="6786230" y="3836148"/>
            <a:ext cx="825384" cy="209288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54063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11" name="Arrow: Bent-Up 10">
            <a:extLst>
              <a:ext uri="{FF2B5EF4-FFF2-40B4-BE49-F238E27FC236}">
                <a16:creationId xmlns:a16="http://schemas.microsoft.com/office/drawing/2014/main" xmlns="" id="{124008E4-A00C-55A6-EE90-4B3A9FE0EF9D}"/>
              </a:ext>
            </a:extLst>
          </p:cNvPr>
          <p:cNvSpPr/>
          <p:nvPr/>
        </p:nvSpPr>
        <p:spPr>
          <a:xfrm rot="16200000" flipH="1" flipV="1">
            <a:off x="1056186" y="3784055"/>
            <a:ext cx="1387684" cy="1840294"/>
          </a:xfrm>
          <a:prstGeom prst="bentUpArrow">
            <a:avLst>
              <a:gd name="adj1" fmla="val 12629"/>
              <a:gd name="adj2" fmla="val 13880"/>
              <a:gd name="adj3" fmla="val 22678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3" name="Arrow: Left 12">
            <a:extLst>
              <a:ext uri="{FF2B5EF4-FFF2-40B4-BE49-F238E27FC236}">
                <a16:creationId xmlns:a16="http://schemas.microsoft.com/office/drawing/2014/main" xmlns="" id="{C5622C2F-75C1-83D0-24B6-DFE25A13B9AD}"/>
              </a:ext>
            </a:extLst>
          </p:cNvPr>
          <p:cNvSpPr/>
          <p:nvPr/>
        </p:nvSpPr>
        <p:spPr>
          <a:xfrm rot="5400000">
            <a:off x="7584722" y="4225761"/>
            <a:ext cx="338660" cy="353826"/>
          </a:xfrm>
          <a:prstGeom prst="leftArrow">
            <a:avLst>
              <a:gd name="adj1" fmla="val 36988"/>
              <a:gd name="adj2" fmla="val 5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Bent-Up 16">
            <a:extLst>
              <a:ext uri="{FF2B5EF4-FFF2-40B4-BE49-F238E27FC236}">
                <a16:creationId xmlns:a16="http://schemas.microsoft.com/office/drawing/2014/main" xmlns="" id="{84E8F9FF-2E09-1232-050F-7212873CF19B}"/>
              </a:ext>
            </a:extLst>
          </p:cNvPr>
          <p:cNvSpPr/>
          <p:nvPr/>
        </p:nvSpPr>
        <p:spPr>
          <a:xfrm rot="10800000" flipH="1" flipV="1">
            <a:off x="8511979" y="2253492"/>
            <a:ext cx="3250614" cy="1840294"/>
          </a:xfrm>
          <a:prstGeom prst="bentUpArrow">
            <a:avLst>
              <a:gd name="adj1" fmla="val 12629"/>
              <a:gd name="adj2" fmla="val 13880"/>
              <a:gd name="adj3" fmla="val 22678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U-Turn 17">
            <a:extLst>
              <a:ext uri="{FF2B5EF4-FFF2-40B4-BE49-F238E27FC236}">
                <a16:creationId xmlns:a16="http://schemas.microsoft.com/office/drawing/2014/main" xmlns="" id="{04A3B5FE-4531-EF73-E26D-C9F3BD8E8335}"/>
              </a:ext>
            </a:extLst>
          </p:cNvPr>
          <p:cNvSpPr/>
          <p:nvPr/>
        </p:nvSpPr>
        <p:spPr>
          <a:xfrm rot="5400000" flipH="1">
            <a:off x="9675659" y="1937605"/>
            <a:ext cx="903769" cy="2236209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29151"/>
            </a:avLst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0A622F83-E7DD-76DB-007A-37E908EC403B}"/>
              </a:ext>
            </a:extLst>
          </p:cNvPr>
          <p:cNvSpPr txBox="1"/>
          <p:nvPr/>
        </p:nvSpPr>
        <p:spPr>
          <a:xfrm>
            <a:off x="231204" y="688892"/>
            <a:ext cx="9457320" cy="1031051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  <a:effectLst>
            <a:glow rad="228600">
              <a:schemeClr val="accent5">
                <a:lumMod val="60000"/>
                <a:lumOff val="40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800" dirty="0">
                <a:solidFill>
                  <a:schemeClr val="tx2">
                    <a:lumMod val="90000"/>
                    <a:lumOff val="10000"/>
                  </a:schemeClr>
                </a:solidFill>
                <a:latin typeface="Arial Black" panose="020B0A04020102020204" pitchFamily="34" charset="0"/>
              </a:rPr>
              <a:t>Abrahamic, Davidic &amp; New Covenant</a:t>
            </a:r>
          </a:p>
          <a:p>
            <a:pPr marL="2111375" indent="-2111375"/>
            <a:r>
              <a:rPr lang="en-US" sz="28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Davidic &amp; New – 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are actually part of the Abrahamic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E26A3EF5-63E7-5F18-E2B7-F45E5CC56940}"/>
              </a:ext>
            </a:extLst>
          </p:cNvPr>
          <p:cNvSpPr txBox="1"/>
          <p:nvPr/>
        </p:nvSpPr>
        <p:spPr>
          <a:xfrm>
            <a:off x="231204" y="1797007"/>
            <a:ext cx="6287525" cy="328808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  <a:effectLst>
            <a:glow rad="228600">
              <a:schemeClr val="accent5">
                <a:lumMod val="60000"/>
                <a:lumOff val="40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R="0">
              <a:spcAft>
                <a:spcPts val="600"/>
              </a:spcAft>
              <a:buNone/>
            </a:pPr>
            <a:r>
              <a:rPr lang="en-US" sz="28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Davidic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– </a:t>
            </a:r>
            <a:r>
              <a:rPr lang="en-US" sz="2800" b="1" u="sng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relates to the kings 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of the House of David / tribe of Judah</a:t>
            </a:r>
          </a:p>
          <a:p>
            <a:pPr marL="457200" marR="0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It </a:t>
            </a:r>
            <a:r>
              <a:rPr lang="en-US" sz="2800" b="1" u="sng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establishes the kings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as given in the Abrahamic </a:t>
            </a:r>
          </a:p>
          <a:p>
            <a:pPr marL="457200" marR="0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b="1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Consummating in the Lord Jesus Christ, the son of David who is King of kings and Lord of lords</a:t>
            </a:r>
            <a:endParaRPr lang="en-US" sz="28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7C9D4B2-707E-B79D-56E1-5220271D72C3}"/>
              </a:ext>
            </a:extLst>
          </p:cNvPr>
          <p:cNvSpPr txBox="1"/>
          <p:nvPr/>
        </p:nvSpPr>
        <p:spPr>
          <a:xfrm>
            <a:off x="231204" y="5162152"/>
            <a:ext cx="11683332" cy="1550553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  <a:effectLst>
            <a:glow rad="228600">
              <a:schemeClr val="accent5">
                <a:lumMod val="60000"/>
                <a:lumOff val="40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8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New</a:t>
            </a:r>
            <a:r>
              <a:rPr lang="en-US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- 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 </a:t>
            </a:r>
            <a:r>
              <a:rPr lang="en-US" sz="2800" b="1" u="sng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fulfillment of the Abrahamic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concerning his Seed blessing all the nations of the earth. </a:t>
            </a:r>
            <a:r>
              <a:rPr lang="en-US" sz="2800" b="1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(Both believing Israelites and Gentiles coming into salvation through the Lord </a:t>
            </a:r>
            <a:r>
              <a:rPr lang="en-US" sz="2800" b="1" kern="100">
                <a:effectLst/>
                <a:highlight>
                  <a:srgbClr val="FFFF00"/>
                </a:highligh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Jesus Christ)</a:t>
            </a:r>
            <a:endParaRPr lang="en-US" sz="2800" b="1" kern="100" dirty="0">
              <a:effectLst/>
              <a:highlight>
                <a:srgbClr val="FFFF00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4137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  <a:alpha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4BD23BE9-7790-66E0-7FD5-3DC4FB77C0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" name="Group 140">
            <a:extLst>
              <a:ext uri="{FF2B5EF4-FFF2-40B4-BE49-F238E27FC236}">
                <a16:creationId xmlns:a16="http://schemas.microsoft.com/office/drawing/2014/main" xmlns="" id="{5A459130-C449-63DE-00D6-72025389D93A}"/>
              </a:ext>
            </a:extLst>
          </p:cNvPr>
          <p:cNvGrpSpPr/>
          <p:nvPr/>
        </p:nvGrpSpPr>
        <p:grpSpPr>
          <a:xfrm>
            <a:off x="146198" y="87732"/>
            <a:ext cx="11913344" cy="6672832"/>
            <a:chOff x="146198" y="87732"/>
            <a:chExt cx="11913344" cy="6672832"/>
          </a:xfrm>
        </p:grpSpPr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xmlns="" id="{2A72C276-2DD1-8EC9-4AAC-20140D3B6B2C}"/>
                </a:ext>
              </a:extLst>
            </p:cNvPr>
            <p:cNvSpPr txBox="1"/>
            <p:nvPr/>
          </p:nvSpPr>
          <p:spPr>
            <a:xfrm>
              <a:off x="10459185" y="1386144"/>
              <a:ext cx="921056" cy="46166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New  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492BF5A7-D9C3-BF6C-55F6-819EF0B54903}"/>
                </a:ext>
              </a:extLst>
            </p:cNvPr>
            <p:cNvCxnSpPr>
              <a:cxnSpLocks/>
            </p:cNvCxnSpPr>
            <p:nvPr/>
          </p:nvCxnSpPr>
          <p:spPr>
            <a:xfrm>
              <a:off x="599607" y="1299577"/>
              <a:ext cx="146903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85385957-1DDD-C6B0-994D-A0CB556A2FBE}"/>
                </a:ext>
              </a:extLst>
            </p:cNvPr>
            <p:cNvCxnSpPr>
              <a:cxnSpLocks/>
            </p:cNvCxnSpPr>
            <p:nvPr/>
          </p:nvCxnSpPr>
          <p:spPr>
            <a:xfrm>
              <a:off x="2063019" y="1290051"/>
              <a:ext cx="835288" cy="17541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DF3461AD-B876-D614-7EC1-BD9963762CAC}"/>
                </a:ext>
              </a:extLst>
            </p:cNvPr>
            <p:cNvCxnSpPr>
              <a:cxnSpLocks/>
            </p:cNvCxnSpPr>
            <p:nvPr/>
          </p:nvCxnSpPr>
          <p:spPr>
            <a:xfrm>
              <a:off x="3156193" y="3583781"/>
              <a:ext cx="887768" cy="187068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xmlns="" id="{A371F932-9101-3984-AFAB-1CAE1EFFB6D2}"/>
                </a:ext>
              </a:extLst>
            </p:cNvPr>
            <p:cNvCxnSpPr>
              <a:cxnSpLocks/>
            </p:cNvCxnSpPr>
            <p:nvPr/>
          </p:nvCxnSpPr>
          <p:spPr>
            <a:xfrm>
              <a:off x="4031142" y="5449698"/>
              <a:ext cx="6362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xmlns="" id="{1DAD9250-F248-36BB-751D-2B894C9D3131}"/>
                </a:ext>
              </a:extLst>
            </p:cNvPr>
            <p:cNvGrpSpPr/>
            <p:nvPr/>
          </p:nvGrpSpPr>
          <p:grpSpPr>
            <a:xfrm>
              <a:off x="4657874" y="4844627"/>
              <a:ext cx="946099" cy="614597"/>
              <a:chOff x="4268135" y="5396459"/>
              <a:chExt cx="655522" cy="614597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xmlns="" id="{4A3307AA-D83E-C03F-7221-0EF48727FDAE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xmlns="" id="{0EE0879F-7B68-E637-6CBE-FDDDD65EA28E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xmlns="" id="{F5624FB2-E57F-91F2-FEC5-D0E430435A6E}"/>
                </a:ext>
              </a:extLst>
            </p:cNvPr>
            <p:cNvGrpSpPr/>
            <p:nvPr/>
          </p:nvGrpSpPr>
          <p:grpSpPr>
            <a:xfrm>
              <a:off x="10367824" y="1291526"/>
              <a:ext cx="1038510" cy="614597"/>
              <a:chOff x="4268135" y="5396459"/>
              <a:chExt cx="655522" cy="614597"/>
            </a:xfrm>
          </p:grpSpPr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xmlns="" id="{E4CD14F5-FBFE-21AA-8AF2-74E7100DF287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xmlns="" id="{B0CA5D83-1095-C67B-FB2D-4812EDDA13DD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xmlns="" id="{1E2F7393-A93F-624E-74E2-E5ABE14B29F0}"/>
                </a:ext>
              </a:extLst>
            </p:cNvPr>
            <p:cNvGrpSpPr/>
            <p:nvPr/>
          </p:nvGrpSpPr>
          <p:grpSpPr>
            <a:xfrm>
              <a:off x="9423944" y="1878595"/>
              <a:ext cx="951424" cy="614597"/>
              <a:chOff x="4268135" y="5396459"/>
              <a:chExt cx="655522" cy="614597"/>
            </a:xfrm>
          </p:grpSpPr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xmlns="" id="{1BD6A9E4-BC2A-EF26-C85E-3271B3BFCD15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xmlns="" id="{980DCF67-8C44-6FDD-6C12-189BD398DE47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xmlns="" id="{7CDC3BC2-16A5-AC45-6DD1-9E76626F693B}"/>
                </a:ext>
              </a:extLst>
            </p:cNvPr>
            <p:cNvGrpSpPr/>
            <p:nvPr/>
          </p:nvGrpSpPr>
          <p:grpSpPr>
            <a:xfrm>
              <a:off x="8460402" y="2474666"/>
              <a:ext cx="978867" cy="614597"/>
              <a:chOff x="4268135" y="5396459"/>
              <a:chExt cx="655522" cy="614597"/>
            </a:xfrm>
          </p:grpSpPr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xmlns="" id="{9E622A21-9797-3344-9AF9-1205714E1209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xmlns="" id="{07671007-8A7E-8A02-8B1A-B7BEC0A3D517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xmlns="" id="{8458E15A-2A0C-8285-22CB-C8862A26543D}"/>
                </a:ext>
              </a:extLst>
            </p:cNvPr>
            <p:cNvGrpSpPr/>
            <p:nvPr/>
          </p:nvGrpSpPr>
          <p:grpSpPr>
            <a:xfrm>
              <a:off x="7531339" y="3063452"/>
              <a:ext cx="929063" cy="614597"/>
              <a:chOff x="4268135" y="5396459"/>
              <a:chExt cx="655522" cy="614597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xmlns="" id="{F914DA3C-A6E6-79C7-4E19-0AC65C90E8FF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xmlns="" id="{2AB886AB-11F3-1D2C-27C2-AE884939758F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xmlns="" id="{523B97E7-0020-F090-DD1C-E0EC81C95A58}"/>
                </a:ext>
              </a:extLst>
            </p:cNvPr>
            <p:cNvGrpSpPr/>
            <p:nvPr/>
          </p:nvGrpSpPr>
          <p:grpSpPr>
            <a:xfrm>
              <a:off x="6566465" y="3668289"/>
              <a:ext cx="979703" cy="614597"/>
              <a:chOff x="4268135" y="5396459"/>
              <a:chExt cx="655522" cy="614597"/>
            </a:xfrm>
          </p:grpSpPr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xmlns="" id="{2156D24F-1C1B-C034-C984-E02ED2AA3A46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xmlns="" id="{1744230A-0743-05F7-E9C9-58D9023C2BF2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xmlns="" id="{91463697-97EE-AC6A-54A9-3629454A0492}"/>
                </a:ext>
              </a:extLst>
            </p:cNvPr>
            <p:cNvGrpSpPr/>
            <p:nvPr/>
          </p:nvGrpSpPr>
          <p:grpSpPr>
            <a:xfrm>
              <a:off x="5603973" y="4256458"/>
              <a:ext cx="962491" cy="614597"/>
              <a:chOff x="4268135" y="5396459"/>
              <a:chExt cx="655522" cy="614597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xmlns="" id="{9F7D1339-0A48-266C-3D9A-9AFFA8DEC821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xmlns="" id="{227AAFC3-4355-D7E1-656A-2DA68D5B9EBC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5A703922-EA24-1CC8-0227-7A7D1DF660D5}"/>
                </a:ext>
              </a:extLst>
            </p:cNvPr>
            <p:cNvSpPr txBox="1"/>
            <p:nvPr/>
          </p:nvSpPr>
          <p:spPr>
            <a:xfrm>
              <a:off x="1226069" y="3720520"/>
              <a:ext cx="256189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Broken </a:t>
              </a:r>
            </a:p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 Covenantal</a:t>
              </a:r>
            </a:p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  Relationship</a:t>
              </a:r>
              <a:r>
                <a:rPr lang="en-US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</a:rPr>
                <a:t> </a:t>
              </a:r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xmlns="" id="{A6822C3F-B476-1407-5B74-E8864E4C30C2}"/>
                </a:ext>
              </a:extLst>
            </p:cNvPr>
            <p:cNvGrpSpPr/>
            <p:nvPr/>
          </p:nvGrpSpPr>
          <p:grpSpPr>
            <a:xfrm>
              <a:off x="2470102" y="3030449"/>
              <a:ext cx="424809" cy="829509"/>
              <a:chOff x="1882176" y="2493496"/>
              <a:chExt cx="424809" cy="829509"/>
            </a:xfrm>
          </p:grpSpPr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xmlns="" id="{BF2FA401-24F2-D0A4-E08B-78AB807FCAC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90749" y="2493496"/>
                <a:ext cx="116236" cy="35024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xmlns="" id="{10516EA1-A386-C431-DCA9-9307E62F8F7A}"/>
                  </a:ext>
                </a:extLst>
              </p:cNvPr>
              <p:cNvCxnSpPr/>
              <p:nvPr/>
            </p:nvCxnSpPr>
            <p:spPr>
              <a:xfrm flipH="1" flipV="1">
                <a:off x="2133600" y="2637521"/>
                <a:ext cx="57150" cy="19378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xmlns="" id="{C0EA29D7-2996-D536-350D-2CE3177BB483}"/>
                  </a:ext>
                </a:extLst>
              </p:cNvPr>
              <p:cNvCxnSpPr/>
              <p:nvPr/>
            </p:nvCxnSpPr>
            <p:spPr>
              <a:xfrm flipH="1">
                <a:off x="2015394" y="2649572"/>
                <a:ext cx="118206" cy="3566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xmlns="" id="{B7ECEAE9-2B46-4C7F-4FB5-CE507E63129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986816" y="2854866"/>
                <a:ext cx="30549" cy="15558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xmlns="" id="{EFAA0393-1383-DB10-F5BE-2FA5AE2110D3}"/>
                  </a:ext>
                </a:extLst>
              </p:cNvPr>
              <p:cNvCxnSpPr/>
              <p:nvPr/>
            </p:nvCxnSpPr>
            <p:spPr>
              <a:xfrm flipH="1">
                <a:off x="1882176" y="2860125"/>
                <a:ext cx="105628" cy="46288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xmlns="" id="{DBCF00EA-C686-0AF1-B3DB-F5D3F07BBED2}"/>
                </a:ext>
              </a:extLst>
            </p:cNvPr>
            <p:cNvGrpSpPr/>
            <p:nvPr/>
          </p:nvGrpSpPr>
          <p:grpSpPr>
            <a:xfrm rot="1295068">
              <a:off x="2607775" y="3493066"/>
              <a:ext cx="429180" cy="722246"/>
              <a:chOff x="2088300" y="3018316"/>
              <a:chExt cx="429180" cy="722246"/>
            </a:xfrm>
          </p:grpSpPr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xmlns="" id="{FCD9039B-B68E-DC80-F031-FCF937B819D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01244" y="3018316"/>
                <a:ext cx="116236" cy="35024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xmlns="" id="{CEF3B850-5046-E7BE-C1ED-F4232C074111}"/>
                  </a:ext>
                </a:extLst>
              </p:cNvPr>
              <p:cNvCxnSpPr/>
              <p:nvPr/>
            </p:nvCxnSpPr>
            <p:spPr>
              <a:xfrm flipH="1" flipV="1">
                <a:off x="2344095" y="3162341"/>
                <a:ext cx="57150" cy="19378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xmlns="" id="{88F16233-CAA9-0BAB-0366-47B4CC3E6A04}"/>
                  </a:ext>
                </a:extLst>
              </p:cNvPr>
              <p:cNvCxnSpPr/>
              <p:nvPr/>
            </p:nvCxnSpPr>
            <p:spPr>
              <a:xfrm flipH="1">
                <a:off x="2225889" y="3174392"/>
                <a:ext cx="118206" cy="3566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xmlns="" id="{1B35BF2C-969F-FDFC-43EA-B065151A479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197311" y="3379686"/>
                <a:ext cx="30549" cy="15558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xmlns="" id="{C1294E2B-EAC5-1808-479E-81A9B07A0E0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088300" y="3384945"/>
                <a:ext cx="109999" cy="35561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338F9A48-5712-B409-5B41-8C7BBC195B64}"/>
                </a:ext>
              </a:extLst>
            </p:cNvPr>
            <p:cNvSpPr txBox="1"/>
            <p:nvPr/>
          </p:nvSpPr>
          <p:spPr>
            <a:xfrm>
              <a:off x="4754609" y="4943562"/>
              <a:ext cx="1397872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Adamic  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xmlns="" id="{6F77D587-94F9-34C1-3DBA-04678646625C}"/>
                </a:ext>
              </a:extLst>
            </p:cNvPr>
            <p:cNvSpPr txBox="1"/>
            <p:nvPr/>
          </p:nvSpPr>
          <p:spPr>
            <a:xfrm>
              <a:off x="683790" y="1355957"/>
              <a:ext cx="1283074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Edenic  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xmlns="" id="{DE185FC4-2F74-98BA-EACC-8E709391CB67}"/>
                </a:ext>
              </a:extLst>
            </p:cNvPr>
            <p:cNvSpPr txBox="1"/>
            <p:nvPr/>
          </p:nvSpPr>
          <p:spPr>
            <a:xfrm>
              <a:off x="505776" y="851023"/>
              <a:ext cx="16580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Mankind  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xmlns="" id="{66CCEE2D-D6CE-9AFA-1F9F-D94F1DBDDC64}"/>
                </a:ext>
              </a:extLst>
            </p:cNvPr>
            <p:cNvSpPr txBox="1"/>
            <p:nvPr/>
          </p:nvSpPr>
          <p:spPr>
            <a:xfrm>
              <a:off x="6651656" y="3761522"/>
              <a:ext cx="1867245" cy="46166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Abrahamic  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xmlns="" id="{16C22C84-A4A9-E1BB-2085-66992075D26E}"/>
                </a:ext>
              </a:extLst>
            </p:cNvPr>
            <p:cNvSpPr txBox="1"/>
            <p:nvPr/>
          </p:nvSpPr>
          <p:spPr>
            <a:xfrm>
              <a:off x="5701637" y="4354847"/>
              <a:ext cx="1397872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Noahic  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xmlns="" id="{F5128C55-7B13-55BB-6CBC-B46C29F0CCEC}"/>
                </a:ext>
              </a:extLst>
            </p:cNvPr>
            <p:cNvSpPr txBox="1"/>
            <p:nvPr/>
          </p:nvSpPr>
          <p:spPr>
            <a:xfrm>
              <a:off x="9514292" y="1973781"/>
              <a:ext cx="1397872" cy="46166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Davidic  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xmlns="" id="{3BE2716B-A5D1-7C1B-FAC8-06DEB456E343}"/>
                </a:ext>
              </a:extLst>
            </p:cNvPr>
            <p:cNvSpPr txBox="1"/>
            <p:nvPr/>
          </p:nvSpPr>
          <p:spPr>
            <a:xfrm>
              <a:off x="7611568" y="3167052"/>
              <a:ext cx="1397872" cy="46166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Mosaic  </a:t>
              </a: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xmlns="" id="{A7137CC9-1B7C-5F14-CC5B-E4BE26C49327}"/>
                </a:ext>
              </a:extLst>
            </p:cNvPr>
            <p:cNvSpPr txBox="1"/>
            <p:nvPr/>
          </p:nvSpPr>
          <p:spPr>
            <a:xfrm>
              <a:off x="8546355" y="2576056"/>
              <a:ext cx="2009814" cy="46166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Palestinian  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xmlns="" id="{702AB42C-62C5-9D1C-0779-60A702D76191}"/>
                </a:ext>
              </a:extLst>
            </p:cNvPr>
            <p:cNvSpPr txBox="1"/>
            <p:nvPr/>
          </p:nvSpPr>
          <p:spPr>
            <a:xfrm>
              <a:off x="8880601" y="850007"/>
              <a:ext cx="23568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Amasis MT Pro Black" panose="02040A04050005020304" pitchFamily="18" charset="0"/>
                </a:rPr>
                <a:t>New Creation</a:t>
              </a:r>
            </a:p>
            <a:p>
              <a:r>
                <a:rPr lang="en-US" sz="2400" b="1" dirty="0">
                  <a:latin typeface="Amasis MT Pro Black" panose="02040A04050005020304" pitchFamily="18" charset="0"/>
                </a:rPr>
                <a:t>in Christ</a:t>
              </a:r>
            </a:p>
          </p:txBody>
        </p: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xmlns="" id="{A93324B8-DB5D-840D-25DE-B56CB24F3C97}"/>
                </a:ext>
              </a:extLst>
            </p:cNvPr>
            <p:cNvGrpSpPr/>
            <p:nvPr/>
          </p:nvGrpSpPr>
          <p:grpSpPr>
            <a:xfrm rot="21289873">
              <a:off x="3416900" y="3364594"/>
              <a:ext cx="926719" cy="1915535"/>
              <a:chOff x="2808099" y="2368822"/>
              <a:chExt cx="926719" cy="1915535"/>
            </a:xfrm>
          </p:grpSpPr>
          <p:pic>
            <p:nvPicPr>
              <p:cNvPr id="100" name="Graphic 99" descr="Arrow Right with solid fill">
                <a:extLst>
                  <a:ext uri="{FF2B5EF4-FFF2-40B4-BE49-F238E27FC236}">
                    <a16:creationId xmlns:a16="http://schemas.microsoft.com/office/drawing/2014/main" xmlns="" id="{854CFF81-B075-57C5-298F-E47F3E2C44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xmlns="" r:embed="rId4"/>
                  </a:ext>
                </a:extLst>
              </a:blip>
              <a:stretch>
                <a:fillRect/>
              </a:stretch>
            </p:blipFill>
            <p:spPr>
              <a:xfrm rot="4196860">
                <a:off x="3112471" y="3662009"/>
                <a:ext cx="529088" cy="715607"/>
              </a:xfrm>
              <a:prstGeom prst="rect">
                <a:avLst/>
              </a:prstGeom>
            </p:spPr>
          </p:pic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xmlns="" id="{306670DE-803A-53D0-6C46-331BCEF8ED6A}"/>
                  </a:ext>
                </a:extLst>
              </p:cNvPr>
              <p:cNvSpPr txBox="1"/>
              <p:nvPr/>
            </p:nvSpPr>
            <p:spPr>
              <a:xfrm rot="4165920">
                <a:off x="2282338" y="2894583"/>
                <a:ext cx="15131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Amasis MT Pro Black" panose="02040A04050005020304" pitchFamily="18" charset="0"/>
                  </a:rPr>
                  <a:t>The Fall  </a:t>
                </a:r>
              </a:p>
            </p:txBody>
          </p:sp>
        </p:grp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9B9BCE27-BA39-BB37-4FDC-558C6F405C65}"/>
                </a:ext>
              </a:extLst>
            </p:cNvPr>
            <p:cNvSpPr/>
            <p:nvPr/>
          </p:nvSpPr>
          <p:spPr>
            <a:xfrm>
              <a:off x="146198" y="87732"/>
              <a:ext cx="11913344" cy="66728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        </a:t>
              </a:r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xmlns="" id="{292AF5F8-20B9-4702-2365-E6FAC881A000}"/>
                </a:ext>
              </a:extLst>
            </p:cNvPr>
            <p:cNvSpPr txBox="1"/>
            <p:nvPr/>
          </p:nvSpPr>
          <p:spPr>
            <a:xfrm>
              <a:off x="302846" y="5422273"/>
              <a:ext cx="3554679" cy="8002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Covenant of Creation</a:t>
              </a:r>
            </a:p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Before Sin              </a:t>
              </a:r>
            </a:p>
          </p:txBody>
        </p:sp>
        <p:pic>
          <p:nvPicPr>
            <p:cNvPr id="101" name="Graphic 100" descr="Arrow Right with solid fill">
              <a:extLst>
                <a:ext uri="{FF2B5EF4-FFF2-40B4-BE49-F238E27FC236}">
                  <a16:creationId xmlns:a16="http://schemas.microsoft.com/office/drawing/2014/main" xmlns="" id="{50FDEA3C-679E-0161-F223-360A07EE4A7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8956898" y="5660305"/>
              <a:ext cx="2449435" cy="698342"/>
            </a:xfrm>
            <a:prstGeom prst="rect">
              <a:avLst/>
            </a:prstGeom>
          </p:spPr>
        </p:pic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xmlns="" id="{C35E4FAA-07D7-F230-1830-A6D29A0FE5AE}"/>
                </a:ext>
              </a:extLst>
            </p:cNvPr>
            <p:cNvSpPr txBox="1"/>
            <p:nvPr/>
          </p:nvSpPr>
          <p:spPr>
            <a:xfrm>
              <a:off x="5577480" y="5430411"/>
              <a:ext cx="5201794" cy="8002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7 Covenants of Redemption</a:t>
              </a:r>
            </a:p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After Sin              </a:t>
              </a:r>
            </a:p>
          </p:txBody>
        </p:sp>
        <p:pic>
          <p:nvPicPr>
            <p:cNvPr id="137" name="Graphic 136" descr="Arrow Right with solid fill">
              <a:extLst>
                <a:ext uri="{FF2B5EF4-FFF2-40B4-BE49-F238E27FC236}">
                  <a16:creationId xmlns:a16="http://schemas.microsoft.com/office/drawing/2014/main" xmlns="" id="{6CE89815-69CE-9D18-3881-97DD69CA9A0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rot="10800000">
              <a:off x="4694872" y="5666675"/>
              <a:ext cx="2650307" cy="698342"/>
            </a:xfrm>
            <a:prstGeom prst="rect">
              <a:avLst/>
            </a:prstGeom>
          </p:spPr>
        </p:pic>
        <p:pic>
          <p:nvPicPr>
            <p:cNvPr id="138" name="Graphic 137" descr="Arrow Right with solid fill">
              <a:extLst>
                <a:ext uri="{FF2B5EF4-FFF2-40B4-BE49-F238E27FC236}">
                  <a16:creationId xmlns:a16="http://schemas.microsoft.com/office/drawing/2014/main" xmlns="" id="{B4BC4739-C7B0-2CC9-EBAA-BD579B08ABF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rot="10800000">
              <a:off x="505776" y="5657806"/>
              <a:ext cx="744156" cy="698342"/>
            </a:xfrm>
            <a:prstGeom prst="rect">
              <a:avLst/>
            </a:prstGeom>
          </p:spPr>
        </p:pic>
        <p:pic>
          <p:nvPicPr>
            <p:cNvPr id="139" name="Graphic 138" descr="Arrow Right with solid fill">
              <a:extLst>
                <a:ext uri="{FF2B5EF4-FFF2-40B4-BE49-F238E27FC236}">
                  <a16:creationId xmlns:a16="http://schemas.microsoft.com/office/drawing/2014/main" xmlns="" id="{C1BBC5F7-33C8-47CD-1787-A1C7E65BDE6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2969888" y="5647066"/>
              <a:ext cx="724932" cy="698342"/>
            </a:xfrm>
            <a:prstGeom prst="rect">
              <a:avLst/>
            </a:prstGeom>
          </p:spPr>
        </p:pic>
      </p:grpSp>
      <p:sp>
        <p:nvSpPr>
          <p:cNvPr id="3" name="Arrow: U-Turn 2">
            <a:extLst>
              <a:ext uri="{FF2B5EF4-FFF2-40B4-BE49-F238E27FC236}">
                <a16:creationId xmlns:a16="http://schemas.microsoft.com/office/drawing/2014/main" xmlns="" id="{D4B9A64D-7084-8672-E770-A5F09E7D1168}"/>
              </a:ext>
            </a:extLst>
          </p:cNvPr>
          <p:cNvSpPr/>
          <p:nvPr/>
        </p:nvSpPr>
        <p:spPr>
          <a:xfrm rot="16200000" flipV="1">
            <a:off x="6786230" y="3836232"/>
            <a:ext cx="825384" cy="209288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54063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4" name="Arrow: Left 3">
            <a:extLst>
              <a:ext uri="{FF2B5EF4-FFF2-40B4-BE49-F238E27FC236}">
                <a16:creationId xmlns:a16="http://schemas.microsoft.com/office/drawing/2014/main" xmlns="" id="{36E328A5-EC6E-A1F3-8F47-A3387B6F22C6}"/>
              </a:ext>
            </a:extLst>
          </p:cNvPr>
          <p:cNvSpPr/>
          <p:nvPr/>
        </p:nvSpPr>
        <p:spPr>
          <a:xfrm rot="16200000">
            <a:off x="428332" y="3214743"/>
            <a:ext cx="978408" cy="484632"/>
          </a:xfrm>
          <a:prstGeom prst="leftArrow">
            <a:avLst>
              <a:gd name="adj1" fmla="val 36988"/>
              <a:gd name="adj2" fmla="val 5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xmlns="" id="{8A5F3B71-E186-18B2-C10E-BF2D96ECA6F6}"/>
              </a:ext>
            </a:extLst>
          </p:cNvPr>
          <p:cNvSpPr/>
          <p:nvPr/>
        </p:nvSpPr>
        <p:spPr>
          <a:xfrm rot="10800000">
            <a:off x="2745785" y="4954778"/>
            <a:ext cx="978408" cy="484632"/>
          </a:xfrm>
          <a:prstGeom prst="leftArrow">
            <a:avLst>
              <a:gd name="adj1" fmla="val 36988"/>
              <a:gd name="adj2" fmla="val 5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Left 7">
            <a:extLst>
              <a:ext uri="{FF2B5EF4-FFF2-40B4-BE49-F238E27FC236}">
                <a16:creationId xmlns:a16="http://schemas.microsoft.com/office/drawing/2014/main" xmlns="" id="{20CBC703-6DE4-A920-97BB-90AA390D4FE4}"/>
              </a:ext>
            </a:extLst>
          </p:cNvPr>
          <p:cNvSpPr/>
          <p:nvPr/>
        </p:nvSpPr>
        <p:spPr>
          <a:xfrm rot="16200000">
            <a:off x="428553" y="2159045"/>
            <a:ext cx="978408" cy="484632"/>
          </a:xfrm>
          <a:prstGeom prst="leftArrow">
            <a:avLst>
              <a:gd name="adj1" fmla="val 36988"/>
              <a:gd name="adj2" fmla="val 5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Bent-Up 8">
            <a:extLst>
              <a:ext uri="{FF2B5EF4-FFF2-40B4-BE49-F238E27FC236}">
                <a16:creationId xmlns:a16="http://schemas.microsoft.com/office/drawing/2014/main" xmlns="" id="{91399BAD-4AAC-94A7-D8D1-99F6D139E996}"/>
              </a:ext>
            </a:extLst>
          </p:cNvPr>
          <p:cNvSpPr/>
          <p:nvPr/>
        </p:nvSpPr>
        <p:spPr>
          <a:xfrm rot="16200000" flipH="1" flipV="1">
            <a:off x="1056186" y="3784055"/>
            <a:ext cx="1387684" cy="1840294"/>
          </a:xfrm>
          <a:prstGeom prst="bentUpArrow">
            <a:avLst>
              <a:gd name="adj1" fmla="val 12629"/>
              <a:gd name="adj2" fmla="val 13880"/>
              <a:gd name="adj3" fmla="val 22678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0" name="Arrow: Bent-Up 9">
            <a:extLst>
              <a:ext uri="{FF2B5EF4-FFF2-40B4-BE49-F238E27FC236}">
                <a16:creationId xmlns:a16="http://schemas.microsoft.com/office/drawing/2014/main" xmlns="" id="{6602053A-A82C-AEC5-C57D-C65D5E29806B}"/>
              </a:ext>
            </a:extLst>
          </p:cNvPr>
          <p:cNvSpPr/>
          <p:nvPr/>
        </p:nvSpPr>
        <p:spPr>
          <a:xfrm rot="10800000" flipH="1" flipV="1">
            <a:off x="8511979" y="2253492"/>
            <a:ext cx="3250614" cy="1840294"/>
          </a:xfrm>
          <a:prstGeom prst="bentUpArrow">
            <a:avLst>
              <a:gd name="adj1" fmla="val 12629"/>
              <a:gd name="adj2" fmla="val 13880"/>
              <a:gd name="adj3" fmla="val 22678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U-Turn 10">
            <a:extLst>
              <a:ext uri="{FF2B5EF4-FFF2-40B4-BE49-F238E27FC236}">
                <a16:creationId xmlns:a16="http://schemas.microsoft.com/office/drawing/2014/main" xmlns="" id="{E97027C4-90FF-E29A-544A-245396239F09}"/>
              </a:ext>
            </a:extLst>
          </p:cNvPr>
          <p:cNvSpPr/>
          <p:nvPr/>
        </p:nvSpPr>
        <p:spPr>
          <a:xfrm rot="16200000" flipV="1">
            <a:off x="10987082" y="1326038"/>
            <a:ext cx="852536" cy="1002372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54063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Arrow: U-Turn 12">
            <a:extLst>
              <a:ext uri="{FF2B5EF4-FFF2-40B4-BE49-F238E27FC236}">
                <a16:creationId xmlns:a16="http://schemas.microsoft.com/office/drawing/2014/main" xmlns="" id="{E4FAA139-7D59-75AF-6BA9-DB2AC3AF9AF7}"/>
              </a:ext>
            </a:extLst>
          </p:cNvPr>
          <p:cNvSpPr/>
          <p:nvPr/>
        </p:nvSpPr>
        <p:spPr>
          <a:xfrm rot="5400000" flipH="1">
            <a:off x="9675659" y="1937605"/>
            <a:ext cx="903769" cy="2236209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29151"/>
            </a:avLst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065E9668-8155-3C8C-49CB-F67A4630BB11}"/>
              </a:ext>
            </a:extLst>
          </p:cNvPr>
          <p:cNvSpPr txBox="1"/>
          <p:nvPr/>
        </p:nvSpPr>
        <p:spPr>
          <a:xfrm>
            <a:off x="171205" y="112018"/>
            <a:ext cx="11899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tx2">
                    <a:lumMod val="75000"/>
                    <a:lumOff val="25000"/>
                  </a:schemeClr>
                </a:solidFill>
                <a:latin typeface="Georgia Pro Black" panose="020F0502020204030204" pitchFamily="18" charset="0"/>
              </a:rPr>
              <a:t>How </a:t>
            </a:r>
            <a:r>
              <a:rPr lang="en-US" sz="4000" dirty="0">
                <a:solidFill>
                  <a:schemeClr val="tx2">
                    <a:lumMod val="75000"/>
                    <a:lumOff val="25000"/>
                  </a:schemeClr>
                </a:solidFill>
                <a:latin typeface="Georgia Pro Black" panose="020F0502020204030204" pitchFamily="18" charset="0"/>
              </a:rPr>
              <a:t>are “THE COVENANTS” </a:t>
            </a:r>
            <a:r>
              <a:rPr lang="en-US" sz="3600" dirty="0">
                <a:solidFill>
                  <a:schemeClr val="tx2">
                    <a:lumMod val="75000"/>
                    <a:lumOff val="25000"/>
                  </a:schemeClr>
                </a:solidFill>
                <a:latin typeface="Georgia Pro Black" panose="020F0502020204030204" pitchFamily="18" charset="0"/>
              </a:rPr>
              <a:t>Inter-related</a:t>
            </a:r>
            <a:r>
              <a:rPr lang="en-US" sz="4000" dirty="0">
                <a:solidFill>
                  <a:schemeClr val="tx2">
                    <a:lumMod val="75000"/>
                    <a:lumOff val="25000"/>
                  </a:schemeClr>
                </a:solidFill>
                <a:latin typeface="Georgia Pro Black" panose="020F0502020204030204" pitchFamily="18" charset="0"/>
              </a:rPr>
              <a:t>            </a:t>
            </a:r>
          </a:p>
        </p:txBody>
      </p:sp>
      <p:sp>
        <p:nvSpPr>
          <p:cNvPr id="2" name="Arrow: Left 1">
            <a:extLst>
              <a:ext uri="{FF2B5EF4-FFF2-40B4-BE49-F238E27FC236}">
                <a16:creationId xmlns:a16="http://schemas.microsoft.com/office/drawing/2014/main" xmlns="" id="{7A43D82E-7397-C346-5E20-C65F179F1DE8}"/>
              </a:ext>
            </a:extLst>
          </p:cNvPr>
          <p:cNvSpPr/>
          <p:nvPr/>
        </p:nvSpPr>
        <p:spPr>
          <a:xfrm rot="5400000">
            <a:off x="7584722" y="4225761"/>
            <a:ext cx="338660" cy="353826"/>
          </a:xfrm>
          <a:prstGeom prst="leftArrow">
            <a:avLst>
              <a:gd name="adj1" fmla="val 36988"/>
              <a:gd name="adj2" fmla="val 5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DEAB733-3604-76CF-B1B6-22B318D8CB96}"/>
              </a:ext>
            </a:extLst>
          </p:cNvPr>
          <p:cNvSpPr txBox="1"/>
          <p:nvPr/>
        </p:nvSpPr>
        <p:spPr>
          <a:xfrm>
            <a:off x="1514845" y="6180548"/>
            <a:ext cx="9162309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masis MT Pro Black" panose="02040A04050005020304" pitchFamily="18" charset="0"/>
              </a:rPr>
              <a:t>The </a:t>
            </a:r>
            <a:r>
              <a:rPr lang="en-US" sz="2800" dirty="0">
                <a:latin typeface="Amasis MT Pro Black" panose="02040A04050005020304" pitchFamily="18" charset="0"/>
              </a:rPr>
              <a:t>Everlasting Covenant </a:t>
            </a:r>
            <a:r>
              <a:rPr lang="en-US" sz="2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masis MT Pro Black" panose="02040A04050005020304" pitchFamily="18" charset="0"/>
              </a:rPr>
              <a:t>incorporates all the above             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C7BCFAAB-8CBA-F7C8-1AF3-1DCDC19A5D56}"/>
              </a:ext>
            </a:extLst>
          </p:cNvPr>
          <p:cNvSpPr txBox="1"/>
          <p:nvPr/>
        </p:nvSpPr>
        <p:spPr>
          <a:xfrm>
            <a:off x="3084515" y="747503"/>
            <a:ext cx="5173294" cy="224676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  <a:lumOff val="2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covenants of redemption were designed to bring man back to the fulfillment of the covenant of creation, the Edenic Covenant.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210946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  <a:alpha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D0E4E823-AA4B-C80D-E225-FDC831C965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A7A55D4E-6364-FE52-A765-E378A76E9CF6}"/>
              </a:ext>
            </a:extLst>
          </p:cNvPr>
          <p:cNvSpPr/>
          <p:nvPr/>
        </p:nvSpPr>
        <p:spPr>
          <a:xfrm>
            <a:off x="146198" y="87732"/>
            <a:ext cx="11913344" cy="66728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                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CF7D7C3-4AF3-AD1D-8A47-F9D8FEA7F7C9}"/>
              </a:ext>
            </a:extLst>
          </p:cNvPr>
          <p:cNvSpPr txBox="1"/>
          <p:nvPr/>
        </p:nvSpPr>
        <p:spPr>
          <a:xfrm>
            <a:off x="349135" y="102950"/>
            <a:ext cx="11554690" cy="66876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228600" marR="0" indent="-228600" algn="ctr">
              <a:spcAft>
                <a:spcPts val="600"/>
              </a:spcAft>
              <a:buNone/>
            </a:pPr>
            <a:r>
              <a:rPr lang="en-US" sz="2800" b="1" u="sng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NOTE: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Mosaic Covenant</a:t>
            </a:r>
            <a:endParaRPr lang="en-US" sz="2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Aft>
                <a:spcPts val="600"/>
              </a:spcAft>
              <a:buFont typeface="Wingdings" panose="05000000000000000000" pitchFamily="2" charset="2"/>
              <a:buChar char=""/>
            </a:pPr>
            <a:r>
              <a:rPr lang="en-US" sz="2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Given </a:t>
            </a:r>
            <a:r>
              <a:rPr lang="en-US" sz="2800" b="1" u="sng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430 yrs after</a:t>
            </a:r>
            <a:endParaRPr lang="en-US" sz="28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Aft>
                <a:spcPts val="600"/>
              </a:spcAft>
              <a:buFont typeface="Wingdings" panose="05000000000000000000" pitchFamily="2" charset="2"/>
              <a:buChar char=""/>
            </a:pPr>
            <a:r>
              <a:rPr lang="en-US" sz="2800" b="1" u="sng" kern="100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Could not annul </a:t>
            </a:r>
            <a:r>
              <a:rPr lang="en-US" sz="2800" b="1" u="sng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Abrahamic </a:t>
            </a:r>
            <a:r>
              <a:rPr lang="en-US" sz="2800" b="1" kern="1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(FAITH &amp; FRIENDSHIP)</a:t>
            </a:r>
            <a:endParaRPr lang="en-US" sz="28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Aft>
                <a:spcPts val="600"/>
              </a:spcAft>
              <a:buFont typeface="Wingdings" panose="05000000000000000000" pitchFamily="2" charset="2"/>
              <a:buChar char=""/>
            </a:pPr>
            <a:r>
              <a:rPr lang="en-US" sz="2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 </a:t>
            </a:r>
            <a:r>
              <a:rPr lang="en-US" sz="2800" b="1" u="sng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Mt. Sinai</a:t>
            </a:r>
            <a:r>
              <a:rPr lang="en-US" sz="2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The people were afraid :-</a:t>
            </a:r>
            <a:endParaRPr lang="en-US" sz="28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57300" marR="0" indent="0">
              <a:spcAft>
                <a:spcPts val="1200"/>
              </a:spcAft>
              <a:buNone/>
            </a:pPr>
            <a:r>
              <a:rPr lang="en-US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Then they said to Moses, “</a:t>
            </a:r>
            <a:r>
              <a:rPr lang="en-US" sz="2800" b="1" u="sng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speak to us</a:t>
            </a:r>
            <a:r>
              <a:rPr lang="en-US" sz="2800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and </a:t>
            </a:r>
            <a:r>
              <a:rPr lang="en-US" sz="2800" b="1" i="1" u="sng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will hear</a:t>
            </a:r>
            <a:r>
              <a:rPr lang="en-US" sz="2800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but </a:t>
            </a:r>
            <a:r>
              <a:rPr lang="en-US" sz="2800" b="1" u="sng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let not God speak with us, lest we die</a:t>
            </a:r>
            <a:r>
              <a:rPr lang="en-US" sz="2800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US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 </a:t>
            </a:r>
            <a:r>
              <a:rPr lang="en-US" sz="2800" b="1" kern="100" dirty="0">
                <a:solidFill>
                  <a:srgbClr val="FFFFFF"/>
                </a:solidFill>
                <a:effectLst/>
                <a:highlight>
                  <a:srgbClr val="8B00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 20:18-19</a:t>
            </a:r>
            <a:endParaRPr lang="en-US" sz="2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marR="0" indent="-228600">
              <a:spcAft>
                <a:spcPts val="600"/>
              </a:spcAft>
              <a:buNone/>
            </a:pPr>
            <a:r>
              <a:rPr lang="en-US" sz="2800" b="1" kern="100" dirty="0">
                <a:solidFill>
                  <a:srgbClr val="FFFFFF"/>
                </a:solidFill>
                <a:effectLst/>
                <a:highlight>
                  <a:srgbClr val="8B00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Gal 3:17-29</a:t>
            </a:r>
            <a:r>
              <a:rPr lang="en-US" sz="2800" kern="1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TELLS US </a:t>
            </a:r>
            <a:r>
              <a:rPr lang="en-US" sz="2800" b="1" u="sng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LAW WAS ADDED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14400" marR="0" lvl="0" indent="-449263">
              <a:lnSpc>
                <a:spcPct val="107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en-US" sz="2800" b="1" u="sng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Because of </a:t>
            </a:r>
            <a:r>
              <a:rPr lang="en-US" sz="2800" b="1" u="sng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transgressions.</a:t>
            </a:r>
            <a:r>
              <a:rPr lang="en-US" sz="2800" b="1" u="sng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kern="100" dirty="0">
                <a:solidFill>
                  <a:srgbClr val="FFFFFF"/>
                </a:solidFill>
                <a:effectLst/>
                <a:highlight>
                  <a:srgbClr val="8B00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V19</a:t>
            </a:r>
            <a:endParaRPr lang="en-US" sz="28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14400" marR="0" lvl="0" indent="-449263">
              <a:lnSpc>
                <a:spcPct val="107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en-US" sz="2800" b="1" u="sng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was </a:t>
            </a:r>
            <a:r>
              <a:rPr lang="en-US" sz="2800" b="1" u="sng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appointed through angels.</a:t>
            </a:r>
            <a:r>
              <a:rPr lang="en-US" sz="2800" b="1" u="sng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kern="100" dirty="0">
                <a:solidFill>
                  <a:srgbClr val="FFFFFF"/>
                </a:solidFill>
                <a:effectLst/>
                <a:highlight>
                  <a:srgbClr val="8B00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V19</a:t>
            </a:r>
            <a:endParaRPr lang="en-US" sz="28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14400" marR="0" lvl="0" indent="-449263">
              <a:lnSpc>
                <a:spcPct val="107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en-US" sz="2800" b="1" u="sng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confined </a:t>
            </a:r>
            <a:r>
              <a:rPr lang="en-US" sz="2800" b="1" u="sng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(kept)</a:t>
            </a:r>
            <a:r>
              <a:rPr lang="en-US" sz="2800" b="1" u="sng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all under sin.</a:t>
            </a:r>
            <a:r>
              <a:rPr lang="en-US" sz="2800" b="1" u="sng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kern="100" dirty="0">
                <a:solidFill>
                  <a:srgbClr val="FFFFFF"/>
                </a:solidFill>
                <a:effectLst/>
                <a:highlight>
                  <a:srgbClr val="8B00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V22</a:t>
            </a:r>
            <a:r>
              <a:rPr lang="en-US" sz="2800" b="1" u="sng" kern="1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1887538" marR="0" lvl="0" indent="-45720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b="1" u="sng" kern="100" dirty="0"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t</a:t>
            </a:r>
            <a:r>
              <a:rPr lang="en-US" sz="2800" b="1" u="sng" kern="1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aught</a:t>
            </a:r>
            <a:r>
              <a:rPr lang="en-US" sz="2800" b="1" kern="1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man was a   sinner </a:t>
            </a:r>
            <a:r>
              <a:rPr lang="en-US" sz="2800" b="1" u="sng" kern="1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 could not</a:t>
            </a:r>
            <a:r>
              <a:rPr lang="en-US" sz="2800" b="1" u="sng" kern="100" dirty="0"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kern="1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save himself</a:t>
            </a:r>
            <a:endParaRPr lang="en-US" sz="2800" b="1" kern="100" dirty="0">
              <a:effectLst/>
              <a:highlight>
                <a:srgbClr val="00FF00"/>
              </a:highligh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79487" marR="0" lvl="0" indent="-514350">
              <a:lnSpc>
                <a:spcPct val="107000"/>
              </a:lnSpc>
              <a:spcAft>
                <a:spcPts val="600"/>
              </a:spcAft>
              <a:buFont typeface="+mj-lt"/>
              <a:buAutoNum type="alphaLcParenR" startAt="4"/>
            </a:pPr>
            <a:r>
              <a:rPr lang="en-US" sz="2800" b="1" u="sng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law was a guardian </a:t>
            </a:r>
            <a:r>
              <a:rPr lang="en-US" sz="2800" b="1" u="sng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(school master) </a:t>
            </a:r>
            <a:r>
              <a:rPr lang="en-US" sz="2800" b="1" u="dbl" kern="100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until Christ came</a:t>
            </a:r>
            <a:r>
              <a:rPr lang="en-US" sz="2800" b="1" u="sng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in order that </a:t>
            </a:r>
            <a:r>
              <a:rPr lang="en-US" sz="2800" b="1" u="sng" kern="100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they might be justified by faith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800" b="1" kern="100" dirty="0">
                <a:solidFill>
                  <a:srgbClr val="FFFFFF"/>
                </a:solidFill>
                <a:effectLst/>
                <a:highlight>
                  <a:srgbClr val="8B00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V23</a:t>
            </a:r>
            <a:endParaRPr lang="en-US" sz="28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4E4D085-729F-A1FC-F625-1BC778A7F993}"/>
              </a:ext>
            </a:extLst>
          </p:cNvPr>
          <p:cNvSpPr/>
          <p:nvPr/>
        </p:nvSpPr>
        <p:spPr>
          <a:xfrm>
            <a:off x="5951912" y="1729047"/>
            <a:ext cx="1064035" cy="365761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7256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  <a:alpha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3AC21521-D762-998E-12BD-3AC5AE3286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061BAD69-A19E-4EB7-ABAD-71974A796B5D}"/>
              </a:ext>
            </a:extLst>
          </p:cNvPr>
          <p:cNvSpPr/>
          <p:nvPr/>
        </p:nvSpPr>
        <p:spPr>
          <a:xfrm>
            <a:off x="146198" y="87732"/>
            <a:ext cx="11913344" cy="66728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                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B36C3AD-8313-EDE9-E632-1C457B5B1E47}"/>
              </a:ext>
            </a:extLst>
          </p:cNvPr>
          <p:cNvSpPr txBox="1"/>
          <p:nvPr/>
        </p:nvSpPr>
        <p:spPr>
          <a:xfrm>
            <a:off x="349135" y="202700"/>
            <a:ext cx="11554690" cy="63248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/>
            <a:r>
              <a:rPr lang="en-US" sz="2800" b="1" dirty="0">
                <a:solidFill>
                  <a:srgbClr val="FFFFFF"/>
                </a:solidFill>
                <a:effectLst/>
                <a:highlight>
                  <a:srgbClr val="8B00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2Cor 3:6</a:t>
            </a:r>
            <a:r>
              <a:rPr lang="en-US" sz="28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God “who also made us sufficient (qualified us) as ministers of the </a:t>
            </a:r>
            <a:r>
              <a:rPr lang="en-US" sz="28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covenant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b="1" u="sng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 of the letter (law)</a:t>
            </a:r>
            <a:r>
              <a:rPr lang="en-US" sz="28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but </a:t>
            </a:r>
            <a:r>
              <a:rPr lang="en-US" sz="2800" b="1" u="sng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the Spirit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for </a:t>
            </a:r>
            <a:r>
              <a:rPr lang="en-US" sz="2800" b="1" u="sng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letter (law) kills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but </a:t>
            </a:r>
            <a:r>
              <a:rPr lang="en-US" sz="2800" b="1" u="sng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Spirit gives life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spcAft>
                <a:spcPts val="2400"/>
              </a:spcAft>
            </a:pP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marR="0" indent="-228600" algn="ctr">
              <a:spcAft>
                <a:spcPts val="1800"/>
              </a:spcAft>
              <a:buNone/>
            </a:pPr>
            <a:r>
              <a:rPr lang="en-US" sz="4800" b="1" i="1" u="sng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live in the New Covenant</a:t>
            </a:r>
          </a:p>
          <a:p>
            <a:pPr marL="228600" marR="0" indent="-228600" algn="ctr">
              <a:spcAft>
                <a:spcPts val="600"/>
              </a:spcAft>
              <a:buNone/>
            </a:pPr>
            <a:r>
              <a:rPr lang="en-US" sz="3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n-US" sz="3200" b="1" u="sng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better covenant</a:t>
            </a:r>
            <a:r>
              <a:rPr lang="en-US" sz="3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established on </a:t>
            </a:r>
            <a:r>
              <a:rPr lang="en-US" sz="3200" b="1" u="sng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better promises</a:t>
            </a:r>
            <a:r>
              <a:rPr lang="en-US" sz="3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kern="100" dirty="0">
                <a:solidFill>
                  <a:srgbClr val="FFFFFF"/>
                </a:solidFill>
                <a:effectLst/>
                <a:highlight>
                  <a:srgbClr val="8000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Heb 8:6</a:t>
            </a:r>
            <a:endParaRPr lang="en-US" sz="28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marR="0" indent="-228600" algn="ctr">
              <a:spcAft>
                <a:spcPts val="3000"/>
              </a:spcAft>
              <a:buNone/>
            </a:pPr>
            <a:r>
              <a:rPr lang="en-US" sz="3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[Grace, Faith &amp; Friendship /Not/ Law &amp; Works]</a:t>
            </a:r>
          </a:p>
          <a:p>
            <a:pPr marL="228600" marR="0" indent="-228600" algn="ctr">
              <a:buNone/>
            </a:pPr>
            <a:endParaRPr lang="en-US" sz="32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indent="-457200">
              <a:spcAft>
                <a:spcPts val="600"/>
              </a:spcAft>
              <a:buNone/>
            </a:pPr>
            <a:r>
              <a:rPr lang="en-US" sz="2800" u="none" strike="noStrike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US" sz="2800" b="1" kern="100" dirty="0">
                <a:solidFill>
                  <a:srgbClr val="FFFFFF"/>
                </a:solidFill>
                <a:effectLst/>
                <a:highlight>
                  <a:srgbClr val="8B00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Cor 6:16</a:t>
            </a:r>
            <a:r>
              <a:rPr lang="en-US" sz="2800" kern="1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we are </a:t>
            </a:r>
            <a:r>
              <a:rPr lang="en-US" sz="2800" u="sng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temple of the living God</a:t>
            </a:r>
            <a:r>
              <a:rPr lang="en-US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as God said, </a:t>
            </a:r>
            <a:br>
              <a:rPr lang="en-US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en-US" sz="2800" b="1" u="sng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will dwell in them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2800" u="sng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walk among them</a:t>
            </a:r>
            <a:r>
              <a:rPr lang="en-US" sz="2800" u="sng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US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u="sng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will be their God</a:t>
            </a:r>
            <a:r>
              <a:rPr lang="en-US" sz="2800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and </a:t>
            </a:r>
            <a:r>
              <a:rPr lang="en-US" sz="2800" u="sng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they shall be my people</a:t>
            </a:r>
            <a:r>
              <a:rPr lang="en-US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572379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  <a:alpha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BD659A4F-9898-1C53-5A57-4102BC2A8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38869B44-D935-5EE8-1CFD-7EC092E5B229}"/>
              </a:ext>
            </a:extLst>
          </p:cNvPr>
          <p:cNvSpPr/>
          <p:nvPr/>
        </p:nvSpPr>
        <p:spPr>
          <a:xfrm>
            <a:off x="146198" y="87732"/>
            <a:ext cx="11913344" cy="66728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                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AF65F9E-0A3F-F645-2778-21DEFD07949D}"/>
              </a:ext>
            </a:extLst>
          </p:cNvPr>
          <p:cNvSpPr txBox="1"/>
          <p:nvPr/>
        </p:nvSpPr>
        <p:spPr>
          <a:xfrm>
            <a:off x="349135" y="102950"/>
            <a:ext cx="11554690" cy="65402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indent="-228600" algn="ctr">
              <a:spcAft>
                <a:spcPts val="1800"/>
              </a:spcAft>
              <a:buNone/>
            </a:pPr>
            <a:r>
              <a:rPr lang="en-US" sz="3200" b="1" u="sng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you want to please God?</a:t>
            </a:r>
            <a:endParaRPr lang="en-US" sz="3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546225" marR="0" indent="-1546225">
              <a:spcAft>
                <a:spcPts val="1800"/>
              </a:spcAft>
              <a:buNone/>
            </a:pPr>
            <a:r>
              <a:rPr lang="en-US" sz="2800" kern="100" dirty="0">
                <a:solidFill>
                  <a:srgbClr val="FFFFFF"/>
                </a:solidFill>
                <a:effectLst/>
                <a:highlight>
                  <a:srgbClr val="8B00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Heb 11:6</a:t>
            </a:r>
            <a:r>
              <a:rPr lang="en-US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But </a:t>
            </a:r>
            <a:r>
              <a:rPr lang="en-US" sz="2800" b="1" u="sng" kern="100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without faith</a:t>
            </a:r>
            <a:r>
              <a:rPr lang="en-US" sz="2800" b="1" kern="100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is impossible to please Him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for he who comes to God </a:t>
            </a:r>
            <a:r>
              <a:rPr lang="en-US" sz="2800" b="1" u="sng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must believe </a:t>
            </a:r>
            <a:r>
              <a:rPr lang="en-US" sz="2800" b="1" u="sng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 He is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and that </a:t>
            </a:r>
            <a:r>
              <a:rPr lang="en-US" sz="2800" b="1" u="sng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 is a rewarder </a:t>
            </a:r>
            <a:r>
              <a:rPr lang="en-US" sz="2800" b="1" u="sng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those who diligently seek him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228600" marR="0" indent="-228600" algn="ctr">
              <a:spcAft>
                <a:spcPts val="1800"/>
              </a:spcAft>
              <a:buNone/>
            </a:pPr>
            <a:r>
              <a:rPr lang="en-US" sz="2800" b="1" u="none" strike="noStrike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US" sz="3200" b="1" u="sng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Where does faith come from</a:t>
            </a:r>
            <a:r>
              <a:rPr lang="en-US" sz="3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</a:p>
          <a:p>
            <a:pPr marL="1878013" marR="0" indent="-1878013">
              <a:spcAft>
                <a:spcPts val="1800"/>
              </a:spcAft>
              <a:buNone/>
            </a:pPr>
            <a:r>
              <a:rPr lang="en-US" sz="2800" b="1" kern="100" dirty="0">
                <a:solidFill>
                  <a:srgbClr val="FFFFFF"/>
                </a:solidFill>
                <a:effectLst/>
                <a:highlight>
                  <a:srgbClr val="8B00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Rom 10:17</a:t>
            </a:r>
            <a:r>
              <a:rPr lang="en-US" sz="2800" b="1" kern="1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 then </a:t>
            </a:r>
            <a:r>
              <a:rPr lang="en-US" sz="2800" b="1" u="sng" kern="100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faith comes</a:t>
            </a:r>
            <a:r>
              <a:rPr lang="en-US" sz="2800" b="1" kern="100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by hearing, and </a:t>
            </a:r>
            <a:r>
              <a:rPr lang="en-US" sz="2800" b="1" u="sng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hearing</a:t>
            </a:r>
            <a:r>
              <a:rPr lang="en-US" sz="2800" b="1" u="sng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by the </a:t>
            </a:r>
            <a:r>
              <a:rPr lang="en-US" sz="2800" b="1" u="sng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word of God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228600" marR="0" indent="-228600">
              <a:spcAft>
                <a:spcPts val="1200"/>
              </a:spcAft>
              <a:buNone/>
            </a:pPr>
            <a:r>
              <a:rPr lang="en-US" sz="2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US" sz="2800" b="1" kern="100" dirty="0">
                <a:solidFill>
                  <a:srgbClr val="FFFFFF"/>
                </a:solidFill>
                <a:effectLst/>
                <a:highlight>
                  <a:srgbClr val="8B00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Eph 2:8-9</a:t>
            </a:r>
            <a:r>
              <a:rPr lang="en-US" sz="2800" b="1" kern="1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</a:t>
            </a:r>
            <a:r>
              <a:rPr lang="en-US" sz="2800" b="1" u="sng" kern="100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by grace </a:t>
            </a:r>
            <a:r>
              <a:rPr lang="en-US" sz="2800" b="1" u="sng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have been saved</a:t>
            </a:r>
            <a:r>
              <a:rPr lang="en-US" sz="2800" b="1" u="sng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kern="100" dirty="0">
                <a:effectLst/>
                <a:highlight>
                  <a:srgbClr val="00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through faith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and that not of yourselves; it is </a:t>
            </a:r>
            <a:r>
              <a:rPr lang="en-US" sz="2800" b="1" u="sng" kern="1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gift of God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b="1" kern="1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</a:t>
            </a:r>
            <a:r>
              <a:rPr lang="en-US" sz="2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not of works, lest anyone should boast. </a:t>
            </a:r>
          </a:p>
          <a:p>
            <a:pPr marL="228600" marR="0" indent="-228600" algn="ctr">
              <a:spcAft>
                <a:spcPts val="600"/>
              </a:spcAft>
            </a:pPr>
            <a:r>
              <a:rPr lang="en-US" sz="3200" b="1" u="sng" kern="1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NOTE</a:t>
            </a:r>
            <a:r>
              <a:rPr lang="en-US" sz="3200" b="1" kern="1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:- WORD &gt; FAITH &gt; GRACE = PROVISION OF GOD</a:t>
            </a:r>
            <a:endParaRPr lang="en-US" sz="32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marR="0" indent="-228600" algn="ctr">
              <a:spcAft>
                <a:spcPts val="600"/>
              </a:spcAft>
              <a:buNone/>
            </a:pPr>
            <a:endParaRPr lang="en-US" sz="2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2517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  <a:alpha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EDBBD5FF-F6D4-EB48-558D-8117C0769A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0C39C709-48F2-AAE2-AAAA-DF6777AC7E6F}"/>
              </a:ext>
            </a:extLst>
          </p:cNvPr>
          <p:cNvGrpSpPr/>
          <p:nvPr/>
        </p:nvGrpSpPr>
        <p:grpSpPr>
          <a:xfrm>
            <a:off x="146198" y="31792"/>
            <a:ext cx="11913344" cy="6728772"/>
            <a:chOff x="146198" y="31792"/>
            <a:chExt cx="11913344" cy="6728772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xmlns="" id="{6F4B91A8-717A-0AC4-4F89-5770311A4698}"/>
                </a:ext>
              </a:extLst>
            </p:cNvPr>
            <p:cNvSpPr txBox="1"/>
            <p:nvPr/>
          </p:nvSpPr>
          <p:spPr>
            <a:xfrm>
              <a:off x="146199" y="31792"/>
              <a:ext cx="1189960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Georgia Pro Black" panose="020F0502020204030204" pitchFamily="18" charset="0"/>
                </a:rPr>
                <a:t>How do we become part of this</a:t>
              </a:r>
            </a:p>
            <a:p>
              <a:pPr algn="ctr"/>
              <a:r>
                <a:rPr lang="en-US" sz="28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Georgia Pro Black" panose="020F0502020204030204" pitchFamily="18" charset="0"/>
                </a:rPr>
                <a:t>EVERLASTING COVENANT?          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24AB7E2F-A55D-600A-B81C-438B544A5E82}"/>
                </a:ext>
              </a:extLst>
            </p:cNvPr>
            <p:cNvSpPr/>
            <p:nvPr/>
          </p:nvSpPr>
          <p:spPr>
            <a:xfrm>
              <a:off x="146198" y="87732"/>
              <a:ext cx="11913344" cy="66728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        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87F8A0E5-A030-AA30-5CDE-4819357D0367}"/>
                </a:ext>
              </a:extLst>
            </p:cNvPr>
            <p:cNvSpPr/>
            <p:nvPr/>
          </p:nvSpPr>
          <p:spPr>
            <a:xfrm>
              <a:off x="1012217" y="978654"/>
              <a:ext cx="10158153" cy="545640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9EA7FAE5-A31F-2389-7FA6-215B0E8DF51F}"/>
                </a:ext>
              </a:extLst>
            </p:cNvPr>
            <p:cNvSpPr txBox="1"/>
            <p:nvPr/>
          </p:nvSpPr>
          <p:spPr>
            <a:xfrm>
              <a:off x="3253046" y="1094176"/>
              <a:ext cx="444453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Rockwell Nova Extra Bold" panose="02060903020205020403" pitchFamily="18" charset="0"/>
                </a:rPr>
                <a:t>BLOOD COVENANT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BD2A30C3-5067-B3DC-4284-2687B550BCF7}"/>
                </a:ext>
              </a:extLst>
            </p:cNvPr>
            <p:cNvSpPr txBox="1"/>
            <p:nvPr/>
          </p:nvSpPr>
          <p:spPr>
            <a:xfrm>
              <a:off x="1010054" y="5027884"/>
              <a:ext cx="41332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Rockwell Nova Extra Bold" panose="02060903020205020403" pitchFamily="18" charset="0"/>
                </a:rPr>
                <a:t>Signed -------------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xmlns="" id="{84C20DB6-FB4A-22F5-B095-4A6F9DD36BDC}"/>
                </a:ext>
              </a:extLst>
            </p:cNvPr>
            <p:cNvSpPr txBox="1"/>
            <p:nvPr/>
          </p:nvSpPr>
          <p:spPr>
            <a:xfrm rot="21423617">
              <a:off x="2551379" y="4682016"/>
              <a:ext cx="294035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C00000"/>
                  </a:solidFill>
                  <a:latin typeface="Harlow Solid Italic" panose="04030604020F02020D02" pitchFamily="82" charset="0"/>
                </a:rPr>
                <a:t>Abraham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96B566B4-245F-CA37-8B55-2F9435B1208E}"/>
                </a:ext>
              </a:extLst>
            </p:cNvPr>
            <p:cNvSpPr txBox="1"/>
            <p:nvPr/>
          </p:nvSpPr>
          <p:spPr>
            <a:xfrm>
              <a:off x="1033404" y="3587526"/>
              <a:ext cx="1014647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Rockwell Nova Extra Bold" panose="02060903020205020403" pitchFamily="18" charset="0"/>
                </a:rPr>
                <a:t>Conditions of COVENANT</a:t>
              </a:r>
            </a:p>
            <a:p>
              <a:pPr algn="ctr"/>
              <a:r>
                <a:rPr lang="en-US" sz="2400" dirty="0">
                  <a:latin typeface="Rockwell Nova Extra Bold" panose="02060903020205020403" pitchFamily="18" charset="0"/>
                </a:rPr>
                <a:t>Blessings / </a:t>
              </a:r>
              <a:r>
                <a:rPr lang="en-US" sz="2400" dirty="0" err="1">
                  <a:latin typeface="Rockwell Nova Extra Bold" panose="02060903020205020403" pitchFamily="18" charset="0"/>
                </a:rPr>
                <a:t>Cursings</a:t>
              </a:r>
              <a:endParaRPr lang="en-US" sz="3200" dirty="0">
                <a:latin typeface="Rockwell Nova Extra Bold" panose="02060903020205020403" pitchFamily="18" charset="0"/>
              </a:endParaRPr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xmlns="" id="{AAAA3E7F-94DC-9129-1ED0-AC307407AC33}"/>
                </a:ext>
              </a:extLst>
            </p:cNvPr>
            <p:cNvGrpSpPr/>
            <p:nvPr/>
          </p:nvGrpSpPr>
          <p:grpSpPr>
            <a:xfrm>
              <a:off x="1021730" y="1651180"/>
              <a:ext cx="10158152" cy="1723549"/>
              <a:chOff x="1021730" y="2016930"/>
              <a:chExt cx="10158152" cy="1723549"/>
            </a:xfrm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xmlns="" id="{131FCC4A-9E3D-F7E5-D997-C708967391F6}"/>
                  </a:ext>
                </a:extLst>
              </p:cNvPr>
              <p:cNvSpPr txBox="1"/>
              <p:nvPr/>
            </p:nvSpPr>
            <p:spPr>
              <a:xfrm>
                <a:off x="1021730" y="2016930"/>
                <a:ext cx="10158152" cy="17235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spcAft>
                    <a:spcPts val="1200"/>
                  </a:spcAft>
                </a:pPr>
                <a:r>
                  <a:rPr lang="en-US" sz="2400" dirty="0">
                    <a:latin typeface="Rockwell Nova Extra Bold" panose="02060903020205020403" pitchFamily="18" charset="0"/>
                  </a:rPr>
                  <a:t>This covenant is made by and between</a:t>
                </a:r>
              </a:p>
              <a:p>
                <a:pPr algn="ctr"/>
                <a:r>
                  <a:rPr lang="en-US" sz="2400" dirty="0">
                    <a:latin typeface="Rockwell Nova Extra Bold" panose="02060903020205020403" pitchFamily="18" charset="0"/>
                  </a:rPr>
                  <a:t>_____________________________ (1</a:t>
                </a:r>
                <a:r>
                  <a:rPr lang="en-US" sz="2400" baseline="30000" dirty="0">
                    <a:latin typeface="Rockwell Nova Extra Bold" panose="02060903020205020403" pitchFamily="18" charset="0"/>
                  </a:rPr>
                  <a:t>st</a:t>
                </a:r>
                <a:r>
                  <a:rPr lang="en-US" sz="2400" dirty="0">
                    <a:latin typeface="Rockwell Nova Extra Bold" panose="02060903020205020403" pitchFamily="18" charset="0"/>
                  </a:rPr>
                  <a:t> Party)</a:t>
                </a:r>
              </a:p>
              <a:p>
                <a:pPr algn="ctr"/>
                <a:r>
                  <a:rPr lang="en-US" sz="2400" dirty="0">
                    <a:latin typeface="Rockwell Nova Extra Bold" panose="02060903020205020403" pitchFamily="18" charset="0"/>
                  </a:rPr>
                  <a:t>&amp;</a:t>
                </a:r>
              </a:p>
              <a:p>
                <a:pPr algn="ctr"/>
                <a:r>
                  <a:rPr lang="en-US" sz="2400" dirty="0">
                    <a:latin typeface="Rockwell Nova Extra Bold" panose="02060903020205020403" pitchFamily="18" charset="0"/>
                  </a:rPr>
                  <a:t> _____________________________ (2</a:t>
                </a:r>
                <a:r>
                  <a:rPr lang="en-US" sz="2400" baseline="30000" dirty="0">
                    <a:latin typeface="Rockwell Nova Extra Bold" panose="02060903020205020403" pitchFamily="18" charset="0"/>
                  </a:rPr>
                  <a:t>ND</a:t>
                </a:r>
                <a:r>
                  <a:rPr lang="en-US" sz="2400" dirty="0">
                    <a:latin typeface="Rockwell Nova Extra Bold" panose="02060903020205020403" pitchFamily="18" charset="0"/>
                  </a:rPr>
                  <a:t> Party)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xmlns="" id="{9BC932BF-76D9-F72A-C93F-6D8948BF09DB}"/>
                  </a:ext>
                </a:extLst>
              </p:cNvPr>
              <p:cNvSpPr txBox="1"/>
              <p:nvPr/>
            </p:nvSpPr>
            <p:spPr>
              <a:xfrm>
                <a:off x="5465913" y="2349542"/>
                <a:ext cx="125076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latin typeface="Rockwell Nova Extra Bold" panose="02060903020205020403" pitchFamily="18" charset="0"/>
                  </a:rPr>
                  <a:t>GOD</a:t>
                </a:r>
                <a:r>
                  <a:rPr lang="en-US" sz="3600" dirty="0">
                    <a:latin typeface="Rockwell Nova Extra Bold" panose="02060903020205020403" pitchFamily="18" charset="0"/>
                  </a:rPr>
                  <a:t> 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xmlns="" id="{B3892537-894B-9EF7-953E-A7347914019A}"/>
                  </a:ext>
                </a:extLst>
              </p:cNvPr>
              <p:cNvSpPr txBox="1"/>
              <p:nvPr/>
            </p:nvSpPr>
            <p:spPr>
              <a:xfrm>
                <a:off x="4804759" y="3188405"/>
                <a:ext cx="25920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latin typeface="Rockwell Nova Extra Bold" panose="02060903020205020403" pitchFamily="18" charset="0"/>
                  </a:rPr>
                  <a:t>ABRAHAM</a:t>
                </a:r>
                <a:endParaRPr lang="en-US" sz="2800" dirty="0">
                  <a:latin typeface="Rockwell Nova Extra Bold" panose="02060903020205020403" pitchFamily="18" charset="0"/>
                </a:endParaRPr>
              </a:p>
            </p:txBody>
          </p:sp>
        </p:grp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xmlns="" id="{636D61AE-9E9F-64C4-A4D5-1842CF52C5A6}"/>
                </a:ext>
              </a:extLst>
            </p:cNvPr>
            <p:cNvSpPr txBox="1"/>
            <p:nvPr/>
          </p:nvSpPr>
          <p:spPr>
            <a:xfrm>
              <a:off x="7289762" y="5025514"/>
              <a:ext cx="41332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Rockwell Nova Extra Bold" panose="02060903020205020403" pitchFamily="18" charset="0"/>
                </a:rPr>
                <a:t>Signed -------------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0E6DE907-319A-5FCB-861E-834E7D477F89}"/>
                </a:ext>
              </a:extLst>
            </p:cNvPr>
            <p:cNvSpPr txBox="1"/>
            <p:nvPr/>
          </p:nvSpPr>
          <p:spPr>
            <a:xfrm rot="21216566">
              <a:off x="2564575" y="5122169"/>
              <a:ext cx="192671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solidFill>
                    <a:srgbClr val="C00000"/>
                  </a:solidFill>
                  <a:latin typeface="Vladimir Script" panose="03050402040407070305" pitchFamily="66" charset="0"/>
                </a:rPr>
                <a:t>Issac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xmlns="" id="{80ABE199-D9E4-779B-9B03-571E72385D83}"/>
                </a:ext>
              </a:extLst>
            </p:cNvPr>
            <p:cNvSpPr txBox="1"/>
            <p:nvPr/>
          </p:nvSpPr>
          <p:spPr>
            <a:xfrm>
              <a:off x="2161492" y="5695286"/>
              <a:ext cx="294035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C00000"/>
                  </a:solidFill>
                  <a:latin typeface="Baguet Script" panose="00000500000000000000" pitchFamily="2" charset="0"/>
                </a:rPr>
                <a:t>Jacob / Israel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659799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  <a:alpha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5ECF2EE8-789A-C2E3-9E75-2D02E91FD4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E13B1E64-BA3A-1FC0-F539-9BF735743A1F}"/>
              </a:ext>
            </a:extLst>
          </p:cNvPr>
          <p:cNvGrpSpPr/>
          <p:nvPr/>
        </p:nvGrpSpPr>
        <p:grpSpPr>
          <a:xfrm>
            <a:off x="146198" y="31792"/>
            <a:ext cx="11913344" cy="6728772"/>
            <a:chOff x="146198" y="31792"/>
            <a:chExt cx="11913344" cy="6728772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xmlns="" id="{8760C375-226D-C48C-5897-97353EE6122E}"/>
                </a:ext>
              </a:extLst>
            </p:cNvPr>
            <p:cNvSpPr txBox="1"/>
            <p:nvPr/>
          </p:nvSpPr>
          <p:spPr>
            <a:xfrm>
              <a:off x="146199" y="31792"/>
              <a:ext cx="1189960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Georgia Pro Black" panose="020F0502020204030204" pitchFamily="18" charset="0"/>
                </a:rPr>
                <a:t>How do we become part of this</a:t>
              </a:r>
            </a:p>
            <a:p>
              <a:pPr algn="ctr"/>
              <a:r>
                <a:rPr lang="en-US" sz="2800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Georgia Pro Black" panose="020F0502020204030204" pitchFamily="18" charset="0"/>
                </a:rPr>
                <a:t>EVERLASTING COVENANT?          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A27216B3-94D4-38F2-E653-DDE7DF7B4C72}"/>
                </a:ext>
              </a:extLst>
            </p:cNvPr>
            <p:cNvSpPr/>
            <p:nvPr/>
          </p:nvSpPr>
          <p:spPr>
            <a:xfrm>
              <a:off x="146198" y="87732"/>
              <a:ext cx="11913344" cy="66728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                              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E2A9932F-17BD-E9A5-85CA-A2A7BACD3B7F}"/>
                </a:ext>
              </a:extLst>
            </p:cNvPr>
            <p:cNvSpPr/>
            <p:nvPr/>
          </p:nvSpPr>
          <p:spPr>
            <a:xfrm>
              <a:off x="1012217" y="978654"/>
              <a:ext cx="10158153" cy="545640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74556000-AA61-1E3E-D594-E9110BD924D8}"/>
                </a:ext>
              </a:extLst>
            </p:cNvPr>
            <p:cNvSpPr txBox="1"/>
            <p:nvPr/>
          </p:nvSpPr>
          <p:spPr>
            <a:xfrm>
              <a:off x="3253046" y="1094176"/>
              <a:ext cx="444453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Rockwell Nova Extra Bold" panose="02060903020205020403" pitchFamily="18" charset="0"/>
                </a:rPr>
                <a:t>BLOOD COVENANT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509DAFEC-7A65-D982-FB81-8F6B8279AC04}"/>
                </a:ext>
              </a:extLst>
            </p:cNvPr>
            <p:cNvSpPr txBox="1"/>
            <p:nvPr/>
          </p:nvSpPr>
          <p:spPr>
            <a:xfrm>
              <a:off x="1010054" y="5027884"/>
              <a:ext cx="41332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Rockwell Nova Extra Bold" panose="02060903020205020403" pitchFamily="18" charset="0"/>
                </a:rPr>
                <a:t>Signed -------------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21127473-F871-DE63-74A5-2F7FD643A376}"/>
                </a:ext>
              </a:extLst>
            </p:cNvPr>
            <p:cNvSpPr txBox="1"/>
            <p:nvPr/>
          </p:nvSpPr>
          <p:spPr>
            <a:xfrm rot="310781">
              <a:off x="8670641" y="4223207"/>
              <a:ext cx="2623683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b="1" dirty="0">
                  <a:solidFill>
                    <a:srgbClr val="C00000"/>
                  </a:solidFill>
                  <a:latin typeface="Baguet Script" panose="00000500000000000000" pitchFamily="2" charset="0"/>
                </a:rPr>
                <a:t>Jesus 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xmlns="" id="{36CDD31E-A90B-9140-A68B-F76EED4FD812}"/>
                </a:ext>
              </a:extLst>
            </p:cNvPr>
            <p:cNvSpPr txBox="1"/>
            <p:nvPr/>
          </p:nvSpPr>
          <p:spPr>
            <a:xfrm rot="21423617">
              <a:off x="2551379" y="4682016"/>
              <a:ext cx="294035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C00000"/>
                  </a:solidFill>
                  <a:latin typeface="Harlow Solid Italic" panose="04030604020F02020D02" pitchFamily="82" charset="0"/>
                </a:rPr>
                <a:t>Abraham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A531B604-B999-49D6-190E-BA2F7183CF6B}"/>
                </a:ext>
              </a:extLst>
            </p:cNvPr>
            <p:cNvSpPr txBox="1"/>
            <p:nvPr/>
          </p:nvSpPr>
          <p:spPr>
            <a:xfrm>
              <a:off x="1033404" y="3587526"/>
              <a:ext cx="1014647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Rockwell Nova Extra Bold" panose="02060903020205020403" pitchFamily="18" charset="0"/>
                </a:rPr>
                <a:t>Conditions of COVENANT</a:t>
              </a:r>
            </a:p>
            <a:p>
              <a:pPr algn="ctr"/>
              <a:r>
                <a:rPr lang="en-US" sz="2400" dirty="0">
                  <a:latin typeface="Rockwell Nova Extra Bold" panose="02060903020205020403" pitchFamily="18" charset="0"/>
                </a:rPr>
                <a:t>Blessing / Cursing</a:t>
              </a:r>
              <a:endParaRPr lang="en-US" sz="3200" dirty="0">
                <a:latin typeface="Rockwell Nova Extra Bold" panose="02060903020205020403" pitchFamily="18" charset="0"/>
              </a:endParaRPr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xmlns="" id="{EAA2C327-3DCE-1EBF-4DD4-48E7CB6AB541}"/>
                </a:ext>
              </a:extLst>
            </p:cNvPr>
            <p:cNvGrpSpPr/>
            <p:nvPr/>
          </p:nvGrpSpPr>
          <p:grpSpPr>
            <a:xfrm>
              <a:off x="1021730" y="1651180"/>
              <a:ext cx="10158152" cy="1723549"/>
              <a:chOff x="1021730" y="2016930"/>
              <a:chExt cx="10158152" cy="1723549"/>
            </a:xfrm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xmlns="" id="{14818D06-D320-9461-DD81-8CE0DFDEFCB7}"/>
                  </a:ext>
                </a:extLst>
              </p:cNvPr>
              <p:cNvSpPr txBox="1"/>
              <p:nvPr/>
            </p:nvSpPr>
            <p:spPr>
              <a:xfrm>
                <a:off x="1021730" y="2016930"/>
                <a:ext cx="10158152" cy="17235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spcAft>
                    <a:spcPts val="1200"/>
                  </a:spcAft>
                </a:pPr>
                <a:r>
                  <a:rPr lang="en-US" sz="2400" dirty="0">
                    <a:latin typeface="Rockwell Nova Extra Bold" panose="02060903020205020403" pitchFamily="18" charset="0"/>
                  </a:rPr>
                  <a:t>This covenant is made by and between</a:t>
                </a:r>
              </a:p>
              <a:p>
                <a:pPr algn="ctr"/>
                <a:r>
                  <a:rPr lang="en-US" sz="2400" dirty="0">
                    <a:latin typeface="Rockwell Nova Extra Bold" panose="02060903020205020403" pitchFamily="18" charset="0"/>
                  </a:rPr>
                  <a:t>_____________________________ (1</a:t>
                </a:r>
                <a:r>
                  <a:rPr lang="en-US" sz="2400" baseline="30000" dirty="0">
                    <a:latin typeface="Rockwell Nova Extra Bold" panose="02060903020205020403" pitchFamily="18" charset="0"/>
                  </a:rPr>
                  <a:t>st</a:t>
                </a:r>
                <a:r>
                  <a:rPr lang="en-US" sz="2400" dirty="0">
                    <a:latin typeface="Rockwell Nova Extra Bold" panose="02060903020205020403" pitchFamily="18" charset="0"/>
                  </a:rPr>
                  <a:t> Party)</a:t>
                </a:r>
              </a:p>
              <a:p>
                <a:pPr algn="ctr"/>
                <a:r>
                  <a:rPr lang="en-US" sz="2400" dirty="0">
                    <a:latin typeface="Rockwell Nova Extra Bold" panose="02060903020205020403" pitchFamily="18" charset="0"/>
                  </a:rPr>
                  <a:t>&amp;</a:t>
                </a:r>
              </a:p>
              <a:p>
                <a:pPr algn="ctr"/>
                <a:r>
                  <a:rPr lang="en-US" sz="2400" dirty="0">
                    <a:latin typeface="Rockwell Nova Extra Bold" panose="02060903020205020403" pitchFamily="18" charset="0"/>
                  </a:rPr>
                  <a:t> _____________________________ (2</a:t>
                </a:r>
                <a:r>
                  <a:rPr lang="en-US" sz="2400" baseline="30000" dirty="0">
                    <a:latin typeface="Rockwell Nova Extra Bold" panose="02060903020205020403" pitchFamily="18" charset="0"/>
                  </a:rPr>
                  <a:t>ND</a:t>
                </a:r>
                <a:r>
                  <a:rPr lang="en-US" sz="2400" dirty="0">
                    <a:latin typeface="Rockwell Nova Extra Bold" panose="02060903020205020403" pitchFamily="18" charset="0"/>
                  </a:rPr>
                  <a:t> Party)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xmlns="" id="{9C9DD83C-CB59-FAC9-4601-DFF082B050D7}"/>
                  </a:ext>
                </a:extLst>
              </p:cNvPr>
              <p:cNvSpPr txBox="1"/>
              <p:nvPr/>
            </p:nvSpPr>
            <p:spPr>
              <a:xfrm>
                <a:off x="5465913" y="2349542"/>
                <a:ext cx="125076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latin typeface="Rockwell Nova Extra Bold" panose="02060903020205020403" pitchFamily="18" charset="0"/>
                  </a:rPr>
                  <a:t>GOD</a:t>
                </a:r>
                <a:r>
                  <a:rPr lang="en-US" sz="3600" dirty="0">
                    <a:latin typeface="Rockwell Nova Extra Bold" panose="02060903020205020403" pitchFamily="18" charset="0"/>
                  </a:rPr>
                  <a:t> 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xmlns="" id="{7EF58FA8-DB66-C6BB-5123-254B49C3B143}"/>
                  </a:ext>
                </a:extLst>
              </p:cNvPr>
              <p:cNvSpPr txBox="1"/>
              <p:nvPr/>
            </p:nvSpPr>
            <p:spPr>
              <a:xfrm>
                <a:off x="4804759" y="3188405"/>
                <a:ext cx="25920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latin typeface="Rockwell Nova Extra Bold" panose="02060903020205020403" pitchFamily="18" charset="0"/>
                  </a:rPr>
                  <a:t>ABRAHAM</a:t>
                </a:r>
                <a:endParaRPr lang="en-US" sz="2800" dirty="0">
                  <a:latin typeface="Rockwell Nova Extra Bold" panose="02060903020205020403" pitchFamily="18" charset="0"/>
                </a:endParaRPr>
              </a:p>
            </p:txBody>
          </p:sp>
        </p:grp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xmlns="" id="{4CB8B688-60B2-3A7E-2E0A-0F0EBBB86E98}"/>
                </a:ext>
              </a:extLst>
            </p:cNvPr>
            <p:cNvSpPr txBox="1"/>
            <p:nvPr/>
          </p:nvSpPr>
          <p:spPr>
            <a:xfrm>
              <a:off x="7289762" y="5025514"/>
              <a:ext cx="41332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Rockwell Nova Extra Bold" panose="02060903020205020403" pitchFamily="18" charset="0"/>
                </a:rPr>
                <a:t>Signed -------------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A476DC2D-D17A-5B5B-0076-2EB967429280}"/>
                </a:ext>
              </a:extLst>
            </p:cNvPr>
            <p:cNvSpPr txBox="1"/>
            <p:nvPr/>
          </p:nvSpPr>
          <p:spPr>
            <a:xfrm rot="21216566">
              <a:off x="2564575" y="5122169"/>
              <a:ext cx="192671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solidFill>
                    <a:srgbClr val="C00000"/>
                  </a:solidFill>
                  <a:latin typeface="Vladimir Script" panose="03050402040407070305" pitchFamily="66" charset="0"/>
                </a:rPr>
                <a:t>Issac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xmlns="" id="{373639D8-CAA2-18EE-B5D8-FDE82582FDE2}"/>
                </a:ext>
              </a:extLst>
            </p:cNvPr>
            <p:cNvSpPr txBox="1"/>
            <p:nvPr/>
          </p:nvSpPr>
          <p:spPr>
            <a:xfrm rot="21150627">
              <a:off x="2161492" y="5695286"/>
              <a:ext cx="294035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C00000"/>
                  </a:solidFill>
                  <a:latin typeface="Baguet Script" panose="00000500000000000000" pitchFamily="2" charset="0"/>
                </a:rPr>
                <a:t>Jacob / Israel</a:t>
              </a:r>
            </a:p>
          </p:txBody>
        </p:sp>
        <p:pic>
          <p:nvPicPr>
            <p:cNvPr id="2" name="Picture 8" descr="Ratified rubber stamp Royalty Free Vector Image">
              <a:extLst>
                <a:ext uri="{FF2B5EF4-FFF2-40B4-BE49-F238E27FC236}">
                  <a16:creationId xmlns:a16="http://schemas.microsoft.com/office/drawing/2014/main" xmlns="" id="{FB2A4D61-1458-AC27-8552-63B470078A9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576" b="24364"/>
            <a:stretch/>
          </p:blipFill>
          <p:spPr bwMode="auto">
            <a:xfrm rot="20075384">
              <a:off x="1361320" y="2673450"/>
              <a:ext cx="3252356" cy="15745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xmlns="" id="{A08AFC4E-B472-F6FE-22A6-4C2213E74CB4}"/>
                </a:ext>
              </a:extLst>
            </p:cNvPr>
            <p:cNvSpPr txBox="1"/>
            <p:nvPr/>
          </p:nvSpPr>
          <p:spPr>
            <a:xfrm>
              <a:off x="4411751" y="6088024"/>
              <a:ext cx="7531415" cy="58477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  <a:effectLst>
              <a:glow rad="228600">
                <a:srgbClr val="C00000">
                  <a:alpha val="40000"/>
                </a:srgbClr>
              </a:glow>
            </a:effectLst>
          </p:spPr>
          <p:txBody>
            <a:bodyPr wrap="square" rtlCol="0">
              <a:spAutoFit/>
            </a:bodyPr>
            <a:lstStyle/>
            <a:p>
              <a:r>
                <a:rPr lang="en-US" sz="3200" b="1" u="sng" dirty="0">
                  <a:solidFill>
                    <a:schemeClr val="tx2">
                      <a:lumMod val="90000"/>
                      <a:lumOff val="10000"/>
                    </a:schemeClr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Ratified</a:t>
              </a:r>
              <a:r>
                <a:rPr lang="en-US" sz="3200" b="1" dirty="0">
                  <a:solidFill>
                    <a:schemeClr val="tx2">
                      <a:lumMod val="90000"/>
                      <a:lumOff val="10000"/>
                    </a:schemeClr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– </a:t>
              </a:r>
              <a:r>
                <a:rPr lang="en-US" sz="3200" b="1" u="sng" dirty="0">
                  <a:solidFill>
                    <a:schemeClr val="tx2">
                      <a:lumMod val="90000"/>
                      <a:lumOff val="10000"/>
                    </a:schemeClr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Jesus</a:t>
              </a:r>
              <a:r>
                <a:rPr lang="en-US" sz="3200" b="1" dirty="0">
                  <a:solidFill>
                    <a:schemeClr val="tx2">
                      <a:lumMod val="90000"/>
                      <a:lumOff val="10000"/>
                    </a:schemeClr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is now the </a:t>
              </a:r>
              <a:r>
                <a:rPr lang="en-US" sz="3200" b="1" u="sng" dirty="0">
                  <a:solidFill>
                    <a:schemeClr val="tx2">
                      <a:lumMod val="90000"/>
                      <a:lumOff val="10000"/>
                    </a:schemeClr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only door</a:t>
              </a:r>
              <a:endParaRPr lang="en-US" sz="3200" u="sng" dirty="0">
                <a:solidFill>
                  <a:schemeClr val="tx2">
                    <a:lumMod val="90000"/>
                    <a:lumOff val="1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712698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xmlns="" id="{04812C46-200A-4DEB-A05E-3ED6C68C23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xmlns="" id="{1B3B362C-47E0-FF70-5EB5-44C3A605F4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23" b="9652"/>
          <a:stretch/>
        </p:blipFill>
        <p:spPr bwMode="auto">
          <a:xfrm>
            <a:off x="-20300" y="34483"/>
            <a:ext cx="8149302" cy="685799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1" name="Rectangle 3080">
            <a:extLst>
              <a:ext uri="{FF2B5EF4-FFF2-40B4-BE49-F238E27FC236}">
                <a16:creationId xmlns:a16="http://schemas.microsoft.com/office/drawing/2014/main" xmlns="" id="{D1EA859B-E555-4109-94F3-6700E046E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0667827A-4F2D-5DB0-9578-9A39C594406E}"/>
              </a:ext>
            </a:extLst>
          </p:cNvPr>
          <p:cNvGrpSpPr/>
          <p:nvPr/>
        </p:nvGrpSpPr>
        <p:grpSpPr>
          <a:xfrm>
            <a:off x="4609428" y="-20"/>
            <a:ext cx="8019694" cy="5228060"/>
            <a:chOff x="4609428" y="-20"/>
            <a:chExt cx="8019694" cy="522806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xmlns="" id="{9911BA68-762C-7B37-390D-FB9080E258B1}"/>
                </a:ext>
              </a:extLst>
            </p:cNvPr>
            <p:cNvSpPr txBox="1"/>
            <p:nvPr/>
          </p:nvSpPr>
          <p:spPr>
            <a:xfrm>
              <a:off x="4609428" y="-20"/>
              <a:ext cx="7758023" cy="9499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en-US" sz="4000" b="1" dirty="0">
                  <a:latin typeface="Arial" panose="020B0604020202020204" pitchFamily="34" charset="0"/>
                  <a:ea typeface="+mj-ea"/>
                  <a:cs typeface="Arial" panose="020B0604020202020204" pitchFamily="34" charset="0"/>
                </a:rPr>
                <a:t>WE HAVE BEEN: REDEEMED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E8CC6F51-BBEC-B9EC-F403-D3785E88CF5F}"/>
                </a:ext>
              </a:extLst>
            </p:cNvPr>
            <p:cNvSpPr txBox="1"/>
            <p:nvPr/>
          </p:nvSpPr>
          <p:spPr>
            <a:xfrm>
              <a:off x="4871099" y="949946"/>
              <a:ext cx="7758023" cy="4278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031875" indent="-457200">
                <a:buFont typeface="Wingdings" panose="05000000000000000000" pitchFamily="2" charset="2"/>
                <a:buChar char="ü"/>
              </a:pPr>
              <a:r>
                <a:rPr lang="en-US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Forgiven of Our Sins by His Grace</a:t>
              </a:r>
            </a:p>
            <a:p>
              <a:pPr marL="746125" indent="-171450">
                <a:buFont typeface="Wingdings" panose="05000000000000000000" pitchFamily="2" charset="2"/>
                <a:buChar char="ü"/>
              </a:pPr>
              <a:endParaRPr lang="en-US" sz="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258888" indent="-457200">
                <a:buFont typeface="Wingdings" panose="05000000000000000000" pitchFamily="2" charset="2"/>
                <a:buChar char="ü"/>
              </a:pPr>
              <a:r>
                <a:rPr lang="en-US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Made Alive Together With Chris</a:t>
              </a:r>
            </a:p>
            <a:p>
              <a:pPr marL="574675"/>
              <a:endParaRPr lang="en-US" sz="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535113" indent="-457200">
                <a:buFont typeface="Wingdings" panose="05000000000000000000" pitchFamily="2" charset="2"/>
                <a:buChar char="ü"/>
              </a:pPr>
              <a:r>
                <a:rPr lang="en-US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Raised Together With Christ</a:t>
              </a:r>
            </a:p>
            <a:p>
              <a:pPr marL="574675"/>
              <a:endParaRPr lang="en-US" sz="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828800" indent="-457200">
                <a:buFont typeface="Wingdings" panose="05000000000000000000" pitchFamily="2" charset="2"/>
                <a:buChar char="ü"/>
              </a:pPr>
              <a:r>
                <a:rPr lang="en-US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Reconciled To God</a:t>
              </a:r>
            </a:p>
            <a:p>
              <a:pPr marL="1836738"/>
              <a:endParaRPr lang="en-US" sz="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052638" indent="-457200">
                <a:buFont typeface="Wingdings" panose="05000000000000000000" pitchFamily="2" charset="2"/>
                <a:buChar char="ü"/>
              </a:pPr>
              <a:r>
                <a:rPr lang="en-US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Have Peace with God</a:t>
              </a:r>
            </a:p>
            <a:p>
              <a:pPr marL="2112963"/>
              <a:endParaRPr lang="en-US" sz="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346325" indent="-457200">
                <a:buFont typeface="Wingdings" panose="05000000000000000000" pitchFamily="2" charset="2"/>
                <a:buChar char="ü"/>
              </a:pPr>
              <a:r>
                <a:rPr lang="en-US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Seated In Heavenly Places with Christ</a:t>
              </a:r>
            </a:p>
            <a:p>
              <a:pPr marL="574675"/>
              <a:endParaRPr lang="en-US" sz="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63850" indent="-457200">
                <a:buFont typeface="Wingdings" panose="05000000000000000000" pitchFamily="2" charset="2"/>
                <a:buChar char="ü"/>
              </a:pPr>
              <a:r>
                <a:rPr lang="en-US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Accepted In the Beloved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43559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24FD1DC5-4BEE-42E7-A172-5EBAC7D25D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xmlns="" id="{64BBBB62-1833-0508-65FE-56B0A1E95E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xmlns="" id="{40EEB440-7696-5ABF-15DD-D0891217BB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23" b="9652"/>
          <a:stretch/>
        </p:blipFill>
        <p:spPr bwMode="auto">
          <a:xfrm>
            <a:off x="-20300" y="34483"/>
            <a:ext cx="8149302" cy="685799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1" name="Rectangle 3080">
            <a:extLst>
              <a:ext uri="{FF2B5EF4-FFF2-40B4-BE49-F238E27FC236}">
                <a16:creationId xmlns:a16="http://schemas.microsoft.com/office/drawing/2014/main" xmlns="" id="{6A70A26D-2E35-465F-3658-4F608531CF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1546D478-D083-0660-D37E-2AD63374AD3E}"/>
              </a:ext>
            </a:extLst>
          </p:cNvPr>
          <p:cNvGrpSpPr/>
          <p:nvPr/>
        </p:nvGrpSpPr>
        <p:grpSpPr>
          <a:xfrm>
            <a:off x="4609428" y="-20"/>
            <a:ext cx="7758023" cy="5475734"/>
            <a:chOff x="4609428" y="-20"/>
            <a:chExt cx="7758023" cy="547573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xmlns="" id="{004E667B-4069-41E2-C567-D0C3174DD209}"/>
                </a:ext>
              </a:extLst>
            </p:cNvPr>
            <p:cNvSpPr txBox="1"/>
            <p:nvPr/>
          </p:nvSpPr>
          <p:spPr>
            <a:xfrm>
              <a:off x="4609428" y="-20"/>
              <a:ext cx="7758023" cy="9499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en-US" sz="4000" b="1" dirty="0">
                  <a:latin typeface="Arial" panose="020B0604020202020204" pitchFamily="34" charset="0"/>
                  <a:ea typeface="+mj-ea"/>
                  <a:cs typeface="Arial" panose="020B0604020202020204" pitchFamily="34" charset="0"/>
                </a:rPr>
                <a:t>WE HAVE BEEN: REDEEMED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xmlns="" id="{2E68D50F-5E3F-3493-4765-EFB92ADA418E}"/>
                </a:ext>
              </a:extLst>
            </p:cNvPr>
            <p:cNvSpPr txBox="1"/>
            <p:nvPr/>
          </p:nvSpPr>
          <p:spPr>
            <a:xfrm>
              <a:off x="4830845" y="643622"/>
              <a:ext cx="7536606" cy="483209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803275" indent="-457200">
                <a:buFont typeface="Wingdings" panose="05000000000000000000" pitchFamily="2" charset="2"/>
                <a:buChar char="ü"/>
              </a:pPr>
              <a:endParaRPr lang="en-US" sz="2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47713" indent="-457200">
                <a:buFont typeface="Wingdings" panose="05000000000000000000" pitchFamily="2" charset="2"/>
                <a:buChar char="ü"/>
              </a:pPr>
              <a:r>
                <a:rPr lang="en-US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No Longer Strangers and Foreigners</a:t>
              </a:r>
            </a:p>
            <a:p>
              <a:pPr marL="346075"/>
              <a:endParaRPr lang="en-US" sz="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030288" indent="-457200">
                <a:buFont typeface="Wingdings" panose="05000000000000000000" pitchFamily="2" charset="2"/>
                <a:buChar char="ü"/>
              </a:pPr>
              <a:r>
                <a:rPr lang="en-US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Fellow Citizens with the Saints</a:t>
              </a:r>
            </a:p>
            <a:p>
              <a:pPr marL="506413"/>
              <a:endParaRPr lang="en-US" sz="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263650" indent="-457200">
                <a:buFont typeface="Wingdings" panose="05000000000000000000" pitchFamily="2" charset="2"/>
                <a:buChar char="ü"/>
              </a:pPr>
              <a:r>
                <a:rPr lang="en-US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Members of the Household Of God</a:t>
              </a:r>
            </a:p>
            <a:p>
              <a:pPr marL="806450"/>
              <a:endParaRPr lang="en-US" sz="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546225" indent="-457200">
                <a:buFont typeface="Wingdings" panose="05000000000000000000" pitchFamily="2" charset="2"/>
                <a:buChar char="ü"/>
              </a:pPr>
              <a:r>
                <a:rPr lang="en-US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Adopted as Sons</a:t>
              </a:r>
            </a:p>
            <a:p>
              <a:pPr marL="346075"/>
              <a:endParaRPr lang="en-US" sz="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878013" indent="-457200">
                <a:buFont typeface="Wingdings" panose="05000000000000000000" pitchFamily="2" charset="2"/>
                <a:buChar char="ü"/>
              </a:pPr>
              <a:r>
                <a:rPr lang="en-US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Obtained an Inheritance</a:t>
              </a:r>
            </a:p>
            <a:p>
              <a:pPr marL="346075"/>
              <a:endParaRPr lang="en-US" sz="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46075"/>
              <a:endParaRPr lang="en-US" sz="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27263" indent="-457200">
                <a:buFont typeface="Wingdings" panose="05000000000000000000" pitchFamily="2" charset="2"/>
                <a:buChar char="ü"/>
              </a:pPr>
              <a:r>
                <a:rPr lang="en-US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Given the Gift of Eternal Life</a:t>
              </a:r>
            </a:p>
            <a:p>
              <a:pPr marL="346075"/>
              <a:endParaRPr lang="en-US" sz="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576513" indent="-457200" defTabSz="876300">
                <a:buFont typeface="Wingdings" panose="05000000000000000000" pitchFamily="2" charset="2"/>
                <a:buChar char="ü"/>
              </a:pPr>
              <a:r>
                <a:rPr lang="en-US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Blessed With Every Spiritual Blessing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83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5000">
              <a:schemeClr val="tx1">
                <a:lumMod val="99000"/>
                <a:lumOff val="1000"/>
              </a:schemeClr>
            </a:gs>
            <a:gs pos="100000">
              <a:schemeClr val="tx2">
                <a:lumMod val="75000"/>
                <a:lumOff val="2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8D9E9B5-70E9-C826-295F-0E9E3BD8A2F6}"/>
              </a:ext>
            </a:extLst>
          </p:cNvPr>
          <p:cNvSpPr txBox="1"/>
          <p:nvPr/>
        </p:nvSpPr>
        <p:spPr>
          <a:xfrm>
            <a:off x="149629" y="297096"/>
            <a:ext cx="11853949" cy="64325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9213"/>
            <a:r>
              <a:rPr lang="en-US" sz="3200" b="1" dirty="0">
                <a:ln>
                  <a:solidFill>
                    <a:srgbClr val="EE0000"/>
                  </a:solidFill>
                </a:ln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ESTABLISHED :- </a:t>
            </a:r>
            <a:r>
              <a:rPr lang="en-US" sz="32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By God with Man</a:t>
            </a:r>
          </a:p>
          <a:p>
            <a:pPr marL="49213"/>
            <a:endParaRPr lang="en-US" sz="1400" b="1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49213"/>
            <a:r>
              <a:rPr lang="en-US" sz="3200" b="1" dirty="0">
                <a:ln>
                  <a:solidFill>
                    <a:srgbClr val="EE0000"/>
                  </a:solidFill>
                </a:ln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THE PURPOSE :-</a:t>
            </a:r>
            <a:r>
              <a:rPr lang="en-US" sz="32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Restore God’s eternal desire </a:t>
            </a:r>
          </a:p>
          <a:p>
            <a:endParaRPr lang="en-US" sz="1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marL="1030288" lvl="1" indent="-51435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That We Should be </a:t>
            </a:r>
            <a:r>
              <a:rPr lang="en-US" sz="3200" b="1" dirty="0">
                <a:ln>
                  <a:solidFill>
                    <a:srgbClr val="EE0000"/>
                  </a:solidFill>
                </a:ln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HOLY</a:t>
            </a:r>
            <a:r>
              <a:rPr lang="en-US" sz="32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and </a:t>
            </a:r>
            <a:r>
              <a:rPr lang="en-US" sz="3200" b="1" dirty="0">
                <a:ln>
                  <a:solidFill>
                    <a:srgbClr val="EE0000"/>
                  </a:solidFill>
                </a:ln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WITHOUT BLAME </a:t>
            </a:r>
            <a:r>
              <a:rPr lang="en-US" sz="32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Before Him </a:t>
            </a:r>
            <a:r>
              <a:rPr lang="en-US" sz="3200" b="1" dirty="0">
                <a:ln>
                  <a:solidFill>
                    <a:srgbClr val="EE0000"/>
                  </a:solidFill>
                </a:ln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IN LOVE </a:t>
            </a:r>
          </a:p>
          <a:p>
            <a:pPr marL="515938" lvl="1"/>
            <a:endParaRPr lang="en-US" sz="1400" b="1" dirty="0">
              <a:ln>
                <a:solidFill>
                  <a:srgbClr val="EE0000"/>
                </a:solidFill>
              </a:ln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1030288" lvl="1" indent="-514350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</a:t>
            </a:r>
            <a:r>
              <a:rPr lang="en-US" sz="32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 </a:t>
            </a:r>
            <a:r>
              <a:rPr lang="en-US" sz="3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GOD CHOSE </a:t>
            </a:r>
            <a:r>
              <a:rPr lang="en-US" sz="3200" b="1" dirty="0">
                <a:ln>
                  <a:solidFill>
                    <a:srgbClr val="EE0000"/>
                  </a:solidFill>
                </a:ln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US </a:t>
            </a:r>
            <a:r>
              <a:rPr lang="en-US" sz="3600" b="1" dirty="0">
                <a:ln w="12700">
                  <a:solidFill>
                    <a:srgbClr val="FF0000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In Christ </a:t>
            </a:r>
            <a:r>
              <a:rPr lang="en-US" sz="32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before the Foundation of the World</a:t>
            </a:r>
            <a:r>
              <a:rPr lang="en-US" sz="32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</a:p>
          <a:p>
            <a:pPr marL="515938" lvl="1"/>
            <a:endParaRPr lang="en-US" sz="14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973138" lvl="1" indent="-4572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And having</a:t>
            </a:r>
            <a:r>
              <a:rPr lang="en-US" sz="32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ln w="3175">
                  <a:solidFill>
                    <a:srgbClr val="FF0000"/>
                  </a:solidFill>
                </a:ln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PREDESTINED US</a:t>
            </a:r>
            <a:r>
              <a:rPr lang="en-US" sz="3200" b="1" dirty="0">
                <a:ln w="3175"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to the</a:t>
            </a:r>
            <a:r>
              <a:rPr lang="en-US" sz="32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ln w="3175">
                  <a:solidFill>
                    <a:srgbClr val="FF0000"/>
                  </a:solidFill>
                </a:ln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ADOPTION OF SONS </a:t>
            </a:r>
            <a:r>
              <a:rPr lang="en-US" sz="32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by </a:t>
            </a:r>
            <a:r>
              <a:rPr lang="en-US" sz="3600" b="1" dirty="0">
                <a:ln>
                  <a:solidFill>
                    <a:srgbClr val="C00000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Jesus Christ</a:t>
            </a:r>
            <a:r>
              <a:rPr lang="en-US" sz="32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,</a:t>
            </a:r>
            <a:r>
              <a:rPr lang="en-US" sz="32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</a:p>
          <a:p>
            <a:pPr marL="515938" lvl="1"/>
            <a:endParaRPr lang="en-US" sz="14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973138" lvl="1" indent="-4572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According to</a:t>
            </a:r>
            <a:r>
              <a:rPr lang="en-US" sz="32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ln w="3175">
                  <a:solidFill>
                    <a:srgbClr val="FF0000"/>
                  </a:solidFill>
                </a:ln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HIS GOOD PLEASURE</a:t>
            </a:r>
          </a:p>
          <a:p>
            <a:pPr marL="0" lvl="1" algn="ctr"/>
            <a:endParaRPr lang="en-US" sz="1400" b="1" dirty="0">
              <a:ln w="3175">
                <a:solidFill>
                  <a:schemeClr val="tx1"/>
                </a:solidFill>
              </a:ln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0" lvl="1" algn="ctr"/>
            <a:r>
              <a:rPr lang="en-US" sz="28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						                </a:t>
            </a:r>
            <a:r>
              <a:rPr lang="en-US" sz="32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Ephesians 1:4&amp;5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30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  <a:alpha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B7915FDB-01AF-6E90-AECD-945BA8077F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" name="Group 140">
            <a:extLst>
              <a:ext uri="{FF2B5EF4-FFF2-40B4-BE49-F238E27FC236}">
                <a16:creationId xmlns:a16="http://schemas.microsoft.com/office/drawing/2014/main" xmlns="" id="{61A6E5AC-0D40-7FE0-EB13-31CBA89C4F4C}"/>
              </a:ext>
            </a:extLst>
          </p:cNvPr>
          <p:cNvGrpSpPr/>
          <p:nvPr/>
        </p:nvGrpSpPr>
        <p:grpSpPr>
          <a:xfrm>
            <a:off x="146198" y="87732"/>
            <a:ext cx="11913344" cy="6672832"/>
            <a:chOff x="146198" y="87732"/>
            <a:chExt cx="11913344" cy="6672832"/>
          </a:xfrm>
        </p:grpSpPr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xmlns="" id="{420CB72D-638C-14EE-EE5C-46CBAA0D17BB}"/>
                </a:ext>
              </a:extLst>
            </p:cNvPr>
            <p:cNvSpPr txBox="1"/>
            <p:nvPr/>
          </p:nvSpPr>
          <p:spPr>
            <a:xfrm>
              <a:off x="10459185" y="1386144"/>
              <a:ext cx="921056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New  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307B1F42-9F6A-9860-B2B9-7E417FE370CB}"/>
                </a:ext>
              </a:extLst>
            </p:cNvPr>
            <p:cNvCxnSpPr>
              <a:cxnSpLocks/>
            </p:cNvCxnSpPr>
            <p:nvPr/>
          </p:nvCxnSpPr>
          <p:spPr>
            <a:xfrm>
              <a:off x="599607" y="1299577"/>
              <a:ext cx="146903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7421D725-A960-9868-0A4D-863C9096A50A}"/>
                </a:ext>
              </a:extLst>
            </p:cNvPr>
            <p:cNvCxnSpPr>
              <a:cxnSpLocks/>
            </p:cNvCxnSpPr>
            <p:nvPr/>
          </p:nvCxnSpPr>
          <p:spPr>
            <a:xfrm>
              <a:off x="2063019" y="1290051"/>
              <a:ext cx="835288" cy="17541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657A3816-ABB8-1453-F743-B004985D3DDF}"/>
                </a:ext>
              </a:extLst>
            </p:cNvPr>
            <p:cNvCxnSpPr>
              <a:cxnSpLocks/>
            </p:cNvCxnSpPr>
            <p:nvPr/>
          </p:nvCxnSpPr>
          <p:spPr>
            <a:xfrm>
              <a:off x="3156193" y="3583781"/>
              <a:ext cx="887768" cy="187068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xmlns="" id="{0DD3CB22-77A7-2479-B2B6-B1DFA7AB1818}"/>
                </a:ext>
              </a:extLst>
            </p:cNvPr>
            <p:cNvCxnSpPr>
              <a:cxnSpLocks/>
            </p:cNvCxnSpPr>
            <p:nvPr/>
          </p:nvCxnSpPr>
          <p:spPr>
            <a:xfrm>
              <a:off x="4031142" y="5449698"/>
              <a:ext cx="6362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xmlns="" id="{06EDF4D6-6C8B-B78D-7063-8619964F134B}"/>
                </a:ext>
              </a:extLst>
            </p:cNvPr>
            <p:cNvGrpSpPr/>
            <p:nvPr/>
          </p:nvGrpSpPr>
          <p:grpSpPr>
            <a:xfrm>
              <a:off x="4657874" y="4844627"/>
              <a:ext cx="946099" cy="614597"/>
              <a:chOff x="4268135" y="5396459"/>
              <a:chExt cx="655522" cy="614597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xmlns="" id="{F7F5D603-F10E-B7A3-C363-854CACB0677B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xmlns="" id="{04BA8FAE-B8D6-CC38-D524-C13112643F3B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xmlns="" id="{DFED741E-D48C-879C-8D79-56B6225C2D37}"/>
                </a:ext>
              </a:extLst>
            </p:cNvPr>
            <p:cNvGrpSpPr/>
            <p:nvPr/>
          </p:nvGrpSpPr>
          <p:grpSpPr>
            <a:xfrm>
              <a:off x="10367824" y="1291526"/>
              <a:ext cx="1038510" cy="614597"/>
              <a:chOff x="4268135" y="5396459"/>
              <a:chExt cx="655522" cy="614597"/>
            </a:xfrm>
          </p:grpSpPr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xmlns="" id="{C7A3CE9C-8E23-8EF4-9F33-7F78BFBDCDCD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xmlns="" id="{BE99B930-86CA-E480-E198-417EF1BB5215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xmlns="" id="{88087B4A-16EC-71BB-F9CC-02B218F66319}"/>
                </a:ext>
              </a:extLst>
            </p:cNvPr>
            <p:cNvGrpSpPr/>
            <p:nvPr/>
          </p:nvGrpSpPr>
          <p:grpSpPr>
            <a:xfrm>
              <a:off x="9423944" y="1878595"/>
              <a:ext cx="951424" cy="614597"/>
              <a:chOff x="4268135" y="5396459"/>
              <a:chExt cx="655522" cy="614597"/>
            </a:xfrm>
          </p:grpSpPr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xmlns="" id="{D7228286-AB3D-DC1D-9D8A-74196DCF170F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xmlns="" id="{7EE8BD40-531E-0F13-7A61-3985D6E1BCBF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xmlns="" id="{9F793521-1EAC-86F6-829B-7E49ED981FC9}"/>
                </a:ext>
              </a:extLst>
            </p:cNvPr>
            <p:cNvGrpSpPr/>
            <p:nvPr/>
          </p:nvGrpSpPr>
          <p:grpSpPr>
            <a:xfrm>
              <a:off x="8460402" y="2474666"/>
              <a:ext cx="978867" cy="614597"/>
              <a:chOff x="4268135" y="5396459"/>
              <a:chExt cx="655522" cy="614597"/>
            </a:xfrm>
          </p:grpSpPr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xmlns="" id="{A4182670-C74C-3D5B-13F5-BA788A2B5155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xmlns="" id="{1BABCE4F-C8BB-CF50-1072-3096C847886B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xmlns="" id="{2FC3C79B-970B-EFB9-D824-2500BBD242F4}"/>
                </a:ext>
              </a:extLst>
            </p:cNvPr>
            <p:cNvGrpSpPr/>
            <p:nvPr/>
          </p:nvGrpSpPr>
          <p:grpSpPr>
            <a:xfrm>
              <a:off x="7531339" y="3063452"/>
              <a:ext cx="929063" cy="614597"/>
              <a:chOff x="4268135" y="5396459"/>
              <a:chExt cx="655522" cy="614597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xmlns="" id="{A6E34428-00E6-8050-A24C-46E75F9EE139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xmlns="" id="{AD8AD5C5-0030-A693-C3D7-1374B5A5AA78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xmlns="" id="{9D057FCB-308F-DCFD-EB8B-631AE9433CC1}"/>
                </a:ext>
              </a:extLst>
            </p:cNvPr>
            <p:cNvGrpSpPr/>
            <p:nvPr/>
          </p:nvGrpSpPr>
          <p:grpSpPr>
            <a:xfrm>
              <a:off x="6566465" y="3668289"/>
              <a:ext cx="979703" cy="614597"/>
              <a:chOff x="4268135" y="5396459"/>
              <a:chExt cx="655522" cy="614597"/>
            </a:xfrm>
          </p:grpSpPr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xmlns="" id="{201A25AE-5062-5FE0-C8D5-E259F3F08BC5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xmlns="" id="{F96CEE81-F376-4472-41F3-BED1142954A0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xmlns="" id="{2FC15701-60FE-CB71-0B9B-342F12F09EEC}"/>
                </a:ext>
              </a:extLst>
            </p:cNvPr>
            <p:cNvGrpSpPr/>
            <p:nvPr/>
          </p:nvGrpSpPr>
          <p:grpSpPr>
            <a:xfrm>
              <a:off x="5603973" y="4256458"/>
              <a:ext cx="962491" cy="614597"/>
              <a:chOff x="4268135" y="5396459"/>
              <a:chExt cx="655522" cy="614597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xmlns="" id="{212E263D-E65C-9F58-B38F-DDD438674B6B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xmlns="" id="{647D15EB-BCE0-5F44-89DF-3B76D5D3CA88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CF1E7EE9-5123-3E85-1E29-A3B3F30EEA1B}"/>
                </a:ext>
              </a:extLst>
            </p:cNvPr>
            <p:cNvSpPr txBox="1"/>
            <p:nvPr/>
          </p:nvSpPr>
          <p:spPr>
            <a:xfrm>
              <a:off x="1226069" y="3720520"/>
              <a:ext cx="256189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Broken </a:t>
              </a:r>
            </a:p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 Covenantal</a:t>
              </a:r>
            </a:p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  Relationship</a:t>
              </a:r>
              <a:r>
                <a:rPr lang="en-US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</a:rPr>
                <a:t> </a:t>
              </a:r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xmlns="" id="{62140F39-3CDC-4BA5-E2A9-0B7F5918A719}"/>
                </a:ext>
              </a:extLst>
            </p:cNvPr>
            <p:cNvGrpSpPr/>
            <p:nvPr/>
          </p:nvGrpSpPr>
          <p:grpSpPr>
            <a:xfrm>
              <a:off x="2470102" y="3030449"/>
              <a:ext cx="424809" cy="829509"/>
              <a:chOff x="1882176" y="2493496"/>
              <a:chExt cx="424809" cy="829509"/>
            </a:xfrm>
          </p:grpSpPr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xmlns="" id="{1BF33A1C-F9B3-E490-7C35-A3618B7CDD8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90749" y="2493496"/>
                <a:ext cx="116236" cy="35024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xmlns="" id="{5AF5E034-6CB8-8480-EB7F-22C6DD5DCB8E}"/>
                  </a:ext>
                </a:extLst>
              </p:cNvPr>
              <p:cNvCxnSpPr/>
              <p:nvPr/>
            </p:nvCxnSpPr>
            <p:spPr>
              <a:xfrm flipH="1" flipV="1">
                <a:off x="2133600" y="2637521"/>
                <a:ext cx="57150" cy="19378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xmlns="" id="{D0C80E2F-74A3-1126-9F3D-2E83A4682108}"/>
                  </a:ext>
                </a:extLst>
              </p:cNvPr>
              <p:cNvCxnSpPr/>
              <p:nvPr/>
            </p:nvCxnSpPr>
            <p:spPr>
              <a:xfrm flipH="1">
                <a:off x="2015394" y="2649572"/>
                <a:ext cx="118206" cy="3566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xmlns="" id="{E18C7ED7-0458-57B4-41D6-154DD8C6B67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986816" y="2854866"/>
                <a:ext cx="30549" cy="15558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xmlns="" id="{98F7ABF2-3AB9-E31E-A07E-4FCD1258D838}"/>
                  </a:ext>
                </a:extLst>
              </p:cNvPr>
              <p:cNvCxnSpPr/>
              <p:nvPr/>
            </p:nvCxnSpPr>
            <p:spPr>
              <a:xfrm flipH="1">
                <a:off x="1882176" y="2860125"/>
                <a:ext cx="105628" cy="46288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xmlns="" id="{689887D6-48D1-93DF-D4B0-1E00045F046F}"/>
                </a:ext>
              </a:extLst>
            </p:cNvPr>
            <p:cNvGrpSpPr/>
            <p:nvPr/>
          </p:nvGrpSpPr>
          <p:grpSpPr>
            <a:xfrm rot="1295068">
              <a:off x="2607775" y="3493066"/>
              <a:ext cx="429180" cy="722246"/>
              <a:chOff x="2088300" y="3018316"/>
              <a:chExt cx="429180" cy="722246"/>
            </a:xfrm>
          </p:grpSpPr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xmlns="" id="{09372341-14FE-B85D-8B3F-E9CF18F97E2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01244" y="3018316"/>
                <a:ext cx="116236" cy="35024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xmlns="" id="{3EB84ECE-8E6F-DEB8-4810-15942C0C8D07}"/>
                  </a:ext>
                </a:extLst>
              </p:cNvPr>
              <p:cNvCxnSpPr/>
              <p:nvPr/>
            </p:nvCxnSpPr>
            <p:spPr>
              <a:xfrm flipH="1" flipV="1">
                <a:off x="2344095" y="3162341"/>
                <a:ext cx="57150" cy="19378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xmlns="" id="{5D53942B-C32C-10FF-9038-DAA9EFA9E1A1}"/>
                  </a:ext>
                </a:extLst>
              </p:cNvPr>
              <p:cNvCxnSpPr/>
              <p:nvPr/>
            </p:nvCxnSpPr>
            <p:spPr>
              <a:xfrm flipH="1">
                <a:off x="2225889" y="3174392"/>
                <a:ext cx="118206" cy="3566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xmlns="" id="{0E89862F-F9F1-D7DF-8F48-20AE95C6027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197311" y="3379686"/>
                <a:ext cx="30549" cy="15558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xmlns="" id="{2CBBB34E-0562-9E67-7D85-7A40E978423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088300" y="3384945"/>
                <a:ext cx="109999" cy="35561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3712FBAE-BD84-33D3-1BB5-3BA86C8A8C13}"/>
                </a:ext>
              </a:extLst>
            </p:cNvPr>
            <p:cNvSpPr txBox="1"/>
            <p:nvPr/>
          </p:nvSpPr>
          <p:spPr>
            <a:xfrm>
              <a:off x="4754609" y="4943562"/>
              <a:ext cx="1397872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Adamic  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xmlns="" id="{DBF98927-A125-405F-FB39-5D96BF3AFD92}"/>
                </a:ext>
              </a:extLst>
            </p:cNvPr>
            <p:cNvSpPr txBox="1"/>
            <p:nvPr/>
          </p:nvSpPr>
          <p:spPr>
            <a:xfrm>
              <a:off x="683790" y="1355957"/>
              <a:ext cx="1283074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Edenic  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xmlns="" id="{151AD2D3-1143-A351-072E-B99589C67530}"/>
                </a:ext>
              </a:extLst>
            </p:cNvPr>
            <p:cNvSpPr txBox="1"/>
            <p:nvPr/>
          </p:nvSpPr>
          <p:spPr>
            <a:xfrm>
              <a:off x="505776" y="851023"/>
              <a:ext cx="16580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Mankind  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xmlns="" id="{18EAA636-4CB0-754D-3FC5-90458A10AE07}"/>
                </a:ext>
              </a:extLst>
            </p:cNvPr>
            <p:cNvSpPr txBox="1"/>
            <p:nvPr/>
          </p:nvSpPr>
          <p:spPr>
            <a:xfrm>
              <a:off x="6651656" y="3761522"/>
              <a:ext cx="1867245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Abrahamic  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xmlns="" id="{418EFD7E-0AF6-81C5-25B0-E93EE6204E78}"/>
                </a:ext>
              </a:extLst>
            </p:cNvPr>
            <p:cNvSpPr txBox="1"/>
            <p:nvPr/>
          </p:nvSpPr>
          <p:spPr>
            <a:xfrm>
              <a:off x="5701637" y="4354847"/>
              <a:ext cx="1397872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Noahic  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xmlns="" id="{7FAEAEE9-F706-B666-A8FA-28934EE00576}"/>
                </a:ext>
              </a:extLst>
            </p:cNvPr>
            <p:cNvSpPr txBox="1"/>
            <p:nvPr/>
          </p:nvSpPr>
          <p:spPr>
            <a:xfrm>
              <a:off x="9514292" y="1973781"/>
              <a:ext cx="1397872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Davidic  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xmlns="" id="{2E93BF3F-F4AC-CDD3-8B85-55BE3DCE21E7}"/>
                </a:ext>
              </a:extLst>
            </p:cNvPr>
            <p:cNvSpPr txBox="1"/>
            <p:nvPr/>
          </p:nvSpPr>
          <p:spPr>
            <a:xfrm>
              <a:off x="7611568" y="3167052"/>
              <a:ext cx="1397872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Mosaic  </a:t>
              </a: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xmlns="" id="{0830BDF5-075A-4AD1-621D-22A11C1B83DC}"/>
                </a:ext>
              </a:extLst>
            </p:cNvPr>
            <p:cNvSpPr txBox="1"/>
            <p:nvPr/>
          </p:nvSpPr>
          <p:spPr>
            <a:xfrm>
              <a:off x="8546355" y="2576056"/>
              <a:ext cx="2009814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Palestinian  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xmlns="" id="{5F769BBD-F5CD-79B5-39DC-119844C3EC01}"/>
                </a:ext>
              </a:extLst>
            </p:cNvPr>
            <p:cNvSpPr txBox="1"/>
            <p:nvPr/>
          </p:nvSpPr>
          <p:spPr>
            <a:xfrm>
              <a:off x="8832360" y="850007"/>
              <a:ext cx="23568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Amasis MT Pro Black" panose="02040A04050005020304" pitchFamily="18" charset="0"/>
                </a:rPr>
                <a:t>New Creation </a:t>
              </a:r>
            </a:p>
            <a:p>
              <a:r>
                <a:rPr lang="en-US" sz="2400" b="1" dirty="0">
                  <a:latin typeface="Amasis MT Pro Black" panose="02040A04050005020304" pitchFamily="18" charset="0"/>
                </a:rPr>
                <a:t>in Christ</a:t>
              </a:r>
            </a:p>
          </p:txBody>
        </p: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xmlns="" id="{91B51B21-35F6-266E-CA12-095D80DB2A00}"/>
                </a:ext>
              </a:extLst>
            </p:cNvPr>
            <p:cNvGrpSpPr/>
            <p:nvPr/>
          </p:nvGrpSpPr>
          <p:grpSpPr>
            <a:xfrm rot="21289873">
              <a:off x="3416900" y="3364594"/>
              <a:ext cx="926719" cy="1915535"/>
              <a:chOff x="2808099" y="2368822"/>
              <a:chExt cx="926719" cy="1915535"/>
            </a:xfrm>
          </p:grpSpPr>
          <p:pic>
            <p:nvPicPr>
              <p:cNvPr id="100" name="Graphic 99" descr="Arrow Right with solid fill">
                <a:extLst>
                  <a:ext uri="{FF2B5EF4-FFF2-40B4-BE49-F238E27FC236}">
                    <a16:creationId xmlns:a16="http://schemas.microsoft.com/office/drawing/2014/main" xmlns="" id="{40EBC298-30DA-70CA-5B51-ECD46892D6F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xmlns="" r:embed="rId4"/>
                  </a:ext>
                </a:extLst>
              </a:blip>
              <a:stretch>
                <a:fillRect/>
              </a:stretch>
            </p:blipFill>
            <p:spPr>
              <a:xfrm rot="4196860">
                <a:off x="3112471" y="3662009"/>
                <a:ext cx="529088" cy="715607"/>
              </a:xfrm>
              <a:prstGeom prst="rect">
                <a:avLst/>
              </a:prstGeom>
            </p:spPr>
          </p:pic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xmlns="" id="{EE883C79-48B2-1D96-ED35-3BC4CD0381BC}"/>
                  </a:ext>
                </a:extLst>
              </p:cNvPr>
              <p:cNvSpPr txBox="1"/>
              <p:nvPr/>
            </p:nvSpPr>
            <p:spPr>
              <a:xfrm rot="4165920">
                <a:off x="2282338" y="2894583"/>
                <a:ext cx="15131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Amasis MT Pro Black" panose="02040A04050005020304" pitchFamily="18" charset="0"/>
                  </a:rPr>
                  <a:t>The Fall  </a:t>
                </a:r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xmlns="" id="{DF7419EC-D3FB-B128-2AE1-B810227C3439}"/>
                </a:ext>
              </a:extLst>
            </p:cNvPr>
            <p:cNvGrpSpPr/>
            <p:nvPr/>
          </p:nvGrpSpPr>
          <p:grpSpPr>
            <a:xfrm>
              <a:off x="146198" y="87732"/>
              <a:ext cx="11913344" cy="6672832"/>
              <a:chOff x="101228" y="267612"/>
              <a:chExt cx="9576093" cy="6672832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7FA779A4-3C83-BA44-3A79-8D2DCB0CD0C5}"/>
                  </a:ext>
                </a:extLst>
              </p:cNvPr>
              <p:cNvSpPr/>
              <p:nvPr/>
            </p:nvSpPr>
            <p:spPr>
              <a:xfrm>
                <a:off x="101228" y="267612"/>
                <a:ext cx="9576093" cy="66728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            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D8341CCD-4307-2372-882E-8B2C057B1DAB}"/>
                  </a:ext>
                </a:extLst>
              </p:cNvPr>
              <p:cNvSpPr txBox="1"/>
              <p:nvPr/>
            </p:nvSpPr>
            <p:spPr>
              <a:xfrm>
                <a:off x="1692793" y="340921"/>
                <a:ext cx="650323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tx2">
                        <a:lumMod val="75000"/>
                        <a:lumOff val="25000"/>
                      </a:schemeClr>
                    </a:solidFill>
                    <a:latin typeface="Georgia Pro Black" panose="020F0502020204030204" pitchFamily="18" charset="0"/>
                  </a:rPr>
                  <a:t>THE COVENANTS            </a:t>
                </a:r>
              </a:p>
            </p:txBody>
          </p:sp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xmlns="" id="{CB6A275D-682E-D12B-9693-5A2E9F1BE66B}"/>
                  </a:ext>
                </a:extLst>
              </p:cNvPr>
              <p:cNvSpPr txBox="1"/>
              <p:nvPr/>
            </p:nvSpPr>
            <p:spPr>
              <a:xfrm>
                <a:off x="1492461" y="6391069"/>
                <a:ext cx="6782583" cy="4616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chemeClr val="tx2">
                        <a:lumMod val="75000"/>
                        <a:lumOff val="25000"/>
                      </a:schemeClr>
                    </a:solidFill>
                    <a:latin typeface="Amasis MT Pro Black" panose="02040A04050005020304" pitchFamily="18" charset="0"/>
                  </a:rPr>
                  <a:t>The </a:t>
                </a:r>
                <a:r>
                  <a:rPr lang="en-US" sz="2400" b="1" dirty="0">
                    <a:latin typeface="Amasis MT Pro Black" panose="02040A04050005020304" pitchFamily="18" charset="0"/>
                  </a:rPr>
                  <a:t>Everlasting Covenant </a:t>
                </a:r>
                <a:r>
                  <a:rPr lang="en-US" sz="2400" b="1" dirty="0">
                    <a:solidFill>
                      <a:schemeClr val="tx2">
                        <a:lumMod val="75000"/>
                        <a:lumOff val="25000"/>
                      </a:schemeClr>
                    </a:solidFill>
                    <a:latin typeface="Amasis MT Pro Black" panose="02040A04050005020304" pitchFamily="18" charset="0"/>
                  </a:rPr>
                  <a:t>incorporates all the above              </a:t>
                </a:r>
              </a:p>
            </p:txBody>
          </p:sp>
        </p:grp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xmlns="" id="{FB709492-399A-572F-EB56-D3C9C73C9D39}"/>
                </a:ext>
              </a:extLst>
            </p:cNvPr>
            <p:cNvSpPr txBox="1"/>
            <p:nvPr/>
          </p:nvSpPr>
          <p:spPr>
            <a:xfrm>
              <a:off x="302846" y="5422273"/>
              <a:ext cx="3554679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Covenant of Creation</a:t>
              </a:r>
            </a:p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Before Sin</a:t>
              </a:r>
              <a:r>
                <a:rPr lang="en-US" sz="2300" b="1" dirty="0">
                  <a:latin typeface="Amasis MT Pro Black" panose="02040A04050005020304" pitchFamily="18" charset="0"/>
                </a:rPr>
                <a:t>              </a:t>
              </a:r>
            </a:p>
          </p:txBody>
        </p:sp>
        <p:pic>
          <p:nvPicPr>
            <p:cNvPr id="101" name="Graphic 100" descr="Arrow Right with solid fill">
              <a:extLst>
                <a:ext uri="{FF2B5EF4-FFF2-40B4-BE49-F238E27FC236}">
                  <a16:creationId xmlns:a16="http://schemas.microsoft.com/office/drawing/2014/main" xmlns="" id="{C515B805-B544-EF35-1AD6-DAFB047161A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8956898" y="5660305"/>
              <a:ext cx="2449435" cy="698342"/>
            </a:xfrm>
            <a:prstGeom prst="rect">
              <a:avLst/>
            </a:prstGeom>
          </p:spPr>
        </p:pic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xmlns="" id="{C415C551-0209-D7CB-4485-1FCB90F41CB8}"/>
                </a:ext>
              </a:extLst>
            </p:cNvPr>
            <p:cNvSpPr txBox="1"/>
            <p:nvPr/>
          </p:nvSpPr>
          <p:spPr>
            <a:xfrm>
              <a:off x="5577480" y="5430411"/>
              <a:ext cx="5201794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7 Covenants of Redemption</a:t>
              </a:r>
            </a:p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After Sin</a:t>
              </a:r>
              <a:r>
                <a:rPr lang="en-US" sz="2300" b="1" dirty="0">
                  <a:latin typeface="Amasis MT Pro Black" panose="02040A04050005020304" pitchFamily="18" charset="0"/>
                </a:rPr>
                <a:t>              </a:t>
              </a:r>
            </a:p>
          </p:txBody>
        </p:sp>
        <p:pic>
          <p:nvPicPr>
            <p:cNvPr id="137" name="Graphic 136" descr="Arrow Right with solid fill">
              <a:extLst>
                <a:ext uri="{FF2B5EF4-FFF2-40B4-BE49-F238E27FC236}">
                  <a16:creationId xmlns:a16="http://schemas.microsoft.com/office/drawing/2014/main" xmlns="" id="{CB21CBF0-7E39-87A1-DB8C-02B3366B18E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rot="10800000">
              <a:off x="4694872" y="5666675"/>
              <a:ext cx="2650307" cy="698342"/>
            </a:xfrm>
            <a:prstGeom prst="rect">
              <a:avLst/>
            </a:prstGeom>
          </p:spPr>
        </p:pic>
        <p:pic>
          <p:nvPicPr>
            <p:cNvPr id="138" name="Graphic 137" descr="Arrow Right with solid fill">
              <a:extLst>
                <a:ext uri="{FF2B5EF4-FFF2-40B4-BE49-F238E27FC236}">
                  <a16:creationId xmlns:a16="http://schemas.microsoft.com/office/drawing/2014/main" xmlns="" id="{42A8625C-90AA-5117-3ED5-07EA6D7BCA3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rot="10800000">
              <a:off x="505776" y="5657806"/>
              <a:ext cx="744156" cy="698342"/>
            </a:xfrm>
            <a:prstGeom prst="rect">
              <a:avLst/>
            </a:prstGeom>
          </p:spPr>
        </p:pic>
        <p:pic>
          <p:nvPicPr>
            <p:cNvPr id="139" name="Graphic 138" descr="Arrow Right with solid fill">
              <a:extLst>
                <a:ext uri="{FF2B5EF4-FFF2-40B4-BE49-F238E27FC236}">
                  <a16:creationId xmlns:a16="http://schemas.microsoft.com/office/drawing/2014/main" xmlns="" id="{09750F1A-9A35-F304-503E-6910B6A7066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2969888" y="5647066"/>
              <a:ext cx="724932" cy="6983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4500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  <a:alpha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8B8AD64D-4841-588A-20A4-8CF0CFF89D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F52A7879-02A7-E7B4-2B50-F8EA68716ADE}"/>
              </a:ext>
            </a:extLst>
          </p:cNvPr>
          <p:cNvGrpSpPr/>
          <p:nvPr/>
        </p:nvGrpSpPr>
        <p:grpSpPr>
          <a:xfrm>
            <a:off x="139328" y="92584"/>
            <a:ext cx="11913344" cy="6672832"/>
            <a:chOff x="139328" y="92584"/>
            <a:chExt cx="11913344" cy="6672832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91D2A2F9-4979-636C-5FDB-9FC31C0FB798}"/>
                </a:ext>
              </a:extLst>
            </p:cNvPr>
            <p:cNvCxnSpPr>
              <a:cxnSpLocks/>
            </p:cNvCxnSpPr>
            <p:nvPr/>
          </p:nvCxnSpPr>
          <p:spPr>
            <a:xfrm>
              <a:off x="592737" y="1304429"/>
              <a:ext cx="146903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xmlns="" id="{D8709FDE-F28E-1F99-4483-01D1CDE90150}"/>
                </a:ext>
              </a:extLst>
            </p:cNvPr>
            <p:cNvSpPr txBox="1"/>
            <p:nvPr/>
          </p:nvSpPr>
          <p:spPr>
            <a:xfrm>
              <a:off x="676920" y="1360809"/>
              <a:ext cx="1283074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Edenic  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xmlns="" id="{E1EEF673-B21E-1B03-22B0-5CED4116D1F8}"/>
                </a:ext>
              </a:extLst>
            </p:cNvPr>
            <p:cNvSpPr txBox="1"/>
            <p:nvPr/>
          </p:nvSpPr>
          <p:spPr>
            <a:xfrm>
              <a:off x="498906" y="855875"/>
              <a:ext cx="16580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Mankind  </a:t>
              </a:r>
            </a:p>
          </p:txBody>
        </p: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xmlns="" id="{10C6383A-1305-7793-59F1-3A9C6646E38E}"/>
                </a:ext>
              </a:extLst>
            </p:cNvPr>
            <p:cNvGrpSpPr/>
            <p:nvPr/>
          </p:nvGrpSpPr>
          <p:grpSpPr>
            <a:xfrm>
              <a:off x="139328" y="92584"/>
              <a:ext cx="11913344" cy="6672832"/>
              <a:chOff x="101228" y="267612"/>
              <a:chExt cx="9576093" cy="6672832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B8C2CBE9-CFF2-16D7-153E-38B388D58DA1}"/>
                  </a:ext>
                </a:extLst>
              </p:cNvPr>
              <p:cNvSpPr/>
              <p:nvPr/>
            </p:nvSpPr>
            <p:spPr>
              <a:xfrm>
                <a:off x="101228" y="267612"/>
                <a:ext cx="9576093" cy="66728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            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D540228B-FDEE-60BC-C544-4E0563A49F24}"/>
                  </a:ext>
                </a:extLst>
              </p:cNvPr>
              <p:cNvSpPr txBox="1"/>
              <p:nvPr/>
            </p:nvSpPr>
            <p:spPr>
              <a:xfrm>
                <a:off x="1692793" y="340921"/>
                <a:ext cx="650323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tx2">
                        <a:lumMod val="75000"/>
                        <a:lumOff val="25000"/>
                      </a:schemeClr>
                    </a:solidFill>
                    <a:latin typeface="Georgia Pro Black" panose="020F0502020204030204" pitchFamily="18" charset="0"/>
                  </a:rPr>
                  <a:t>THE COVENANTS            </a:t>
                </a:r>
              </a:p>
            </p:txBody>
          </p:sp>
        </p:grp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xmlns="" id="{AF582A71-9CD9-AA0D-D251-40141D0CF2B4}"/>
                </a:ext>
              </a:extLst>
            </p:cNvPr>
            <p:cNvSpPr txBox="1"/>
            <p:nvPr/>
          </p:nvSpPr>
          <p:spPr>
            <a:xfrm>
              <a:off x="295976" y="5427125"/>
              <a:ext cx="3554679" cy="8002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Covenant of Creation</a:t>
              </a:r>
            </a:p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Before Sin              </a:t>
              </a:r>
            </a:p>
          </p:txBody>
        </p:sp>
        <p:pic>
          <p:nvPicPr>
            <p:cNvPr id="138" name="Graphic 137" descr="Arrow Right with solid fill">
              <a:extLst>
                <a:ext uri="{FF2B5EF4-FFF2-40B4-BE49-F238E27FC236}">
                  <a16:creationId xmlns:a16="http://schemas.microsoft.com/office/drawing/2014/main" xmlns="" id="{FAE7583C-DB13-5D4B-BBF1-B5CAB493AA7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rot="10800000">
              <a:off x="498906" y="5662658"/>
              <a:ext cx="744156" cy="698342"/>
            </a:xfrm>
            <a:prstGeom prst="rect">
              <a:avLst/>
            </a:prstGeom>
          </p:spPr>
        </p:pic>
        <p:pic>
          <p:nvPicPr>
            <p:cNvPr id="139" name="Graphic 138" descr="Arrow Right with solid fill">
              <a:extLst>
                <a:ext uri="{FF2B5EF4-FFF2-40B4-BE49-F238E27FC236}">
                  <a16:creationId xmlns:a16="http://schemas.microsoft.com/office/drawing/2014/main" xmlns="" id="{DE4D3312-CD9F-491D-2F7C-FCE31229107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2963018" y="5651918"/>
              <a:ext cx="724932" cy="698342"/>
            </a:xfrm>
            <a:prstGeom prst="rect">
              <a:avLst/>
            </a:prstGeom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CE44DFB-D86B-9990-161A-8E82977E7CAD}"/>
              </a:ext>
            </a:extLst>
          </p:cNvPr>
          <p:cNvSpPr txBox="1"/>
          <p:nvPr/>
        </p:nvSpPr>
        <p:spPr>
          <a:xfrm>
            <a:off x="3132909" y="824343"/>
            <a:ext cx="6939742" cy="255454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  <a:lumOff val="25000"/>
              </a:schemeClr>
            </a:solidFill>
          </a:ln>
          <a:effectLst>
            <a:glow rad="228600">
              <a:srgbClr val="FFFF00">
                <a:alpha val="40000"/>
              </a:srgbClr>
            </a:glow>
          </a:effectLst>
        </p:spPr>
        <p:txBody>
          <a:bodyPr wrap="square" rtlCol="0">
            <a:spAutoFit/>
          </a:bodyPr>
          <a:lstStyle/>
          <a:p>
            <a:pPr marR="0" lvl="0" algn="ctr" hangingPunct="0">
              <a:spcAft>
                <a:spcPts val="600"/>
              </a:spcAft>
              <a:buSzPts val="1000"/>
              <a:tabLst>
                <a:tab pos="914400" algn="l"/>
              </a:tabLst>
            </a:pPr>
            <a:r>
              <a:rPr lang="en-US" sz="2800" b="1" u="none" strike="noStrike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The Edenic Covenant</a:t>
            </a:r>
            <a:endParaRPr lang="en-US" sz="2800" u="none" strike="noStrike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57200" hangingPunct="0">
              <a:spcAft>
                <a:spcPts val="600"/>
              </a:spcAft>
              <a:buFont typeface="+mj-lt"/>
              <a:buAutoNum type="arabicParenR"/>
            </a:pPr>
            <a:r>
              <a:rPr lang="en-US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Made </a:t>
            </a:r>
            <a:r>
              <a:rPr lang="en-US" sz="2800" u="sng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before sin</a:t>
            </a:r>
          </a:p>
          <a:p>
            <a:pPr lvl="1" indent="-457200" hangingPunct="0">
              <a:spcAft>
                <a:spcPts val="600"/>
              </a:spcAft>
              <a:buFont typeface="+mj-lt"/>
              <a:buAutoNum type="arabicParenR"/>
            </a:pPr>
            <a:r>
              <a:rPr lang="en-US" sz="28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2800" u="sng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original Man and Woman</a:t>
            </a:r>
            <a:endParaRPr lang="en-US" sz="2800" u="sng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57200" hangingPunct="0">
              <a:spcBef>
                <a:spcPts val="600"/>
              </a:spcBef>
              <a:buFont typeface="+mj-lt"/>
              <a:buAutoNum type="arabicParenR"/>
            </a:pPr>
            <a:r>
              <a:rPr lang="en-US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Reveals </a:t>
            </a:r>
            <a:r>
              <a:rPr lang="en-US" sz="2800" u="sng" dirty="0"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God’s original purpose</a:t>
            </a:r>
            <a:r>
              <a:rPr lang="en-US" sz="2800" dirty="0"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the whole of Adam’s race</a:t>
            </a:r>
            <a:endParaRPr lang="en-US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192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  <a:alpha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ED2F8000-BD15-A570-8C38-E404295522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70EF88ED-5016-D60B-D6EF-4EDE8198B19A}"/>
              </a:ext>
            </a:extLst>
          </p:cNvPr>
          <p:cNvGrpSpPr/>
          <p:nvPr/>
        </p:nvGrpSpPr>
        <p:grpSpPr>
          <a:xfrm>
            <a:off x="146198" y="87732"/>
            <a:ext cx="11913344" cy="6672832"/>
            <a:chOff x="146198" y="87732"/>
            <a:chExt cx="11913344" cy="6672832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B10AC35E-5D69-D1D8-4C68-F8B7DD1C9A2F}"/>
                </a:ext>
              </a:extLst>
            </p:cNvPr>
            <p:cNvCxnSpPr>
              <a:cxnSpLocks/>
            </p:cNvCxnSpPr>
            <p:nvPr/>
          </p:nvCxnSpPr>
          <p:spPr>
            <a:xfrm>
              <a:off x="599607" y="1299577"/>
              <a:ext cx="146903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E22EA882-3EBF-4AE6-4326-86FAC99ADD94}"/>
                </a:ext>
              </a:extLst>
            </p:cNvPr>
            <p:cNvCxnSpPr>
              <a:cxnSpLocks/>
            </p:cNvCxnSpPr>
            <p:nvPr/>
          </p:nvCxnSpPr>
          <p:spPr>
            <a:xfrm>
              <a:off x="2063019" y="1290051"/>
              <a:ext cx="835288" cy="1754191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22967CAA-D380-0907-D14F-DD0288943293}"/>
                </a:ext>
              </a:extLst>
            </p:cNvPr>
            <p:cNvCxnSpPr>
              <a:cxnSpLocks/>
            </p:cNvCxnSpPr>
            <p:nvPr/>
          </p:nvCxnSpPr>
          <p:spPr>
            <a:xfrm>
              <a:off x="3156193" y="3583781"/>
              <a:ext cx="887768" cy="1870681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6720D194-0470-BBC9-313A-D686FE6DA606}"/>
                </a:ext>
              </a:extLst>
            </p:cNvPr>
            <p:cNvSpPr txBox="1"/>
            <p:nvPr/>
          </p:nvSpPr>
          <p:spPr>
            <a:xfrm>
              <a:off x="1226069" y="3720520"/>
              <a:ext cx="256189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Broken </a:t>
              </a:r>
            </a:p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 Covenantal</a:t>
              </a:r>
            </a:p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  Relationship</a:t>
              </a:r>
              <a:r>
                <a:rPr lang="en-US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</a:rPr>
                <a:t> </a:t>
              </a:r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xmlns="" id="{55094D9F-7E9A-7A2A-8B56-C37D8D8A6723}"/>
                </a:ext>
              </a:extLst>
            </p:cNvPr>
            <p:cNvGrpSpPr/>
            <p:nvPr/>
          </p:nvGrpSpPr>
          <p:grpSpPr>
            <a:xfrm>
              <a:off x="2470102" y="3030449"/>
              <a:ext cx="424809" cy="829509"/>
              <a:chOff x="1882176" y="2493496"/>
              <a:chExt cx="424809" cy="829509"/>
            </a:xfrm>
          </p:grpSpPr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xmlns="" id="{FAF6AA87-4828-5EE6-5EC4-EF2E5214D45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90749" y="2493496"/>
                <a:ext cx="116236" cy="350248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xmlns="" id="{80979DAF-4862-AA43-868C-054BB6EBEBA6}"/>
                  </a:ext>
                </a:extLst>
              </p:cNvPr>
              <p:cNvCxnSpPr/>
              <p:nvPr/>
            </p:nvCxnSpPr>
            <p:spPr>
              <a:xfrm flipH="1" flipV="1">
                <a:off x="2133600" y="2637521"/>
                <a:ext cx="57150" cy="193786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xmlns="" id="{674C44F0-5554-FB41-F4F4-75E35FBEE580}"/>
                  </a:ext>
                </a:extLst>
              </p:cNvPr>
              <p:cNvCxnSpPr/>
              <p:nvPr/>
            </p:nvCxnSpPr>
            <p:spPr>
              <a:xfrm flipH="1">
                <a:off x="2015394" y="2649572"/>
                <a:ext cx="118206" cy="356693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xmlns="" id="{9CD00818-EC18-699E-3090-F4F0A082D19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986816" y="2854866"/>
                <a:ext cx="30549" cy="155582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xmlns="" id="{2C0444D2-63CE-F33A-1250-73BF864A1E69}"/>
                  </a:ext>
                </a:extLst>
              </p:cNvPr>
              <p:cNvCxnSpPr/>
              <p:nvPr/>
            </p:nvCxnSpPr>
            <p:spPr>
              <a:xfrm flipH="1">
                <a:off x="1882176" y="2860125"/>
                <a:ext cx="105628" cy="462880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xmlns="" id="{A276EE6B-53C1-3BE4-0BE6-6D7E00DDF242}"/>
                </a:ext>
              </a:extLst>
            </p:cNvPr>
            <p:cNvGrpSpPr/>
            <p:nvPr/>
          </p:nvGrpSpPr>
          <p:grpSpPr>
            <a:xfrm rot="1295068">
              <a:off x="2607776" y="3493066"/>
              <a:ext cx="429179" cy="722246"/>
              <a:chOff x="2088301" y="3018316"/>
              <a:chExt cx="429179" cy="722246"/>
            </a:xfrm>
          </p:grpSpPr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xmlns="" id="{F4678F5D-39DD-3A5B-127E-73A280378ED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01244" y="3018316"/>
                <a:ext cx="116236" cy="350248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xmlns="" id="{1C457A52-E35A-D13F-648A-87A19D90801E}"/>
                  </a:ext>
                </a:extLst>
              </p:cNvPr>
              <p:cNvCxnSpPr/>
              <p:nvPr/>
            </p:nvCxnSpPr>
            <p:spPr>
              <a:xfrm flipH="1" flipV="1">
                <a:off x="2344095" y="3162341"/>
                <a:ext cx="57150" cy="193786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xmlns="" id="{99B983C6-0359-F3B0-691B-6FD1B7C563C4}"/>
                  </a:ext>
                </a:extLst>
              </p:cNvPr>
              <p:cNvCxnSpPr/>
              <p:nvPr/>
            </p:nvCxnSpPr>
            <p:spPr>
              <a:xfrm flipH="1">
                <a:off x="2225889" y="3174392"/>
                <a:ext cx="118206" cy="356693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xmlns="" id="{FB3D4058-B9B9-7128-4405-BAAF425C904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197311" y="3379686"/>
                <a:ext cx="30549" cy="155582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xmlns="" id="{5A3863AA-1619-AA95-7EB9-131F7122AD6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088301" y="3384945"/>
                <a:ext cx="109999" cy="355617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xmlns="" id="{AA12FCBC-EDB6-0597-E4CD-2A2A7B79D5B4}"/>
                </a:ext>
              </a:extLst>
            </p:cNvPr>
            <p:cNvSpPr txBox="1"/>
            <p:nvPr/>
          </p:nvSpPr>
          <p:spPr>
            <a:xfrm>
              <a:off x="683790" y="1355957"/>
              <a:ext cx="1283074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Edenic  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xmlns="" id="{E641D7E8-23AC-FA66-2C0B-3014242899B5}"/>
                </a:ext>
              </a:extLst>
            </p:cNvPr>
            <p:cNvSpPr txBox="1"/>
            <p:nvPr/>
          </p:nvSpPr>
          <p:spPr>
            <a:xfrm>
              <a:off x="505776" y="851023"/>
              <a:ext cx="16580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Mankind  </a:t>
              </a:r>
            </a:p>
          </p:txBody>
        </p: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xmlns="" id="{C2D19A82-AE66-4C36-1389-034D9AEA5FC8}"/>
                </a:ext>
              </a:extLst>
            </p:cNvPr>
            <p:cNvGrpSpPr/>
            <p:nvPr/>
          </p:nvGrpSpPr>
          <p:grpSpPr>
            <a:xfrm rot="21289873">
              <a:off x="3416900" y="3364594"/>
              <a:ext cx="926719" cy="1915535"/>
              <a:chOff x="2808099" y="2368822"/>
              <a:chExt cx="926719" cy="1915535"/>
            </a:xfrm>
          </p:grpSpPr>
          <p:pic>
            <p:nvPicPr>
              <p:cNvPr id="100" name="Graphic 99" descr="Arrow Right with solid fill">
                <a:extLst>
                  <a:ext uri="{FF2B5EF4-FFF2-40B4-BE49-F238E27FC236}">
                    <a16:creationId xmlns:a16="http://schemas.microsoft.com/office/drawing/2014/main" xmlns="" id="{C934D327-234B-AF03-5C7E-9959B3B296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xmlns="" r:embed="rId4"/>
                  </a:ext>
                </a:extLst>
              </a:blip>
              <a:stretch>
                <a:fillRect/>
              </a:stretch>
            </p:blipFill>
            <p:spPr>
              <a:xfrm rot="4196860">
                <a:off x="3112471" y="3662009"/>
                <a:ext cx="529088" cy="715607"/>
              </a:xfrm>
              <a:prstGeom prst="rect">
                <a:avLst/>
              </a:prstGeom>
            </p:spPr>
          </p:pic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xmlns="" id="{7E0D7C1E-CBCA-A02B-9D88-6D5FD2AE5BFE}"/>
                  </a:ext>
                </a:extLst>
              </p:cNvPr>
              <p:cNvSpPr txBox="1"/>
              <p:nvPr/>
            </p:nvSpPr>
            <p:spPr>
              <a:xfrm rot="4165920">
                <a:off x="2282338" y="2894583"/>
                <a:ext cx="15131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n>
                      <a:solidFill>
                        <a:srgbClr val="C00000"/>
                      </a:solidFill>
                    </a:ln>
                    <a:solidFill>
                      <a:sysClr val="windowText" lastClr="000000"/>
                    </a:solidFill>
                    <a:latin typeface="Amasis MT Pro Black" panose="02040A04050005020304" pitchFamily="18" charset="0"/>
                  </a:rPr>
                  <a:t>The Fall  </a:t>
                </a:r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xmlns="" id="{CD2AF419-2704-7A00-36C9-BFAB7A623AF2}"/>
                </a:ext>
              </a:extLst>
            </p:cNvPr>
            <p:cNvGrpSpPr/>
            <p:nvPr/>
          </p:nvGrpSpPr>
          <p:grpSpPr>
            <a:xfrm>
              <a:off x="146198" y="87732"/>
              <a:ext cx="11913344" cy="6672832"/>
              <a:chOff x="101228" y="267612"/>
              <a:chExt cx="9576093" cy="6672832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F15A451D-ED13-9BAE-BE8C-7869063BF730}"/>
                  </a:ext>
                </a:extLst>
              </p:cNvPr>
              <p:cNvSpPr/>
              <p:nvPr/>
            </p:nvSpPr>
            <p:spPr>
              <a:xfrm>
                <a:off x="101228" y="267612"/>
                <a:ext cx="9576093" cy="66728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            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542103C2-510D-BACF-5B28-047C57DADC63}"/>
                  </a:ext>
                </a:extLst>
              </p:cNvPr>
              <p:cNvSpPr txBox="1"/>
              <p:nvPr/>
            </p:nvSpPr>
            <p:spPr>
              <a:xfrm>
                <a:off x="1692793" y="340921"/>
                <a:ext cx="650323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tx2">
                        <a:lumMod val="75000"/>
                        <a:lumOff val="25000"/>
                      </a:schemeClr>
                    </a:solidFill>
                    <a:latin typeface="Georgia Pro Black" panose="020F0502020204030204" pitchFamily="18" charset="0"/>
                  </a:rPr>
                  <a:t>THE COVENANTS            </a:t>
                </a:r>
              </a:p>
            </p:txBody>
          </p:sp>
        </p:grp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xmlns="" id="{CAF170FA-47EB-1E7F-067F-CA9B6D8C7327}"/>
                </a:ext>
              </a:extLst>
            </p:cNvPr>
            <p:cNvSpPr txBox="1"/>
            <p:nvPr/>
          </p:nvSpPr>
          <p:spPr>
            <a:xfrm>
              <a:off x="302846" y="5422273"/>
              <a:ext cx="3554679" cy="8002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Covenant of Creation</a:t>
              </a:r>
            </a:p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Before Sin              </a:t>
              </a:r>
            </a:p>
          </p:txBody>
        </p:sp>
        <p:pic>
          <p:nvPicPr>
            <p:cNvPr id="138" name="Graphic 137" descr="Arrow Right with solid fill">
              <a:extLst>
                <a:ext uri="{FF2B5EF4-FFF2-40B4-BE49-F238E27FC236}">
                  <a16:creationId xmlns:a16="http://schemas.microsoft.com/office/drawing/2014/main" xmlns="" id="{93098092-8D5B-CF28-56F3-A0AA4C23E42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 rot="10800000">
              <a:off x="505776" y="5657806"/>
              <a:ext cx="744156" cy="698342"/>
            </a:xfrm>
            <a:prstGeom prst="rect">
              <a:avLst/>
            </a:prstGeom>
          </p:spPr>
        </p:pic>
        <p:pic>
          <p:nvPicPr>
            <p:cNvPr id="139" name="Graphic 138" descr="Arrow Right with solid fill">
              <a:extLst>
                <a:ext uri="{FF2B5EF4-FFF2-40B4-BE49-F238E27FC236}">
                  <a16:creationId xmlns:a16="http://schemas.microsoft.com/office/drawing/2014/main" xmlns="" id="{9DEF85E1-C8F5-0FDE-ADCD-8AE96FB5542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2969888" y="5647066"/>
              <a:ext cx="724932" cy="6983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55997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  <a:alpha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4F48979A-AEAA-940A-27F4-4D84D8F140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94665212-C82E-E6E6-C8A2-06A1762ACED0}"/>
              </a:ext>
            </a:extLst>
          </p:cNvPr>
          <p:cNvGrpSpPr/>
          <p:nvPr/>
        </p:nvGrpSpPr>
        <p:grpSpPr>
          <a:xfrm>
            <a:off x="146198" y="87732"/>
            <a:ext cx="11913344" cy="6672832"/>
            <a:chOff x="146198" y="87732"/>
            <a:chExt cx="11913344" cy="6672832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C513A91C-E358-4724-B064-205D6E93B680}"/>
                </a:ext>
              </a:extLst>
            </p:cNvPr>
            <p:cNvCxnSpPr>
              <a:cxnSpLocks/>
            </p:cNvCxnSpPr>
            <p:nvPr/>
          </p:nvCxnSpPr>
          <p:spPr>
            <a:xfrm>
              <a:off x="599607" y="1299577"/>
              <a:ext cx="146903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62627C2F-23CD-2E20-18E1-E156E2244A44}"/>
                </a:ext>
              </a:extLst>
            </p:cNvPr>
            <p:cNvCxnSpPr>
              <a:cxnSpLocks/>
            </p:cNvCxnSpPr>
            <p:nvPr/>
          </p:nvCxnSpPr>
          <p:spPr>
            <a:xfrm>
              <a:off x="2063019" y="1290051"/>
              <a:ext cx="835288" cy="17541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8041ABF0-53D9-D83F-5A56-5493CD3D4D71}"/>
                </a:ext>
              </a:extLst>
            </p:cNvPr>
            <p:cNvCxnSpPr>
              <a:cxnSpLocks/>
            </p:cNvCxnSpPr>
            <p:nvPr/>
          </p:nvCxnSpPr>
          <p:spPr>
            <a:xfrm>
              <a:off x="3156193" y="3583781"/>
              <a:ext cx="887768" cy="187068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xmlns="" id="{10CA2A4E-0D70-ADAD-6DCE-B0CB8543BA25}"/>
                </a:ext>
              </a:extLst>
            </p:cNvPr>
            <p:cNvCxnSpPr>
              <a:cxnSpLocks/>
            </p:cNvCxnSpPr>
            <p:nvPr/>
          </p:nvCxnSpPr>
          <p:spPr>
            <a:xfrm>
              <a:off x="4031142" y="5449698"/>
              <a:ext cx="6362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xmlns="" id="{F7D85F8F-889E-AAB4-DBB0-0EFAD48E04D0}"/>
                </a:ext>
              </a:extLst>
            </p:cNvPr>
            <p:cNvGrpSpPr/>
            <p:nvPr/>
          </p:nvGrpSpPr>
          <p:grpSpPr>
            <a:xfrm>
              <a:off x="4657874" y="4844627"/>
              <a:ext cx="946099" cy="614597"/>
              <a:chOff x="4268135" y="5396459"/>
              <a:chExt cx="655522" cy="614597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xmlns="" id="{47C9F0BA-4C42-9726-7444-5C6C62C16370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xmlns="" id="{9E2FBD86-0241-22FF-C4D6-D02B74647402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CB5C8744-42F5-45EB-8EE4-95D69C7CBF3A}"/>
                </a:ext>
              </a:extLst>
            </p:cNvPr>
            <p:cNvSpPr txBox="1"/>
            <p:nvPr/>
          </p:nvSpPr>
          <p:spPr>
            <a:xfrm>
              <a:off x="1226069" y="3720520"/>
              <a:ext cx="256189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Broken </a:t>
              </a:r>
            </a:p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 Covenantal</a:t>
              </a:r>
            </a:p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  Relationship</a:t>
              </a:r>
              <a:r>
                <a:rPr lang="en-US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</a:rPr>
                <a:t> </a:t>
              </a:r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xmlns="" id="{78646EA7-AB50-E5FC-7696-B61C5D8E2429}"/>
                </a:ext>
              </a:extLst>
            </p:cNvPr>
            <p:cNvGrpSpPr/>
            <p:nvPr/>
          </p:nvGrpSpPr>
          <p:grpSpPr>
            <a:xfrm>
              <a:off x="2470102" y="3030449"/>
              <a:ext cx="424809" cy="829509"/>
              <a:chOff x="1882176" y="2493496"/>
              <a:chExt cx="424809" cy="829509"/>
            </a:xfrm>
          </p:grpSpPr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xmlns="" id="{1FA8A605-7198-784B-1DDB-D2A3902A24F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90749" y="2493496"/>
                <a:ext cx="116236" cy="35024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xmlns="" id="{B1CD9D38-6185-90BC-53CD-3461D484BF4A}"/>
                  </a:ext>
                </a:extLst>
              </p:cNvPr>
              <p:cNvCxnSpPr/>
              <p:nvPr/>
            </p:nvCxnSpPr>
            <p:spPr>
              <a:xfrm flipH="1" flipV="1">
                <a:off x="2133600" y="2637521"/>
                <a:ext cx="57150" cy="19378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xmlns="" id="{A203C357-1A50-FA8C-AA11-E6923A29E71D}"/>
                  </a:ext>
                </a:extLst>
              </p:cNvPr>
              <p:cNvCxnSpPr/>
              <p:nvPr/>
            </p:nvCxnSpPr>
            <p:spPr>
              <a:xfrm flipH="1">
                <a:off x="2015394" y="2649572"/>
                <a:ext cx="118206" cy="3566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xmlns="" id="{62E89D2E-44A1-05C2-5DA2-2D3A2A211BF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986816" y="2854866"/>
                <a:ext cx="30549" cy="15558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xmlns="" id="{3737A004-F2EB-EB9F-CF6F-F6FA5E933B4F}"/>
                  </a:ext>
                </a:extLst>
              </p:cNvPr>
              <p:cNvCxnSpPr/>
              <p:nvPr/>
            </p:nvCxnSpPr>
            <p:spPr>
              <a:xfrm flipH="1">
                <a:off x="1882176" y="2860125"/>
                <a:ext cx="105628" cy="46288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xmlns="" id="{1F5BE7A9-9497-F6B5-1063-2467E040470C}"/>
                </a:ext>
              </a:extLst>
            </p:cNvPr>
            <p:cNvGrpSpPr/>
            <p:nvPr/>
          </p:nvGrpSpPr>
          <p:grpSpPr>
            <a:xfrm rot="1295068">
              <a:off x="2607775" y="3493066"/>
              <a:ext cx="429180" cy="722246"/>
              <a:chOff x="2088300" y="3018316"/>
              <a:chExt cx="429180" cy="722246"/>
            </a:xfrm>
          </p:grpSpPr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xmlns="" id="{B6C5CE10-D777-ACF5-7B63-68ABFF5A80E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01244" y="3018316"/>
                <a:ext cx="116236" cy="35024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xmlns="" id="{27275938-DFCD-47E5-0C5D-C03241B237D7}"/>
                  </a:ext>
                </a:extLst>
              </p:cNvPr>
              <p:cNvCxnSpPr/>
              <p:nvPr/>
            </p:nvCxnSpPr>
            <p:spPr>
              <a:xfrm flipH="1" flipV="1">
                <a:off x="2344095" y="3162341"/>
                <a:ext cx="57150" cy="19378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xmlns="" id="{72069BFD-FBF7-78E0-CA46-66399440B511}"/>
                  </a:ext>
                </a:extLst>
              </p:cNvPr>
              <p:cNvCxnSpPr/>
              <p:nvPr/>
            </p:nvCxnSpPr>
            <p:spPr>
              <a:xfrm flipH="1">
                <a:off x="2225889" y="3174392"/>
                <a:ext cx="118206" cy="3566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xmlns="" id="{36666791-F7A7-65C3-D4DA-7C73DA36159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197311" y="3379686"/>
                <a:ext cx="30549" cy="15558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xmlns="" id="{55C21C81-B580-71BF-4567-5ED48D2D490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088300" y="3384945"/>
                <a:ext cx="109999" cy="35561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9AE2B046-C7A6-A4E6-9CEB-AE44EFD1D506}"/>
                </a:ext>
              </a:extLst>
            </p:cNvPr>
            <p:cNvSpPr txBox="1"/>
            <p:nvPr/>
          </p:nvSpPr>
          <p:spPr>
            <a:xfrm>
              <a:off x="4754609" y="4943562"/>
              <a:ext cx="1397872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Adamic  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xmlns="" id="{A626C756-6F0B-7E07-648C-3E64BC7E0CCA}"/>
                </a:ext>
              </a:extLst>
            </p:cNvPr>
            <p:cNvSpPr txBox="1"/>
            <p:nvPr/>
          </p:nvSpPr>
          <p:spPr>
            <a:xfrm>
              <a:off x="683790" y="1355957"/>
              <a:ext cx="1283074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Edenic  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xmlns="" id="{9A157723-0D46-C8B8-0E44-CE6D22E4531C}"/>
                </a:ext>
              </a:extLst>
            </p:cNvPr>
            <p:cNvSpPr txBox="1"/>
            <p:nvPr/>
          </p:nvSpPr>
          <p:spPr>
            <a:xfrm>
              <a:off x="505776" y="851023"/>
              <a:ext cx="16580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Mankind  </a:t>
              </a:r>
            </a:p>
          </p:txBody>
        </p: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xmlns="" id="{4628B44E-8E31-3195-FD3C-70AD92113862}"/>
                </a:ext>
              </a:extLst>
            </p:cNvPr>
            <p:cNvGrpSpPr/>
            <p:nvPr/>
          </p:nvGrpSpPr>
          <p:grpSpPr>
            <a:xfrm rot="21289873">
              <a:off x="3416900" y="3364594"/>
              <a:ext cx="926719" cy="1915535"/>
              <a:chOff x="2808099" y="2368822"/>
              <a:chExt cx="926719" cy="1915535"/>
            </a:xfrm>
          </p:grpSpPr>
          <p:pic>
            <p:nvPicPr>
              <p:cNvPr id="100" name="Graphic 99" descr="Arrow Right with solid fill">
                <a:extLst>
                  <a:ext uri="{FF2B5EF4-FFF2-40B4-BE49-F238E27FC236}">
                    <a16:creationId xmlns:a16="http://schemas.microsoft.com/office/drawing/2014/main" xmlns="" id="{890BD7E6-F1A8-95EB-6F58-24BD514EED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xmlns="" r:embed="rId4"/>
                  </a:ext>
                </a:extLst>
              </a:blip>
              <a:stretch>
                <a:fillRect/>
              </a:stretch>
            </p:blipFill>
            <p:spPr>
              <a:xfrm rot="4196860">
                <a:off x="3112471" y="3662009"/>
                <a:ext cx="529088" cy="715607"/>
              </a:xfrm>
              <a:prstGeom prst="rect">
                <a:avLst/>
              </a:prstGeom>
            </p:spPr>
          </p:pic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xmlns="" id="{0AEE9108-18C1-E2B3-D938-DC276E33C412}"/>
                  </a:ext>
                </a:extLst>
              </p:cNvPr>
              <p:cNvSpPr txBox="1"/>
              <p:nvPr/>
            </p:nvSpPr>
            <p:spPr>
              <a:xfrm rot="4165920">
                <a:off x="2282338" y="2894583"/>
                <a:ext cx="15131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Amasis MT Pro Black" panose="02040A04050005020304" pitchFamily="18" charset="0"/>
                  </a:rPr>
                  <a:t>The Fall  </a:t>
                </a:r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xmlns="" id="{1D4A9EAA-6BFB-DB4E-C3CD-FFE2F364B535}"/>
                </a:ext>
              </a:extLst>
            </p:cNvPr>
            <p:cNvGrpSpPr/>
            <p:nvPr/>
          </p:nvGrpSpPr>
          <p:grpSpPr>
            <a:xfrm>
              <a:off x="146198" y="87732"/>
              <a:ext cx="11913344" cy="6672832"/>
              <a:chOff x="101228" y="267612"/>
              <a:chExt cx="9576093" cy="6672832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7445D979-C474-3D4E-56B2-8C762189DABD}"/>
                  </a:ext>
                </a:extLst>
              </p:cNvPr>
              <p:cNvSpPr/>
              <p:nvPr/>
            </p:nvSpPr>
            <p:spPr>
              <a:xfrm>
                <a:off x="101228" y="267612"/>
                <a:ext cx="9576093" cy="66728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            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D9D43C94-0E25-993D-E0D3-4AFD32E59681}"/>
                  </a:ext>
                </a:extLst>
              </p:cNvPr>
              <p:cNvSpPr txBox="1"/>
              <p:nvPr/>
            </p:nvSpPr>
            <p:spPr>
              <a:xfrm>
                <a:off x="1692793" y="340921"/>
                <a:ext cx="650323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tx2">
                        <a:lumMod val="75000"/>
                        <a:lumOff val="25000"/>
                      </a:schemeClr>
                    </a:solidFill>
                    <a:latin typeface="Georgia Pro Black" panose="020F0502020204030204" pitchFamily="18" charset="0"/>
                  </a:rPr>
                  <a:t>THE COVENANTS            </a:t>
                </a:r>
              </a:p>
            </p:txBody>
          </p:sp>
        </p:grp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xmlns="" id="{4083DDEE-886F-46CC-4795-EEE54F756D4A}"/>
                </a:ext>
              </a:extLst>
            </p:cNvPr>
            <p:cNvSpPr txBox="1"/>
            <p:nvPr/>
          </p:nvSpPr>
          <p:spPr>
            <a:xfrm>
              <a:off x="302846" y="5422273"/>
              <a:ext cx="3554679" cy="8002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Covenant of Creation</a:t>
              </a:r>
            </a:p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Before Sin              </a:t>
              </a:r>
            </a:p>
          </p:txBody>
        </p:sp>
        <p:pic>
          <p:nvPicPr>
            <p:cNvPr id="101" name="Graphic 100" descr="Arrow Right with solid fill">
              <a:extLst>
                <a:ext uri="{FF2B5EF4-FFF2-40B4-BE49-F238E27FC236}">
                  <a16:creationId xmlns:a16="http://schemas.microsoft.com/office/drawing/2014/main" xmlns="" id="{1A980F03-C225-A8C4-B4AA-883EA8B71A2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8956898" y="5660305"/>
              <a:ext cx="2449435" cy="698342"/>
            </a:xfrm>
            <a:prstGeom prst="rect">
              <a:avLst/>
            </a:prstGeom>
          </p:spPr>
        </p:pic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xmlns="" id="{AE377AC6-8CD7-604E-F2AE-692189997D3E}"/>
                </a:ext>
              </a:extLst>
            </p:cNvPr>
            <p:cNvSpPr txBox="1"/>
            <p:nvPr/>
          </p:nvSpPr>
          <p:spPr>
            <a:xfrm>
              <a:off x="5577480" y="5430411"/>
              <a:ext cx="5201794" cy="8002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7 Covenants of Redemption</a:t>
              </a:r>
            </a:p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After Sin              </a:t>
              </a:r>
            </a:p>
          </p:txBody>
        </p:sp>
        <p:pic>
          <p:nvPicPr>
            <p:cNvPr id="137" name="Graphic 136" descr="Arrow Right with solid fill">
              <a:extLst>
                <a:ext uri="{FF2B5EF4-FFF2-40B4-BE49-F238E27FC236}">
                  <a16:creationId xmlns:a16="http://schemas.microsoft.com/office/drawing/2014/main" xmlns="" id="{B71A430E-5001-A00C-5EE1-51FF537AA47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rot="10800000">
              <a:off x="4694872" y="5666675"/>
              <a:ext cx="2650307" cy="698342"/>
            </a:xfrm>
            <a:prstGeom prst="rect">
              <a:avLst/>
            </a:prstGeom>
          </p:spPr>
        </p:pic>
        <p:pic>
          <p:nvPicPr>
            <p:cNvPr id="138" name="Graphic 137" descr="Arrow Right with solid fill">
              <a:extLst>
                <a:ext uri="{FF2B5EF4-FFF2-40B4-BE49-F238E27FC236}">
                  <a16:creationId xmlns:a16="http://schemas.microsoft.com/office/drawing/2014/main" xmlns="" id="{A1532151-7794-3397-F2D0-E67234DC42A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rot="10800000">
              <a:off x="505776" y="5657806"/>
              <a:ext cx="744156" cy="698342"/>
            </a:xfrm>
            <a:prstGeom prst="rect">
              <a:avLst/>
            </a:prstGeom>
          </p:spPr>
        </p:pic>
        <p:pic>
          <p:nvPicPr>
            <p:cNvPr id="139" name="Graphic 138" descr="Arrow Right with solid fill">
              <a:extLst>
                <a:ext uri="{FF2B5EF4-FFF2-40B4-BE49-F238E27FC236}">
                  <a16:creationId xmlns:a16="http://schemas.microsoft.com/office/drawing/2014/main" xmlns="" id="{E880ECCF-6DC2-5B25-5C12-314AF6CD88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2969888" y="5647066"/>
              <a:ext cx="724932" cy="698342"/>
            </a:xfrm>
            <a:prstGeom prst="rect">
              <a:avLst/>
            </a:prstGeom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4916B9B-B6D8-1F35-078C-B201555A0FE6}"/>
              </a:ext>
            </a:extLst>
          </p:cNvPr>
          <p:cNvSpPr txBox="1"/>
          <p:nvPr/>
        </p:nvSpPr>
        <p:spPr>
          <a:xfrm>
            <a:off x="3713434" y="845694"/>
            <a:ext cx="7375740" cy="2400657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  <a:effectLst>
            <a:glow rad="228600">
              <a:srgbClr val="FFFF00">
                <a:alpha val="40000"/>
              </a:srgbClr>
            </a:glow>
          </a:effectLst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800" dirty="0">
                <a:latin typeface="Arial Black" panose="020B0A04020102020204" pitchFamily="34" charset="0"/>
              </a:rPr>
              <a:t>2. The Adamic Covenant</a:t>
            </a:r>
          </a:p>
          <a:p>
            <a:pPr marL="342900" marR="0" lvl="0" indent="-342900" hangingPunct="0">
              <a:spcAft>
                <a:spcPts val="600"/>
              </a:spcAft>
              <a:buFont typeface="+mj-lt"/>
              <a:buAutoNum type="arabicParenR"/>
              <a:tabLst>
                <a:tab pos="1257300" algn="l"/>
              </a:tabLst>
            </a:pPr>
            <a:r>
              <a:rPr lang="en-US" sz="2800" u="sng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Made after sin</a:t>
            </a:r>
            <a:r>
              <a:rPr lang="en-US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with Adam and Eve</a:t>
            </a:r>
          </a:p>
          <a:p>
            <a:pPr marL="342900" marR="0" lvl="0" indent="-342900" hangingPunct="0">
              <a:buFont typeface="+mj-lt"/>
              <a:buAutoNum type="arabicParenR"/>
              <a:tabLst>
                <a:tab pos="1257300" algn="l"/>
              </a:tabLst>
            </a:pPr>
            <a:r>
              <a:rPr lang="en-US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involves </a:t>
            </a:r>
            <a:r>
              <a:rPr lang="en-US" sz="2800" u="sng" dirty="0"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God’s judgment on sin</a:t>
            </a:r>
            <a:r>
              <a:rPr lang="en-US" sz="2800" dirty="0"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the </a:t>
            </a:r>
            <a:r>
              <a:rPr lang="en-US" sz="2800" u="sng" dirty="0"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coming of Messianic Redemption</a:t>
            </a:r>
            <a:r>
              <a:rPr lang="en-US" sz="2800" dirty="0">
                <a:solidFill>
                  <a:schemeClr val="tx2">
                    <a:lumMod val="90000"/>
                    <a:lumOff val="10000"/>
                  </a:schemeClr>
                </a:solidFill>
                <a:highlight>
                  <a:srgbClr val="FFFF00"/>
                </a:highlight>
                <a:latin typeface="Arial Black" panose="020B0A040201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0355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  <a:alpha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64AB26EC-00F7-3DB5-4629-012CE362EC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97C2A160-2858-6F2F-15F4-6EBED8926F75}"/>
              </a:ext>
            </a:extLst>
          </p:cNvPr>
          <p:cNvGrpSpPr/>
          <p:nvPr/>
        </p:nvGrpSpPr>
        <p:grpSpPr>
          <a:xfrm>
            <a:off x="146198" y="87732"/>
            <a:ext cx="11913344" cy="6672832"/>
            <a:chOff x="146198" y="87732"/>
            <a:chExt cx="11913344" cy="6672832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82DABB42-9D50-7D9F-8935-7857F0E1DB13}"/>
                </a:ext>
              </a:extLst>
            </p:cNvPr>
            <p:cNvCxnSpPr>
              <a:cxnSpLocks/>
            </p:cNvCxnSpPr>
            <p:nvPr/>
          </p:nvCxnSpPr>
          <p:spPr>
            <a:xfrm>
              <a:off x="599607" y="1299577"/>
              <a:ext cx="146903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5C5BFD32-C9EE-BA27-9371-29D1FD3C93F2}"/>
                </a:ext>
              </a:extLst>
            </p:cNvPr>
            <p:cNvCxnSpPr>
              <a:cxnSpLocks/>
            </p:cNvCxnSpPr>
            <p:nvPr/>
          </p:nvCxnSpPr>
          <p:spPr>
            <a:xfrm>
              <a:off x="2063019" y="1290051"/>
              <a:ext cx="835288" cy="17541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8D720FA7-39E7-8F1E-569A-81504B14ACF1}"/>
                </a:ext>
              </a:extLst>
            </p:cNvPr>
            <p:cNvCxnSpPr>
              <a:cxnSpLocks/>
            </p:cNvCxnSpPr>
            <p:nvPr/>
          </p:nvCxnSpPr>
          <p:spPr>
            <a:xfrm>
              <a:off x="3156193" y="3583781"/>
              <a:ext cx="887768" cy="187068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xmlns="" id="{AB627511-73C2-D5C7-1A1F-481943193CBD}"/>
                </a:ext>
              </a:extLst>
            </p:cNvPr>
            <p:cNvCxnSpPr>
              <a:cxnSpLocks/>
            </p:cNvCxnSpPr>
            <p:nvPr/>
          </p:nvCxnSpPr>
          <p:spPr>
            <a:xfrm>
              <a:off x="4031142" y="5449698"/>
              <a:ext cx="6362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xmlns="" id="{0D14C685-7941-E97D-B705-0C7E271F1582}"/>
                </a:ext>
              </a:extLst>
            </p:cNvPr>
            <p:cNvGrpSpPr/>
            <p:nvPr/>
          </p:nvGrpSpPr>
          <p:grpSpPr>
            <a:xfrm>
              <a:off x="4657874" y="4844627"/>
              <a:ext cx="946099" cy="614597"/>
              <a:chOff x="4268135" y="5396459"/>
              <a:chExt cx="655522" cy="614597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xmlns="" id="{CFF82329-9C50-B906-C338-BA1DCE0BD0ED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xmlns="" id="{32104C9B-A26D-4713-3BB1-B11117E3C357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xmlns="" id="{8A83AE25-7BAE-8F9C-5366-758B56A43AB6}"/>
                </a:ext>
              </a:extLst>
            </p:cNvPr>
            <p:cNvGrpSpPr/>
            <p:nvPr/>
          </p:nvGrpSpPr>
          <p:grpSpPr>
            <a:xfrm>
              <a:off x="5603973" y="4256458"/>
              <a:ext cx="962491" cy="614597"/>
              <a:chOff x="4268135" y="5396459"/>
              <a:chExt cx="655522" cy="614597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xmlns="" id="{992688E5-540F-54B2-DAD7-6D3D2A4AC398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xmlns="" id="{46BE3888-0B75-635C-02C5-436373B77826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3CD32836-E6E3-998F-BAE8-C2AEE0F0A1CF}"/>
                </a:ext>
              </a:extLst>
            </p:cNvPr>
            <p:cNvSpPr txBox="1"/>
            <p:nvPr/>
          </p:nvSpPr>
          <p:spPr>
            <a:xfrm>
              <a:off x="1226069" y="3720520"/>
              <a:ext cx="256189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Broken </a:t>
              </a:r>
            </a:p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 Covenantal</a:t>
              </a:r>
            </a:p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  Relationship</a:t>
              </a:r>
              <a:r>
                <a:rPr lang="en-US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</a:rPr>
                <a:t> </a:t>
              </a:r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xmlns="" id="{283DE98F-88AB-D1C7-A970-61FFFC86BCCA}"/>
                </a:ext>
              </a:extLst>
            </p:cNvPr>
            <p:cNvGrpSpPr/>
            <p:nvPr/>
          </p:nvGrpSpPr>
          <p:grpSpPr>
            <a:xfrm>
              <a:off x="2470102" y="3030449"/>
              <a:ext cx="424809" cy="829509"/>
              <a:chOff x="1882176" y="2493496"/>
              <a:chExt cx="424809" cy="829509"/>
            </a:xfrm>
          </p:grpSpPr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xmlns="" id="{6AA9631A-A641-4537-ADC2-1B6CB936481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90749" y="2493496"/>
                <a:ext cx="116236" cy="35024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xmlns="" id="{81C5D791-2696-1A6D-8FFC-3147ED24CCBF}"/>
                  </a:ext>
                </a:extLst>
              </p:cNvPr>
              <p:cNvCxnSpPr/>
              <p:nvPr/>
            </p:nvCxnSpPr>
            <p:spPr>
              <a:xfrm flipH="1" flipV="1">
                <a:off x="2133600" y="2637521"/>
                <a:ext cx="57150" cy="19378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xmlns="" id="{53DF3098-ED57-F8A1-396D-01CB572DBE44}"/>
                  </a:ext>
                </a:extLst>
              </p:cNvPr>
              <p:cNvCxnSpPr/>
              <p:nvPr/>
            </p:nvCxnSpPr>
            <p:spPr>
              <a:xfrm flipH="1">
                <a:off x="2015394" y="2649572"/>
                <a:ext cx="118206" cy="3566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xmlns="" id="{2E40DA7E-08FD-4D5E-BFDA-4DF47B75375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986816" y="2854866"/>
                <a:ext cx="30549" cy="15558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xmlns="" id="{F02096F8-31DB-C665-8FDE-7F8BF272A4F8}"/>
                  </a:ext>
                </a:extLst>
              </p:cNvPr>
              <p:cNvCxnSpPr/>
              <p:nvPr/>
            </p:nvCxnSpPr>
            <p:spPr>
              <a:xfrm flipH="1">
                <a:off x="1882176" y="2860125"/>
                <a:ext cx="105628" cy="46288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xmlns="" id="{ED1C76F7-93EB-8BF4-D533-2367E74CDC92}"/>
                </a:ext>
              </a:extLst>
            </p:cNvPr>
            <p:cNvGrpSpPr/>
            <p:nvPr/>
          </p:nvGrpSpPr>
          <p:grpSpPr>
            <a:xfrm rot="1295068">
              <a:off x="2607775" y="3493066"/>
              <a:ext cx="429180" cy="722246"/>
              <a:chOff x="2088300" y="3018316"/>
              <a:chExt cx="429180" cy="722246"/>
            </a:xfrm>
          </p:grpSpPr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xmlns="" id="{1FBB72A9-EE52-2C24-A101-1BFBDB2109E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01244" y="3018316"/>
                <a:ext cx="116236" cy="35024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xmlns="" id="{1CCD8DC0-D98B-AEDE-76D5-283E94019226}"/>
                  </a:ext>
                </a:extLst>
              </p:cNvPr>
              <p:cNvCxnSpPr/>
              <p:nvPr/>
            </p:nvCxnSpPr>
            <p:spPr>
              <a:xfrm flipH="1" flipV="1">
                <a:off x="2344095" y="3162341"/>
                <a:ext cx="57150" cy="19378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xmlns="" id="{EE94E9BB-414D-B1CB-0A96-0D664D34D3C3}"/>
                  </a:ext>
                </a:extLst>
              </p:cNvPr>
              <p:cNvCxnSpPr/>
              <p:nvPr/>
            </p:nvCxnSpPr>
            <p:spPr>
              <a:xfrm flipH="1">
                <a:off x="2225889" y="3174392"/>
                <a:ext cx="118206" cy="3566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xmlns="" id="{6F26C0E4-8C80-F6A3-07A6-A9220DB6EE2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197311" y="3379686"/>
                <a:ext cx="30549" cy="15558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xmlns="" id="{62A743BE-863B-4F6B-5800-1E2C9901FB4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088300" y="3384945"/>
                <a:ext cx="109999" cy="35561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C92E407B-D181-6B54-D97D-6B59DE785BFD}"/>
                </a:ext>
              </a:extLst>
            </p:cNvPr>
            <p:cNvSpPr txBox="1"/>
            <p:nvPr/>
          </p:nvSpPr>
          <p:spPr>
            <a:xfrm>
              <a:off x="4754609" y="4943562"/>
              <a:ext cx="1397872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Adamic  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xmlns="" id="{D259C3BC-C5F6-E9B8-C43A-379094BA8A1B}"/>
                </a:ext>
              </a:extLst>
            </p:cNvPr>
            <p:cNvSpPr txBox="1"/>
            <p:nvPr/>
          </p:nvSpPr>
          <p:spPr>
            <a:xfrm>
              <a:off x="683790" y="1355957"/>
              <a:ext cx="1283074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Edenic  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xmlns="" id="{95759308-7309-744D-B1E8-261197B80DED}"/>
                </a:ext>
              </a:extLst>
            </p:cNvPr>
            <p:cNvSpPr txBox="1"/>
            <p:nvPr/>
          </p:nvSpPr>
          <p:spPr>
            <a:xfrm>
              <a:off x="505776" y="851023"/>
              <a:ext cx="16580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Mankind  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xmlns="" id="{683D8A44-452E-3CC0-4A62-762E4A152853}"/>
                </a:ext>
              </a:extLst>
            </p:cNvPr>
            <p:cNvSpPr txBox="1"/>
            <p:nvPr/>
          </p:nvSpPr>
          <p:spPr>
            <a:xfrm>
              <a:off x="5701637" y="4354847"/>
              <a:ext cx="1397872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Noahic  </a:t>
              </a:r>
            </a:p>
          </p:txBody>
        </p: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xmlns="" id="{D50F139D-48D5-AC7E-F03D-7443F618E936}"/>
                </a:ext>
              </a:extLst>
            </p:cNvPr>
            <p:cNvGrpSpPr/>
            <p:nvPr/>
          </p:nvGrpSpPr>
          <p:grpSpPr>
            <a:xfrm rot="21289873">
              <a:off x="3416900" y="3364594"/>
              <a:ext cx="926719" cy="1915535"/>
              <a:chOff x="2808099" y="2368822"/>
              <a:chExt cx="926719" cy="1915535"/>
            </a:xfrm>
          </p:grpSpPr>
          <p:pic>
            <p:nvPicPr>
              <p:cNvPr id="100" name="Graphic 99" descr="Arrow Right with solid fill">
                <a:extLst>
                  <a:ext uri="{FF2B5EF4-FFF2-40B4-BE49-F238E27FC236}">
                    <a16:creationId xmlns:a16="http://schemas.microsoft.com/office/drawing/2014/main" xmlns="" id="{8E416C16-D03B-50E1-2A5C-6C62A1252D6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xmlns="" r:embed="rId4"/>
                  </a:ext>
                </a:extLst>
              </a:blip>
              <a:stretch>
                <a:fillRect/>
              </a:stretch>
            </p:blipFill>
            <p:spPr>
              <a:xfrm rot="4196860">
                <a:off x="3112471" y="3662009"/>
                <a:ext cx="529088" cy="715607"/>
              </a:xfrm>
              <a:prstGeom prst="rect">
                <a:avLst/>
              </a:prstGeom>
            </p:spPr>
          </p:pic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xmlns="" id="{722DAA69-51DD-D40C-98A1-A84D0AB46AE1}"/>
                  </a:ext>
                </a:extLst>
              </p:cNvPr>
              <p:cNvSpPr txBox="1"/>
              <p:nvPr/>
            </p:nvSpPr>
            <p:spPr>
              <a:xfrm rot="4165920">
                <a:off x="2282338" y="2894583"/>
                <a:ext cx="15131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Amasis MT Pro Black" panose="02040A04050005020304" pitchFamily="18" charset="0"/>
                  </a:rPr>
                  <a:t>The Fall  </a:t>
                </a:r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xmlns="" id="{2BF15B89-C084-18AA-2D5D-DFE9D7366D76}"/>
                </a:ext>
              </a:extLst>
            </p:cNvPr>
            <p:cNvGrpSpPr/>
            <p:nvPr/>
          </p:nvGrpSpPr>
          <p:grpSpPr>
            <a:xfrm>
              <a:off x="146198" y="87732"/>
              <a:ext cx="11913344" cy="6672832"/>
              <a:chOff x="101228" y="267612"/>
              <a:chExt cx="9576093" cy="6672832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08B0D939-508A-4344-1837-84887C66CAF8}"/>
                  </a:ext>
                </a:extLst>
              </p:cNvPr>
              <p:cNvSpPr/>
              <p:nvPr/>
            </p:nvSpPr>
            <p:spPr>
              <a:xfrm>
                <a:off x="101228" y="267612"/>
                <a:ext cx="9576093" cy="66728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            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9416DAE1-5AC8-89CF-F2AD-58AE46F57E13}"/>
                  </a:ext>
                </a:extLst>
              </p:cNvPr>
              <p:cNvSpPr txBox="1"/>
              <p:nvPr/>
            </p:nvSpPr>
            <p:spPr>
              <a:xfrm>
                <a:off x="1692793" y="340921"/>
                <a:ext cx="650323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tx2">
                        <a:lumMod val="75000"/>
                        <a:lumOff val="25000"/>
                      </a:schemeClr>
                    </a:solidFill>
                    <a:latin typeface="Georgia Pro Black" panose="020F0502020204030204" pitchFamily="18" charset="0"/>
                  </a:rPr>
                  <a:t>THE COVENANTS            </a:t>
                </a:r>
              </a:p>
            </p:txBody>
          </p:sp>
        </p:grp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xmlns="" id="{B4BEBA77-30F0-B181-D12A-5A4CC5DCDB41}"/>
                </a:ext>
              </a:extLst>
            </p:cNvPr>
            <p:cNvSpPr txBox="1"/>
            <p:nvPr/>
          </p:nvSpPr>
          <p:spPr>
            <a:xfrm>
              <a:off x="302846" y="5422273"/>
              <a:ext cx="3554679" cy="8002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Covenant of Creation</a:t>
              </a:r>
            </a:p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Before Sin              </a:t>
              </a:r>
            </a:p>
          </p:txBody>
        </p:sp>
        <p:pic>
          <p:nvPicPr>
            <p:cNvPr id="101" name="Graphic 100" descr="Arrow Right with solid fill">
              <a:extLst>
                <a:ext uri="{FF2B5EF4-FFF2-40B4-BE49-F238E27FC236}">
                  <a16:creationId xmlns:a16="http://schemas.microsoft.com/office/drawing/2014/main" xmlns="" id="{45B16411-D1F6-9B3D-0238-BF326D1574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8956898" y="5660305"/>
              <a:ext cx="2449435" cy="698342"/>
            </a:xfrm>
            <a:prstGeom prst="rect">
              <a:avLst/>
            </a:prstGeom>
          </p:spPr>
        </p:pic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xmlns="" id="{701280A7-1971-EA96-AC57-8E6673A7940F}"/>
                </a:ext>
              </a:extLst>
            </p:cNvPr>
            <p:cNvSpPr txBox="1"/>
            <p:nvPr/>
          </p:nvSpPr>
          <p:spPr>
            <a:xfrm>
              <a:off x="5577480" y="5430411"/>
              <a:ext cx="5201794" cy="8002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7 Covenants of Redemption</a:t>
              </a:r>
            </a:p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After Sin              </a:t>
              </a:r>
            </a:p>
          </p:txBody>
        </p:sp>
        <p:pic>
          <p:nvPicPr>
            <p:cNvPr id="137" name="Graphic 136" descr="Arrow Right with solid fill">
              <a:extLst>
                <a:ext uri="{FF2B5EF4-FFF2-40B4-BE49-F238E27FC236}">
                  <a16:creationId xmlns:a16="http://schemas.microsoft.com/office/drawing/2014/main" xmlns="" id="{5E219CF2-D863-B8CD-C63B-0BD9D855CC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rot="10800000">
              <a:off x="4694872" y="5666675"/>
              <a:ext cx="2650307" cy="698342"/>
            </a:xfrm>
            <a:prstGeom prst="rect">
              <a:avLst/>
            </a:prstGeom>
          </p:spPr>
        </p:pic>
        <p:pic>
          <p:nvPicPr>
            <p:cNvPr id="138" name="Graphic 137" descr="Arrow Right with solid fill">
              <a:extLst>
                <a:ext uri="{FF2B5EF4-FFF2-40B4-BE49-F238E27FC236}">
                  <a16:creationId xmlns:a16="http://schemas.microsoft.com/office/drawing/2014/main" xmlns="" id="{3657F5A9-C91D-9A16-B40F-398EB13C76E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rot="10800000">
              <a:off x="505776" y="5657806"/>
              <a:ext cx="744156" cy="698342"/>
            </a:xfrm>
            <a:prstGeom prst="rect">
              <a:avLst/>
            </a:prstGeom>
          </p:spPr>
        </p:pic>
        <p:pic>
          <p:nvPicPr>
            <p:cNvPr id="139" name="Graphic 138" descr="Arrow Right with solid fill">
              <a:extLst>
                <a:ext uri="{FF2B5EF4-FFF2-40B4-BE49-F238E27FC236}">
                  <a16:creationId xmlns:a16="http://schemas.microsoft.com/office/drawing/2014/main" xmlns="" id="{38E02C7A-D83F-4C1F-D3AD-895B723BF11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2969888" y="5647066"/>
              <a:ext cx="724932" cy="698342"/>
            </a:xfrm>
            <a:prstGeom prst="rect">
              <a:avLst/>
            </a:prstGeom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C049CE5-6B65-7E65-CA39-D83CFDA9B97E}"/>
              </a:ext>
            </a:extLst>
          </p:cNvPr>
          <p:cNvSpPr txBox="1"/>
          <p:nvPr/>
        </p:nvSpPr>
        <p:spPr>
          <a:xfrm>
            <a:off x="3689632" y="826302"/>
            <a:ext cx="7790980" cy="3339376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  <a:effectLst>
            <a:glow rad="228600">
              <a:srgbClr val="FFFF00">
                <a:alpha val="40000"/>
              </a:srgbClr>
            </a:glow>
          </a:effectLst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800" dirty="0">
                <a:latin typeface="Arial Black" panose="020B0A04020102020204" pitchFamily="34" charset="0"/>
              </a:rPr>
              <a:t>3. The Noahic Covenant</a:t>
            </a:r>
          </a:p>
          <a:p>
            <a:pPr marL="457200" marR="0" lvl="0" indent="-457200" hangingPunct="0">
              <a:spcAft>
                <a:spcPts val="600"/>
              </a:spcAft>
              <a:buFont typeface="+mj-lt"/>
              <a:buAutoNum type="arabicParenR"/>
            </a:pPr>
            <a:r>
              <a:rPr lang="en-US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Made </a:t>
            </a:r>
            <a:r>
              <a:rPr lang="en-US" sz="2800" u="sng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Noah after the flood</a:t>
            </a:r>
          </a:p>
          <a:p>
            <a:pPr marL="457200" marR="0" lvl="0" indent="-457200" hangingPunct="0">
              <a:spcAft>
                <a:spcPts val="600"/>
              </a:spcAft>
              <a:buFont typeface="+mj-lt"/>
              <a:buAutoNum type="arabicParenR"/>
            </a:pPr>
            <a:r>
              <a:rPr lang="en-US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800" u="sng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involves all creation</a:t>
            </a:r>
            <a:r>
              <a:rPr lang="en-US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sz="2800" u="sng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future generations of the human race.</a:t>
            </a:r>
          </a:p>
          <a:p>
            <a:pPr marL="457200" marR="0" lvl="0" indent="-457200" hangingPunct="0">
              <a:spcAft>
                <a:spcPts val="600"/>
              </a:spcAft>
              <a:buFont typeface="+mj-lt"/>
              <a:buAutoNum type="arabicParenR"/>
            </a:pPr>
            <a:r>
              <a:rPr lang="en-US" sz="2800" dirty="0"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800" u="sng" dirty="0"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confirms and adds to God’s purposes </a:t>
            </a:r>
            <a:r>
              <a:rPr lang="en-US" sz="2800" dirty="0"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stated in the Edenic Covenant.</a:t>
            </a:r>
            <a:endParaRPr lang="en-US" sz="2800" dirty="0">
              <a:solidFill>
                <a:schemeClr val="tx2">
                  <a:lumMod val="90000"/>
                  <a:lumOff val="10000"/>
                </a:schemeClr>
              </a:solidFill>
              <a:highlight>
                <a:srgbClr val="FFFF00"/>
              </a:highligh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284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  <a:alpha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1C4CE54D-E6D4-BA2A-3C4F-61A2600B05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90C45AD0-E9A9-CDD6-67D6-3F60821B7335}"/>
              </a:ext>
            </a:extLst>
          </p:cNvPr>
          <p:cNvGrpSpPr/>
          <p:nvPr/>
        </p:nvGrpSpPr>
        <p:grpSpPr>
          <a:xfrm>
            <a:off x="146198" y="87732"/>
            <a:ext cx="11913344" cy="6672832"/>
            <a:chOff x="146198" y="87732"/>
            <a:chExt cx="11913344" cy="6672832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581B5EBD-1560-A6A9-28D7-3B216E39302D}"/>
                </a:ext>
              </a:extLst>
            </p:cNvPr>
            <p:cNvCxnSpPr>
              <a:cxnSpLocks/>
            </p:cNvCxnSpPr>
            <p:nvPr/>
          </p:nvCxnSpPr>
          <p:spPr>
            <a:xfrm>
              <a:off x="599607" y="1299577"/>
              <a:ext cx="146903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D9F7E450-9C5D-D77D-8F26-6F7CECF96D0A}"/>
                </a:ext>
              </a:extLst>
            </p:cNvPr>
            <p:cNvCxnSpPr>
              <a:cxnSpLocks/>
            </p:cNvCxnSpPr>
            <p:nvPr/>
          </p:nvCxnSpPr>
          <p:spPr>
            <a:xfrm>
              <a:off x="2063019" y="1290051"/>
              <a:ext cx="835288" cy="17541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44356BEB-7A10-CDD8-82DD-849F3D061F2C}"/>
                </a:ext>
              </a:extLst>
            </p:cNvPr>
            <p:cNvCxnSpPr>
              <a:cxnSpLocks/>
            </p:cNvCxnSpPr>
            <p:nvPr/>
          </p:nvCxnSpPr>
          <p:spPr>
            <a:xfrm>
              <a:off x="3156193" y="3583781"/>
              <a:ext cx="887768" cy="187068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xmlns="" id="{AFBF50C5-F94C-97C0-BD09-0EA822CC9D17}"/>
                </a:ext>
              </a:extLst>
            </p:cNvPr>
            <p:cNvCxnSpPr>
              <a:cxnSpLocks/>
            </p:cNvCxnSpPr>
            <p:nvPr/>
          </p:nvCxnSpPr>
          <p:spPr>
            <a:xfrm>
              <a:off x="4031142" y="5449698"/>
              <a:ext cx="6362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xmlns="" id="{FC99BD88-2634-748C-B2DA-3F0D38EC7D86}"/>
                </a:ext>
              </a:extLst>
            </p:cNvPr>
            <p:cNvGrpSpPr/>
            <p:nvPr/>
          </p:nvGrpSpPr>
          <p:grpSpPr>
            <a:xfrm>
              <a:off x="4657874" y="4844627"/>
              <a:ext cx="946099" cy="614597"/>
              <a:chOff x="4268135" y="5396459"/>
              <a:chExt cx="655522" cy="614597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xmlns="" id="{2A042230-CC44-9759-9D26-EFC52087BA58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xmlns="" id="{19B3C9AB-C701-6BFF-25E1-4DC0B412FDBB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xmlns="" id="{B944E4E3-89C8-53D2-F1AF-4BDA2EE7ECC1}"/>
                </a:ext>
              </a:extLst>
            </p:cNvPr>
            <p:cNvGrpSpPr/>
            <p:nvPr/>
          </p:nvGrpSpPr>
          <p:grpSpPr>
            <a:xfrm>
              <a:off x="6566465" y="3668289"/>
              <a:ext cx="979703" cy="614597"/>
              <a:chOff x="4268135" y="5396459"/>
              <a:chExt cx="655522" cy="614597"/>
            </a:xfrm>
          </p:grpSpPr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xmlns="" id="{9FDECCC5-365D-B0B9-AF8D-1739A18FC5F3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xmlns="" id="{2FB6B094-70AE-0B5B-DE0B-9D1B9A2C02F3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xmlns="" id="{332B1786-9DBC-6C98-2A86-9F1AF0AFE2B0}"/>
                </a:ext>
              </a:extLst>
            </p:cNvPr>
            <p:cNvGrpSpPr/>
            <p:nvPr/>
          </p:nvGrpSpPr>
          <p:grpSpPr>
            <a:xfrm>
              <a:off x="5603973" y="4256458"/>
              <a:ext cx="962491" cy="614597"/>
              <a:chOff x="4268135" y="5396459"/>
              <a:chExt cx="655522" cy="614597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xmlns="" id="{BC0F7C60-8F39-E4A1-E33B-F4760BBD8B63}"/>
                  </a:ext>
                </a:extLst>
              </p:cNvPr>
              <p:cNvCxnSpPr/>
              <p:nvPr/>
            </p:nvCxnSpPr>
            <p:spPr>
              <a:xfrm>
                <a:off x="4268135" y="5396459"/>
                <a:ext cx="0" cy="6145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xmlns="" id="{3E3D089D-8D16-8BB1-660D-A74C52AE9FF0}"/>
                  </a:ext>
                </a:extLst>
              </p:cNvPr>
              <p:cNvCxnSpPr/>
              <p:nvPr/>
            </p:nvCxnSpPr>
            <p:spPr>
              <a:xfrm>
                <a:off x="4272898" y="5408089"/>
                <a:ext cx="6507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3072053C-27AF-7483-8013-9768755054F6}"/>
                </a:ext>
              </a:extLst>
            </p:cNvPr>
            <p:cNvSpPr txBox="1"/>
            <p:nvPr/>
          </p:nvSpPr>
          <p:spPr>
            <a:xfrm>
              <a:off x="1226069" y="3720520"/>
              <a:ext cx="256189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Broken </a:t>
              </a:r>
            </a:p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 Covenantal</a:t>
              </a:r>
            </a:p>
            <a:p>
              <a:pPr algn="just"/>
              <a:r>
                <a:rPr lang="en-US" sz="2400" b="1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  <a:latin typeface="Amasis MT Pro Black" panose="02040A04050005020304" pitchFamily="18" charset="0"/>
                </a:rPr>
                <a:t>  Relationship</a:t>
              </a:r>
              <a:r>
                <a:rPr lang="en-US" dirty="0">
                  <a:effectLst>
                    <a:glow rad="139700">
                      <a:srgbClr val="FF0000">
                        <a:alpha val="40000"/>
                      </a:srgbClr>
                    </a:glow>
                  </a:effectLst>
                </a:rPr>
                <a:t> </a:t>
              </a:r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xmlns="" id="{8B26535A-B0ED-76FB-397F-DC9114998E36}"/>
                </a:ext>
              </a:extLst>
            </p:cNvPr>
            <p:cNvGrpSpPr/>
            <p:nvPr/>
          </p:nvGrpSpPr>
          <p:grpSpPr>
            <a:xfrm>
              <a:off x="2470102" y="3030449"/>
              <a:ext cx="424809" cy="829509"/>
              <a:chOff x="1882176" y="2493496"/>
              <a:chExt cx="424809" cy="829509"/>
            </a:xfrm>
          </p:grpSpPr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xmlns="" id="{114B838E-B7A6-5CF8-B381-63462B92FF5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90749" y="2493496"/>
                <a:ext cx="116236" cy="35024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xmlns="" id="{5DCBC080-5A53-0156-DF5C-D6C77E6177E1}"/>
                  </a:ext>
                </a:extLst>
              </p:cNvPr>
              <p:cNvCxnSpPr/>
              <p:nvPr/>
            </p:nvCxnSpPr>
            <p:spPr>
              <a:xfrm flipH="1" flipV="1">
                <a:off x="2133600" y="2637521"/>
                <a:ext cx="57150" cy="19378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xmlns="" id="{773EC74C-8292-3397-61E8-8ABFD26E22C7}"/>
                  </a:ext>
                </a:extLst>
              </p:cNvPr>
              <p:cNvCxnSpPr/>
              <p:nvPr/>
            </p:nvCxnSpPr>
            <p:spPr>
              <a:xfrm flipH="1">
                <a:off x="2015394" y="2649572"/>
                <a:ext cx="118206" cy="3566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xmlns="" id="{40BC4100-C037-C206-16EB-F045653C3FD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986816" y="2854866"/>
                <a:ext cx="30549" cy="15558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xmlns="" id="{DD1ADBD4-71C5-B936-3D7E-378F2AA6A245}"/>
                  </a:ext>
                </a:extLst>
              </p:cNvPr>
              <p:cNvCxnSpPr/>
              <p:nvPr/>
            </p:nvCxnSpPr>
            <p:spPr>
              <a:xfrm flipH="1">
                <a:off x="1882176" y="2860125"/>
                <a:ext cx="105628" cy="46288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xmlns="" id="{B2AAC146-EE31-2175-4342-5BCBC5FFA7F5}"/>
                </a:ext>
              </a:extLst>
            </p:cNvPr>
            <p:cNvGrpSpPr/>
            <p:nvPr/>
          </p:nvGrpSpPr>
          <p:grpSpPr>
            <a:xfrm rot="1295068">
              <a:off x="2607775" y="3493066"/>
              <a:ext cx="429180" cy="722246"/>
              <a:chOff x="2088300" y="3018316"/>
              <a:chExt cx="429180" cy="722246"/>
            </a:xfrm>
          </p:grpSpPr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xmlns="" id="{8849DA16-C97F-0565-1D94-9715C45D68D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01244" y="3018316"/>
                <a:ext cx="116236" cy="35024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xmlns="" id="{41B8A270-86E6-8CD6-1A0C-D17D05923B31}"/>
                  </a:ext>
                </a:extLst>
              </p:cNvPr>
              <p:cNvCxnSpPr/>
              <p:nvPr/>
            </p:nvCxnSpPr>
            <p:spPr>
              <a:xfrm flipH="1" flipV="1">
                <a:off x="2344095" y="3162341"/>
                <a:ext cx="57150" cy="19378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xmlns="" id="{A5FFF69E-9BE0-64A5-6A39-B1F1D18E8DE2}"/>
                  </a:ext>
                </a:extLst>
              </p:cNvPr>
              <p:cNvCxnSpPr/>
              <p:nvPr/>
            </p:nvCxnSpPr>
            <p:spPr>
              <a:xfrm flipH="1">
                <a:off x="2225889" y="3174392"/>
                <a:ext cx="118206" cy="3566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xmlns="" id="{844E96FF-1870-F23C-13ED-7D336AABD47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197311" y="3379686"/>
                <a:ext cx="30549" cy="15558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xmlns="" id="{D943DB24-86CC-9B62-D5A8-2F13436B9E6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088300" y="3384945"/>
                <a:ext cx="109999" cy="35561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931A36AB-7382-58CB-2004-41E2C2334635}"/>
                </a:ext>
              </a:extLst>
            </p:cNvPr>
            <p:cNvSpPr txBox="1"/>
            <p:nvPr/>
          </p:nvSpPr>
          <p:spPr>
            <a:xfrm>
              <a:off x="4754609" y="4943562"/>
              <a:ext cx="1397872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Adamic  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xmlns="" id="{4465F104-9F7B-0D89-9CDC-1688F2559089}"/>
                </a:ext>
              </a:extLst>
            </p:cNvPr>
            <p:cNvSpPr txBox="1"/>
            <p:nvPr/>
          </p:nvSpPr>
          <p:spPr>
            <a:xfrm>
              <a:off x="683790" y="1355957"/>
              <a:ext cx="1283074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Edenic  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xmlns="" id="{3977025C-27AF-F36A-48A8-4BFF8D2F26C3}"/>
                </a:ext>
              </a:extLst>
            </p:cNvPr>
            <p:cNvSpPr txBox="1"/>
            <p:nvPr/>
          </p:nvSpPr>
          <p:spPr>
            <a:xfrm>
              <a:off x="505776" y="851023"/>
              <a:ext cx="16580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Mankind  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xmlns="" id="{8F3840D8-9F8B-D987-FB14-5C6DABEFAF09}"/>
                </a:ext>
              </a:extLst>
            </p:cNvPr>
            <p:cNvSpPr txBox="1"/>
            <p:nvPr/>
          </p:nvSpPr>
          <p:spPr>
            <a:xfrm>
              <a:off x="6651656" y="3761522"/>
              <a:ext cx="1867245" cy="46166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Abrahamic  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xmlns="" id="{F9508C4F-49A1-B1F0-09FD-53BFD9E7FE57}"/>
                </a:ext>
              </a:extLst>
            </p:cNvPr>
            <p:cNvSpPr txBox="1"/>
            <p:nvPr/>
          </p:nvSpPr>
          <p:spPr>
            <a:xfrm>
              <a:off x="5701637" y="4354847"/>
              <a:ext cx="1397872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masis MT Pro Black" panose="02040A04050005020304" pitchFamily="18" charset="0"/>
                </a:rPr>
                <a:t>Noahic  </a:t>
              </a:r>
            </a:p>
          </p:txBody>
        </p: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xmlns="" id="{8E3CD409-AE0C-E82D-5C2E-3A012DB3D528}"/>
                </a:ext>
              </a:extLst>
            </p:cNvPr>
            <p:cNvGrpSpPr/>
            <p:nvPr/>
          </p:nvGrpSpPr>
          <p:grpSpPr>
            <a:xfrm rot="21289873">
              <a:off x="3416900" y="3364594"/>
              <a:ext cx="926719" cy="1915535"/>
              <a:chOff x="2808099" y="2368822"/>
              <a:chExt cx="926719" cy="1915535"/>
            </a:xfrm>
          </p:grpSpPr>
          <p:pic>
            <p:nvPicPr>
              <p:cNvPr id="100" name="Graphic 99" descr="Arrow Right with solid fill">
                <a:extLst>
                  <a:ext uri="{FF2B5EF4-FFF2-40B4-BE49-F238E27FC236}">
                    <a16:creationId xmlns:a16="http://schemas.microsoft.com/office/drawing/2014/main" xmlns="" id="{8523744D-7763-B402-35A5-1D1D548D3F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xmlns="" r:embed="rId4"/>
                  </a:ext>
                </a:extLst>
              </a:blip>
              <a:stretch>
                <a:fillRect/>
              </a:stretch>
            </p:blipFill>
            <p:spPr>
              <a:xfrm rot="4196860">
                <a:off x="3112471" y="3662009"/>
                <a:ext cx="529088" cy="715607"/>
              </a:xfrm>
              <a:prstGeom prst="rect">
                <a:avLst/>
              </a:prstGeom>
            </p:spPr>
          </p:pic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xmlns="" id="{34AB8466-9B0B-266D-D0DC-05B2A213EBA2}"/>
                  </a:ext>
                </a:extLst>
              </p:cNvPr>
              <p:cNvSpPr txBox="1"/>
              <p:nvPr/>
            </p:nvSpPr>
            <p:spPr>
              <a:xfrm rot="4165920">
                <a:off x="2282338" y="2894583"/>
                <a:ext cx="15131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Amasis MT Pro Black" panose="02040A04050005020304" pitchFamily="18" charset="0"/>
                  </a:rPr>
                  <a:t>The Fall  </a:t>
                </a:r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xmlns="" id="{0E947F3E-08FF-8334-BCAF-28A45D7C6CBD}"/>
                </a:ext>
              </a:extLst>
            </p:cNvPr>
            <p:cNvGrpSpPr/>
            <p:nvPr/>
          </p:nvGrpSpPr>
          <p:grpSpPr>
            <a:xfrm>
              <a:off x="146198" y="87732"/>
              <a:ext cx="11913344" cy="6672832"/>
              <a:chOff x="101228" y="267612"/>
              <a:chExt cx="9576093" cy="6672832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574CABD7-4F8B-FEDC-098E-1A2C4CA8F799}"/>
                  </a:ext>
                </a:extLst>
              </p:cNvPr>
              <p:cNvSpPr/>
              <p:nvPr/>
            </p:nvSpPr>
            <p:spPr>
              <a:xfrm>
                <a:off x="101228" y="267612"/>
                <a:ext cx="9576093" cy="66728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            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02390401-E978-827C-6288-C38EF4CB36ED}"/>
                  </a:ext>
                </a:extLst>
              </p:cNvPr>
              <p:cNvSpPr txBox="1"/>
              <p:nvPr/>
            </p:nvSpPr>
            <p:spPr>
              <a:xfrm>
                <a:off x="1692793" y="340921"/>
                <a:ext cx="650323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tx2">
                        <a:lumMod val="75000"/>
                        <a:lumOff val="25000"/>
                      </a:schemeClr>
                    </a:solidFill>
                    <a:latin typeface="Georgia Pro Black" panose="020F0502020204030204" pitchFamily="18" charset="0"/>
                  </a:rPr>
                  <a:t>THE COVENANTS            </a:t>
                </a:r>
              </a:p>
            </p:txBody>
          </p:sp>
        </p:grp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xmlns="" id="{F0742A03-D000-EEEE-95FF-F6FC98673255}"/>
                </a:ext>
              </a:extLst>
            </p:cNvPr>
            <p:cNvSpPr txBox="1"/>
            <p:nvPr/>
          </p:nvSpPr>
          <p:spPr>
            <a:xfrm>
              <a:off x="302846" y="5422273"/>
              <a:ext cx="3554679" cy="8002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Covenant of Creation</a:t>
              </a:r>
            </a:p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Before Sin              </a:t>
              </a:r>
            </a:p>
          </p:txBody>
        </p:sp>
        <p:pic>
          <p:nvPicPr>
            <p:cNvPr id="101" name="Graphic 100" descr="Arrow Right with solid fill">
              <a:extLst>
                <a:ext uri="{FF2B5EF4-FFF2-40B4-BE49-F238E27FC236}">
                  <a16:creationId xmlns:a16="http://schemas.microsoft.com/office/drawing/2014/main" xmlns="" id="{110DE1FA-77E6-17A9-04A9-330CFF10BE5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8956898" y="5660305"/>
              <a:ext cx="2449435" cy="698342"/>
            </a:xfrm>
            <a:prstGeom prst="rect">
              <a:avLst/>
            </a:prstGeom>
          </p:spPr>
        </p:pic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xmlns="" id="{848ACC5F-49EC-ADE8-EA87-1A7C22DE72AE}"/>
                </a:ext>
              </a:extLst>
            </p:cNvPr>
            <p:cNvSpPr txBox="1"/>
            <p:nvPr/>
          </p:nvSpPr>
          <p:spPr>
            <a:xfrm>
              <a:off x="5577480" y="5430411"/>
              <a:ext cx="5201794" cy="8002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7 Covenants of Redemption</a:t>
              </a:r>
            </a:p>
            <a:p>
              <a:pPr algn="ctr"/>
              <a:r>
                <a:rPr lang="en-US" sz="2300" b="1" dirty="0">
                  <a:latin typeface="Amasis MT Pro Black" panose="02040A04050005020304" pitchFamily="18" charset="0"/>
                </a:rPr>
                <a:t>After Sin              </a:t>
              </a:r>
            </a:p>
          </p:txBody>
        </p:sp>
        <p:pic>
          <p:nvPicPr>
            <p:cNvPr id="137" name="Graphic 136" descr="Arrow Right with solid fill">
              <a:extLst>
                <a:ext uri="{FF2B5EF4-FFF2-40B4-BE49-F238E27FC236}">
                  <a16:creationId xmlns:a16="http://schemas.microsoft.com/office/drawing/2014/main" xmlns="" id="{F149DB04-E9FF-BBF2-BF21-FC50383C81C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rot="10800000">
              <a:off x="4694872" y="5666675"/>
              <a:ext cx="2650307" cy="698342"/>
            </a:xfrm>
            <a:prstGeom prst="rect">
              <a:avLst/>
            </a:prstGeom>
          </p:spPr>
        </p:pic>
        <p:pic>
          <p:nvPicPr>
            <p:cNvPr id="138" name="Graphic 137" descr="Arrow Right with solid fill">
              <a:extLst>
                <a:ext uri="{FF2B5EF4-FFF2-40B4-BE49-F238E27FC236}">
                  <a16:creationId xmlns:a16="http://schemas.microsoft.com/office/drawing/2014/main" xmlns="" id="{9982FA98-2285-16E7-DCBF-6D2C22A932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rot="10800000">
              <a:off x="505776" y="5657806"/>
              <a:ext cx="744156" cy="698342"/>
            </a:xfrm>
            <a:prstGeom prst="rect">
              <a:avLst/>
            </a:prstGeom>
          </p:spPr>
        </p:pic>
        <p:pic>
          <p:nvPicPr>
            <p:cNvPr id="139" name="Graphic 138" descr="Arrow Right with solid fill">
              <a:extLst>
                <a:ext uri="{FF2B5EF4-FFF2-40B4-BE49-F238E27FC236}">
                  <a16:creationId xmlns:a16="http://schemas.microsoft.com/office/drawing/2014/main" xmlns="" id="{AB025324-93CD-8636-B591-87E0F92989F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2969888" y="5647066"/>
              <a:ext cx="724932" cy="698342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923817F-5A2C-514F-0A4F-DCF1C7A9BB98}"/>
              </a:ext>
            </a:extLst>
          </p:cNvPr>
          <p:cNvSpPr txBox="1"/>
          <p:nvPr/>
        </p:nvSpPr>
        <p:spPr>
          <a:xfrm>
            <a:off x="615152" y="129543"/>
            <a:ext cx="10985346" cy="341632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  <a:effectLst>
            <a:glow rad="228600">
              <a:schemeClr val="accent5">
                <a:lumMod val="40000"/>
                <a:lumOff val="60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800" dirty="0">
                <a:latin typeface="Arial Black" panose="020B0A04020102020204" pitchFamily="34" charset="0"/>
              </a:rPr>
              <a:t>4. The Abrahamic Covenant</a:t>
            </a:r>
          </a:p>
          <a:p>
            <a:pPr marL="342900" marR="0" lvl="0" indent="-342900" hangingPunct="0">
              <a:spcAft>
                <a:spcPts val="600"/>
              </a:spcAft>
              <a:buFont typeface="+mj-lt"/>
              <a:buAutoNum type="arabicParenR"/>
            </a:pPr>
            <a:r>
              <a:rPr lang="en-US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Covenant of </a:t>
            </a:r>
            <a:r>
              <a:rPr lang="en-US" sz="2800" u="sng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 friendship</a:t>
            </a:r>
            <a:r>
              <a:rPr lang="en-US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 Life Union)</a:t>
            </a:r>
          </a:p>
          <a:p>
            <a:pPr marL="342900" marR="0" lvl="0" indent="-342900" hangingPunct="0">
              <a:spcAft>
                <a:spcPts val="600"/>
              </a:spcAft>
              <a:buFont typeface="+mj-lt"/>
              <a:buAutoNum type="arabicParenR"/>
            </a:pPr>
            <a:r>
              <a:rPr lang="en-US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Made with </a:t>
            </a:r>
            <a:r>
              <a:rPr lang="en-US" sz="2800" u="sng" dirty="0"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Abraham</a:t>
            </a:r>
            <a:r>
              <a:rPr lang="en-US" sz="2800" dirty="0"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en-US" sz="2800" u="sng" dirty="0"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Father of all who believe</a:t>
            </a:r>
            <a:r>
              <a:rPr lang="en-US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marR="0" lvl="0" indent="-342900" hangingPunct="0">
              <a:spcAft>
                <a:spcPts val="600"/>
              </a:spcAft>
              <a:buFont typeface="+mj-lt"/>
              <a:buAutoNum type="arabicParenR"/>
              <a:tabLst>
                <a:tab pos="1257300" algn="l"/>
              </a:tabLst>
            </a:pPr>
            <a:r>
              <a:rPr lang="en-US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involves his </a:t>
            </a:r>
            <a:r>
              <a:rPr lang="en-US" sz="2800" u="sng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natural seed</a:t>
            </a:r>
            <a:r>
              <a:rPr lang="en-US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(Israel) and the </a:t>
            </a:r>
            <a:r>
              <a:rPr lang="en-US" sz="2800" u="sng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Messianic seed</a:t>
            </a:r>
            <a:r>
              <a:rPr lang="en-US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(Jesus Christ)</a:t>
            </a:r>
          </a:p>
          <a:p>
            <a:pPr marL="342900" marR="0" lvl="0" indent="-342900" hangingPunct="0">
              <a:buFont typeface="+mj-lt"/>
              <a:buAutoNum type="arabicParenR"/>
              <a:tabLst>
                <a:tab pos="1257300" algn="l"/>
              </a:tabLst>
            </a:pPr>
            <a:r>
              <a:rPr lang="en-US" sz="2800" dirty="0"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includes both the believing Israelites and Gentiles into the Kingdom of God</a:t>
            </a:r>
            <a:endParaRPr lang="en-US" sz="2800" dirty="0">
              <a:solidFill>
                <a:schemeClr val="tx2">
                  <a:lumMod val="90000"/>
                  <a:lumOff val="10000"/>
                </a:schemeClr>
              </a:solidFill>
              <a:highlight>
                <a:srgbClr val="FFFF00"/>
              </a:highligh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453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2165</TotalTime>
  <Words>2016</Words>
  <Application>Microsoft Office PowerPoint</Application>
  <PresentationFormat>Custom</PresentationFormat>
  <Paragraphs>545</Paragraphs>
  <Slides>29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Allan Chambers</dc:creator>
  <cp:lastModifiedBy>LifeGate</cp:lastModifiedBy>
  <cp:revision>7</cp:revision>
  <dcterms:created xsi:type="dcterms:W3CDTF">2025-03-31T16:56:47Z</dcterms:created>
  <dcterms:modified xsi:type="dcterms:W3CDTF">2025-06-15T14:34:48Z</dcterms:modified>
</cp:coreProperties>
</file>