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77" r:id="rId2"/>
    <p:sldId id="267" r:id="rId3"/>
    <p:sldId id="278" r:id="rId4"/>
    <p:sldId id="279" r:id="rId5"/>
    <p:sldId id="280" r:id="rId6"/>
    <p:sldId id="290" r:id="rId7"/>
    <p:sldId id="294" r:id="rId8"/>
    <p:sldId id="296" r:id="rId9"/>
    <p:sldId id="282" r:id="rId10"/>
    <p:sldId id="283" r:id="rId11"/>
    <p:sldId id="284" r:id="rId12"/>
    <p:sldId id="291" r:id="rId13"/>
    <p:sldId id="288" r:id="rId14"/>
    <p:sldId id="287" r:id="rId15"/>
    <p:sldId id="281" r:id="rId16"/>
    <p:sldId id="293" r:id="rId17"/>
    <p:sldId id="289" r:id="rId18"/>
    <p:sldId id="295" r:id="rId19"/>
    <p:sldId id="297" r:id="rId20"/>
    <p:sldId id="298" r:id="rId21"/>
    <p:sldId id="299" r:id="rId22"/>
    <p:sldId id="301" r:id="rId23"/>
    <p:sldId id="30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C8FA6E-5ACE-4309-8993-256AEA638807}" v="3" dt="2025-07-05T17:40:51.217"/>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4" autoAdjust="0"/>
  </p:normalViewPr>
  <p:slideViewPr>
    <p:cSldViewPr snapToGrid="0">
      <p:cViewPr>
        <p:scale>
          <a:sx n="117" d="100"/>
          <a:sy n="117" d="100"/>
        </p:scale>
        <p:origin x="-270" y="-42"/>
      </p:cViewPr>
      <p:guideLst>
        <p:guide orient="horz" pos="2160"/>
        <p:guide pos="384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lade" userId="a0f30abecd459ac6" providerId="LiveId" clId="{F9C8FA6E-5ACE-4309-8993-256AEA638807}"/>
    <pc:docChg chg="undo custSel addSld delSld modSld sldOrd">
      <pc:chgData name="Daniel Slade" userId="a0f30abecd459ac6" providerId="LiveId" clId="{F9C8FA6E-5ACE-4309-8993-256AEA638807}" dt="2025-07-06T14:00:45.440" v="3497" actId="20577"/>
      <pc:docMkLst>
        <pc:docMk/>
      </pc:docMkLst>
      <pc:sldChg chg="modSp mod">
        <pc:chgData name="Daniel Slade" userId="a0f30abecd459ac6" providerId="LiveId" clId="{F9C8FA6E-5ACE-4309-8993-256AEA638807}" dt="2025-07-06T14:00:24.001" v="3495" actId="20577"/>
        <pc:sldMkLst>
          <pc:docMk/>
          <pc:sldMk cId="142462048" sldId="267"/>
        </pc:sldMkLst>
        <pc:spChg chg="mod">
          <ac:chgData name="Daniel Slade" userId="a0f30abecd459ac6" providerId="LiveId" clId="{F9C8FA6E-5ACE-4309-8993-256AEA638807}" dt="2025-07-05T17:17:51.754" v="809" actId="20577"/>
          <ac:spMkLst>
            <pc:docMk/>
            <pc:sldMk cId="142462048" sldId="267"/>
            <ac:spMk id="2" creationId="{00000000-0000-0000-0000-000000000000}"/>
          </ac:spMkLst>
        </pc:spChg>
        <pc:spChg chg="mod">
          <ac:chgData name="Daniel Slade" userId="a0f30abecd459ac6" providerId="LiveId" clId="{F9C8FA6E-5ACE-4309-8993-256AEA638807}" dt="2025-07-06T14:00:24.001" v="3495" actId="20577"/>
          <ac:spMkLst>
            <pc:docMk/>
            <pc:sldMk cId="142462048" sldId="267"/>
            <ac:spMk id="3" creationId="{00000000-0000-0000-0000-000000000000}"/>
          </ac:spMkLst>
        </pc:spChg>
      </pc:sldChg>
      <pc:sldChg chg="del">
        <pc:chgData name="Daniel Slade" userId="a0f30abecd459ac6" providerId="LiveId" clId="{F9C8FA6E-5ACE-4309-8993-256AEA638807}" dt="2025-07-05T18:04:27.332" v="3278" actId="2696"/>
        <pc:sldMkLst>
          <pc:docMk/>
          <pc:sldMk cId="579920876" sldId="268"/>
        </pc:sldMkLst>
      </pc:sldChg>
      <pc:sldChg chg="del">
        <pc:chgData name="Daniel Slade" userId="a0f30abecd459ac6" providerId="LiveId" clId="{F9C8FA6E-5ACE-4309-8993-256AEA638807}" dt="2025-07-05T18:04:25.519" v="3276" actId="2696"/>
        <pc:sldMkLst>
          <pc:docMk/>
          <pc:sldMk cId="2557302982" sldId="269"/>
        </pc:sldMkLst>
      </pc:sldChg>
      <pc:sldChg chg="del">
        <pc:chgData name="Daniel Slade" userId="a0f30abecd459ac6" providerId="LiveId" clId="{F9C8FA6E-5ACE-4309-8993-256AEA638807}" dt="2025-07-05T18:04:26.396" v="3277" actId="2696"/>
        <pc:sldMkLst>
          <pc:docMk/>
          <pc:sldMk cId="1181435729" sldId="270"/>
        </pc:sldMkLst>
      </pc:sldChg>
      <pc:sldChg chg="del">
        <pc:chgData name="Daniel Slade" userId="a0f30abecd459ac6" providerId="LiveId" clId="{F9C8FA6E-5ACE-4309-8993-256AEA638807}" dt="2025-07-05T18:04:24.477" v="3275" actId="2696"/>
        <pc:sldMkLst>
          <pc:docMk/>
          <pc:sldMk cId="3963179634" sldId="271"/>
        </pc:sldMkLst>
      </pc:sldChg>
      <pc:sldChg chg="del">
        <pc:chgData name="Daniel Slade" userId="a0f30abecd459ac6" providerId="LiveId" clId="{F9C8FA6E-5ACE-4309-8993-256AEA638807}" dt="2025-07-05T18:04:23.196" v="3274" actId="2696"/>
        <pc:sldMkLst>
          <pc:docMk/>
          <pc:sldMk cId="114670211" sldId="272"/>
        </pc:sldMkLst>
      </pc:sldChg>
      <pc:sldChg chg="del">
        <pc:chgData name="Daniel Slade" userId="a0f30abecd459ac6" providerId="LiveId" clId="{F9C8FA6E-5ACE-4309-8993-256AEA638807}" dt="2025-07-05T18:04:22.503" v="3273" actId="2696"/>
        <pc:sldMkLst>
          <pc:docMk/>
          <pc:sldMk cId="1940049094" sldId="273"/>
        </pc:sldMkLst>
      </pc:sldChg>
      <pc:sldChg chg="del">
        <pc:chgData name="Daniel Slade" userId="a0f30abecd459ac6" providerId="LiveId" clId="{F9C8FA6E-5ACE-4309-8993-256AEA638807}" dt="2025-07-05T18:04:20.784" v="3272" actId="2696"/>
        <pc:sldMkLst>
          <pc:docMk/>
          <pc:sldMk cId="908817056" sldId="274"/>
        </pc:sldMkLst>
      </pc:sldChg>
      <pc:sldChg chg="del">
        <pc:chgData name="Daniel Slade" userId="a0f30abecd459ac6" providerId="LiveId" clId="{F9C8FA6E-5ACE-4309-8993-256AEA638807}" dt="2025-07-05T18:04:18.319" v="3271" actId="2696"/>
        <pc:sldMkLst>
          <pc:docMk/>
          <pc:sldMk cId="1593453088" sldId="275"/>
        </pc:sldMkLst>
      </pc:sldChg>
      <pc:sldChg chg="del">
        <pc:chgData name="Daniel Slade" userId="a0f30abecd459ac6" providerId="LiveId" clId="{F9C8FA6E-5ACE-4309-8993-256AEA638807}" dt="2025-07-05T18:04:15.520" v="3270" actId="2696"/>
        <pc:sldMkLst>
          <pc:docMk/>
          <pc:sldMk cId="3392644443" sldId="276"/>
        </pc:sldMkLst>
      </pc:sldChg>
      <pc:sldChg chg="modSp mod">
        <pc:chgData name="Daniel Slade" userId="a0f30abecd459ac6" providerId="LiveId" clId="{F9C8FA6E-5ACE-4309-8993-256AEA638807}" dt="2025-07-06T14:00:08.904" v="3493" actId="20577"/>
        <pc:sldMkLst>
          <pc:docMk/>
          <pc:sldMk cId="353226357" sldId="277"/>
        </pc:sldMkLst>
        <pc:spChg chg="mod">
          <ac:chgData name="Daniel Slade" userId="a0f30abecd459ac6" providerId="LiveId" clId="{F9C8FA6E-5ACE-4309-8993-256AEA638807}" dt="2025-07-06T14:00:08.904" v="3493" actId="20577"/>
          <ac:spMkLst>
            <pc:docMk/>
            <pc:sldMk cId="353226357" sldId="277"/>
            <ac:spMk id="2" creationId="{00000000-0000-0000-0000-000000000000}"/>
          </ac:spMkLst>
        </pc:spChg>
      </pc:sldChg>
      <pc:sldChg chg="modSp mod ord">
        <pc:chgData name="Daniel Slade" userId="a0f30abecd459ac6" providerId="LiveId" clId="{F9C8FA6E-5ACE-4309-8993-256AEA638807}" dt="2025-07-06T13:59:06.320" v="3487" actId="20577"/>
        <pc:sldMkLst>
          <pc:docMk/>
          <pc:sldMk cId="2659563576" sldId="281"/>
        </pc:sldMkLst>
        <pc:spChg chg="mod">
          <ac:chgData name="Daniel Slade" userId="a0f30abecd459ac6" providerId="LiveId" clId="{F9C8FA6E-5ACE-4309-8993-256AEA638807}" dt="2025-07-06T13:59:06.320" v="3487" actId="20577"/>
          <ac:spMkLst>
            <pc:docMk/>
            <pc:sldMk cId="2659563576" sldId="281"/>
            <ac:spMk id="2" creationId="{F1C44B92-780A-DDCA-B300-8B4F130785BB}"/>
          </ac:spMkLst>
        </pc:spChg>
        <pc:spChg chg="mod">
          <ac:chgData name="Daniel Slade" userId="a0f30abecd459ac6" providerId="LiveId" clId="{F9C8FA6E-5ACE-4309-8993-256AEA638807}" dt="2025-07-05T17:41:10.881" v="2218" actId="20577"/>
          <ac:spMkLst>
            <pc:docMk/>
            <pc:sldMk cId="2659563576" sldId="281"/>
            <ac:spMk id="3" creationId="{62B80B5E-7880-D3DA-9ECD-66D84AD3E1BE}"/>
          </ac:spMkLst>
        </pc:spChg>
      </pc:sldChg>
      <pc:sldChg chg="modSp mod ord">
        <pc:chgData name="Daniel Slade" userId="a0f30abecd459ac6" providerId="LiveId" clId="{F9C8FA6E-5ACE-4309-8993-256AEA638807}" dt="2025-07-05T17:22:51.996" v="1062"/>
        <pc:sldMkLst>
          <pc:docMk/>
          <pc:sldMk cId="1775312073" sldId="282"/>
        </pc:sldMkLst>
        <pc:spChg chg="mod">
          <ac:chgData name="Daniel Slade" userId="a0f30abecd459ac6" providerId="LiveId" clId="{F9C8FA6E-5ACE-4309-8993-256AEA638807}" dt="2025-07-05T17:08:50.448" v="669" actId="20577"/>
          <ac:spMkLst>
            <pc:docMk/>
            <pc:sldMk cId="1775312073" sldId="282"/>
            <ac:spMk id="2" creationId="{5309BEED-766D-909E-9137-3A3915A390AB}"/>
          </ac:spMkLst>
        </pc:spChg>
      </pc:sldChg>
      <pc:sldChg chg="modSp mod ord">
        <pc:chgData name="Daniel Slade" userId="a0f30abecd459ac6" providerId="LiveId" clId="{F9C8FA6E-5ACE-4309-8993-256AEA638807}" dt="2025-07-06T13:58:44.988" v="3485" actId="20577"/>
        <pc:sldMkLst>
          <pc:docMk/>
          <pc:sldMk cId="249030548" sldId="283"/>
        </pc:sldMkLst>
        <pc:spChg chg="mod">
          <ac:chgData name="Daniel Slade" userId="a0f30abecd459ac6" providerId="LiveId" clId="{F9C8FA6E-5ACE-4309-8993-256AEA638807}" dt="2025-07-06T13:58:44.988" v="3485" actId="20577"/>
          <ac:spMkLst>
            <pc:docMk/>
            <pc:sldMk cId="249030548" sldId="283"/>
            <ac:spMk id="3" creationId="{D3E674B8-0DF2-EDB3-BDAA-490BA970747A}"/>
          </ac:spMkLst>
        </pc:spChg>
      </pc:sldChg>
      <pc:sldChg chg="ord">
        <pc:chgData name="Daniel Slade" userId="a0f30abecd459ac6" providerId="LiveId" clId="{F9C8FA6E-5ACE-4309-8993-256AEA638807}" dt="2025-07-05T17:08:21.980" v="641"/>
        <pc:sldMkLst>
          <pc:docMk/>
          <pc:sldMk cId="3510619466" sldId="284"/>
        </pc:sldMkLst>
      </pc:sldChg>
      <pc:sldChg chg="del">
        <pc:chgData name="Daniel Slade" userId="a0f30abecd459ac6" providerId="LiveId" clId="{F9C8FA6E-5ACE-4309-8993-256AEA638807}" dt="2025-07-05T18:04:28.869" v="3279" actId="2696"/>
        <pc:sldMkLst>
          <pc:docMk/>
          <pc:sldMk cId="1328780133" sldId="285"/>
        </pc:sldMkLst>
      </pc:sldChg>
      <pc:sldChg chg="addSp delSp modSp del mod ord modClrScheme chgLayout">
        <pc:chgData name="Daniel Slade" userId="a0f30abecd459ac6" providerId="LiveId" clId="{F9C8FA6E-5ACE-4309-8993-256AEA638807}" dt="2025-07-05T17:41:35.213" v="2224" actId="2696"/>
        <pc:sldMkLst>
          <pc:docMk/>
          <pc:sldMk cId="3635901499" sldId="286"/>
        </pc:sldMkLst>
        <pc:spChg chg="mod">
          <ac:chgData name="Daniel Slade" userId="a0f30abecd459ac6" providerId="LiveId" clId="{F9C8FA6E-5ACE-4309-8993-256AEA638807}" dt="2025-07-05T17:40:08.026" v="2146" actId="26606"/>
          <ac:spMkLst>
            <pc:docMk/>
            <pc:sldMk cId="3635901499" sldId="286"/>
            <ac:spMk id="3" creationId="{569B20CD-B192-BBEC-6173-C6D618C14C06}"/>
          </ac:spMkLst>
        </pc:spChg>
        <pc:spChg chg="add del">
          <ac:chgData name="Daniel Slade" userId="a0f30abecd459ac6" providerId="LiveId" clId="{F9C8FA6E-5ACE-4309-8993-256AEA638807}" dt="2025-07-05T13:11:14.637" v="139" actId="26606"/>
          <ac:spMkLst>
            <pc:docMk/>
            <pc:sldMk cId="3635901499" sldId="286"/>
            <ac:spMk id="8" creationId="{54CEECAE-6D73-3D51-0561-5B9DBFB60A46}"/>
          </ac:spMkLst>
        </pc:spChg>
        <pc:spChg chg="add del mod">
          <ac:chgData name="Daniel Slade" userId="a0f30abecd459ac6" providerId="LiveId" clId="{F9C8FA6E-5ACE-4309-8993-256AEA638807}" dt="2025-07-05T13:11:14.631" v="138" actId="26606"/>
          <ac:spMkLst>
            <pc:docMk/>
            <pc:sldMk cId="3635901499" sldId="286"/>
            <ac:spMk id="13" creationId="{03B1BEA1-9AF3-D145-3F57-B9375E40FA42}"/>
          </ac:spMkLst>
        </pc:spChg>
        <pc:spChg chg="add del">
          <ac:chgData name="Daniel Slade" userId="a0f30abecd459ac6" providerId="LiveId" clId="{F9C8FA6E-5ACE-4309-8993-256AEA638807}" dt="2025-07-05T17:40:08.026" v="2146" actId="26606"/>
          <ac:spMkLst>
            <pc:docMk/>
            <pc:sldMk cId="3635901499" sldId="286"/>
            <ac:spMk id="15" creationId="{8EA7FF6F-CAF0-0F2D-C21A-4DEFA3413DB5}"/>
          </ac:spMkLst>
        </pc:spChg>
        <pc:spChg chg="add del">
          <ac:chgData name="Daniel Slade" userId="a0f30abecd459ac6" providerId="LiveId" clId="{F9C8FA6E-5ACE-4309-8993-256AEA638807}" dt="2025-07-05T17:40:08.026" v="2146" actId="26606"/>
          <ac:spMkLst>
            <pc:docMk/>
            <pc:sldMk cId="3635901499" sldId="286"/>
            <ac:spMk id="20" creationId="{A06DE0A3-081A-FC66-3E32-80E6E394C339}"/>
          </ac:spMkLst>
        </pc:spChg>
      </pc:sldChg>
      <pc:sldChg chg="ord">
        <pc:chgData name="Daniel Slade" userId="a0f30abecd459ac6" providerId="LiveId" clId="{F9C8FA6E-5ACE-4309-8993-256AEA638807}" dt="2025-07-05T17:09:26.486" v="673"/>
        <pc:sldMkLst>
          <pc:docMk/>
          <pc:sldMk cId="3173935116" sldId="287"/>
        </pc:sldMkLst>
      </pc:sldChg>
      <pc:sldChg chg="modSp new mod">
        <pc:chgData name="Daniel Slade" userId="a0f30abecd459ac6" providerId="LiveId" clId="{F9C8FA6E-5ACE-4309-8993-256AEA638807}" dt="2025-07-05T17:13:38.205" v="697" actId="255"/>
        <pc:sldMkLst>
          <pc:docMk/>
          <pc:sldMk cId="3023190882" sldId="289"/>
        </pc:sldMkLst>
        <pc:spChg chg="mod">
          <ac:chgData name="Daniel Slade" userId="a0f30abecd459ac6" providerId="LiveId" clId="{F9C8FA6E-5ACE-4309-8993-256AEA638807}" dt="2025-07-05T17:11:16.052" v="693" actId="122"/>
          <ac:spMkLst>
            <pc:docMk/>
            <pc:sldMk cId="3023190882" sldId="289"/>
            <ac:spMk id="2" creationId="{926DC88D-5A06-A9AE-EE72-893D7EA070D7}"/>
          </ac:spMkLst>
        </pc:spChg>
        <pc:spChg chg="mod">
          <ac:chgData name="Daniel Slade" userId="a0f30abecd459ac6" providerId="LiveId" clId="{F9C8FA6E-5ACE-4309-8993-256AEA638807}" dt="2025-07-05T17:13:38.205" v="697" actId="255"/>
          <ac:spMkLst>
            <pc:docMk/>
            <pc:sldMk cId="3023190882" sldId="289"/>
            <ac:spMk id="3" creationId="{1DDB8F83-8719-476C-740D-26786668CB6C}"/>
          </ac:spMkLst>
        </pc:spChg>
      </pc:sldChg>
      <pc:sldChg chg="modSp new mod">
        <pc:chgData name="Daniel Slade" userId="a0f30abecd459ac6" providerId="LiveId" clId="{F9C8FA6E-5ACE-4309-8993-256AEA638807}" dt="2025-07-06T14:00:45.440" v="3497" actId="20577"/>
        <pc:sldMkLst>
          <pc:docMk/>
          <pc:sldMk cId="478906829" sldId="290"/>
        </pc:sldMkLst>
        <pc:spChg chg="mod">
          <ac:chgData name="Daniel Slade" userId="a0f30abecd459ac6" providerId="LiveId" clId="{F9C8FA6E-5ACE-4309-8993-256AEA638807}" dt="2025-07-06T13:57:53.180" v="3477" actId="20577"/>
          <ac:spMkLst>
            <pc:docMk/>
            <pc:sldMk cId="478906829" sldId="290"/>
            <ac:spMk id="2" creationId="{C14F3113-D17F-9F6E-9A0D-1AD6388DD617}"/>
          </ac:spMkLst>
        </pc:spChg>
        <pc:spChg chg="mod">
          <ac:chgData name="Daniel Slade" userId="a0f30abecd459ac6" providerId="LiveId" clId="{F9C8FA6E-5ACE-4309-8993-256AEA638807}" dt="2025-07-06T14:00:45.440" v="3497" actId="20577"/>
          <ac:spMkLst>
            <pc:docMk/>
            <pc:sldMk cId="478906829" sldId="290"/>
            <ac:spMk id="3" creationId="{39E9F96B-9BA7-C674-FD6B-5A596C07C92F}"/>
          </ac:spMkLst>
        </pc:spChg>
      </pc:sldChg>
      <pc:sldChg chg="addSp delSp modSp new mod">
        <pc:chgData name="Daniel Slade" userId="a0f30abecd459ac6" providerId="LiveId" clId="{F9C8FA6E-5ACE-4309-8993-256AEA638807}" dt="2025-07-05T17:03:27.436" v="491" actId="27636"/>
        <pc:sldMkLst>
          <pc:docMk/>
          <pc:sldMk cId="3660822438" sldId="291"/>
        </pc:sldMkLst>
        <pc:spChg chg="del mod">
          <ac:chgData name="Daniel Slade" userId="a0f30abecd459ac6" providerId="LiveId" clId="{F9C8FA6E-5ACE-4309-8993-256AEA638807}" dt="2025-07-05T17:02:08.554" v="454" actId="26606"/>
          <ac:spMkLst>
            <pc:docMk/>
            <pc:sldMk cId="3660822438" sldId="291"/>
            <ac:spMk id="2" creationId="{127583D1-A331-F5F2-D1F3-E788D26ECEA8}"/>
          </ac:spMkLst>
        </pc:spChg>
        <pc:spChg chg="mod">
          <ac:chgData name="Daniel Slade" userId="a0f30abecd459ac6" providerId="LiveId" clId="{F9C8FA6E-5ACE-4309-8993-256AEA638807}" dt="2025-07-05T17:03:27.436" v="491" actId="27636"/>
          <ac:spMkLst>
            <pc:docMk/>
            <pc:sldMk cId="3660822438" sldId="291"/>
            <ac:spMk id="3" creationId="{A49CCDB8-4164-C536-6322-0C0145ACB03F}"/>
          </ac:spMkLst>
        </pc:spChg>
        <pc:spChg chg="add">
          <ac:chgData name="Daniel Slade" userId="a0f30abecd459ac6" providerId="LiveId" clId="{F9C8FA6E-5ACE-4309-8993-256AEA638807}" dt="2025-07-05T17:02:08.554" v="454" actId="26606"/>
          <ac:spMkLst>
            <pc:docMk/>
            <pc:sldMk cId="3660822438" sldId="291"/>
            <ac:spMk id="8" creationId="{6E8D46CD-8D42-5AA7-1215-6DB36B6684E1}"/>
          </ac:spMkLst>
        </pc:spChg>
      </pc:sldChg>
      <pc:sldChg chg="addSp delSp modSp new del mod modClrScheme chgLayout">
        <pc:chgData name="Daniel Slade" userId="a0f30abecd459ac6" providerId="LiveId" clId="{F9C8FA6E-5ACE-4309-8993-256AEA638807}" dt="2025-07-05T17:16:51.324" v="786" actId="2696"/>
        <pc:sldMkLst>
          <pc:docMk/>
          <pc:sldMk cId="3035869127" sldId="292"/>
        </pc:sldMkLst>
        <pc:spChg chg="mod">
          <ac:chgData name="Daniel Slade" userId="a0f30abecd459ac6" providerId="LiveId" clId="{F9C8FA6E-5ACE-4309-8993-256AEA638807}" dt="2025-07-05T17:05:56.121" v="637" actId="26606"/>
          <ac:spMkLst>
            <pc:docMk/>
            <pc:sldMk cId="3035869127" sldId="292"/>
            <ac:spMk id="2" creationId="{29E668E2-89DC-7860-DCF6-6707737A5DFB}"/>
          </ac:spMkLst>
        </pc:spChg>
        <pc:spChg chg="mod">
          <ac:chgData name="Daniel Slade" userId="a0f30abecd459ac6" providerId="LiveId" clId="{F9C8FA6E-5ACE-4309-8993-256AEA638807}" dt="2025-07-05T17:05:56.121" v="637" actId="26606"/>
          <ac:spMkLst>
            <pc:docMk/>
            <pc:sldMk cId="3035869127" sldId="292"/>
            <ac:spMk id="3" creationId="{55D25E04-2C84-86D6-4B24-46B4C8A6185E}"/>
          </ac:spMkLst>
        </pc:spChg>
        <pc:spChg chg="add del mod">
          <ac:chgData name="Daniel Slade" userId="a0f30abecd459ac6" providerId="LiveId" clId="{F9C8FA6E-5ACE-4309-8993-256AEA638807}" dt="2025-07-05T17:05:56.121" v="637" actId="26606"/>
          <ac:spMkLst>
            <pc:docMk/>
            <pc:sldMk cId="3035869127" sldId="292"/>
            <ac:spMk id="8" creationId="{6FDCCFDC-EB22-8A09-280E-F298FF413135}"/>
          </ac:spMkLst>
        </pc:spChg>
      </pc:sldChg>
      <pc:sldChg chg="modSp add mod ord">
        <pc:chgData name="Daniel Slade" userId="a0f30abecd459ac6" providerId="LiveId" clId="{F9C8FA6E-5ACE-4309-8993-256AEA638807}" dt="2025-07-05T17:31:18.086" v="1520"/>
        <pc:sldMkLst>
          <pc:docMk/>
          <pc:sldMk cId="1114120553" sldId="293"/>
        </pc:sldMkLst>
        <pc:spChg chg="mod">
          <ac:chgData name="Daniel Slade" userId="a0f30abecd459ac6" providerId="LiveId" clId="{F9C8FA6E-5ACE-4309-8993-256AEA638807}" dt="2025-07-05T17:15:46.986" v="785" actId="20577"/>
          <ac:spMkLst>
            <pc:docMk/>
            <pc:sldMk cId="1114120553" sldId="293"/>
            <ac:spMk id="3" creationId="{D58A93AC-BCBC-6290-89B8-6E8137FB457A}"/>
          </ac:spMkLst>
        </pc:spChg>
      </pc:sldChg>
      <pc:sldChg chg="modSp new mod">
        <pc:chgData name="Daniel Slade" userId="a0f30abecd459ac6" providerId="LiveId" clId="{F9C8FA6E-5ACE-4309-8993-256AEA638807}" dt="2025-07-06T13:58:15.173" v="3481" actId="20577"/>
        <pc:sldMkLst>
          <pc:docMk/>
          <pc:sldMk cId="2451915201" sldId="294"/>
        </pc:sldMkLst>
        <pc:spChg chg="mod">
          <ac:chgData name="Daniel Slade" userId="a0f30abecd459ac6" providerId="LiveId" clId="{F9C8FA6E-5ACE-4309-8993-256AEA638807}" dt="2025-07-05T17:25:59.703" v="1162" actId="20577"/>
          <ac:spMkLst>
            <pc:docMk/>
            <pc:sldMk cId="2451915201" sldId="294"/>
            <ac:spMk id="2" creationId="{DB5BF952-9635-D962-415E-397A96B4099B}"/>
          </ac:spMkLst>
        </pc:spChg>
        <pc:spChg chg="mod">
          <ac:chgData name="Daniel Slade" userId="a0f30abecd459ac6" providerId="LiveId" clId="{F9C8FA6E-5ACE-4309-8993-256AEA638807}" dt="2025-07-06T13:58:15.173" v="3481" actId="20577"/>
          <ac:spMkLst>
            <pc:docMk/>
            <pc:sldMk cId="2451915201" sldId="294"/>
            <ac:spMk id="3" creationId="{7A4A57A2-001C-90C4-4D11-5EB75F4A719C}"/>
          </ac:spMkLst>
        </pc:spChg>
      </pc:sldChg>
      <pc:sldChg chg="modSp new mod">
        <pc:chgData name="Daniel Slade" userId="a0f30abecd459ac6" providerId="LiveId" clId="{F9C8FA6E-5ACE-4309-8993-256AEA638807}" dt="2025-07-06T13:59:33.102" v="3489" actId="20577"/>
        <pc:sldMkLst>
          <pc:docMk/>
          <pc:sldMk cId="1731824389" sldId="295"/>
        </pc:sldMkLst>
        <pc:spChg chg="mod">
          <ac:chgData name="Daniel Slade" userId="a0f30abecd459ac6" providerId="LiveId" clId="{F9C8FA6E-5ACE-4309-8993-256AEA638807}" dt="2025-07-05T17:41:51.449" v="2236" actId="20577"/>
          <ac:spMkLst>
            <pc:docMk/>
            <pc:sldMk cId="1731824389" sldId="295"/>
            <ac:spMk id="2" creationId="{7668FB33-B9BD-29BD-0A4A-2E47A7E6B1F7}"/>
          </ac:spMkLst>
        </pc:spChg>
        <pc:spChg chg="mod">
          <ac:chgData name="Daniel Slade" userId="a0f30abecd459ac6" providerId="LiveId" clId="{F9C8FA6E-5ACE-4309-8993-256AEA638807}" dt="2025-07-06T13:59:33.102" v="3489" actId="20577"/>
          <ac:spMkLst>
            <pc:docMk/>
            <pc:sldMk cId="1731824389" sldId="295"/>
            <ac:spMk id="3" creationId="{8DC19700-21F4-E9BA-E363-52A36C554607}"/>
          </ac:spMkLst>
        </pc:spChg>
      </pc:sldChg>
      <pc:sldChg chg="modSp new mod">
        <pc:chgData name="Daniel Slade" userId="a0f30abecd459ac6" providerId="LiveId" clId="{F9C8FA6E-5ACE-4309-8993-256AEA638807}" dt="2025-07-06T13:58:27.783" v="3483" actId="20577"/>
        <pc:sldMkLst>
          <pc:docMk/>
          <pc:sldMk cId="3279974517" sldId="296"/>
        </pc:sldMkLst>
        <pc:spChg chg="mod">
          <ac:chgData name="Daniel Slade" userId="a0f30abecd459ac6" providerId="LiveId" clId="{F9C8FA6E-5ACE-4309-8993-256AEA638807}" dt="2025-07-05T17:35:01.420" v="1744" actId="20577"/>
          <ac:spMkLst>
            <pc:docMk/>
            <pc:sldMk cId="3279974517" sldId="296"/>
            <ac:spMk id="2" creationId="{E917AC7A-FF78-67C4-2680-3317732AAFFD}"/>
          </ac:spMkLst>
        </pc:spChg>
        <pc:spChg chg="mod">
          <ac:chgData name="Daniel Slade" userId="a0f30abecd459ac6" providerId="LiveId" clId="{F9C8FA6E-5ACE-4309-8993-256AEA638807}" dt="2025-07-06T13:58:27.783" v="3483" actId="20577"/>
          <ac:spMkLst>
            <pc:docMk/>
            <pc:sldMk cId="3279974517" sldId="296"/>
            <ac:spMk id="3" creationId="{A0958031-F081-DD43-3852-1B585919A4F4}"/>
          </ac:spMkLst>
        </pc:spChg>
      </pc:sldChg>
      <pc:sldChg chg="modSp new mod">
        <pc:chgData name="Daniel Slade" userId="a0f30abecd459ac6" providerId="LiveId" clId="{F9C8FA6E-5ACE-4309-8993-256AEA638807}" dt="2025-07-06T13:59:42.077" v="3491" actId="20577"/>
        <pc:sldMkLst>
          <pc:docMk/>
          <pc:sldMk cId="1826663101" sldId="297"/>
        </pc:sldMkLst>
        <pc:spChg chg="mod">
          <ac:chgData name="Daniel Slade" userId="a0f30abecd459ac6" providerId="LiveId" clId="{F9C8FA6E-5ACE-4309-8993-256AEA638807}" dt="2025-07-06T13:59:42.077" v="3491" actId="20577"/>
          <ac:spMkLst>
            <pc:docMk/>
            <pc:sldMk cId="1826663101" sldId="297"/>
            <ac:spMk id="2" creationId="{C2E51FEE-CC77-809D-3E38-845284B0C270}"/>
          </ac:spMkLst>
        </pc:spChg>
        <pc:spChg chg="mod">
          <ac:chgData name="Daniel Slade" userId="a0f30abecd459ac6" providerId="LiveId" clId="{F9C8FA6E-5ACE-4309-8993-256AEA638807}" dt="2025-07-05T17:49:07.120" v="3076" actId="20577"/>
          <ac:spMkLst>
            <pc:docMk/>
            <pc:sldMk cId="1826663101" sldId="297"/>
            <ac:spMk id="3" creationId="{AFD1B329-6E2A-D4E2-798B-D5DCA8945E52}"/>
          </ac:spMkLst>
        </pc:spChg>
      </pc:sldChg>
      <pc:sldChg chg="modSp new mod">
        <pc:chgData name="Daniel Slade" userId="a0f30abecd459ac6" providerId="LiveId" clId="{F9C8FA6E-5ACE-4309-8993-256AEA638807}" dt="2025-07-05T17:55:10.292" v="3127" actId="20577"/>
        <pc:sldMkLst>
          <pc:docMk/>
          <pc:sldMk cId="296677277" sldId="298"/>
        </pc:sldMkLst>
        <pc:spChg chg="mod">
          <ac:chgData name="Daniel Slade" userId="a0f30abecd459ac6" providerId="LiveId" clId="{F9C8FA6E-5ACE-4309-8993-256AEA638807}" dt="2025-07-05T17:49:35.225" v="3096" actId="20577"/>
          <ac:spMkLst>
            <pc:docMk/>
            <pc:sldMk cId="296677277" sldId="298"/>
            <ac:spMk id="2" creationId="{99538F8A-9A47-7C94-7105-B21CC81F97FD}"/>
          </ac:spMkLst>
        </pc:spChg>
        <pc:spChg chg="mod">
          <ac:chgData name="Daniel Slade" userId="a0f30abecd459ac6" providerId="LiveId" clId="{F9C8FA6E-5ACE-4309-8993-256AEA638807}" dt="2025-07-05T17:55:10.292" v="3127" actId="20577"/>
          <ac:spMkLst>
            <pc:docMk/>
            <pc:sldMk cId="296677277" sldId="298"/>
            <ac:spMk id="3" creationId="{70130C14-3846-E19F-7A36-DE782004FB48}"/>
          </ac:spMkLst>
        </pc:spChg>
      </pc:sldChg>
      <pc:sldChg chg="modSp new mod">
        <pc:chgData name="Daniel Slade" userId="a0f30abecd459ac6" providerId="LiveId" clId="{F9C8FA6E-5ACE-4309-8993-256AEA638807}" dt="2025-07-05T18:01:14.536" v="3249" actId="20577"/>
        <pc:sldMkLst>
          <pc:docMk/>
          <pc:sldMk cId="3544948559" sldId="299"/>
        </pc:sldMkLst>
        <pc:spChg chg="mod">
          <ac:chgData name="Daniel Slade" userId="a0f30abecd459ac6" providerId="LiveId" clId="{F9C8FA6E-5ACE-4309-8993-256AEA638807}" dt="2025-07-05T17:55:54.720" v="3175" actId="20577"/>
          <ac:spMkLst>
            <pc:docMk/>
            <pc:sldMk cId="3544948559" sldId="299"/>
            <ac:spMk id="2" creationId="{F5A41531-B6C9-94BB-4EFB-2CACA32A1254}"/>
          </ac:spMkLst>
        </pc:spChg>
        <pc:spChg chg="mod">
          <ac:chgData name="Daniel Slade" userId="a0f30abecd459ac6" providerId="LiveId" clId="{F9C8FA6E-5ACE-4309-8993-256AEA638807}" dt="2025-07-05T18:01:14.536" v="3249" actId="20577"/>
          <ac:spMkLst>
            <pc:docMk/>
            <pc:sldMk cId="3544948559" sldId="299"/>
            <ac:spMk id="3" creationId="{C716BE89-9042-5623-3726-890F253A1FDA}"/>
          </ac:spMkLst>
        </pc:spChg>
      </pc:sldChg>
      <pc:sldChg chg="modSp new mod">
        <pc:chgData name="Daniel Slade" userId="a0f30abecd459ac6" providerId="LiveId" clId="{F9C8FA6E-5ACE-4309-8993-256AEA638807}" dt="2025-07-05T18:10:39.482" v="3475" actId="113"/>
        <pc:sldMkLst>
          <pc:docMk/>
          <pc:sldMk cId="2543778394" sldId="300"/>
        </pc:sldMkLst>
        <pc:spChg chg="mod">
          <ac:chgData name="Daniel Slade" userId="a0f30abecd459ac6" providerId="LiveId" clId="{F9C8FA6E-5ACE-4309-8993-256AEA638807}" dt="2025-07-05T18:10:28.083" v="3473" actId="20577"/>
          <ac:spMkLst>
            <pc:docMk/>
            <pc:sldMk cId="2543778394" sldId="300"/>
            <ac:spMk id="2" creationId="{BBBB67D5-CEDB-C900-991C-CFD783265FA3}"/>
          </ac:spMkLst>
        </pc:spChg>
        <pc:spChg chg="mod">
          <ac:chgData name="Daniel Slade" userId="a0f30abecd459ac6" providerId="LiveId" clId="{F9C8FA6E-5ACE-4309-8993-256AEA638807}" dt="2025-07-05T18:10:39.482" v="3475" actId="113"/>
          <ac:spMkLst>
            <pc:docMk/>
            <pc:sldMk cId="2543778394" sldId="300"/>
            <ac:spMk id="3" creationId="{EE0F71B9-31B7-B98C-F3F3-1B2D80571DE1}"/>
          </ac:spMkLst>
        </pc:spChg>
      </pc:sldChg>
      <pc:sldChg chg="new">
        <pc:chgData name="Daniel Slade" userId="a0f30abecd459ac6" providerId="LiveId" clId="{F9C8FA6E-5ACE-4309-8993-256AEA638807}" dt="2025-07-05T18:09:40.218" v="3411" actId="680"/>
        <pc:sldMkLst>
          <pc:docMk/>
          <pc:sldMk cId="2919794641" sldId="30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7/6/2025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7/6/2025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9872EE9-AF66-483C-961F-59B9F002993E}" type="datetime1">
              <a:rPr lang="en-US" smtClean="0"/>
              <a:pPr/>
              <a:t>7/6/2025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7BEAFD5-7FA3-40FB-875B-457FB46B25A4}" type="datetime1">
              <a:rPr lang="en-US" smtClean="0"/>
              <a:pPr/>
              <a:t>7/6/2025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9AD63E2-E931-4653-BB33-A910E07D11B2}" type="datetime1">
              <a:rPr lang="en-US" smtClean="0"/>
              <a:pPr/>
              <a:t>7/6/2025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7/6/2025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F1261AED-24AE-4AC7-940D-F7106D2788A3}" type="datetime1">
              <a:rPr lang="en-US" smtClean="0"/>
              <a:pPr/>
              <a:t>7/6/2025</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C425771-5E10-4A19-AB0E-909293152332}" type="datetime1">
              <a:rPr lang="en-US" smtClean="0"/>
              <a:pPr/>
              <a:t>7/6/2025</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606FD5-B03F-45D5-A178-114C548C0032}" type="datetime1">
              <a:rPr lang="en-US" smtClean="0"/>
              <a:pPr/>
              <a:t>7/6/2025</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1"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8B012C0-B102-441D-AA86-2C80DFA84E68}" type="datetime1">
              <a:rPr lang="en-US" smtClean="0"/>
              <a:pPr/>
              <a:t>7/6/2025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0"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601E0B12-F9DE-47EF-A076-CF602073F1B2}" type="datetime1">
              <a:rPr lang="en-US" smtClean="0"/>
              <a:pPr/>
              <a:t>7/6/2025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1" name="Rectangle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fld id="{C8B93266-8FB4-430B-8AE3-3A53F50E1A0B}" type="datetime1">
              <a:rPr lang="en-US" smtClean="0"/>
              <a:pPr/>
              <a:t>7/6/2025</a:t>
            </a:fld>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 at the Altar  </a:t>
            </a:r>
          </a:p>
        </p:txBody>
      </p:sp>
      <p:sp>
        <p:nvSpPr>
          <p:cNvPr id="3" name="Subtitle 2"/>
          <p:cNvSpPr>
            <a:spLocks noGrp="1"/>
          </p:cNvSpPr>
          <p:nvPr>
            <p:ph type="subTitle" idx="1"/>
          </p:nvPr>
        </p:nvSpPr>
        <p:spPr/>
        <p:txBody>
          <a:bodyPr/>
          <a:lstStyle/>
          <a:p>
            <a:r>
              <a:rPr lang="en-US" dirty="0" err="1"/>
              <a:t>Lifegate</a:t>
            </a:r>
            <a:r>
              <a:rPr lang="en-US" dirty="0"/>
              <a:t> 7/6/25</a:t>
            </a:r>
            <a:endParaRPr lang="en-US" dirty="0">
              <a:solidFill>
                <a:schemeClr val="accent1">
                  <a:lumMod val="75000"/>
                </a:schemeClr>
              </a:solidFill>
            </a:endParaRP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476700-08EC-E821-7691-2C01EA4FFA66}"/>
              </a:ext>
            </a:extLst>
          </p:cNvPr>
          <p:cNvSpPr>
            <a:spLocks noGrp="1"/>
          </p:cNvSpPr>
          <p:nvPr>
            <p:ph type="title"/>
          </p:nvPr>
        </p:nvSpPr>
        <p:spPr/>
        <p:txBody>
          <a:bodyPr/>
          <a:lstStyle/>
          <a:p>
            <a:r>
              <a:rPr lang="en-US" dirty="0"/>
              <a:t>3 practical Lessons from the Sacrifices made by the Levitical Priests:</a:t>
            </a:r>
          </a:p>
        </p:txBody>
      </p:sp>
      <p:sp>
        <p:nvSpPr>
          <p:cNvPr id="3" name="Content Placeholder 2">
            <a:extLst>
              <a:ext uri="{FF2B5EF4-FFF2-40B4-BE49-F238E27FC236}">
                <a16:creationId xmlns:a16="http://schemas.microsoft.com/office/drawing/2014/main" xmlns="" id="{D3E674B8-0DF2-EDB3-BDAA-490BA970747A}"/>
              </a:ext>
            </a:extLst>
          </p:cNvPr>
          <p:cNvSpPr>
            <a:spLocks noGrp="1"/>
          </p:cNvSpPr>
          <p:nvPr>
            <p:ph idx="1"/>
          </p:nvPr>
        </p:nvSpPr>
        <p:spPr/>
        <p:txBody>
          <a:bodyPr>
            <a:normAutofit/>
          </a:bodyPr>
          <a:lstStyle/>
          <a:p>
            <a:pPr marL="45720" indent="0">
              <a:buNone/>
            </a:pPr>
            <a:r>
              <a:rPr lang="en-US" sz="2800" dirty="0"/>
              <a:t>Notice what happened at the Altar:</a:t>
            </a:r>
          </a:p>
          <a:p>
            <a:r>
              <a:rPr lang="en-US" sz="2800" dirty="0"/>
              <a:t>There was a part </a:t>
            </a:r>
            <a:r>
              <a:rPr lang="en-US" sz="2800" b="1" dirty="0"/>
              <a:t>Removed </a:t>
            </a:r>
            <a:r>
              <a:rPr lang="en-US" sz="2800" dirty="0"/>
              <a:t> (Leviticus 4:11-12)</a:t>
            </a:r>
          </a:p>
          <a:p>
            <a:r>
              <a:rPr lang="en-US" sz="2800" dirty="0"/>
              <a:t>There was a part </a:t>
            </a:r>
            <a:r>
              <a:rPr lang="en-US" sz="2800" b="1" dirty="0"/>
              <a:t>Given</a:t>
            </a:r>
            <a:r>
              <a:rPr lang="en-US" sz="2800" dirty="0"/>
              <a:t> to feed others (Leviticus 6:25-27)</a:t>
            </a:r>
          </a:p>
          <a:p>
            <a:r>
              <a:rPr lang="en-US" sz="2800" dirty="0"/>
              <a:t>AND there was a part </a:t>
            </a:r>
            <a:r>
              <a:rPr lang="en-US" sz="2800" b="1" dirty="0"/>
              <a:t>Consumed</a:t>
            </a:r>
            <a:r>
              <a:rPr lang="en-US" sz="2800" dirty="0"/>
              <a:t> (Leviticus 4:8-10)</a:t>
            </a:r>
          </a:p>
        </p:txBody>
      </p:sp>
    </p:spTree>
    <p:extLst>
      <p:ext uri="{BB962C8B-B14F-4D97-AF65-F5344CB8AC3E}">
        <p14:creationId xmlns:p14="http://schemas.microsoft.com/office/powerpoint/2010/main" val="24903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82A293-7B7B-116A-81EA-1ED32C1468BA}"/>
              </a:ext>
            </a:extLst>
          </p:cNvPr>
          <p:cNvSpPr>
            <a:spLocks noGrp="1"/>
          </p:cNvSpPr>
          <p:nvPr>
            <p:ph type="title"/>
          </p:nvPr>
        </p:nvSpPr>
        <p:spPr/>
        <p:txBody>
          <a:bodyPr/>
          <a:lstStyle/>
          <a:p>
            <a:r>
              <a:rPr lang="en-US" dirty="0"/>
              <a:t>A part Removed</a:t>
            </a:r>
          </a:p>
        </p:txBody>
      </p:sp>
      <p:sp>
        <p:nvSpPr>
          <p:cNvPr id="3" name="Content Placeholder 2">
            <a:extLst>
              <a:ext uri="{FF2B5EF4-FFF2-40B4-BE49-F238E27FC236}">
                <a16:creationId xmlns:a16="http://schemas.microsoft.com/office/drawing/2014/main" xmlns="" id="{EE2D7ED9-4812-087F-9005-02706BCF0483}"/>
              </a:ext>
            </a:extLst>
          </p:cNvPr>
          <p:cNvSpPr>
            <a:spLocks noGrp="1"/>
          </p:cNvSpPr>
          <p:nvPr>
            <p:ph idx="1"/>
          </p:nvPr>
        </p:nvSpPr>
        <p:spPr/>
        <p:txBody>
          <a:bodyPr>
            <a:normAutofit fontScale="92500" lnSpcReduction="10000"/>
          </a:bodyPr>
          <a:lstStyle/>
          <a:p>
            <a:pPr marL="45720" indent="0">
              <a:buNone/>
            </a:pPr>
            <a:r>
              <a:rPr lang="en-US" sz="4000" dirty="0"/>
              <a:t>Under instructions for priests making offerings for sin:</a:t>
            </a:r>
          </a:p>
          <a:p>
            <a:r>
              <a:rPr lang="en-US" sz="4000" dirty="0"/>
              <a:t>Leviticus 4:11-12</a:t>
            </a:r>
            <a:r>
              <a:rPr lang="en-US" dirty="0"/>
              <a:t/>
            </a:r>
            <a:br>
              <a:rPr lang="en-US" dirty="0"/>
            </a:br>
            <a:r>
              <a:rPr lang="en-US" sz="3200" baseline="30000" dirty="0"/>
              <a:t>11 </a:t>
            </a:r>
            <a:r>
              <a:rPr lang="en-US" sz="3200" dirty="0"/>
              <a:t>But the hide of the bull and all its flesh with its head and its legs and its entrails and its refuse, </a:t>
            </a:r>
            <a:r>
              <a:rPr lang="en-US" sz="3200" baseline="30000" dirty="0"/>
              <a:t>12 </a:t>
            </a:r>
            <a:r>
              <a:rPr lang="en-US" sz="3200" dirty="0"/>
              <a:t>that is, all </a:t>
            </a:r>
            <a:r>
              <a:rPr lang="en-US" sz="3200" i="1" dirty="0"/>
              <a:t>the rest of</a:t>
            </a:r>
            <a:r>
              <a:rPr lang="en-US" sz="3200" dirty="0"/>
              <a:t> the bull, he shall bring out to a clean place outside the camp where the ashes are poured out, and he shall burn it on wood with fire; where the ashes are poured out it shall be burned.</a:t>
            </a:r>
          </a:p>
          <a:p>
            <a:endParaRPr lang="en-US" dirty="0"/>
          </a:p>
        </p:txBody>
      </p:sp>
    </p:spTree>
    <p:extLst>
      <p:ext uri="{BB962C8B-B14F-4D97-AF65-F5344CB8AC3E}">
        <p14:creationId xmlns:p14="http://schemas.microsoft.com/office/powerpoint/2010/main" val="351061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6E8D46CD-8D42-5AA7-1215-6DB36B6684E1}"/>
              </a:ext>
            </a:extLst>
          </p:cNvPr>
          <p:cNvSpPr>
            <a:spLocks noGrp="1"/>
          </p:cNvSpPr>
          <p:nvPr>
            <p:ph type="title"/>
          </p:nvPr>
        </p:nvSpPr>
        <p:spPr>
          <a:xfrm>
            <a:off x="1295400" y="-1333500"/>
            <a:ext cx="9601200" cy="1143000"/>
          </a:xfrm>
        </p:spPr>
        <p:txBody>
          <a:bodyPr/>
          <a:lstStyle/>
          <a:p>
            <a:endParaRPr lang="en-US"/>
          </a:p>
        </p:txBody>
      </p:sp>
      <p:sp>
        <p:nvSpPr>
          <p:cNvPr id="3" name="Content Placeholder 2">
            <a:extLst>
              <a:ext uri="{FF2B5EF4-FFF2-40B4-BE49-F238E27FC236}">
                <a16:creationId xmlns:a16="http://schemas.microsoft.com/office/drawing/2014/main" xmlns="" id="{A49CCDB8-4164-C536-6322-0C0145ACB03F}"/>
              </a:ext>
            </a:extLst>
          </p:cNvPr>
          <p:cNvSpPr>
            <a:spLocks noGrp="1"/>
          </p:cNvSpPr>
          <p:nvPr>
            <p:ph idx="1"/>
            <p:extLst>
              <p:ext uri="{E7BDC344-281C-4309-B0C6-D0EE65EED2A8}">
                <p202:designPr xmlns:p202="http://schemas.microsoft.com/office/powerpoint/2020/02/main" xmlns="">
                  <p202:designTagLst>
                    <p202:designTag name="ARCH:1:CLS" val="LargePlainText"/>
                  </p202:designTagLst>
                </p202:designPr>
              </p:ext>
            </p:extLst>
          </p:nvPr>
        </p:nvSpPr>
        <p:spPr>
          <a:xfrm>
            <a:off x="1295400" y="1203767"/>
            <a:ext cx="9601200" cy="4739833"/>
          </a:xfrm>
        </p:spPr>
        <p:txBody>
          <a:bodyPr anchor="t">
            <a:normAutofit fontScale="85000" lnSpcReduction="10000"/>
          </a:bodyPr>
          <a:lstStyle/>
          <a:p>
            <a:pPr indent="0">
              <a:buNone/>
            </a:pPr>
            <a:r>
              <a:rPr lang="en-US" sz="7400" b="1" dirty="0"/>
              <a:t>Those who belong to Christ Jesus have nailed the passions and desires of their sinful nature to his cross and crucified them there. </a:t>
            </a:r>
            <a:r>
              <a:rPr lang="en-US" sz="4200" b="1" dirty="0"/>
              <a:t>(Galatians 5:24 NLT)</a:t>
            </a:r>
          </a:p>
        </p:txBody>
      </p:sp>
    </p:spTree>
    <p:extLst>
      <p:ext uri="{BB962C8B-B14F-4D97-AF65-F5344CB8AC3E}">
        <p14:creationId xmlns:p14="http://schemas.microsoft.com/office/powerpoint/2010/main" val="366082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7AED9-9DFC-7429-8867-4165F4A18120}"/>
              </a:ext>
            </a:extLst>
          </p:cNvPr>
          <p:cNvSpPr>
            <a:spLocks noGrp="1"/>
          </p:cNvSpPr>
          <p:nvPr>
            <p:ph type="title"/>
          </p:nvPr>
        </p:nvSpPr>
        <p:spPr/>
        <p:txBody>
          <a:bodyPr/>
          <a:lstStyle/>
          <a:p>
            <a:r>
              <a:rPr lang="en-US" dirty="0"/>
              <a:t>A part removed</a:t>
            </a:r>
          </a:p>
        </p:txBody>
      </p:sp>
      <p:sp>
        <p:nvSpPr>
          <p:cNvPr id="3" name="Content Placeholder 2">
            <a:extLst>
              <a:ext uri="{FF2B5EF4-FFF2-40B4-BE49-F238E27FC236}">
                <a16:creationId xmlns:a16="http://schemas.microsoft.com/office/drawing/2014/main" xmlns="" id="{E8C5527F-088E-8A42-557E-89AA1930EFC2}"/>
              </a:ext>
            </a:extLst>
          </p:cNvPr>
          <p:cNvSpPr>
            <a:spLocks noGrp="1"/>
          </p:cNvSpPr>
          <p:nvPr>
            <p:ph idx="1"/>
          </p:nvPr>
        </p:nvSpPr>
        <p:spPr/>
        <p:txBody>
          <a:bodyPr/>
          <a:lstStyle/>
          <a:p>
            <a:r>
              <a:rPr lang="en-US" sz="2400" b="1" dirty="0" err="1"/>
              <a:t>Ekkathairo</a:t>
            </a:r>
            <a:r>
              <a:rPr lang="en-US" dirty="0"/>
              <a:t>— </a:t>
            </a:r>
            <a:r>
              <a:rPr lang="en-US" sz="2400" dirty="0"/>
              <a:t>[#1571. Strongs Greek] to cleanse thoroughly—purge, clean, purge out, cleanse out</a:t>
            </a:r>
            <a:r>
              <a:rPr lang="en-US" dirty="0"/>
              <a:t/>
            </a:r>
            <a:br>
              <a:rPr lang="en-US" dirty="0"/>
            </a:br>
            <a:endParaRPr lang="en-US" dirty="0"/>
          </a:p>
          <a:p>
            <a:r>
              <a:rPr lang="en-US" sz="2400" dirty="0"/>
              <a:t>2 Timothy 2:21 [LSB]</a:t>
            </a:r>
            <a:br>
              <a:rPr lang="en-US" sz="2400" dirty="0"/>
            </a:br>
            <a:r>
              <a:rPr lang="en-US" baseline="30000" dirty="0"/>
              <a:t>21 </a:t>
            </a:r>
            <a:r>
              <a:rPr lang="en-US" dirty="0"/>
              <a:t>Therefore, if anyone </a:t>
            </a:r>
            <a:r>
              <a:rPr lang="en-US" dirty="0">
                <a:highlight>
                  <a:srgbClr val="FFFF00"/>
                </a:highlight>
              </a:rPr>
              <a:t>cleanses</a:t>
            </a:r>
            <a:r>
              <a:rPr lang="en-US" dirty="0"/>
              <a:t> himself from these </a:t>
            </a:r>
            <a:r>
              <a:rPr lang="en-US" i="1" dirty="0"/>
              <a:t>things</a:t>
            </a:r>
            <a:r>
              <a:rPr lang="en-US" dirty="0"/>
              <a:t>, he will be a vessel for honor, sanctified, useful to the Master, having been prepared for every good work.</a:t>
            </a:r>
          </a:p>
          <a:p>
            <a:r>
              <a:rPr lang="en-US" sz="2400" dirty="0"/>
              <a:t>1 Corinthians 5:7 [LSB]</a:t>
            </a:r>
            <a:r>
              <a:rPr lang="en-US" dirty="0"/>
              <a:t/>
            </a:r>
            <a:br>
              <a:rPr lang="en-US" dirty="0"/>
            </a:br>
            <a:r>
              <a:rPr lang="en-US" baseline="30000" dirty="0"/>
              <a:t>7 </a:t>
            </a:r>
            <a:r>
              <a:rPr lang="en-US" i="1" dirty="0">
                <a:highlight>
                  <a:srgbClr val="FFFF00"/>
                </a:highlight>
              </a:rPr>
              <a:t>Clean out </a:t>
            </a:r>
            <a:r>
              <a:rPr lang="en-US" dirty="0"/>
              <a:t>the old leaven so that you may be a new lump, just as you are </a:t>
            </a:r>
            <a:r>
              <a:rPr lang="en-US" i="1" dirty="0"/>
              <a:t>in fact</a:t>
            </a:r>
            <a:r>
              <a:rPr lang="en-US" dirty="0"/>
              <a:t> unleavened. For Christ, our Passover lamb, also was sacrificed.”</a:t>
            </a:r>
            <a:br>
              <a:rPr lang="en-US" dirty="0"/>
            </a:br>
            <a:r>
              <a:rPr lang="en-US" dirty="0"/>
              <a:t>[NKJV] “Therefore </a:t>
            </a:r>
            <a:r>
              <a:rPr lang="en-US" i="1" dirty="0">
                <a:highlight>
                  <a:srgbClr val="FFFF00"/>
                </a:highlight>
              </a:rPr>
              <a:t>purge out</a:t>
            </a:r>
            <a:r>
              <a:rPr lang="en-US" dirty="0"/>
              <a:t> the old leaven…”</a:t>
            </a:r>
          </a:p>
        </p:txBody>
      </p:sp>
    </p:spTree>
    <p:extLst>
      <p:ext uri="{BB962C8B-B14F-4D97-AF65-F5344CB8AC3E}">
        <p14:creationId xmlns:p14="http://schemas.microsoft.com/office/powerpoint/2010/main" val="397513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28EC53-F29A-6DDA-A18A-04F05A0689CD}"/>
              </a:ext>
            </a:extLst>
          </p:cNvPr>
          <p:cNvSpPr>
            <a:spLocks noGrp="1"/>
          </p:cNvSpPr>
          <p:nvPr>
            <p:ph type="title"/>
          </p:nvPr>
        </p:nvSpPr>
        <p:spPr/>
        <p:txBody>
          <a:bodyPr/>
          <a:lstStyle/>
          <a:p>
            <a:r>
              <a:rPr lang="en-US" dirty="0"/>
              <a:t>A Part Removed</a:t>
            </a:r>
          </a:p>
        </p:txBody>
      </p:sp>
      <p:sp>
        <p:nvSpPr>
          <p:cNvPr id="3" name="Content Placeholder 2">
            <a:extLst>
              <a:ext uri="{FF2B5EF4-FFF2-40B4-BE49-F238E27FC236}">
                <a16:creationId xmlns:a16="http://schemas.microsoft.com/office/drawing/2014/main" xmlns="" id="{DE0757BB-E42D-53CD-7F69-070921A327B1}"/>
              </a:ext>
            </a:extLst>
          </p:cNvPr>
          <p:cNvSpPr>
            <a:spLocks noGrp="1"/>
          </p:cNvSpPr>
          <p:nvPr>
            <p:ph idx="1"/>
          </p:nvPr>
        </p:nvSpPr>
        <p:spPr>
          <a:xfrm>
            <a:off x="648181" y="1523999"/>
            <a:ext cx="10776031" cy="4691605"/>
          </a:xfrm>
        </p:spPr>
        <p:txBody>
          <a:bodyPr>
            <a:normAutofit lnSpcReduction="10000"/>
          </a:bodyPr>
          <a:lstStyle/>
          <a:p>
            <a:pPr marL="45720" indent="0">
              <a:buNone/>
            </a:pPr>
            <a:r>
              <a:rPr lang="en-US" sz="2400" dirty="0"/>
              <a:t>John 15:1-8</a:t>
            </a:r>
            <a:br>
              <a:rPr lang="en-US" sz="2400" dirty="0"/>
            </a:br>
            <a:r>
              <a:rPr lang="en-US" sz="2400" dirty="0"/>
              <a:t/>
            </a:r>
            <a:br>
              <a:rPr lang="en-US" sz="2400" dirty="0"/>
            </a:br>
            <a:r>
              <a:rPr lang="en-US" sz="2400" dirty="0"/>
              <a:t>“I am the true vine, and My Father is the vine-grower. </a:t>
            </a:r>
            <a:r>
              <a:rPr lang="en-US" sz="2400" b="1" dirty="0">
                <a:highlight>
                  <a:srgbClr val="FFFF00"/>
                </a:highlight>
              </a:rPr>
              <a:t>2 Every branch in Me that does not bear fruit, He takes away; and every branch that bears fruit, He cleans it so that it may bear more fruit.</a:t>
            </a:r>
            <a:r>
              <a:rPr lang="en-US" sz="2400" b="1" dirty="0"/>
              <a:t> </a:t>
            </a:r>
            <a:r>
              <a:rPr lang="en-US" sz="2400" dirty="0"/>
              <a:t>3 You are already clean because of the word which I have spoken to you. 4 Abide in Me, and I in you. As the branch cannot bear fruit from itself unless it abides in the vine, so neither can you unless you abide in Me. 5 I am the vine, you are the branches; he who abides in Me and I in him, he bears much fruit, for apart from Me you can do nothing. 6 If anyone does not abide in Me, he is thrown away as a branch and dries up; and they gather them, and cast them into the fire and they are burned. 7 If you abide in Me, and My words abide in you, ask whatever you wish, and it will be done for you. 8 My Father is glorified by this, that you bear much fruit, and so prove to be My disciples.</a:t>
            </a:r>
          </a:p>
        </p:txBody>
      </p:sp>
    </p:spTree>
    <p:extLst>
      <p:ext uri="{BB962C8B-B14F-4D97-AF65-F5344CB8AC3E}">
        <p14:creationId xmlns:p14="http://schemas.microsoft.com/office/powerpoint/2010/main" val="317393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C44B92-780A-DDCA-B300-8B4F130785BB}"/>
              </a:ext>
            </a:extLst>
          </p:cNvPr>
          <p:cNvSpPr>
            <a:spLocks noGrp="1"/>
          </p:cNvSpPr>
          <p:nvPr>
            <p:ph type="ctrTitle"/>
          </p:nvPr>
        </p:nvSpPr>
        <p:spPr>
          <a:xfrm>
            <a:off x="1066800" y="2606039"/>
            <a:ext cx="10058400" cy="3120157"/>
          </a:xfrm>
        </p:spPr>
        <p:txBody>
          <a:bodyPr>
            <a:normAutofit fontScale="90000"/>
          </a:bodyPr>
          <a:lstStyle/>
          <a:p>
            <a:pPr marL="274320" marR="0" lvl="0" indent="0" defTabSz="914400" rtl="0" eaLnBrk="1" fontAlgn="auto" latinLnBrk="0" hangingPunct="1">
              <a:lnSpc>
                <a:spcPct val="90000"/>
              </a:lnSpc>
              <a:spcBef>
                <a:spcPts val="1800"/>
              </a:spcBef>
              <a:spcAft>
                <a:spcPts val="0"/>
              </a:spcAft>
              <a:tabLst/>
              <a:defRPr/>
            </a:pPr>
            <a:r>
              <a:rPr kumimoji="0" lang="en-US" sz="6800" b="1" i="0" u="none" strike="noStrike" kern="1200" cap="none" spc="0" normalizeH="0" baseline="0" noProof="0" dirty="0">
                <a:ln>
                  <a:noFill/>
                </a:ln>
                <a:solidFill>
                  <a:srgbClr val="514A40"/>
                </a:solidFill>
                <a:effectLst/>
                <a:uLnTx/>
                <a:uFillTx/>
                <a:latin typeface="Cambria"/>
                <a:ea typeface="+mn-ea"/>
                <a:cs typeface="+mn-cs"/>
              </a:rPr>
              <a:t>There is a part removed as we make our sacrifice at the altar</a:t>
            </a:r>
            <a:br>
              <a:rPr kumimoji="0" lang="en-US" sz="6800" b="1" i="0" u="none" strike="noStrike" kern="1200" cap="none" spc="0" normalizeH="0" baseline="0" noProof="0" dirty="0">
                <a:ln>
                  <a:noFill/>
                </a:ln>
                <a:solidFill>
                  <a:srgbClr val="514A40"/>
                </a:solidFill>
                <a:effectLst/>
                <a:uLnTx/>
                <a:uFillTx/>
                <a:latin typeface="Cambria"/>
                <a:ea typeface="+mn-ea"/>
                <a:cs typeface="+mn-cs"/>
              </a:rPr>
            </a:br>
            <a:r>
              <a:rPr kumimoji="0" lang="en-US" sz="4400" b="1" i="1" u="none" strike="noStrike" kern="1200" cap="none" spc="0" normalizeH="0" baseline="0" noProof="0" dirty="0">
                <a:ln>
                  <a:noFill/>
                </a:ln>
                <a:solidFill>
                  <a:srgbClr val="514A40"/>
                </a:solidFill>
                <a:effectLst/>
                <a:uLnTx/>
                <a:uFillTx/>
                <a:latin typeface="Cambria"/>
                <a:ea typeface="+mn-ea"/>
                <a:cs typeface="+mn-cs"/>
              </a:rPr>
              <a:t>Unwillingness to do so stunts our relationship with God</a:t>
            </a:r>
            <a:br>
              <a:rPr kumimoji="0" lang="en-US" sz="4400" b="1" i="1" u="none" strike="noStrike" kern="1200" cap="none" spc="0" normalizeH="0" baseline="0" noProof="0" dirty="0">
                <a:ln>
                  <a:noFill/>
                </a:ln>
                <a:solidFill>
                  <a:srgbClr val="514A40"/>
                </a:solidFill>
                <a:effectLst/>
                <a:uLnTx/>
                <a:uFillTx/>
                <a:latin typeface="Cambria"/>
                <a:ea typeface="+mn-ea"/>
                <a:cs typeface="+mn-cs"/>
              </a:rPr>
            </a:br>
            <a:endParaRPr lang="en-US" dirty="0"/>
          </a:p>
        </p:txBody>
      </p:sp>
      <p:sp>
        <p:nvSpPr>
          <p:cNvPr id="3" name="Subtitle 2">
            <a:extLst>
              <a:ext uri="{FF2B5EF4-FFF2-40B4-BE49-F238E27FC236}">
                <a16:creationId xmlns:a16="http://schemas.microsoft.com/office/drawing/2014/main" xmlns="" id="{62B80B5E-7880-D3DA-9ECD-66D84AD3E1B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5956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9C72F92-10C6-ACC3-F23F-A34C74205ED8}"/>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xmlns="" id="{6A015902-3180-EDD9-EEEC-FCE0C29CFA82}"/>
              </a:ext>
            </a:extLst>
          </p:cNvPr>
          <p:cNvSpPr>
            <a:spLocks noGrp="1"/>
          </p:cNvSpPr>
          <p:nvPr>
            <p:ph type="title"/>
          </p:nvPr>
        </p:nvSpPr>
        <p:spPr>
          <a:xfrm>
            <a:off x="1295400" y="-1333500"/>
            <a:ext cx="9601200" cy="1143000"/>
          </a:xfrm>
        </p:spPr>
        <p:txBody>
          <a:bodyPr/>
          <a:lstStyle/>
          <a:p>
            <a:endParaRPr lang="en-US"/>
          </a:p>
        </p:txBody>
      </p:sp>
      <p:sp>
        <p:nvSpPr>
          <p:cNvPr id="3" name="Content Placeholder 2">
            <a:extLst>
              <a:ext uri="{FF2B5EF4-FFF2-40B4-BE49-F238E27FC236}">
                <a16:creationId xmlns:a16="http://schemas.microsoft.com/office/drawing/2014/main" xmlns="" id="{D58A93AC-BCBC-6290-89B8-6E8137FB457A}"/>
              </a:ext>
            </a:extLst>
          </p:cNvPr>
          <p:cNvSpPr>
            <a:spLocks noGrp="1"/>
          </p:cNvSpPr>
          <p:nvPr>
            <p:ph idx="1"/>
            <p:extLst>
              <p:ext uri="{E7BDC344-281C-4309-B0C6-D0EE65EED2A8}">
                <p202:designPr xmlns:p202="http://schemas.microsoft.com/office/powerpoint/2020/02/main" xmlns="">
                  <p202:designTagLst>
                    <p202:designTag name="ARCH:1:CLS" val="LargePlainText"/>
                  </p202:designTagLst>
                </p202:designPr>
              </p:ext>
            </p:extLst>
          </p:nvPr>
        </p:nvSpPr>
        <p:spPr>
          <a:xfrm>
            <a:off x="1295400" y="1828800"/>
            <a:ext cx="9601200" cy="4114800"/>
          </a:xfrm>
        </p:spPr>
        <p:txBody>
          <a:bodyPr anchor="t">
            <a:normAutofit/>
          </a:bodyPr>
          <a:lstStyle/>
          <a:p>
            <a:pPr indent="0" algn="ctr">
              <a:buNone/>
            </a:pPr>
            <a:r>
              <a:rPr lang="en-US" sz="6800" b="1" dirty="0"/>
              <a:t>There is a part of our sacrifice that is to be given to others.</a:t>
            </a:r>
          </a:p>
        </p:txBody>
      </p:sp>
    </p:spTree>
    <p:extLst>
      <p:ext uri="{BB962C8B-B14F-4D97-AF65-F5344CB8AC3E}">
        <p14:creationId xmlns:p14="http://schemas.microsoft.com/office/powerpoint/2010/main" val="111412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6DC88D-5A06-A9AE-EE72-893D7EA070D7}"/>
              </a:ext>
            </a:extLst>
          </p:cNvPr>
          <p:cNvSpPr>
            <a:spLocks noGrp="1"/>
          </p:cNvSpPr>
          <p:nvPr>
            <p:ph type="title"/>
          </p:nvPr>
        </p:nvSpPr>
        <p:spPr/>
        <p:txBody>
          <a:bodyPr/>
          <a:lstStyle/>
          <a:p>
            <a:pPr algn="ctr"/>
            <a:r>
              <a:rPr lang="en-US" dirty="0"/>
              <a:t>A Part given</a:t>
            </a:r>
          </a:p>
        </p:txBody>
      </p:sp>
      <p:sp>
        <p:nvSpPr>
          <p:cNvPr id="3" name="Content Placeholder 2">
            <a:extLst>
              <a:ext uri="{FF2B5EF4-FFF2-40B4-BE49-F238E27FC236}">
                <a16:creationId xmlns:a16="http://schemas.microsoft.com/office/drawing/2014/main" xmlns="" id="{1DDB8F83-8719-476C-740D-26786668CB6C}"/>
              </a:ext>
            </a:extLst>
          </p:cNvPr>
          <p:cNvSpPr>
            <a:spLocks noGrp="1"/>
          </p:cNvSpPr>
          <p:nvPr>
            <p:ph idx="1"/>
          </p:nvPr>
        </p:nvSpPr>
        <p:spPr/>
        <p:txBody>
          <a:bodyPr/>
          <a:lstStyle/>
          <a:p>
            <a:pPr>
              <a:buNone/>
            </a:pPr>
            <a:r>
              <a:rPr kumimoji="0" lang="en-US" sz="4000" b="0" i="0" u="none" strike="noStrike" kern="1200" cap="none" spc="0" normalizeH="0" baseline="0" noProof="0" dirty="0">
                <a:ln>
                  <a:noFill/>
                </a:ln>
                <a:solidFill>
                  <a:srgbClr val="514A40"/>
                </a:solidFill>
                <a:effectLst/>
                <a:uLnTx/>
                <a:uFillTx/>
                <a:latin typeface="Cambria"/>
                <a:ea typeface="+mn-ea"/>
                <a:cs typeface="+mn-cs"/>
              </a:rPr>
              <a:t>Leviticus 6:25-27</a:t>
            </a:r>
            <a:r>
              <a:rPr kumimoji="0" lang="en-US" sz="2800" b="0" i="0" u="none" strike="noStrike" kern="1200" cap="none" spc="0" normalizeH="0" baseline="0" noProof="0" dirty="0">
                <a:ln>
                  <a:noFill/>
                </a:ln>
                <a:solidFill>
                  <a:srgbClr val="514A40"/>
                </a:solidFill>
                <a:effectLst/>
                <a:uLnTx/>
                <a:uFillTx/>
                <a:latin typeface="Cambria"/>
                <a:ea typeface="+mn-ea"/>
                <a:cs typeface="+mn-cs"/>
              </a:rPr>
              <a:t/>
            </a:r>
            <a:br>
              <a:rPr kumimoji="0" lang="en-US" sz="2800" b="0" i="0" u="none" strike="noStrike" kern="1200" cap="none" spc="0" normalizeH="0" baseline="0" noProof="0" dirty="0">
                <a:ln>
                  <a:noFill/>
                </a:ln>
                <a:solidFill>
                  <a:srgbClr val="514A40"/>
                </a:solidFill>
                <a:effectLst/>
                <a:uLnTx/>
                <a:uFillTx/>
                <a:latin typeface="Cambria"/>
                <a:ea typeface="+mn-ea"/>
                <a:cs typeface="+mn-cs"/>
              </a:rPr>
            </a:br>
            <a:r>
              <a:rPr lang="en-US" sz="3200" baseline="30000" dirty="0"/>
              <a:t>25 </a:t>
            </a:r>
            <a:r>
              <a:rPr lang="en-US" sz="3200" dirty="0"/>
              <a:t>“Speak to Aaron and his sons, saying, This is the law of the sin offering. In the place where the burnt offering is killed shall the sin offering be killed before the </a:t>
            </a:r>
            <a:r>
              <a:rPr lang="en-US" sz="3200" cap="small" dirty="0">
                <a:effectLst/>
              </a:rPr>
              <a:t>Lord</a:t>
            </a:r>
            <a:r>
              <a:rPr lang="en-US" sz="3200" dirty="0"/>
              <a:t>; it is most holy. </a:t>
            </a:r>
            <a:r>
              <a:rPr lang="en-US" sz="3200" baseline="30000" dirty="0"/>
              <a:t>26 </a:t>
            </a:r>
            <a:r>
              <a:rPr lang="en-US" sz="3200" dirty="0"/>
              <a:t>The priest who offers it for sin shall eat it. In a holy place it shall be eaten, in the court of the tent of meeting. </a:t>
            </a:r>
          </a:p>
          <a:p>
            <a:endParaRPr lang="en-US" dirty="0"/>
          </a:p>
        </p:txBody>
      </p:sp>
    </p:spTree>
    <p:extLst>
      <p:ext uri="{BB962C8B-B14F-4D97-AF65-F5344CB8AC3E}">
        <p14:creationId xmlns:p14="http://schemas.microsoft.com/office/powerpoint/2010/main" val="302319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68FB33-B9BD-29BD-0A4A-2E47A7E6B1F7}"/>
              </a:ext>
            </a:extLst>
          </p:cNvPr>
          <p:cNvSpPr>
            <a:spLocks noGrp="1"/>
          </p:cNvSpPr>
          <p:nvPr>
            <p:ph type="title"/>
          </p:nvPr>
        </p:nvSpPr>
        <p:spPr/>
        <p:txBody>
          <a:bodyPr/>
          <a:lstStyle/>
          <a:p>
            <a:r>
              <a:rPr lang="en-US" dirty="0"/>
              <a:t>A Part Given</a:t>
            </a:r>
          </a:p>
        </p:txBody>
      </p:sp>
      <p:sp>
        <p:nvSpPr>
          <p:cNvPr id="3" name="Content Placeholder 2">
            <a:extLst>
              <a:ext uri="{FF2B5EF4-FFF2-40B4-BE49-F238E27FC236}">
                <a16:creationId xmlns:a16="http://schemas.microsoft.com/office/drawing/2014/main" xmlns="" id="{8DC19700-21F4-E9BA-E363-52A36C554607}"/>
              </a:ext>
            </a:extLst>
          </p:cNvPr>
          <p:cNvSpPr>
            <a:spLocks noGrp="1"/>
          </p:cNvSpPr>
          <p:nvPr>
            <p:ph idx="1"/>
          </p:nvPr>
        </p:nvSpPr>
        <p:spPr>
          <a:xfrm>
            <a:off x="729205" y="1412111"/>
            <a:ext cx="10995949" cy="4531489"/>
          </a:xfrm>
        </p:spPr>
        <p:txBody>
          <a:bodyPr>
            <a:normAutofit/>
          </a:bodyPr>
          <a:lstStyle/>
          <a:p>
            <a:r>
              <a:rPr lang="en-US" sz="2400" dirty="0"/>
              <a:t>Each day we are to take up our cross. We give of ourselves to serve others as we place our lives on the altar. Ministering to others is part of our sacrifice.</a:t>
            </a:r>
          </a:p>
          <a:p>
            <a:r>
              <a:rPr lang="en-US" sz="2400" dirty="0"/>
              <a:t>Just as Jesus offered up is life and served others, we as his followers willingly do the same. This is an act of submission, as we allow God to use us on His terms. By this we make ourselves food for others, as Jesus made Himself food for us (He is the bread of Life).</a:t>
            </a:r>
          </a:p>
          <a:p>
            <a:pPr marL="45720" indent="0">
              <a:buNone/>
            </a:pPr>
            <a:r>
              <a:rPr lang="en-US" sz="2400" dirty="0"/>
              <a:t>John 6:35</a:t>
            </a:r>
          </a:p>
          <a:p>
            <a:pPr marL="45720" indent="0">
              <a:buNone/>
            </a:pPr>
            <a:r>
              <a:rPr lang="en-US" sz="2800" baseline="30000" dirty="0"/>
              <a:t>35 </a:t>
            </a:r>
            <a:r>
              <a:rPr lang="en-US" sz="2800" dirty="0"/>
              <a:t>Then Jesus declared, “</a:t>
            </a:r>
            <a:r>
              <a:rPr lang="en-US" sz="2800" b="1" i="1" dirty="0"/>
              <a:t>I am the bread of life</a:t>
            </a:r>
            <a:r>
              <a:rPr lang="en-US" sz="2800" dirty="0"/>
              <a:t>. Whoever comes to me will never go hungry, and whoever believes in me will never be thirsty.</a:t>
            </a:r>
          </a:p>
        </p:txBody>
      </p:sp>
    </p:spTree>
    <p:extLst>
      <p:ext uri="{BB962C8B-B14F-4D97-AF65-F5344CB8AC3E}">
        <p14:creationId xmlns:p14="http://schemas.microsoft.com/office/powerpoint/2010/main" val="173182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E51FEE-CC77-809D-3E38-845284B0C270}"/>
              </a:ext>
            </a:extLst>
          </p:cNvPr>
          <p:cNvSpPr>
            <a:spLocks noGrp="1"/>
          </p:cNvSpPr>
          <p:nvPr>
            <p:ph type="title"/>
          </p:nvPr>
        </p:nvSpPr>
        <p:spPr/>
        <p:txBody>
          <a:bodyPr/>
          <a:lstStyle/>
          <a:p>
            <a:r>
              <a:rPr lang="en-US" dirty="0"/>
              <a:t>At the altar</a:t>
            </a:r>
          </a:p>
        </p:txBody>
      </p:sp>
      <p:sp>
        <p:nvSpPr>
          <p:cNvPr id="3" name="Content Placeholder 2">
            <a:extLst>
              <a:ext uri="{FF2B5EF4-FFF2-40B4-BE49-F238E27FC236}">
                <a16:creationId xmlns:a16="http://schemas.microsoft.com/office/drawing/2014/main" xmlns="" id="{AFD1B329-6E2A-D4E2-798B-D5DCA8945E52}"/>
              </a:ext>
            </a:extLst>
          </p:cNvPr>
          <p:cNvSpPr>
            <a:spLocks noGrp="1"/>
          </p:cNvSpPr>
          <p:nvPr>
            <p:ph idx="1"/>
          </p:nvPr>
        </p:nvSpPr>
        <p:spPr/>
        <p:txBody>
          <a:bodyPr/>
          <a:lstStyle/>
          <a:p>
            <a:r>
              <a:rPr lang="en-US" dirty="0"/>
              <a:t>There are things in our lives that need to be REMOVED</a:t>
            </a:r>
          </a:p>
          <a:p>
            <a:r>
              <a:rPr lang="en-US" dirty="0"/>
              <a:t>There are things in our lives that need to be GIVEN</a:t>
            </a:r>
          </a:p>
          <a:p>
            <a:r>
              <a:rPr lang="en-US" dirty="0"/>
              <a:t>And There that God would reserve just for Himself</a:t>
            </a:r>
          </a:p>
        </p:txBody>
      </p:sp>
    </p:spTree>
    <p:extLst>
      <p:ext uri="{BB962C8B-B14F-4D97-AF65-F5344CB8AC3E}">
        <p14:creationId xmlns:p14="http://schemas.microsoft.com/office/powerpoint/2010/main" val="182666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US" dirty="0"/>
              <a:t>You are part of a royal priesthood</a:t>
            </a:r>
          </a:p>
          <a:p>
            <a:r>
              <a:rPr lang="en-US" dirty="0"/>
              <a:t> You are still called to serve at the altar of the Lord</a:t>
            </a:r>
          </a:p>
          <a:p>
            <a:endParaRPr lang="en-US"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538F8A-9A47-7C94-7105-B21CC81F97FD}"/>
              </a:ext>
            </a:extLst>
          </p:cNvPr>
          <p:cNvSpPr>
            <a:spLocks noGrp="1"/>
          </p:cNvSpPr>
          <p:nvPr>
            <p:ph type="title"/>
          </p:nvPr>
        </p:nvSpPr>
        <p:spPr/>
        <p:txBody>
          <a:bodyPr/>
          <a:lstStyle/>
          <a:p>
            <a:r>
              <a:rPr lang="en-US" dirty="0"/>
              <a:t>THE part Consumed</a:t>
            </a:r>
          </a:p>
        </p:txBody>
      </p:sp>
      <p:sp>
        <p:nvSpPr>
          <p:cNvPr id="3" name="Content Placeholder 2">
            <a:extLst>
              <a:ext uri="{FF2B5EF4-FFF2-40B4-BE49-F238E27FC236}">
                <a16:creationId xmlns:a16="http://schemas.microsoft.com/office/drawing/2014/main" xmlns="" id="{70130C14-3846-E19F-7A36-DE782004FB48}"/>
              </a:ext>
            </a:extLst>
          </p:cNvPr>
          <p:cNvSpPr>
            <a:spLocks noGrp="1"/>
          </p:cNvSpPr>
          <p:nvPr>
            <p:ph idx="1"/>
          </p:nvPr>
        </p:nvSpPr>
        <p:spPr/>
        <p:txBody>
          <a:bodyPr/>
          <a:lstStyle/>
          <a:p>
            <a:pPr>
              <a:buNone/>
            </a:pPr>
            <a:r>
              <a:rPr lang="en-US" sz="3600" dirty="0"/>
              <a:t>Leviticus 4:8-10 [ESV]</a:t>
            </a:r>
            <a:r>
              <a:rPr lang="en-US" dirty="0"/>
              <a:t/>
            </a:r>
            <a:br>
              <a:rPr lang="en-US" dirty="0"/>
            </a:br>
            <a:r>
              <a:rPr lang="en-US" sz="3200" baseline="30000" dirty="0"/>
              <a:t>8 </a:t>
            </a:r>
            <a:r>
              <a:rPr lang="en-US" sz="3200" dirty="0"/>
              <a:t>And all the fat of the bull of the sin offering he shall remove from it, the fat that covers the entrails and all the fat that is on the entrails </a:t>
            </a:r>
            <a:r>
              <a:rPr lang="en-US" sz="3200" baseline="30000" dirty="0"/>
              <a:t>9 </a:t>
            </a:r>
            <a:r>
              <a:rPr lang="en-US" sz="3200" dirty="0"/>
              <a:t>and the two kidneys with the fat that is on them at the loins and the long lobe of the liver that he shall remove with the kidneys </a:t>
            </a:r>
            <a:r>
              <a:rPr lang="en-US" sz="3200" baseline="30000" dirty="0"/>
              <a:t>10 </a:t>
            </a:r>
            <a:r>
              <a:rPr lang="en-US" sz="3200" dirty="0"/>
              <a:t>(just as these are taken from the ox of the sacrifice of the peace offerings); and the priest shall burn them on the altar of burnt offering. </a:t>
            </a:r>
          </a:p>
          <a:p>
            <a:pPr marL="45720" indent="0">
              <a:buNone/>
            </a:pPr>
            <a:endParaRPr lang="en-US" dirty="0"/>
          </a:p>
        </p:txBody>
      </p:sp>
    </p:spTree>
    <p:extLst>
      <p:ext uri="{BB962C8B-B14F-4D97-AF65-F5344CB8AC3E}">
        <p14:creationId xmlns:p14="http://schemas.microsoft.com/office/powerpoint/2010/main" val="29667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A41531-B6C9-94BB-4EFB-2CACA32A1254}"/>
              </a:ext>
            </a:extLst>
          </p:cNvPr>
          <p:cNvSpPr>
            <a:spLocks noGrp="1"/>
          </p:cNvSpPr>
          <p:nvPr>
            <p:ph type="title"/>
          </p:nvPr>
        </p:nvSpPr>
        <p:spPr/>
        <p:txBody>
          <a:bodyPr/>
          <a:lstStyle/>
          <a:p>
            <a:r>
              <a:rPr lang="en-US" dirty="0"/>
              <a:t>David describes the way into the secret place:</a:t>
            </a:r>
          </a:p>
        </p:txBody>
      </p:sp>
      <p:sp>
        <p:nvSpPr>
          <p:cNvPr id="3" name="Content Placeholder 2">
            <a:extLst>
              <a:ext uri="{FF2B5EF4-FFF2-40B4-BE49-F238E27FC236}">
                <a16:creationId xmlns:a16="http://schemas.microsoft.com/office/drawing/2014/main" xmlns="" id="{C716BE89-9042-5623-3726-890F253A1FDA}"/>
              </a:ext>
            </a:extLst>
          </p:cNvPr>
          <p:cNvSpPr>
            <a:spLocks noGrp="1"/>
          </p:cNvSpPr>
          <p:nvPr>
            <p:ph idx="1"/>
          </p:nvPr>
        </p:nvSpPr>
        <p:spPr/>
        <p:txBody>
          <a:bodyPr>
            <a:normAutofit lnSpcReduction="10000"/>
          </a:bodyPr>
          <a:lstStyle/>
          <a:p>
            <a:pPr>
              <a:buNone/>
            </a:pPr>
            <a:r>
              <a:rPr lang="en-US" sz="3200" dirty="0"/>
              <a:t>Psalms 139:23-24 [NLT]</a:t>
            </a:r>
            <a:r>
              <a:rPr lang="en-US" dirty="0"/>
              <a:t/>
            </a:r>
            <a:br>
              <a:rPr lang="en-US" dirty="0"/>
            </a:br>
            <a:r>
              <a:rPr lang="en-US" sz="2400" baseline="30000" dirty="0"/>
              <a:t>23 </a:t>
            </a:r>
            <a:r>
              <a:rPr lang="en-US" sz="2400" dirty="0"/>
              <a:t>Search me, O God, and know my heart;</a:t>
            </a:r>
            <a:br>
              <a:rPr lang="en-US" sz="2400" dirty="0"/>
            </a:br>
            <a:r>
              <a:rPr lang="en-US" sz="2400" dirty="0"/>
              <a:t>    test me and know my anxious thoughts.</a:t>
            </a:r>
            <a:br>
              <a:rPr lang="en-US" sz="2400" dirty="0"/>
            </a:br>
            <a:r>
              <a:rPr lang="en-US" sz="2400" baseline="30000" dirty="0"/>
              <a:t>24 </a:t>
            </a:r>
            <a:r>
              <a:rPr lang="en-US" sz="2400" b="1" dirty="0"/>
              <a:t>Point out anything in me that offends you</a:t>
            </a:r>
            <a:r>
              <a:rPr lang="en-US" sz="2400" dirty="0"/>
              <a:t>,</a:t>
            </a:r>
            <a:br>
              <a:rPr lang="en-US" sz="2400" dirty="0"/>
            </a:br>
            <a:r>
              <a:rPr lang="en-US" sz="2400" dirty="0"/>
              <a:t>    and lead me along the path of everlasting life.</a:t>
            </a:r>
          </a:p>
          <a:p>
            <a:r>
              <a:rPr lang="en-US" sz="2400" dirty="0"/>
              <a:t>[ESV] Search me, O God, and know my heart!</a:t>
            </a:r>
            <a:br>
              <a:rPr lang="en-US" sz="2400" dirty="0"/>
            </a:br>
            <a:r>
              <a:rPr lang="en-US" sz="2400" dirty="0"/>
              <a:t>    Try me and know my thoughts!</a:t>
            </a:r>
            <a:br>
              <a:rPr lang="en-US" sz="2400" dirty="0"/>
            </a:br>
            <a:r>
              <a:rPr lang="en-US" sz="2400" baseline="30000" dirty="0"/>
              <a:t>24 </a:t>
            </a:r>
            <a:r>
              <a:rPr lang="en-US" sz="2400" dirty="0"/>
              <a:t>And </a:t>
            </a:r>
            <a:r>
              <a:rPr lang="en-US" sz="2400" b="1" dirty="0"/>
              <a:t>see if there be any grievous way in me</a:t>
            </a:r>
            <a:r>
              <a:rPr lang="en-US" sz="2400" dirty="0"/>
              <a:t>,</a:t>
            </a:r>
            <a:br>
              <a:rPr lang="en-US" sz="2400" dirty="0"/>
            </a:br>
            <a:r>
              <a:rPr lang="en-US" sz="2400" dirty="0"/>
              <a:t>    and lead me in the way everlasting</a:t>
            </a:r>
          </a:p>
          <a:p>
            <a:r>
              <a:rPr lang="en-US" sz="2400" dirty="0"/>
              <a:t>v.24 [LSB] </a:t>
            </a:r>
            <a:r>
              <a:rPr lang="en-US" sz="2400" b="1" dirty="0"/>
              <a:t>And see if there be any hurtful way </a:t>
            </a:r>
            <a:r>
              <a:rPr lang="en-US" sz="2400" dirty="0"/>
              <a:t>in me,</a:t>
            </a:r>
            <a:br>
              <a:rPr lang="en-US" sz="2400" dirty="0"/>
            </a:br>
            <a:r>
              <a:rPr lang="en-US" sz="2400" dirty="0"/>
              <a:t>And lead me in the everlasting way.</a:t>
            </a:r>
          </a:p>
        </p:txBody>
      </p:sp>
    </p:spTree>
    <p:extLst>
      <p:ext uri="{BB962C8B-B14F-4D97-AF65-F5344CB8AC3E}">
        <p14:creationId xmlns:p14="http://schemas.microsoft.com/office/powerpoint/2010/main" val="354494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2476DD-AE2A-0AD6-DF3E-5656D21A9D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DF574406-01C3-991D-8C05-52E49342A9B1}"/>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xmlns="" id="{0B981C3C-54EB-3B6E-81D1-089D4E6BBCF5}"/>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91979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BB67D5-CEDB-C900-991C-CFD783265FA3}"/>
              </a:ext>
            </a:extLst>
          </p:cNvPr>
          <p:cNvSpPr>
            <a:spLocks noGrp="1"/>
          </p:cNvSpPr>
          <p:nvPr>
            <p:ph type="title"/>
          </p:nvPr>
        </p:nvSpPr>
        <p:spPr/>
        <p:txBody>
          <a:bodyPr/>
          <a:lstStyle/>
          <a:p>
            <a:r>
              <a:rPr lang="en-US" dirty="0"/>
              <a:t>Looking for a good book:</a:t>
            </a:r>
          </a:p>
        </p:txBody>
      </p:sp>
      <p:sp>
        <p:nvSpPr>
          <p:cNvPr id="3" name="Content Placeholder 2">
            <a:extLst>
              <a:ext uri="{FF2B5EF4-FFF2-40B4-BE49-F238E27FC236}">
                <a16:creationId xmlns:a16="http://schemas.microsoft.com/office/drawing/2014/main" xmlns="" id="{EE0F71B9-31B7-B98C-F3F3-1B2D80571DE1}"/>
              </a:ext>
            </a:extLst>
          </p:cNvPr>
          <p:cNvSpPr>
            <a:spLocks noGrp="1"/>
          </p:cNvSpPr>
          <p:nvPr>
            <p:ph idx="1"/>
          </p:nvPr>
        </p:nvSpPr>
        <p:spPr/>
        <p:txBody>
          <a:bodyPr/>
          <a:lstStyle/>
          <a:p>
            <a:pPr marL="45720" indent="0">
              <a:buNone/>
            </a:pPr>
            <a:r>
              <a:rPr lang="en-US" dirty="0"/>
              <a:t>Notes taken from Rick Dubose 2023 book: </a:t>
            </a:r>
            <a:r>
              <a:rPr lang="en-US" b="1" i="1" dirty="0"/>
              <a:t>In Jesus Name, 5 Alters of Prayer that Move Heaven and Earth</a:t>
            </a:r>
            <a:r>
              <a:rPr lang="en-US" dirty="0"/>
              <a:t>.</a:t>
            </a:r>
          </a:p>
        </p:txBody>
      </p:sp>
    </p:spTree>
    <p:extLst>
      <p:ext uri="{BB962C8B-B14F-4D97-AF65-F5344CB8AC3E}">
        <p14:creationId xmlns:p14="http://schemas.microsoft.com/office/powerpoint/2010/main" val="254377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9F73D7-0C58-1AAD-840E-06F218FBDF5F}"/>
              </a:ext>
            </a:extLst>
          </p:cNvPr>
          <p:cNvSpPr>
            <a:spLocks noGrp="1"/>
          </p:cNvSpPr>
          <p:nvPr>
            <p:ph type="title"/>
          </p:nvPr>
        </p:nvSpPr>
        <p:spPr/>
        <p:txBody>
          <a:bodyPr/>
          <a:lstStyle/>
          <a:p>
            <a:r>
              <a:rPr lang="en-US" dirty="0"/>
              <a:t>We Are Called Priests. Adopted into the priestly royal family of God</a:t>
            </a:r>
          </a:p>
        </p:txBody>
      </p:sp>
      <p:sp>
        <p:nvSpPr>
          <p:cNvPr id="3" name="Content Placeholder 2">
            <a:extLst>
              <a:ext uri="{FF2B5EF4-FFF2-40B4-BE49-F238E27FC236}">
                <a16:creationId xmlns:a16="http://schemas.microsoft.com/office/drawing/2014/main" xmlns="" id="{EDD0AE7A-EA73-1623-0BF0-DAC34A31086C}"/>
              </a:ext>
            </a:extLst>
          </p:cNvPr>
          <p:cNvSpPr>
            <a:spLocks noGrp="1"/>
          </p:cNvSpPr>
          <p:nvPr>
            <p:ph idx="1"/>
          </p:nvPr>
        </p:nvSpPr>
        <p:spPr/>
        <p:txBody>
          <a:bodyPr>
            <a:normAutofit/>
          </a:bodyPr>
          <a:lstStyle/>
          <a:p>
            <a:r>
              <a:rPr lang="en-US" dirty="0"/>
              <a:t>Exodus 19:6</a:t>
            </a:r>
            <a:br>
              <a:rPr lang="en-US" dirty="0"/>
            </a:br>
            <a:r>
              <a:rPr lang="en-US" baseline="30000" dirty="0"/>
              <a:t>6 </a:t>
            </a:r>
            <a:r>
              <a:rPr lang="en-US" dirty="0"/>
              <a:t>and you shall be to me a kingdom of priests and a holy nation.’ These are the words that you shall speak to the people of Israel.”</a:t>
            </a:r>
          </a:p>
          <a:p>
            <a:r>
              <a:rPr lang="en-US" dirty="0"/>
              <a:t>Isaiah 61:6</a:t>
            </a:r>
            <a:br>
              <a:rPr lang="en-US" dirty="0"/>
            </a:br>
            <a:r>
              <a:rPr lang="en-US" dirty="0"/>
              <a:t>but you shall be called the priests of the </a:t>
            </a:r>
            <a:r>
              <a:rPr lang="en-US" cap="small" dirty="0">
                <a:effectLst/>
              </a:rPr>
              <a:t>Lord</a:t>
            </a:r>
            <a:r>
              <a:rPr lang="en-US" dirty="0"/>
              <a:t>;</a:t>
            </a:r>
            <a:br>
              <a:rPr lang="en-US" dirty="0"/>
            </a:br>
            <a:r>
              <a:rPr lang="en-US" dirty="0"/>
              <a:t>    they shall speak of you as the ministers of our God;</a:t>
            </a:r>
            <a:br>
              <a:rPr lang="en-US" dirty="0"/>
            </a:br>
            <a:r>
              <a:rPr lang="en-US" dirty="0"/>
              <a:t>you shall eat the wealth of the nations,</a:t>
            </a:r>
            <a:br>
              <a:rPr lang="en-US" dirty="0"/>
            </a:br>
            <a:r>
              <a:rPr lang="en-US" dirty="0"/>
              <a:t>    and in their glory you shall boast.</a:t>
            </a:r>
          </a:p>
          <a:p>
            <a:pPr marL="274320" marR="0" lvl="0" indent="-228600" algn="l" defTabSz="914400" rtl="0" eaLnBrk="1" fontAlgn="auto" latinLnBrk="0" hangingPunct="1">
              <a:lnSpc>
                <a:spcPct val="90000"/>
              </a:lnSpc>
              <a:spcBef>
                <a:spcPts val="1800"/>
              </a:spcBef>
              <a:spcAft>
                <a:spcPts val="0"/>
              </a:spcAft>
              <a:buClr>
                <a:srgbClr val="A85229"/>
              </a:buClr>
              <a:buSzTx/>
              <a:buFont typeface="Arial" pitchFamily="34" charset="0"/>
              <a:buChar char="•"/>
              <a:tabLst/>
              <a:defRPr/>
            </a:pPr>
            <a:r>
              <a:rPr kumimoji="0" lang="en-US" b="0" i="0" u="none" strike="noStrike" kern="1200" cap="none" spc="0" normalizeH="0" baseline="0" noProof="0" dirty="0">
                <a:ln>
                  <a:noFill/>
                </a:ln>
                <a:solidFill>
                  <a:srgbClr val="514A40"/>
                </a:solidFill>
                <a:effectLst/>
                <a:uLnTx/>
                <a:uFillTx/>
                <a:latin typeface="Cambria"/>
                <a:ea typeface="+mn-ea"/>
                <a:cs typeface="+mn-cs"/>
              </a:rPr>
              <a:t>1 Peter 2:5</a:t>
            </a:r>
            <a:br>
              <a:rPr kumimoji="0" lang="en-US" b="0" i="0" u="none" strike="noStrike" kern="1200" cap="none" spc="0" normalizeH="0" baseline="0" noProof="0" dirty="0">
                <a:ln>
                  <a:noFill/>
                </a:ln>
                <a:solidFill>
                  <a:srgbClr val="514A40"/>
                </a:solidFill>
                <a:effectLst/>
                <a:uLnTx/>
                <a:uFillTx/>
                <a:latin typeface="Cambria"/>
                <a:ea typeface="+mn-ea"/>
                <a:cs typeface="+mn-cs"/>
              </a:rPr>
            </a:br>
            <a:r>
              <a:rPr kumimoji="0" lang="en-US" b="0" i="0" u="none" strike="noStrike" kern="1200" cap="none" spc="0" normalizeH="0" baseline="30000" noProof="0" dirty="0">
                <a:ln>
                  <a:noFill/>
                </a:ln>
                <a:solidFill>
                  <a:srgbClr val="514A40"/>
                </a:solidFill>
                <a:effectLst/>
                <a:uLnTx/>
                <a:uFillTx/>
                <a:latin typeface="Cambria"/>
                <a:ea typeface="+mn-ea"/>
                <a:cs typeface="+mn-cs"/>
              </a:rPr>
              <a:t>5 </a:t>
            </a:r>
            <a:r>
              <a:rPr kumimoji="0" lang="en-US" b="0" i="0" u="none" strike="noStrike" kern="1200" cap="none" spc="0" normalizeH="0" baseline="0" noProof="0" dirty="0">
                <a:ln>
                  <a:noFill/>
                </a:ln>
                <a:solidFill>
                  <a:srgbClr val="514A40"/>
                </a:solidFill>
                <a:effectLst/>
                <a:uLnTx/>
                <a:uFillTx/>
                <a:latin typeface="Cambria"/>
                <a:ea typeface="+mn-ea"/>
                <a:cs typeface="+mn-cs"/>
              </a:rPr>
              <a:t>you yourselves like living stones are being built up as a spiritual house, to be a holy priesthood, to offer spiritual sacrifices acceptable to God through Jesus Christ.</a:t>
            </a:r>
          </a:p>
          <a:p>
            <a:endParaRPr lang="en-US" dirty="0"/>
          </a:p>
        </p:txBody>
      </p:sp>
    </p:spTree>
    <p:extLst>
      <p:ext uri="{BB962C8B-B14F-4D97-AF65-F5344CB8AC3E}">
        <p14:creationId xmlns:p14="http://schemas.microsoft.com/office/powerpoint/2010/main" val="293778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67FCF3-95E6-9C84-F395-8304E48E7F2E}"/>
              </a:ext>
            </a:extLst>
          </p:cNvPr>
          <p:cNvSpPr>
            <a:spLocks noGrp="1"/>
          </p:cNvSpPr>
          <p:nvPr>
            <p:ph type="title"/>
          </p:nvPr>
        </p:nvSpPr>
        <p:spPr/>
        <p:txBody>
          <a:bodyPr/>
          <a:lstStyle/>
          <a:p>
            <a:r>
              <a:rPr lang="en-US" dirty="0"/>
              <a:t>Our identity as Priests in the Kingdom </a:t>
            </a:r>
          </a:p>
        </p:txBody>
      </p:sp>
      <p:sp>
        <p:nvSpPr>
          <p:cNvPr id="3" name="Content Placeholder 2">
            <a:extLst>
              <a:ext uri="{FF2B5EF4-FFF2-40B4-BE49-F238E27FC236}">
                <a16:creationId xmlns:a16="http://schemas.microsoft.com/office/drawing/2014/main" xmlns="" id="{BCEA3472-E7EA-BEE3-D4F0-AB2FC5FAF2AF}"/>
              </a:ext>
            </a:extLst>
          </p:cNvPr>
          <p:cNvSpPr>
            <a:spLocks noGrp="1"/>
          </p:cNvSpPr>
          <p:nvPr>
            <p:ph idx="1"/>
          </p:nvPr>
        </p:nvSpPr>
        <p:spPr/>
        <p:txBody>
          <a:bodyPr>
            <a:normAutofit/>
          </a:bodyPr>
          <a:lstStyle/>
          <a:p>
            <a:pPr marL="274320" marR="0" lvl="0" indent="-228600" algn="l" defTabSz="914400" rtl="0" eaLnBrk="1" fontAlgn="auto" latinLnBrk="0" hangingPunct="1">
              <a:lnSpc>
                <a:spcPct val="90000"/>
              </a:lnSpc>
              <a:spcBef>
                <a:spcPts val="1800"/>
              </a:spcBef>
              <a:spcAft>
                <a:spcPts val="0"/>
              </a:spcAft>
              <a:buClr>
                <a:srgbClr val="A85229"/>
              </a:buClr>
              <a:buSzTx/>
              <a:buFont typeface="Arial" pitchFamily="34" charset="0"/>
              <a:buChar char="•"/>
              <a:tabLst/>
              <a:defRPr/>
            </a:pPr>
            <a:r>
              <a:rPr kumimoji="0" lang="en-US" b="0" i="0" u="none" strike="noStrike" kern="1200" cap="none" spc="0" normalizeH="0" baseline="0" noProof="0" dirty="0">
                <a:ln>
                  <a:noFill/>
                </a:ln>
                <a:solidFill>
                  <a:srgbClr val="514A40"/>
                </a:solidFill>
                <a:effectLst/>
                <a:uLnTx/>
                <a:uFillTx/>
                <a:latin typeface="Cambria"/>
                <a:ea typeface="+mn-ea"/>
                <a:cs typeface="+mn-cs"/>
              </a:rPr>
              <a:t>1Peter 2:9</a:t>
            </a:r>
            <a:br>
              <a:rPr kumimoji="0" lang="en-US" b="0" i="0" u="none" strike="noStrike" kern="1200" cap="none" spc="0" normalizeH="0" baseline="0" noProof="0" dirty="0">
                <a:ln>
                  <a:noFill/>
                </a:ln>
                <a:solidFill>
                  <a:srgbClr val="514A40"/>
                </a:solidFill>
                <a:effectLst/>
                <a:uLnTx/>
                <a:uFillTx/>
                <a:latin typeface="Cambria"/>
                <a:ea typeface="+mn-ea"/>
                <a:cs typeface="+mn-cs"/>
              </a:rPr>
            </a:br>
            <a:r>
              <a:rPr kumimoji="0" lang="en-US" b="0" i="0" u="none" strike="noStrike" kern="1200" cap="none" spc="0" normalizeH="0" baseline="30000" noProof="0" dirty="0">
                <a:ln>
                  <a:noFill/>
                </a:ln>
                <a:solidFill>
                  <a:srgbClr val="514A40"/>
                </a:solidFill>
                <a:effectLst/>
                <a:uLnTx/>
                <a:uFillTx/>
                <a:latin typeface="Cambria"/>
                <a:ea typeface="+mn-ea"/>
                <a:cs typeface="+mn-cs"/>
              </a:rPr>
              <a:t>9 </a:t>
            </a:r>
            <a:r>
              <a:rPr kumimoji="0" lang="en-US" b="0" i="0" u="none" strike="noStrike" kern="1200" cap="none" spc="0" normalizeH="0" baseline="0" noProof="0" dirty="0">
                <a:ln>
                  <a:noFill/>
                </a:ln>
                <a:solidFill>
                  <a:srgbClr val="514A40"/>
                </a:solidFill>
                <a:effectLst/>
                <a:uLnTx/>
                <a:uFillTx/>
                <a:latin typeface="Cambria"/>
                <a:ea typeface="+mn-ea"/>
                <a:cs typeface="+mn-cs"/>
              </a:rPr>
              <a:t>But you are a chosen race, a royal priesthood, a holy nation, a people for his own possession, that you may proclaim the excellencies of him who called you out of darkness into his marvelous light.</a:t>
            </a:r>
          </a:p>
          <a:p>
            <a:r>
              <a:rPr lang="en-US" dirty="0"/>
              <a:t>Revelation 1:6</a:t>
            </a:r>
            <a:br>
              <a:rPr lang="en-US" dirty="0"/>
            </a:br>
            <a:r>
              <a:rPr lang="en-US" dirty="0"/>
              <a:t>To him who loves us and has freed us from our sins by his blood </a:t>
            </a:r>
            <a:r>
              <a:rPr lang="en-US" baseline="30000" dirty="0"/>
              <a:t>6 </a:t>
            </a:r>
            <a:r>
              <a:rPr lang="en-US" dirty="0"/>
              <a:t>and made us a kingdom, priests to his God and Father, to him be glory and dominion forever and ever. Amen. </a:t>
            </a:r>
          </a:p>
          <a:p>
            <a:r>
              <a:rPr lang="en-US" dirty="0"/>
              <a:t>Revelations 5:9-10</a:t>
            </a:r>
            <a:br>
              <a:rPr lang="en-US" dirty="0"/>
            </a:br>
            <a:r>
              <a:rPr lang="en-US" baseline="30000" dirty="0"/>
              <a:t>9 </a:t>
            </a:r>
            <a:r>
              <a:rPr lang="en-US" dirty="0"/>
              <a:t>And they sang a new song, saying, “Worthy are you to take the scroll and to open its seals, for you were slain, and by your blood you ransomed people for God from every tribe and language and people and nation, </a:t>
            </a:r>
            <a:r>
              <a:rPr lang="en-US" baseline="30000" dirty="0"/>
              <a:t>10 </a:t>
            </a:r>
            <a:r>
              <a:rPr lang="en-US" dirty="0"/>
              <a:t>and you have made them a kingdom and priests to our God, and they shall reign on the earth.”</a:t>
            </a:r>
          </a:p>
          <a:p>
            <a:endParaRPr lang="en-US" dirty="0"/>
          </a:p>
        </p:txBody>
      </p:sp>
    </p:spTree>
    <p:extLst>
      <p:ext uri="{BB962C8B-B14F-4D97-AF65-F5344CB8AC3E}">
        <p14:creationId xmlns:p14="http://schemas.microsoft.com/office/powerpoint/2010/main" val="372317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7B4CC8-7D26-D980-6660-57298017EC9E}"/>
              </a:ext>
            </a:extLst>
          </p:cNvPr>
          <p:cNvSpPr>
            <a:spLocks noGrp="1"/>
          </p:cNvSpPr>
          <p:nvPr>
            <p:ph type="ctrTitle"/>
          </p:nvPr>
        </p:nvSpPr>
        <p:spPr/>
        <p:txBody>
          <a:bodyPr anchor="b">
            <a:normAutofit fontScale="90000"/>
          </a:bodyPr>
          <a:lstStyle/>
          <a:p>
            <a:r>
              <a:rPr lang="en-US" dirty="0"/>
              <a:t>Our body is the temple of the Lord</a:t>
            </a:r>
            <a:br>
              <a:rPr lang="en-US" dirty="0"/>
            </a:br>
            <a:r>
              <a:rPr lang="en-US" dirty="0"/>
              <a:t/>
            </a:r>
            <a:br>
              <a:rPr lang="en-US" dirty="0"/>
            </a:br>
            <a:endParaRPr lang="en-US" dirty="0"/>
          </a:p>
        </p:txBody>
      </p:sp>
      <p:sp>
        <p:nvSpPr>
          <p:cNvPr id="4" name="Subtitle 3">
            <a:extLst>
              <a:ext uri="{FF2B5EF4-FFF2-40B4-BE49-F238E27FC236}">
                <a16:creationId xmlns:a16="http://schemas.microsoft.com/office/drawing/2014/main" xmlns="" id="{3B7A6B83-3BCC-39DF-1CCA-5C0434BBC062}"/>
              </a:ext>
            </a:extLst>
          </p:cNvPr>
          <p:cNvSpPr>
            <a:spLocks noGrp="1"/>
          </p:cNvSpPr>
          <p:nvPr>
            <p:ph type="subTitle" idx="1"/>
          </p:nvPr>
        </p:nvSpPr>
        <p:spPr>
          <a:xfrm>
            <a:off x="1066800" y="3796496"/>
            <a:ext cx="10058400" cy="1929701"/>
          </a:xfrm>
        </p:spPr>
        <p:txBody>
          <a:bodyPr>
            <a:normAutofit/>
          </a:bodyPr>
          <a:lstStyle/>
          <a:p>
            <a:r>
              <a:rPr lang="en-US" sz="2400" dirty="0"/>
              <a:t>1 Corinthians 6:19-20</a:t>
            </a:r>
          </a:p>
          <a:p>
            <a:r>
              <a:rPr lang="en-US" sz="2400" baseline="30000" dirty="0"/>
              <a:t>19 </a:t>
            </a:r>
            <a:r>
              <a:rPr lang="en-US" sz="2400" dirty="0"/>
              <a:t>Or do you not know that your body is a temple of the Holy Spirit within you, whom you have from God? You are not your own, </a:t>
            </a:r>
            <a:r>
              <a:rPr lang="en-US" sz="2400" baseline="30000" dirty="0"/>
              <a:t>20 </a:t>
            </a:r>
            <a:r>
              <a:rPr lang="en-US" sz="2400" dirty="0"/>
              <a:t>for you were bought with a price. So glorify God in your body. </a:t>
            </a:r>
            <a:endParaRPr lang="en-US" dirty="0"/>
          </a:p>
        </p:txBody>
      </p:sp>
    </p:spTree>
    <p:extLst>
      <p:ext uri="{BB962C8B-B14F-4D97-AF65-F5344CB8AC3E}">
        <p14:creationId xmlns:p14="http://schemas.microsoft.com/office/powerpoint/2010/main" val="86802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4F3113-D17F-9F6E-9A0D-1AD6388DD617}"/>
              </a:ext>
            </a:extLst>
          </p:cNvPr>
          <p:cNvSpPr>
            <a:spLocks noGrp="1"/>
          </p:cNvSpPr>
          <p:nvPr>
            <p:ph type="title"/>
          </p:nvPr>
        </p:nvSpPr>
        <p:spPr/>
        <p:txBody>
          <a:bodyPr/>
          <a:lstStyle/>
          <a:p>
            <a:pPr algn="ctr"/>
            <a:r>
              <a:rPr lang="en-US" dirty="0"/>
              <a:t>What is an Altar?</a:t>
            </a:r>
            <a:r>
              <a:rPr lang="en-US" dirty="0">
                <a:highlight>
                  <a:srgbClr val="00FF00"/>
                </a:highlight>
              </a:rPr>
              <a:t/>
            </a:r>
            <a:br>
              <a:rPr lang="en-US" dirty="0">
                <a:highlight>
                  <a:srgbClr val="00FF00"/>
                </a:highlight>
              </a:rPr>
            </a:br>
            <a:endParaRPr lang="en-US" dirty="0">
              <a:highlight>
                <a:srgbClr val="00FF00"/>
              </a:highlight>
            </a:endParaRPr>
          </a:p>
        </p:txBody>
      </p:sp>
      <p:sp>
        <p:nvSpPr>
          <p:cNvPr id="3" name="Content Placeholder 2">
            <a:extLst>
              <a:ext uri="{FF2B5EF4-FFF2-40B4-BE49-F238E27FC236}">
                <a16:creationId xmlns:a16="http://schemas.microsoft.com/office/drawing/2014/main" xmlns="" id="{39E9F96B-9BA7-C674-FD6B-5A596C07C92F}"/>
              </a:ext>
            </a:extLst>
          </p:cNvPr>
          <p:cNvSpPr>
            <a:spLocks noGrp="1"/>
          </p:cNvSpPr>
          <p:nvPr>
            <p:ph idx="1"/>
          </p:nvPr>
        </p:nvSpPr>
        <p:spPr>
          <a:xfrm>
            <a:off x="277792" y="1064871"/>
            <a:ext cx="11806177" cy="5116010"/>
          </a:xfrm>
        </p:spPr>
        <p:txBody>
          <a:bodyPr>
            <a:normAutofit/>
          </a:bodyPr>
          <a:lstStyle/>
          <a:p>
            <a:pPr marL="45720" indent="0">
              <a:buNone/>
            </a:pPr>
            <a:r>
              <a:rPr lang="en-US" sz="3200" b="1" i="1" dirty="0"/>
              <a:t>An altar is a place of sacrifice. It is a place where things die.</a:t>
            </a:r>
          </a:p>
          <a:p>
            <a:pPr marL="45720" indent="0">
              <a:buNone/>
            </a:pPr>
            <a:r>
              <a:rPr lang="en-US" sz="2400" dirty="0"/>
              <a:t>1 Kings 8:5 [NLT]</a:t>
            </a:r>
            <a:br>
              <a:rPr lang="en-US" sz="2400" dirty="0"/>
            </a:br>
            <a:r>
              <a:rPr lang="en-US" sz="2400" baseline="30000" dirty="0"/>
              <a:t>5 </a:t>
            </a:r>
            <a:r>
              <a:rPr lang="en-US" sz="2400" dirty="0"/>
              <a:t>There, before the Ark, King Solomon and the entire community of Israel sacrificed so many sheep, goats, and cattle that no one could keep count!</a:t>
            </a:r>
          </a:p>
          <a:p>
            <a:pPr marL="45720" indent="0">
              <a:buNone/>
            </a:pPr>
            <a:r>
              <a:rPr lang="en-US" sz="2800" i="1" dirty="0"/>
              <a:t>Sin separates us from God. But God loves us so much that he sent his son Jesus to die for us. </a:t>
            </a:r>
          </a:p>
          <a:p>
            <a:pPr marL="45720" indent="0">
              <a:buNone/>
            </a:pPr>
            <a:r>
              <a:rPr lang="en-US" dirty="0"/>
              <a:t>John 3:16 [NIV]</a:t>
            </a:r>
            <a:br>
              <a:rPr lang="en-US" dirty="0"/>
            </a:br>
            <a:r>
              <a:rPr lang="en-US" baseline="30000" dirty="0"/>
              <a:t>16 </a:t>
            </a:r>
            <a:r>
              <a:rPr lang="en-US" dirty="0"/>
              <a:t>For God so loved the world that he gave his one and only Son, that whoever believes in him shall not perish but have eternal life</a:t>
            </a:r>
            <a:br>
              <a:rPr lang="en-US" dirty="0"/>
            </a:br>
            <a:r>
              <a:rPr lang="en-US" dirty="0"/>
              <a:t/>
            </a:r>
            <a:br>
              <a:rPr lang="en-US" dirty="0"/>
            </a:br>
            <a:r>
              <a:rPr lang="en-US" dirty="0"/>
              <a:t>Romans 5:8 [NIV]</a:t>
            </a:r>
            <a:br>
              <a:rPr lang="en-US" dirty="0"/>
            </a:br>
            <a:r>
              <a:rPr lang="en-US" dirty="0"/>
              <a:t>“</a:t>
            </a:r>
            <a:r>
              <a:rPr lang="en-US" baseline="30000" dirty="0"/>
              <a:t>8 </a:t>
            </a:r>
            <a:r>
              <a:rPr lang="en-US" dirty="0"/>
              <a:t>But God demonstrates his own love for us in this: While we were still sinners, Christ died for us.”</a:t>
            </a:r>
          </a:p>
        </p:txBody>
      </p:sp>
    </p:spTree>
    <p:extLst>
      <p:ext uri="{BB962C8B-B14F-4D97-AF65-F5344CB8AC3E}">
        <p14:creationId xmlns:p14="http://schemas.microsoft.com/office/powerpoint/2010/main" val="47890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5BF952-9635-D962-415E-397A96B4099B}"/>
              </a:ext>
            </a:extLst>
          </p:cNvPr>
          <p:cNvSpPr>
            <a:spLocks noGrp="1"/>
          </p:cNvSpPr>
          <p:nvPr>
            <p:ph type="title"/>
          </p:nvPr>
        </p:nvSpPr>
        <p:spPr/>
        <p:txBody>
          <a:bodyPr/>
          <a:lstStyle/>
          <a:p>
            <a:r>
              <a:rPr lang="en-US" dirty="0" err="1"/>
              <a:t>TODay</a:t>
            </a:r>
            <a:endParaRPr lang="en-US" dirty="0"/>
          </a:p>
        </p:txBody>
      </p:sp>
      <p:sp>
        <p:nvSpPr>
          <p:cNvPr id="3" name="Content Placeholder 2">
            <a:extLst>
              <a:ext uri="{FF2B5EF4-FFF2-40B4-BE49-F238E27FC236}">
                <a16:creationId xmlns:a16="http://schemas.microsoft.com/office/drawing/2014/main" xmlns="" id="{7A4A57A2-001C-90C4-4D11-5EB75F4A719C}"/>
              </a:ext>
            </a:extLst>
          </p:cNvPr>
          <p:cNvSpPr>
            <a:spLocks noGrp="1"/>
          </p:cNvSpPr>
          <p:nvPr>
            <p:ph idx="1"/>
          </p:nvPr>
        </p:nvSpPr>
        <p:spPr/>
        <p:txBody>
          <a:bodyPr>
            <a:normAutofit/>
          </a:bodyPr>
          <a:lstStyle/>
          <a:p>
            <a:pPr marL="45720" indent="0">
              <a:buNone/>
            </a:pPr>
            <a:r>
              <a:rPr lang="en-US" sz="3200" dirty="0"/>
              <a:t>What is a altar?</a:t>
            </a:r>
          </a:p>
          <a:p>
            <a:pPr marL="45720" indent="0">
              <a:buNone/>
            </a:pPr>
            <a:r>
              <a:rPr lang="en-US" sz="3200" dirty="0"/>
              <a:t>The personal altar of prayer is located in our prayer closet. It is the secret place that you go to, to connect with the Father. It is the place where you go to pour out your heart and shed your tears before the Lord.</a:t>
            </a:r>
          </a:p>
        </p:txBody>
      </p:sp>
    </p:spTree>
    <p:extLst>
      <p:ext uri="{BB962C8B-B14F-4D97-AF65-F5344CB8AC3E}">
        <p14:creationId xmlns:p14="http://schemas.microsoft.com/office/powerpoint/2010/main" val="245191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17AC7A-FF78-67C4-2680-3317732AAFF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A0958031-F081-DD43-3852-1B585919A4F4}"/>
              </a:ext>
            </a:extLst>
          </p:cNvPr>
          <p:cNvSpPr>
            <a:spLocks noGrp="1"/>
          </p:cNvSpPr>
          <p:nvPr>
            <p:ph idx="1"/>
          </p:nvPr>
        </p:nvSpPr>
        <p:spPr>
          <a:xfrm>
            <a:off x="1295400" y="1770927"/>
            <a:ext cx="9601200" cy="4114800"/>
          </a:xfrm>
        </p:spPr>
        <p:txBody>
          <a:bodyPr/>
          <a:lstStyle/>
          <a:p>
            <a:pPr marL="45720" indent="0">
              <a:buNone/>
            </a:pPr>
            <a:r>
              <a:rPr lang="en-US" sz="2800" dirty="0"/>
              <a:t>Matthew 6:6</a:t>
            </a:r>
          </a:p>
          <a:p>
            <a:pPr marL="45720" indent="0">
              <a:buNone/>
            </a:pPr>
            <a:r>
              <a:rPr lang="en-US" sz="2800" dirty="0"/>
              <a:t>“But when you pray, go into your room, close the door and pray to your Father, who is unseen. Then your Father, who sees what is done in secret, will reward you”</a:t>
            </a:r>
          </a:p>
          <a:p>
            <a:pPr marL="45720" indent="0">
              <a:buNone/>
            </a:pPr>
            <a:endParaRPr lang="en-US" sz="2800" i="1" dirty="0"/>
          </a:p>
          <a:p>
            <a:pPr marL="45720" indent="0">
              <a:buNone/>
            </a:pPr>
            <a:r>
              <a:rPr lang="en-US" sz="2800" i="1" dirty="0"/>
              <a:t>Time spent at the altar, in the presence of the Lord will change you. It will grow your relationship with the Lord and the power and authority that you are able to walk in .</a:t>
            </a:r>
          </a:p>
        </p:txBody>
      </p:sp>
    </p:spTree>
    <p:extLst>
      <p:ext uri="{BB962C8B-B14F-4D97-AF65-F5344CB8AC3E}">
        <p14:creationId xmlns:p14="http://schemas.microsoft.com/office/powerpoint/2010/main" val="327997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09BEED-766D-909E-9137-3A3915A390AB}"/>
              </a:ext>
            </a:extLst>
          </p:cNvPr>
          <p:cNvSpPr>
            <a:spLocks noGrp="1"/>
          </p:cNvSpPr>
          <p:nvPr>
            <p:ph type="title"/>
          </p:nvPr>
        </p:nvSpPr>
        <p:spPr/>
        <p:txBody>
          <a:bodyPr/>
          <a:lstStyle/>
          <a:p>
            <a:pPr algn="ctr"/>
            <a:r>
              <a:rPr lang="en-US" dirty="0"/>
              <a:t>Our offering</a:t>
            </a:r>
          </a:p>
        </p:txBody>
      </p:sp>
      <p:sp>
        <p:nvSpPr>
          <p:cNvPr id="3" name="Content Placeholder 2">
            <a:extLst>
              <a:ext uri="{FF2B5EF4-FFF2-40B4-BE49-F238E27FC236}">
                <a16:creationId xmlns:a16="http://schemas.microsoft.com/office/drawing/2014/main" xmlns="" id="{041ED6B1-415E-C613-6D10-AD41EE0A4565}"/>
              </a:ext>
            </a:extLst>
          </p:cNvPr>
          <p:cNvSpPr>
            <a:spLocks noGrp="1"/>
          </p:cNvSpPr>
          <p:nvPr>
            <p:ph idx="1"/>
          </p:nvPr>
        </p:nvSpPr>
        <p:spPr/>
        <p:txBody>
          <a:bodyPr>
            <a:normAutofit/>
          </a:bodyPr>
          <a:lstStyle/>
          <a:p>
            <a:r>
              <a:rPr lang="en-US" sz="2400" dirty="0"/>
              <a:t>Romans 12:1</a:t>
            </a:r>
            <a:br>
              <a:rPr lang="en-US" sz="2400" dirty="0"/>
            </a:br>
            <a:r>
              <a:rPr lang="en-US" sz="2400" dirty="0"/>
              <a:t>12 </a:t>
            </a:r>
            <a:r>
              <a:rPr lang="en-US" sz="3200" dirty="0"/>
              <a:t>I appeal to you therefore, brothers, by the mercies of God, to </a:t>
            </a:r>
            <a:r>
              <a:rPr lang="en-US" sz="3200" b="1" dirty="0"/>
              <a:t>present your bodies as a living sacrifice, holy and acceptable to God, which is your spiritual worship. </a:t>
            </a:r>
          </a:p>
          <a:p>
            <a:r>
              <a:rPr lang="en-US" sz="2400" dirty="0"/>
              <a:t>Hebrews 13:15</a:t>
            </a:r>
            <a:br>
              <a:rPr lang="en-US" sz="2400" dirty="0"/>
            </a:br>
            <a:r>
              <a:rPr lang="en-US" sz="2400" baseline="30000" dirty="0"/>
              <a:t>15 </a:t>
            </a:r>
            <a:r>
              <a:rPr lang="en-US" sz="2400" b="1" dirty="0"/>
              <a:t>Through him then let us</a:t>
            </a:r>
            <a:r>
              <a:rPr lang="en-US" sz="2400" b="1" dirty="0">
                <a:highlight>
                  <a:srgbClr val="FFFF00"/>
                </a:highlight>
              </a:rPr>
              <a:t> </a:t>
            </a:r>
            <a:r>
              <a:rPr lang="en-US" sz="2400" b="1" i="1" dirty="0">
                <a:highlight>
                  <a:srgbClr val="FFFF00"/>
                </a:highlight>
              </a:rPr>
              <a:t>continually </a:t>
            </a:r>
            <a:r>
              <a:rPr lang="en-US" sz="2400" b="1" dirty="0"/>
              <a:t>offer up a sacrifice of praise </a:t>
            </a:r>
            <a:r>
              <a:rPr lang="en-US" sz="2400" dirty="0"/>
              <a:t>to God, that is, the fruit of lips that acknowledge his name</a:t>
            </a:r>
          </a:p>
        </p:txBody>
      </p:sp>
    </p:spTree>
    <p:extLst>
      <p:ext uri="{BB962C8B-B14F-4D97-AF65-F5344CB8AC3E}">
        <p14:creationId xmlns:p14="http://schemas.microsoft.com/office/powerpoint/2010/main" val="177531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031023_Win32.potx" id="{E7C5DF6E-549D-4E9B-935B-C6E8D839CE4F}" vid="{E5B5BF34-C341-4C53-BFF1-BF734FCD4F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Business red line presentation (widescreen)</Template>
  <TotalTime>421</TotalTime>
  <Words>569</Words>
  <Application>Microsoft Office PowerPoint</Application>
  <PresentationFormat>Custom</PresentationFormat>
  <Paragraphs>67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Red Line Business 16x9</vt:lpstr>
      <vt:lpstr>Time at the Altar  </vt:lpstr>
      <vt:lpstr>Key points:</vt:lpstr>
      <vt:lpstr>We Are Called Priests. Adopted into the priestly royal family of God</vt:lpstr>
      <vt:lpstr>Our identity as Priests in the Kingdom </vt:lpstr>
      <vt:lpstr>Our body is the temple of the Lord  </vt:lpstr>
      <vt:lpstr>What is an Altar? </vt:lpstr>
      <vt:lpstr>TODay</vt:lpstr>
      <vt:lpstr>PowerPoint Presentation</vt:lpstr>
      <vt:lpstr>Our offering</vt:lpstr>
      <vt:lpstr>3 practical Lessons from the Sacrifices made by the Levitical Priests:</vt:lpstr>
      <vt:lpstr>A part Removed</vt:lpstr>
      <vt:lpstr>PowerPoint Presentation</vt:lpstr>
      <vt:lpstr>A part removed</vt:lpstr>
      <vt:lpstr>A Part Removed</vt:lpstr>
      <vt:lpstr>There is a part removed as we make our sacrifice at the altar Unwillingness to do so stunts our relationship with God </vt:lpstr>
      <vt:lpstr>PowerPoint Presentation</vt:lpstr>
      <vt:lpstr>A Part given</vt:lpstr>
      <vt:lpstr>A Part Given</vt:lpstr>
      <vt:lpstr>At the altar</vt:lpstr>
      <vt:lpstr>THE part Consumed</vt:lpstr>
      <vt:lpstr>David describes the way into the secret place:</vt:lpstr>
      <vt:lpstr>PowerPoint Presentation</vt:lpstr>
      <vt:lpstr>Looking for a good book: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at the Altar</dc:title>
  <dc:creator>Daniel Slade</dc:creator>
  <cp:lastModifiedBy>LifeGate</cp:lastModifiedBy>
  <cp:revision>2</cp:revision>
  <dcterms:created xsi:type="dcterms:W3CDTF">2025-07-05T11:01:29Z</dcterms:created>
  <dcterms:modified xsi:type="dcterms:W3CDTF">2025-07-06T15:34:50Z</dcterms:modified>
</cp:coreProperties>
</file>