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66" r:id="rId3"/>
    <p:sldId id="267" r:id="rId4"/>
    <p:sldId id="257" r:id="rId5"/>
    <p:sldId id="268" r:id="rId6"/>
    <p:sldId id="269" r:id="rId7"/>
    <p:sldId id="271" r:id="rId8"/>
    <p:sldId id="272" r:id="rId9"/>
    <p:sldId id="273" r:id="rId10"/>
    <p:sldId id="274" r:id="rId11"/>
    <p:sldId id="270" r:id="rId12"/>
    <p:sldId id="275" r:id="rId13"/>
    <p:sldId id="262" r:id="rId14"/>
    <p:sldId id="276" r:id="rId15"/>
    <p:sldId id="277" r:id="rId16"/>
    <p:sldId id="278" r:id="rId17"/>
    <p:sldId id="282" r:id="rId18"/>
    <p:sldId id="279" r:id="rId19"/>
    <p:sldId id="280" r:id="rId20"/>
    <p:sldId id="281" r:id="rId21"/>
    <p:sldId id="283" r:id="rId22"/>
    <p:sldId id="259" r:id="rId23"/>
    <p:sldId id="260" r:id="rId24"/>
    <p:sldId id="261" r:id="rId25"/>
    <p:sldId id="263" r:id="rId26"/>
    <p:sldId id="264" r:id="rId27"/>
    <p:sldId id="265"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829" autoAdjust="0"/>
    <p:restoredTop sz="94660"/>
  </p:normalViewPr>
  <p:slideViewPr>
    <p:cSldViewPr>
      <p:cViewPr>
        <p:scale>
          <a:sx n="100" d="100"/>
          <a:sy n="100" d="100"/>
        </p:scale>
        <p:origin x="-1860" y="-1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2" name="Title 1"/>
          <p:cNvSpPr>
            <a:spLocks noGrp="1"/>
          </p:cNvSpPr>
          <p:nvPr>
            <p:ph type="ctrTitle"/>
          </p:nvPr>
        </p:nvSpPr>
        <p:spPr>
          <a:xfrm>
            <a:off x="2971800" y="1964267"/>
            <a:ext cx="5398295"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800" y="4385735"/>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8"/>
            <a:ext cx="1200150" cy="377825"/>
          </a:xfrm>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a:xfrm>
            <a:off x="2971800" y="5870578"/>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20" y="5870578"/>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364594867"/>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72788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2" name="Title 1"/>
          <p:cNvSpPr>
            <a:spLocks noGrp="1"/>
          </p:cNvSpPr>
          <p:nvPr>
            <p:ph type="title"/>
          </p:nvPr>
        </p:nvSpPr>
        <p:spPr>
          <a:xfrm>
            <a:off x="514351" y="609604"/>
            <a:ext cx="7598570"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14652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744202" y="609604"/>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5600"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327131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2" name="Title 1"/>
          <p:cNvSpPr>
            <a:spLocks noGrp="1"/>
          </p:cNvSpPr>
          <p:nvPr>
            <p:ph type="title"/>
          </p:nvPr>
        </p:nvSpPr>
        <p:spPr>
          <a:xfrm>
            <a:off x="514353" y="3308581"/>
            <a:ext cx="759856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64207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744202" y="609604"/>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1"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44016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2" name="Title 1"/>
          <p:cNvSpPr>
            <a:spLocks noGrp="1"/>
          </p:cNvSpPr>
          <p:nvPr>
            <p:ph type="title"/>
          </p:nvPr>
        </p:nvSpPr>
        <p:spPr>
          <a:xfrm>
            <a:off x="514351" y="609604"/>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2"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51"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357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2" y="609603"/>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15080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2" name="Vertical Title 1"/>
          <p:cNvSpPr>
            <a:spLocks noGrp="1"/>
          </p:cNvSpPr>
          <p:nvPr>
            <p:ph type="title" orient="vert"/>
          </p:nvPr>
        </p:nvSpPr>
        <p:spPr>
          <a:xfrm>
            <a:off x="6494006" y="609602"/>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1" y="609600"/>
            <a:ext cx="5874087"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1275375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ctrTitle"/>
          </p:nvPr>
        </p:nvSpPr>
        <p:spPr>
          <a:xfrm>
            <a:off x="2971799" y="1964267"/>
            <a:ext cx="5398295"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971799" y="4385733"/>
            <a:ext cx="5398295"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699419" y="5870576"/>
            <a:ext cx="1200150" cy="377825"/>
          </a:xfrm>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a:xfrm>
            <a:off x="2971799" y="5870576"/>
            <a:ext cx="3670469" cy="377825"/>
          </a:xfrm>
        </p:spPr>
        <p:txBody>
          <a:bodyPr/>
          <a:lstStyle/>
          <a:p>
            <a:endParaRPr lang="en-US" dirty="0">
              <a:solidFill>
                <a:prstClr val="white"/>
              </a:solidFill>
            </a:endParaRPr>
          </a:p>
        </p:txBody>
      </p:sp>
      <p:sp>
        <p:nvSpPr>
          <p:cNvPr id="6" name="Slide Number Placeholder 5"/>
          <p:cNvSpPr>
            <a:spLocks noGrp="1"/>
          </p:cNvSpPr>
          <p:nvPr>
            <p:ph type="sldNum" sz="quarter" idx="12"/>
          </p:nvPr>
        </p:nvSpPr>
        <p:spPr>
          <a:xfrm>
            <a:off x="7956719" y="5870576"/>
            <a:ext cx="413375" cy="377825"/>
          </a:xfrm>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080609488"/>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7633882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203152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189575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1" y="2142067"/>
            <a:ext cx="3746501"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68"/>
            <a:ext cx="3746499"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2146173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252"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367612" y="2870201"/>
            <a:ext cx="3746501"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0375064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310490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827688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95857577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0"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0910368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4732865"/>
            <a:ext cx="759857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8701" y="932112"/>
            <a:ext cx="6569870"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1" y="5299603"/>
            <a:ext cx="7598570"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6063381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0" y="4343400"/>
            <a:ext cx="7598571"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98665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5" name="TextBox 14"/>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1" name="TextBox 10"/>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2"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23406" y="3352800"/>
            <a:ext cx="7004388"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515599" y="4343400"/>
            <a:ext cx="7614275"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09157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2" name="Title 1"/>
          <p:cNvSpPr>
            <a:spLocks noGrp="1"/>
          </p:cNvSpPr>
          <p:nvPr>
            <p:ph type="title"/>
          </p:nvPr>
        </p:nvSpPr>
        <p:spPr>
          <a:xfrm>
            <a:off x="514351" y="3308581"/>
            <a:ext cx="7598570"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514349" y="4777381"/>
            <a:ext cx="7598571"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8695106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2" y="3308581"/>
            <a:ext cx="7598569"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514351" y="4777381"/>
            <a:ext cx="7598570"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5795272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13" name="TextBox 12"/>
          <p:cNvSpPr txBox="1"/>
          <p:nvPr/>
        </p:nvSpPr>
        <p:spPr>
          <a:xfrm>
            <a:off x="7678400" y="2743200"/>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4" name="TextBox 13"/>
          <p:cNvSpPr txBox="1"/>
          <p:nvPr/>
        </p:nvSpPr>
        <p:spPr>
          <a:xfrm>
            <a:off x="366206" y="823337"/>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algn="r" defTabSz="457200"/>
            <a:r>
              <a:rPr lang="en-US" sz="8000" dirty="0">
                <a:solidFill>
                  <a:prstClr val="white"/>
                </a:solidFill>
                <a:effectLst/>
              </a:rPr>
              <a:t>“</a:t>
            </a:r>
          </a:p>
        </p:txBody>
      </p:sp>
      <p:sp>
        <p:nvSpPr>
          <p:cNvPr id="16" name="Title 1"/>
          <p:cNvSpPr>
            <a:spLocks noGrp="1"/>
          </p:cNvSpPr>
          <p:nvPr>
            <p:ph type="title"/>
          </p:nvPr>
        </p:nvSpPr>
        <p:spPr>
          <a:xfrm>
            <a:off x="744201" y="609602"/>
            <a:ext cx="71627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514350" y="3886200"/>
            <a:ext cx="7601577"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49" y="4775200"/>
            <a:ext cx="7601577"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884561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Title 1"/>
          <p:cNvSpPr>
            <a:spLocks noGrp="1"/>
          </p:cNvSpPr>
          <p:nvPr>
            <p:ph type="title"/>
          </p:nvPr>
        </p:nvSpPr>
        <p:spPr>
          <a:xfrm>
            <a:off x="514351" y="609602"/>
            <a:ext cx="7598570"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514351" y="3505200"/>
            <a:ext cx="7598571"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Edit Master text styles</a:t>
            </a:r>
          </a:p>
        </p:txBody>
      </p:sp>
      <p:sp>
        <p:nvSpPr>
          <p:cNvPr id="3" name="Text Placeholder 2"/>
          <p:cNvSpPr>
            <a:spLocks noGrp="1"/>
          </p:cNvSpPr>
          <p:nvPr>
            <p:ph type="body" idx="1"/>
          </p:nvPr>
        </p:nvSpPr>
        <p:spPr>
          <a:xfrm>
            <a:off x="514350" y="4343400"/>
            <a:ext cx="7598571"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41666887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
        <p:nvSpPr>
          <p:cNvPr id="8" name="Title 1"/>
          <p:cNvSpPr>
            <a:spLocks noGrp="1"/>
          </p:cNvSpPr>
          <p:nvPr>
            <p:ph type="title"/>
          </p:nvPr>
        </p:nvSpPr>
        <p:spPr>
          <a:xfrm>
            <a:off x="514351" y="609601"/>
            <a:ext cx="7598569"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41125752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1619" cy="6856214"/>
          </a:xfrm>
          <a:prstGeom prst="rect">
            <a:avLst/>
          </a:prstGeom>
        </p:spPr>
      </p:pic>
      <p:sp>
        <p:nvSpPr>
          <p:cNvPr id="2" name="Vertical Title 1"/>
          <p:cNvSpPr>
            <a:spLocks noGrp="1"/>
          </p:cNvSpPr>
          <p:nvPr>
            <p:ph type="title" orient="vert"/>
          </p:nvPr>
        </p:nvSpPr>
        <p:spPr>
          <a:xfrm>
            <a:off x="6494006" y="609600"/>
            <a:ext cx="16189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514350" y="609600"/>
            <a:ext cx="5874087" cy="5181600"/>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5" name="Footer Placeholder 4"/>
          <p:cNvSpPr>
            <a:spLocks noGrp="1"/>
          </p:cNvSpPr>
          <p:nvPr>
            <p:ph type="ftr" sz="quarter" idx="11"/>
          </p:nvPr>
        </p:nvSpPr>
        <p:spPr/>
        <p:txBody>
          <a:bodyPr/>
          <a:lstStyle/>
          <a:p>
            <a:endParaRPr lang="en-US" dirty="0">
              <a:solidFill>
                <a:prstClr val="white"/>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53826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514352" y="2142067"/>
            <a:ext cx="3746501" cy="3649134"/>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366421" y="2142070"/>
            <a:ext cx="3746499" cy="364913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26235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30253" y="2218267"/>
            <a:ext cx="353179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514351" y="2870201"/>
            <a:ext cx="3747692"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572003" y="2226734"/>
            <a:ext cx="354211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367613" y="2870201"/>
            <a:ext cx="3746501" cy="2920998"/>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8" name="Footer Placeholder 7"/>
          <p:cNvSpPr>
            <a:spLocks noGrp="1"/>
          </p:cNvSpPr>
          <p:nvPr>
            <p:ph type="ftr" sz="quarter" idx="11"/>
          </p:nvPr>
        </p:nvSpPr>
        <p:spPr/>
        <p:txBody>
          <a:bodyPr/>
          <a:lstStyle/>
          <a:p>
            <a:endParaRPr lang="en-US" dirty="0">
              <a:solidFill>
                <a:prstClr val="white"/>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653884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4" name="Footer Placeholder 3"/>
          <p:cNvSpPr>
            <a:spLocks noGrp="1"/>
          </p:cNvSpPr>
          <p:nvPr>
            <p:ph type="ftr" sz="quarter" idx="11"/>
          </p:nvPr>
        </p:nvSpPr>
        <p:spPr/>
        <p:txBody>
          <a:bodyPr/>
          <a:lstStyle/>
          <a:p>
            <a:endParaRPr lang="en-US" dirty="0">
              <a:solidFill>
                <a:prstClr val="white"/>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1812996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3" name="Footer Placeholder 2"/>
          <p:cNvSpPr>
            <a:spLocks noGrp="1"/>
          </p:cNvSpPr>
          <p:nvPr>
            <p:ph type="ftr" sz="quarter" idx="11"/>
          </p:nvPr>
        </p:nvSpPr>
        <p:spPr/>
        <p:txBody>
          <a:bodyPr/>
          <a:lstStyle/>
          <a:p>
            <a:endParaRPr lang="en-US" dirty="0">
              <a:solidFill>
                <a:prstClr val="white"/>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768207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2" name="Title 1"/>
          <p:cNvSpPr>
            <a:spLocks noGrp="1"/>
          </p:cNvSpPr>
          <p:nvPr>
            <p:ph type="title"/>
          </p:nvPr>
        </p:nvSpPr>
        <p:spPr>
          <a:xfrm>
            <a:off x="514350" y="2074333"/>
            <a:ext cx="2760664"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3486151" y="609601"/>
            <a:ext cx="4626770" cy="51816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14350" y="3445933"/>
            <a:ext cx="2760664"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568100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1619" cy="6856214"/>
          </a:xfrm>
          <a:prstGeom prst="rect">
            <a:avLst/>
          </a:prstGeom>
        </p:spPr>
      </p:pic>
      <p:sp>
        <p:nvSpPr>
          <p:cNvPr id="2" name="Title 1"/>
          <p:cNvSpPr>
            <a:spLocks noGrp="1"/>
          </p:cNvSpPr>
          <p:nvPr>
            <p:ph type="title"/>
          </p:nvPr>
        </p:nvSpPr>
        <p:spPr>
          <a:xfrm>
            <a:off x="514350" y="1600200"/>
            <a:ext cx="4623490"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652191" y="914400"/>
            <a:ext cx="2460731"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514350" y="2971800"/>
            <a:ext cx="4623490"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solidFill>
                  <a:prstClr val="white"/>
                </a:solidFill>
              </a:rPr>
              <a:pPr/>
              <a:t>8/3/2025</a:t>
            </a:fld>
            <a:endParaRPr lang="en-US" dirty="0">
              <a:solidFill>
                <a:prstClr val="white"/>
              </a:solidFill>
            </a:endParaRPr>
          </a:p>
        </p:txBody>
      </p:sp>
      <p:sp>
        <p:nvSpPr>
          <p:cNvPr id="6" name="Footer Placeholder 5"/>
          <p:cNvSpPr>
            <a:spLocks noGrp="1"/>
          </p:cNvSpPr>
          <p:nvPr>
            <p:ph type="ftr" sz="quarter" idx="11"/>
          </p:nvPr>
        </p:nvSpPr>
        <p:spPr/>
        <p:txBody>
          <a:bodyPr/>
          <a:lstStyle/>
          <a:p>
            <a:endParaRPr lang="en-US" dirty="0">
              <a:solidFill>
                <a:prstClr val="white"/>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dirty="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327804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2" y="609603"/>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2" y="2142070"/>
            <a:ext cx="7598569"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8"/>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white"/>
                </a:solidFill>
              </a:rPr>
              <a:pPr defTabSz="457200"/>
              <a:t>8/3/2025</a:t>
            </a:fld>
            <a:endParaRPr lang="en-US" dirty="0">
              <a:solidFill>
                <a:prstClr val="white"/>
              </a:solidFill>
            </a:endParaRPr>
          </a:p>
        </p:txBody>
      </p:sp>
      <p:sp>
        <p:nvSpPr>
          <p:cNvPr id="5" name="Footer Placeholder 4"/>
          <p:cNvSpPr>
            <a:spLocks noGrp="1"/>
          </p:cNvSpPr>
          <p:nvPr>
            <p:ph type="ftr" sz="quarter" idx="3"/>
          </p:nvPr>
        </p:nvSpPr>
        <p:spPr>
          <a:xfrm>
            <a:off x="514351" y="5870578"/>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7699547" y="5870578"/>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367450333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4351" y="609601"/>
            <a:ext cx="7598569"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514351" y="2142068"/>
            <a:ext cx="7598569" cy="3649133"/>
          </a:xfrm>
          <a:prstGeom prst="rect">
            <a:avLst/>
          </a:prstGeom>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42245" y="5870576"/>
            <a:ext cx="120015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B61BEF0D-F0BB-DE4B-95CE-6DB70DBA9567}" type="datetimeFigureOut">
              <a:rPr lang="en-US" dirty="0">
                <a:solidFill>
                  <a:prstClr val="white"/>
                </a:solidFill>
              </a:rPr>
              <a:pPr defTabSz="457200"/>
              <a:t>8/3/2025</a:t>
            </a:fld>
            <a:endParaRPr lang="en-US" dirty="0">
              <a:solidFill>
                <a:prstClr val="white"/>
              </a:solidFill>
            </a:endParaRPr>
          </a:p>
        </p:txBody>
      </p:sp>
      <p:sp>
        <p:nvSpPr>
          <p:cNvPr id="5" name="Footer Placeholder 4"/>
          <p:cNvSpPr>
            <a:spLocks noGrp="1"/>
          </p:cNvSpPr>
          <p:nvPr>
            <p:ph type="ftr" sz="quarter" idx="3"/>
          </p:nvPr>
        </p:nvSpPr>
        <p:spPr>
          <a:xfrm>
            <a:off x="514351" y="5870576"/>
            <a:ext cx="5870744"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pPr defTabSz="457200"/>
            <a:endParaRPr lang="en-US" dirty="0">
              <a:solidFill>
                <a:prstClr val="white"/>
              </a:solidFill>
            </a:endParaRPr>
          </a:p>
        </p:txBody>
      </p:sp>
      <p:sp>
        <p:nvSpPr>
          <p:cNvPr id="6" name="Slide Number Placeholder 5"/>
          <p:cNvSpPr>
            <a:spLocks noGrp="1"/>
          </p:cNvSpPr>
          <p:nvPr>
            <p:ph type="sldNum" sz="quarter" idx="4"/>
          </p:nvPr>
        </p:nvSpPr>
        <p:spPr>
          <a:xfrm>
            <a:off x="7699546" y="5870576"/>
            <a:ext cx="413375"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pPr defTabSz="457200"/>
            <a:fld id="{D57F1E4F-1CFF-5643-939E-217C01CDF565}" type="slidenum">
              <a:rPr lang="en-US" dirty="0">
                <a:solidFill>
                  <a:prstClr val="white"/>
                </a:solidFill>
              </a:rPr>
              <a:pPr defTabSz="457200"/>
              <a:t>‹#›</a:t>
            </a:fld>
            <a:endParaRPr lang="en-US" dirty="0">
              <a:solidFill>
                <a:prstClr val="white"/>
              </a:solidFill>
            </a:endParaRPr>
          </a:p>
        </p:txBody>
      </p:sp>
    </p:spTree>
    <p:extLst>
      <p:ext uri="{BB962C8B-B14F-4D97-AF65-F5344CB8AC3E}">
        <p14:creationId xmlns:p14="http://schemas.microsoft.com/office/powerpoint/2010/main" val="1691393364"/>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solidFill>
                  <a:srgbClr val="FFC000"/>
                </a:solidFill>
              </a:rPr>
              <a:t>Watch and </a:t>
            </a:r>
            <a:r>
              <a:rPr lang="en-US" sz="6000" dirty="0" err="1">
                <a:solidFill>
                  <a:srgbClr val="FFC000"/>
                </a:solidFill>
              </a:rPr>
              <a:t>PrAY</a:t>
            </a:r>
            <a:endParaRPr lang="en-US" sz="6000" dirty="0"/>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23199515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prayed with joy</a:t>
            </a:r>
            <a:br>
              <a:rPr lang="en-US" dirty="0" smtClean="0"/>
            </a:br>
            <a:r>
              <a:rPr lang="en-US" dirty="0" smtClean="0"/>
              <a:t>Luke 10:21</a:t>
            </a:r>
            <a:endParaRPr lang="en-US" dirty="0"/>
          </a:p>
        </p:txBody>
      </p:sp>
      <p:sp>
        <p:nvSpPr>
          <p:cNvPr id="3" name="Content Placeholder 2"/>
          <p:cNvSpPr>
            <a:spLocks noGrp="1"/>
          </p:cNvSpPr>
          <p:nvPr>
            <p:ph idx="1"/>
          </p:nvPr>
        </p:nvSpPr>
        <p:spPr/>
        <p:txBody>
          <a:bodyPr>
            <a:normAutofit/>
          </a:bodyPr>
          <a:lstStyle/>
          <a:p>
            <a:pPr marL="0" indent="0">
              <a:buNone/>
            </a:pPr>
            <a:r>
              <a:rPr lang="en-US" sz="3200" b="1" baseline="30000" dirty="0"/>
              <a:t>21 </a:t>
            </a:r>
            <a:r>
              <a:rPr lang="en-US" sz="3200" dirty="0"/>
              <a:t>At that time Jesus, full of joy through the Holy Spirit, said, “I praise you, Father, Lord of heaven and earth, because you have hidden these things from the wise and learned, and revealed them to little children. Yes, Father, for this is what you were pleased to do.</a:t>
            </a:r>
          </a:p>
        </p:txBody>
      </p:sp>
    </p:spTree>
    <p:extLst>
      <p:ext uri="{BB962C8B-B14F-4D97-AF65-F5344CB8AC3E}">
        <p14:creationId xmlns:p14="http://schemas.microsoft.com/office/powerpoint/2010/main" val="1295244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dirty="0" smtClean="0"/>
              <a:t>Jesus Prayed often</a:t>
            </a:r>
          </a:p>
          <a:p>
            <a:pPr marL="0" indent="0">
              <a:buNone/>
            </a:pPr>
            <a:r>
              <a:rPr lang="en-US" sz="3600" dirty="0" smtClean="0"/>
              <a:t>Jesus Prayed Early</a:t>
            </a:r>
          </a:p>
          <a:p>
            <a:pPr marL="0" indent="0">
              <a:buNone/>
            </a:pPr>
            <a:r>
              <a:rPr lang="en-US" sz="3600" dirty="0" smtClean="0"/>
              <a:t>Jesus Prayed All Night</a:t>
            </a:r>
          </a:p>
          <a:p>
            <a:pPr marL="0" indent="0">
              <a:buNone/>
            </a:pPr>
            <a:r>
              <a:rPr lang="en-US" sz="3600" dirty="0" smtClean="0"/>
              <a:t>Jesus Prayed with Joy</a:t>
            </a:r>
            <a:endParaRPr lang="en-US" sz="3600" dirty="0"/>
          </a:p>
        </p:txBody>
      </p:sp>
    </p:spTree>
    <p:extLst>
      <p:ext uri="{BB962C8B-B14F-4D97-AF65-F5344CB8AC3E}">
        <p14:creationId xmlns:p14="http://schemas.microsoft.com/office/powerpoint/2010/main" val="6535015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Lord Teach us to ….  </a:t>
            </a:r>
            <a:br>
              <a:rPr lang="en-US" dirty="0" smtClean="0"/>
            </a:br>
            <a:r>
              <a:rPr lang="en-US" dirty="0" smtClean="0"/>
              <a:t>Luke 11</a:t>
            </a:r>
            <a:endParaRPr lang="en-US" dirty="0"/>
          </a:p>
        </p:txBody>
      </p:sp>
      <p:sp>
        <p:nvSpPr>
          <p:cNvPr id="3" name="Content Placeholder 2"/>
          <p:cNvSpPr>
            <a:spLocks noGrp="1"/>
          </p:cNvSpPr>
          <p:nvPr>
            <p:ph idx="1"/>
          </p:nvPr>
        </p:nvSpPr>
        <p:spPr/>
        <p:txBody>
          <a:bodyPr/>
          <a:lstStyle/>
          <a:p>
            <a:r>
              <a:rPr lang="en-US" b="1" baseline="30000" dirty="0"/>
              <a:t>2 </a:t>
            </a:r>
            <a:r>
              <a:rPr lang="en-US" dirty="0"/>
              <a:t>He said to them, “When you pray, say:</a:t>
            </a:r>
          </a:p>
          <a:p>
            <a:r>
              <a:rPr lang="en-US" dirty="0"/>
              <a:t>“‘Father</a:t>
            </a:r>
            <a:r>
              <a:rPr lang="en-US" dirty="0" smtClean="0"/>
              <a:t>,</a:t>
            </a:r>
            <a:r>
              <a:rPr lang="en-US" dirty="0"/>
              <a:t/>
            </a:r>
            <a:br>
              <a:rPr lang="en-US" dirty="0"/>
            </a:br>
            <a:r>
              <a:rPr lang="en-US" dirty="0"/>
              <a:t>hallowed be your name,</a:t>
            </a:r>
            <a:br>
              <a:rPr lang="en-US" dirty="0"/>
            </a:br>
            <a:r>
              <a:rPr lang="en-US" dirty="0"/>
              <a:t>your kingdom come</a:t>
            </a:r>
            <a:r>
              <a:rPr lang="en-US" dirty="0" smtClean="0"/>
              <a:t>.</a:t>
            </a:r>
            <a:r>
              <a:rPr lang="en-US" dirty="0"/>
              <a:t/>
            </a:r>
            <a:br>
              <a:rPr lang="en-US" dirty="0"/>
            </a:br>
            <a:r>
              <a:rPr lang="en-US" b="1" baseline="30000" dirty="0"/>
              <a:t>3 </a:t>
            </a:r>
            <a:r>
              <a:rPr lang="en-US" dirty="0"/>
              <a:t>Give us each day our daily bread.</a:t>
            </a:r>
            <a:br>
              <a:rPr lang="en-US" dirty="0"/>
            </a:br>
            <a:r>
              <a:rPr lang="en-US" b="1" baseline="30000" dirty="0"/>
              <a:t>4 </a:t>
            </a:r>
            <a:r>
              <a:rPr lang="en-US" dirty="0"/>
              <a:t>Forgive us our sins,</a:t>
            </a:r>
            <a:br>
              <a:rPr lang="en-US" dirty="0"/>
            </a:br>
            <a:r>
              <a:rPr lang="en-US" dirty="0"/>
              <a:t>    for we also forgive everyone who sins against us</a:t>
            </a:r>
            <a:r>
              <a:rPr lang="en-US" dirty="0" smtClean="0"/>
              <a:t>.</a:t>
            </a:r>
            <a:r>
              <a:rPr lang="en-US" dirty="0"/>
              <a:t/>
            </a:r>
            <a:br>
              <a:rPr lang="en-US" dirty="0"/>
            </a:br>
            <a:r>
              <a:rPr lang="en-US" dirty="0"/>
              <a:t>And lead us not into temptation</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551065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Prayed when it was Intense</a:t>
            </a:r>
            <a:br>
              <a:rPr lang="en-US" dirty="0" smtClean="0"/>
            </a:br>
            <a:r>
              <a:rPr lang="en-US" dirty="0" smtClean="0"/>
              <a:t>Luke 22:39-44</a:t>
            </a:r>
            <a:endParaRPr lang="en-US" dirty="0"/>
          </a:p>
        </p:txBody>
      </p:sp>
      <p:sp>
        <p:nvSpPr>
          <p:cNvPr id="3" name="Content Placeholder 2"/>
          <p:cNvSpPr>
            <a:spLocks noGrp="1"/>
          </p:cNvSpPr>
          <p:nvPr>
            <p:ph idx="1"/>
          </p:nvPr>
        </p:nvSpPr>
        <p:spPr/>
        <p:txBody>
          <a:bodyPr>
            <a:normAutofit/>
          </a:bodyPr>
          <a:lstStyle/>
          <a:p>
            <a:pPr marL="0" indent="0">
              <a:buNone/>
            </a:pPr>
            <a:r>
              <a:rPr lang="en-US" sz="3200" b="1" baseline="30000" dirty="0"/>
              <a:t>39 </a:t>
            </a:r>
            <a:r>
              <a:rPr lang="en-US" sz="3200" dirty="0"/>
              <a:t>Jesus went out as usual to the Mount of Olives, and his disciples followed him. </a:t>
            </a:r>
            <a:r>
              <a:rPr lang="en-US" sz="3200" b="1" baseline="30000" dirty="0"/>
              <a:t>40 </a:t>
            </a:r>
            <a:r>
              <a:rPr lang="en-US" sz="3200" dirty="0"/>
              <a:t>On reaching the place, he said to them, “Pray that you will not fall into temptation.” </a:t>
            </a:r>
            <a:r>
              <a:rPr lang="en-US" sz="3200" b="1" baseline="30000" dirty="0"/>
              <a:t>41 </a:t>
            </a:r>
            <a:r>
              <a:rPr lang="en-US" sz="3200" dirty="0"/>
              <a:t>He withdrew about a stone’s throw beyond them, knelt down and prayed</a:t>
            </a:r>
            <a:r>
              <a:rPr lang="en-US" sz="3200" dirty="0" smtClean="0"/>
              <a:t>,</a:t>
            </a:r>
            <a:endParaRPr lang="en-US" sz="3200" dirty="0"/>
          </a:p>
        </p:txBody>
      </p:sp>
    </p:spTree>
    <p:extLst>
      <p:ext uri="{BB962C8B-B14F-4D97-AF65-F5344CB8AC3E}">
        <p14:creationId xmlns:p14="http://schemas.microsoft.com/office/powerpoint/2010/main" val="2322584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3200" dirty="0"/>
              <a:t> </a:t>
            </a:r>
            <a:r>
              <a:rPr lang="en-US" sz="3200" b="1" baseline="30000" dirty="0"/>
              <a:t>42 </a:t>
            </a:r>
            <a:r>
              <a:rPr lang="en-US" sz="3200" dirty="0"/>
              <a:t>“Father, if you are willing, take this cup from me; yet not my will, but yours be done.” </a:t>
            </a:r>
            <a:r>
              <a:rPr lang="en-US" sz="3200" b="1" baseline="30000" dirty="0"/>
              <a:t>43 </a:t>
            </a:r>
            <a:r>
              <a:rPr lang="en-US" sz="3200" dirty="0"/>
              <a:t>An angel from heaven appeared to him and strengthened him. </a:t>
            </a:r>
            <a:r>
              <a:rPr lang="en-US" sz="3200" b="1" baseline="30000" dirty="0"/>
              <a:t>44 </a:t>
            </a:r>
            <a:r>
              <a:rPr lang="en-US" sz="3200" dirty="0"/>
              <a:t>And being in anguish, he prayed more earnestly, and his sweat was like drops of blood falling to the ground</a:t>
            </a:r>
            <a:r>
              <a:rPr lang="en-US" sz="3200" dirty="0" smtClean="0"/>
              <a:t>.</a:t>
            </a:r>
            <a:endParaRPr lang="en-US" sz="3200" dirty="0"/>
          </a:p>
          <a:p>
            <a:pPr marL="0" indent="0">
              <a:buNone/>
            </a:pPr>
            <a:endParaRPr lang="en-US" dirty="0"/>
          </a:p>
        </p:txBody>
      </p:sp>
    </p:spTree>
    <p:extLst>
      <p:ext uri="{BB962C8B-B14F-4D97-AF65-F5344CB8AC3E}">
        <p14:creationId xmlns:p14="http://schemas.microsoft.com/office/powerpoint/2010/main" val="2387696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b="1" baseline="30000" dirty="0"/>
              <a:t>45 </a:t>
            </a:r>
            <a:r>
              <a:rPr lang="en-US" sz="3600" dirty="0"/>
              <a:t>When he rose from prayer and went back to the disciples, he found them asleep, exhausted from sorrow. </a:t>
            </a:r>
            <a:r>
              <a:rPr lang="en-US" sz="3600" b="1" baseline="30000" dirty="0"/>
              <a:t>46 </a:t>
            </a:r>
            <a:r>
              <a:rPr lang="en-US" sz="3600" dirty="0"/>
              <a:t>“Why are you sleeping?” he asked them. “Get up and pray so that you will not fall into temptation.”</a:t>
            </a:r>
          </a:p>
        </p:txBody>
      </p:sp>
    </p:spTree>
    <p:extLst>
      <p:ext uri="{BB962C8B-B14F-4D97-AF65-F5344CB8AC3E}">
        <p14:creationId xmlns:p14="http://schemas.microsoft.com/office/powerpoint/2010/main" val="18069034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000" dirty="0" smtClean="0"/>
              <a:t>What was the temptation?</a:t>
            </a:r>
            <a:endParaRPr lang="en-US" sz="4000" dirty="0"/>
          </a:p>
        </p:txBody>
      </p:sp>
    </p:spTree>
    <p:extLst>
      <p:ext uri="{BB962C8B-B14F-4D97-AF65-F5344CB8AC3E}">
        <p14:creationId xmlns:p14="http://schemas.microsoft.com/office/powerpoint/2010/main" val="4212060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Warning: Do not fall asleep</a:t>
            </a:r>
            <a:endParaRPr lang="en-US" dirty="0"/>
          </a:p>
        </p:txBody>
      </p:sp>
      <p:sp>
        <p:nvSpPr>
          <p:cNvPr id="3" name="Content Placeholder 2"/>
          <p:cNvSpPr>
            <a:spLocks noGrp="1"/>
          </p:cNvSpPr>
          <p:nvPr>
            <p:ph idx="1"/>
          </p:nvPr>
        </p:nvSpPr>
        <p:spPr/>
        <p:txBody>
          <a:bodyPr>
            <a:normAutofit/>
          </a:bodyPr>
          <a:lstStyle/>
          <a:p>
            <a:pPr marL="0" indent="0">
              <a:buNone/>
            </a:pPr>
            <a:r>
              <a:rPr lang="en-US" sz="3600" b="1" baseline="30000" dirty="0"/>
              <a:t>34 </a:t>
            </a:r>
            <a:r>
              <a:rPr lang="en-US" sz="3600" dirty="0"/>
              <a:t>“Be careful, or your hearts will be weighed down with carousing, drunkenness and the anxieties of life, and that day will close on you suddenly like a trap. </a:t>
            </a:r>
          </a:p>
        </p:txBody>
      </p:sp>
    </p:spTree>
    <p:extLst>
      <p:ext uri="{BB962C8B-B14F-4D97-AF65-F5344CB8AC3E}">
        <p14:creationId xmlns:p14="http://schemas.microsoft.com/office/powerpoint/2010/main" val="135571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3600" b="1" baseline="30000" dirty="0"/>
              <a:t>35 </a:t>
            </a:r>
            <a:r>
              <a:rPr lang="en-US" sz="3600" dirty="0"/>
              <a:t>For it will come on all those who live on the face of the whole earth. </a:t>
            </a:r>
            <a:r>
              <a:rPr lang="en-US" sz="3600" b="1" baseline="30000" dirty="0"/>
              <a:t>36 </a:t>
            </a:r>
            <a:r>
              <a:rPr lang="en-US" sz="3600" dirty="0"/>
              <a:t>Be always on the watch, and pray that you may be able to escape all that is about to happen, and that you may be able to stand before the Son of Man.”</a:t>
            </a:r>
          </a:p>
        </p:txBody>
      </p:sp>
    </p:spTree>
    <p:extLst>
      <p:ext uri="{BB962C8B-B14F-4D97-AF65-F5344CB8AC3E}">
        <p14:creationId xmlns:p14="http://schemas.microsoft.com/office/powerpoint/2010/main" val="11059044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dirty="0" smtClean="0"/>
              <a:t>You need a prayer life that is bigger than your temptation</a:t>
            </a:r>
          </a:p>
          <a:p>
            <a:pPr marL="0" indent="0">
              <a:buNone/>
            </a:pPr>
            <a:r>
              <a:rPr lang="en-US" dirty="0" smtClean="0"/>
              <a:t>Get out of the Hope Deferred (Delayed answer)  mentality and press in and cultivate a prayer life that God can get behind. </a:t>
            </a:r>
          </a:p>
          <a:p>
            <a:pPr marL="0" indent="0">
              <a:buNone/>
            </a:pPr>
            <a:r>
              <a:rPr lang="en-US" dirty="0" smtClean="0"/>
              <a:t>The Devil is lurking, the Seasons are changing, the tide is changing</a:t>
            </a:r>
          </a:p>
          <a:p>
            <a:pPr marL="0" indent="0">
              <a:buNone/>
            </a:pPr>
            <a:r>
              <a:rPr lang="en-US" dirty="0" smtClean="0"/>
              <a:t>We are on the verge of a big transition in the global body of Christ.</a:t>
            </a:r>
          </a:p>
          <a:p>
            <a:pPr marL="0" indent="0">
              <a:buNone/>
            </a:pPr>
            <a:r>
              <a:rPr lang="en-US" dirty="0" smtClean="0"/>
              <a:t>We are on a huge shift Geopolitically </a:t>
            </a:r>
          </a:p>
          <a:p>
            <a:pPr marL="0" indent="0">
              <a:buNone/>
            </a:pPr>
            <a:r>
              <a:rPr lang="en-US" dirty="0" smtClean="0"/>
              <a:t>We are on the verge of a Huge Transition in the Eternal Story line of God.</a:t>
            </a:r>
          </a:p>
          <a:p>
            <a:pPr marL="0" indent="0">
              <a:buNone/>
            </a:pPr>
            <a:r>
              <a:rPr lang="en-US" dirty="0" smtClean="0"/>
              <a:t>Not an hour to be pulling your heart back from the fight.  Going through the motions.  It is no longer acceptable to be knowing how to do the show of </a:t>
            </a:r>
            <a:r>
              <a:rPr lang="en-US" dirty="0" err="1" smtClean="0"/>
              <a:t>churchianity</a:t>
            </a:r>
            <a:r>
              <a:rPr lang="en-US" dirty="0" smtClean="0"/>
              <a:t>.  Living a life of safety, protected with lots of boundaries. Protecting your inner man and stop reaching for the fullness.  </a:t>
            </a:r>
          </a:p>
          <a:p>
            <a:pPr marL="0" indent="0">
              <a:buNone/>
            </a:pPr>
            <a:r>
              <a:rPr lang="en-US" dirty="0" smtClean="0"/>
              <a:t>Temptation is to not reach for the fullness. Settle into it because you had it for a season.  I don’t want to change the world.  I just want to be faithful to my wife, love my family and finish well. </a:t>
            </a:r>
          </a:p>
          <a:p>
            <a:pPr marL="0" indent="0">
              <a:buNone/>
            </a:pPr>
            <a:r>
              <a:rPr lang="en-US" dirty="0" smtClean="0"/>
              <a:t>That sounds awesome, nice.  But are we tempted to play it safe and coast into glory.  You weren’t made to coast.  Get out of the shallow end of the kiddie pool of prayer! </a:t>
            </a:r>
          </a:p>
          <a:p>
            <a:pPr marL="0" indent="0">
              <a:buNone/>
            </a:pPr>
            <a:endParaRPr lang="en-US" dirty="0" smtClean="0"/>
          </a:p>
          <a:p>
            <a:pPr marL="0" indent="0">
              <a:buNone/>
            </a:pPr>
            <a:endParaRPr lang="en-US" dirty="0" smtClean="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99481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838200"/>
            <a:ext cx="9372600" cy="7995158"/>
          </a:xfrm>
        </p:spPr>
      </p:pic>
    </p:spTree>
    <p:extLst>
      <p:ext uri="{BB962C8B-B14F-4D97-AF65-F5344CB8AC3E}">
        <p14:creationId xmlns:p14="http://schemas.microsoft.com/office/powerpoint/2010/main" val="18918093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marL="0" indent="0">
              <a:buNone/>
            </a:pPr>
            <a:r>
              <a:rPr lang="en-US" sz="4000" dirty="0" smtClean="0"/>
              <a:t>Hope Deferred makes the heart sick</a:t>
            </a:r>
          </a:p>
          <a:p>
            <a:pPr marL="0" indent="0">
              <a:buNone/>
            </a:pPr>
            <a:r>
              <a:rPr lang="en-US" sz="4000" dirty="0" smtClean="0"/>
              <a:t>But a desire fulfilled is a Tree of Life.  </a:t>
            </a:r>
            <a:r>
              <a:rPr lang="en-US" sz="4000" dirty="0" err="1" smtClean="0"/>
              <a:t>Prov</a:t>
            </a:r>
            <a:r>
              <a:rPr lang="en-US" sz="4000" dirty="0" smtClean="0"/>
              <a:t> 13:12</a:t>
            </a:r>
            <a:endParaRPr lang="en-US" sz="4000" dirty="0"/>
          </a:p>
        </p:txBody>
      </p:sp>
    </p:spTree>
    <p:extLst>
      <p:ext uri="{BB962C8B-B14F-4D97-AF65-F5344CB8AC3E}">
        <p14:creationId xmlns:p14="http://schemas.microsoft.com/office/powerpoint/2010/main" val="19985087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sz="5400" dirty="0">
              <a:solidFill>
                <a:srgbClr val="FFC000"/>
              </a:solidFill>
            </a:endParaRPr>
          </a:p>
        </p:txBody>
      </p:sp>
      <p:sp>
        <p:nvSpPr>
          <p:cNvPr id="3" name="Content Placeholder 2"/>
          <p:cNvSpPr>
            <a:spLocks noGrp="1"/>
          </p:cNvSpPr>
          <p:nvPr>
            <p:ph idx="1"/>
          </p:nvPr>
        </p:nvSpPr>
        <p:spPr>
          <a:xfrm>
            <a:off x="514351" y="2142070"/>
            <a:ext cx="8138582" cy="4461933"/>
          </a:xfrm>
        </p:spPr>
        <p:txBody>
          <a:bodyPr>
            <a:noAutofit/>
          </a:bodyPr>
          <a:lstStyle/>
          <a:p>
            <a:pPr marL="0" indent="0">
              <a:buNone/>
            </a:pPr>
            <a:r>
              <a:rPr lang="en-US" sz="4000" dirty="0" smtClean="0"/>
              <a:t>Hebrews 12:1-3, </a:t>
            </a:r>
          </a:p>
          <a:p>
            <a:pPr marL="0" indent="0">
              <a:buNone/>
            </a:pPr>
            <a:r>
              <a:rPr lang="en-US" sz="4000" dirty="0" smtClean="0"/>
              <a:t>Therefore, since </a:t>
            </a:r>
            <a:r>
              <a:rPr lang="en-US" sz="4000" dirty="0"/>
              <a:t>we are surrounded by such a great cloud of witnesses, let us throw off everything that hinders and the sin that so easily entangles. And let us run with perseverance the race marked out for us, </a:t>
            </a:r>
          </a:p>
        </p:txBody>
      </p:sp>
    </p:spTree>
    <p:extLst>
      <p:ext uri="{BB962C8B-B14F-4D97-AF65-F5344CB8AC3E}">
        <p14:creationId xmlns:p14="http://schemas.microsoft.com/office/powerpoint/2010/main" val="4285296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Autofit/>
          </a:bodyPr>
          <a:lstStyle/>
          <a:p>
            <a:pPr marL="0" indent="0">
              <a:buNone/>
            </a:pPr>
            <a:r>
              <a:rPr lang="en-US" sz="4400" b="1" baseline="30000" dirty="0"/>
              <a:t>2 </a:t>
            </a:r>
            <a:r>
              <a:rPr lang="en-US" sz="4400" dirty="0"/>
              <a:t>fixing our eyes on Jesus, the pioneer and </a:t>
            </a:r>
            <a:r>
              <a:rPr lang="en-US" sz="4400" dirty="0" err="1"/>
              <a:t>perfecter</a:t>
            </a:r>
            <a:r>
              <a:rPr lang="en-US" sz="4400" dirty="0"/>
              <a:t> of faith. For the joy set before him he endured the cross, scorning its shame, and sat down at the right hand of the throne of God. </a:t>
            </a:r>
          </a:p>
        </p:txBody>
      </p:sp>
    </p:spTree>
    <p:extLst>
      <p:ext uri="{BB962C8B-B14F-4D97-AF65-F5344CB8AC3E}">
        <p14:creationId xmlns:p14="http://schemas.microsoft.com/office/powerpoint/2010/main" val="30675934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0" indent="0">
              <a:buNone/>
            </a:pPr>
            <a:r>
              <a:rPr lang="en-US" sz="4000" b="1" baseline="30000" dirty="0"/>
              <a:t>3 </a:t>
            </a:r>
            <a:r>
              <a:rPr lang="en-US" sz="4000" dirty="0"/>
              <a:t>Consider him who endured such opposition from sinners, so that you will not grow weary and lose heart.</a:t>
            </a:r>
          </a:p>
          <a:p>
            <a:pPr marL="0" indent="0">
              <a:buNone/>
            </a:pPr>
            <a:endParaRPr lang="en-US" dirty="0"/>
          </a:p>
        </p:txBody>
      </p:sp>
    </p:spTree>
    <p:extLst>
      <p:ext uri="{BB962C8B-B14F-4D97-AF65-F5344CB8AC3E}">
        <p14:creationId xmlns:p14="http://schemas.microsoft.com/office/powerpoint/2010/main" val="32003327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pPr marL="0" indent="0">
              <a:buNone/>
            </a:pPr>
            <a:r>
              <a:rPr lang="en-US" dirty="0"/>
              <a:t>LORD WE NEED YOUR HELP – IN MAKING YOU THE CENTER OF EVERY WORK THAT IS DISPLAYED BY YOUR GRACE – HELP US NOT TO STAY ANY LONGER ON EXPLAINING THE MIRACLES – OVER POINTING TO YOUR GLORIOUS NATURE AND </a:t>
            </a:r>
            <a:r>
              <a:rPr lang="en-US" dirty="0" smtClean="0"/>
              <a:t>MERCY</a:t>
            </a:r>
            <a:r>
              <a:rPr lang="en-US" dirty="0"/>
              <a:t> </a:t>
            </a:r>
          </a:p>
          <a:p>
            <a:pPr marL="0" indent="0">
              <a:buNone/>
            </a:pPr>
            <a:r>
              <a:rPr lang="en-US" dirty="0"/>
              <a:t>THE GLORY OF GOD TO KEEP JESUS AT THE CENTER – LET HIS GLORY </a:t>
            </a:r>
            <a:r>
              <a:rPr lang="en-US" dirty="0" smtClean="0"/>
              <a:t>INCREASE</a:t>
            </a:r>
          </a:p>
          <a:p>
            <a:pPr marL="0" indent="0">
              <a:buNone/>
            </a:pPr>
            <a:r>
              <a:rPr lang="en-US" dirty="0"/>
              <a:t>WE CALL FORTH A JESUS-CENTERED </a:t>
            </a:r>
            <a:r>
              <a:rPr lang="en-US" dirty="0" smtClean="0"/>
              <a:t>REVIVAL</a:t>
            </a:r>
            <a:endParaRPr lang="en-US" dirty="0"/>
          </a:p>
          <a:p>
            <a:pPr marL="0" indent="0">
              <a:buNone/>
            </a:pPr>
            <a:r>
              <a:rPr lang="en-US" dirty="0"/>
              <a:t>LORD, FATHER WE DECREE AND DECLARE A JESUS EXALTING RADICAL REPENTANCE AND CONVERSION MOVE </a:t>
            </a:r>
            <a:r>
              <a:rPr lang="en-US" dirty="0" smtClean="0"/>
              <a:t>OF</a:t>
            </a:r>
          </a:p>
          <a:p>
            <a:pPr marL="0" indent="0">
              <a:buNone/>
            </a:pPr>
            <a:r>
              <a:rPr lang="en-US" dirty="0" smtClean="0"/>
              <a:t>LORD</a:t>
            </a:r>
            <a:r>
              <a:rPr lang="en-US" dirty="0"/>
              <a:t>, FATHER WE DECREE AND DECLARE A JESUS EXALTING RADICAL PREVAILING INTERCESSION MOVE OF THE </a:t>
            </a:r>
            <a:r>
              <a:rPr lang="en-US" dirty="0" smtClean="0"/>
              <a:t>SPIRIT</a:t>
            </a:r>
            <a:r>
              <a:rPr lang="en-US" dirty="0"/>
              <a:t> </a:t>
            </a:r>
          </a:p>
          <a:p>
            <a:pPr marL="0" indent="0">
              <a:buNone/>
            </a:pPr>
            <a:r>
              <a:rPr lang="en-US" dirty="0"/>
              <a:t>LORD, FATHER WE DECREE AND DECLARE A JESUS EXALTING RADICAL DELIVERANCE MOVE OF THE </a:t>
            </a:r>
            <a:r>
              <a:rPr lang="en-US" dirty="0" smtClean="0"/>
              <a:t>SPIRIT</a:t>
            </a:r>
            <a:endParaRPr lang="en-US" dirty="0"/>
          </a:p>
          <a:p>
            <a:pPr marL="0" indent="0">
              <a:buNone/>
            </a:pPr>
            <a:r>
              <a:rPr lang="en-US" dirty="0"/>
              <a:t>LORD, FATHER WE DECREE AND DECLARE A JESUS EXALTING RADICAL HEALING/ MIRACLE MOVE OF THE </a:t>
            </a:r>
            <a:r>
              <a:rPr lang="en-US" dirty="0" smtClean="0"/>
              <a:t>SPIRIT</a:t>
            </a:r>
            <a:r>
              <a:rPr lang="en-US" dirty="0"/>
              <a:t> </a:t>
            </a:r>
          </a:p>
          <a:p>
            <a:pPr marL="0" indent="0">
              <a:buNone/>
            </a:pPr>
            <a:r>
              <a:rPr lang="en-US" dirty="0"/>
              <a:t>LORD, FATHER WE DECREE AND DECLARE A JESUS EXALTING RADICAL DISCIPLESHIP MOVE OF THE </a:t>
            </a:r>
            <a:r>
              <a:rPr lang="en-US" dirty="0" smtClean="0"/>
              <a:t>SPIRIT</a:t>
            </a:r>
            <a:endParaRPr lang="en-US" dirty="0"/>
          </a:p>
          <a:p>
            <a:pPr marL="0" indent="0">
              <a:buNone/>
            </a:pPr>
            <a:r>
              <a:rPr lang="en-US" dirty="0" smtClean="0"/>
              <a:t>LORD</a:t>
            </a:r>
            <a:r>
              <a:rPr lang="en-US" dirty="0"/>
              <a:t>, FATHER WE DECREE AND DECLARE A JESUS EXALTING RADICAL MISSIONS MOVE OF THE SPIRIT</a:t>
            </a:r>
          </a:p>
          <a:p>
            <a:pPr marL="0" indent="0">
              <a:buNone/>
            </a:pPr>
            <a:r>
              <a:rPr lang="en-US" dirty="0" smtClean="0"/>
              <a:t> LORD, FATHER WE DECREE AND DECLARE A JESUS EXALTING RADICAL NATIONAL REFORMATION REVIVAL</a:t>
            </a:r>
          </a:p>
          <a:p>
            <a:pPr marL="0" indent="0">
              <a:buNone/>
            </a:pPr>
            <a:endParaRPr lang="en-US" dirty="0"/>
          </a:p>
        </p:txBody>
      </p:sp>
    </p:spTree>
    <p:extLst>
      <p:ext uri="{BB962C8B-B14F-4D97-AF65-F5344CB8AC3E}">
        <p14:creationId xmlns:p14="http://schemas.microsoft.com/office/powerpoint/2010/main" val="2622845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092239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096535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solidFill>
                  <a:srgbClr val="FFC000"/>
                </a:solidFill>
              </a:rPr>
              <a:t>John 12:24-26</a:t>
            </a:r>
            <a:endParaRPr lang="en-US" b="1" dirty="0">
              <a:solidFill>
                <a:srgbClr val="FFC000"/>
              </a:solidFill>
            </a:endParaRPr>
          </a:p>
        </p:txBody>
      </p:sp>
      <p:sp>
        <p:nvSpPr>
          <p:cNvPr id="5" name="Content Placeholder 4"/>
          <p:cNvSpPr>
            <a:spLocks noGrp="1"/>
          </p:cNvSpPr>
          <p:nvPr>
            <p:ph idx="1"/>
          </p:nvPr>
        </p:nvSpPr>
        <p:spPr>
          <a:xfrm>
            <a:off x="514352" y="2142070"/>
            <a:ext cx="8172448" cy="3649133"/>
          </a:xfrm>
        </p:spPr>
        <p:txBody>
          <a:bodyPr>
            <a:normAutofit/>
          </a:bodyPr>
          <a:lstStyle/>
          <a:p>
            <a:pPr marL="0" indent="0">
              <a:buNone/>
            </a:pPr>
            <a:r>
              <a:rPr lang="en-US" sz="2800" b="1" baseline="30000" dirty="0"/>
              <a:t>24 </a:t>
            </a:r>
            <a:r>
              <a:rPr lang="en-US" sz="2800" dirty="0"/>
              <a:t>Very truly I tell you, unless a kernel of wheat falls to the ground and dies, it remains only a single seed. But if it dies, it produces many seeds. </a:t>
            </a:r>
            <a:r>
              <a:rPr lang="en-US" sz="2800" b="1" baseline="30000" dirty="0">
                <a:solidFill>
                  <a:srgbClr val="92D050"/>
                </a:solidFill>
              </a:rPr>
              <a:t>25 </a:t>
            </a:r>
            <a:r>
              <a:rPr lang="en-US" sz="2800" dirty="0">
                <a:solidFill>
                  <a:srgbClr val="92D050"/>
                </a:solidFill>
              </a:rPr>
              <a:t>Anyone who loves their life will lose it, while anyone who hates their life in this world will keep it for eternal life. </a:t>
            </a:r>
            <a:r>
              <a:rPr lang="en-US" sz="2800" b="1" baseline="30000" dirty="0">
                <a:solidFill>
                  <a:srgbClr val="00B0F0"/>
                </a:solidFill>
              </a:rPr>
              <a:t>26 </a:t>
            </a:r>
            <a:r>
              <a:rPr lang="en-US" sz="2800" dirty="0">
                <a:solidFill>
                  <a:srgbClr val="00B0F0"/>
                </a:solidFill>
              </a:rPr>
              <a:t>Whoever serves me must follow me; and where I am, my servant also will be. My Father will honor the one who serves me.</a:t>
            </a:r>
          </a:p>
        </p:txBody>
      </p:sp>
    </p:spTree>
    <p:extLst>
      <p:ext uri="{BB962C8B-B14F-4D97-AF65-F5344CB8AC3E}">
        <p14:creationId xmlns:p14="http://schemas.microsoft.com/office/powerpoint/2010/main" val="237692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200" y="-609600"/>
            <a:ext cx="9220200" cy="6915150"/>
          </a:xfrm>
        </p:spPr>
      </p:pic>
    </p:spTree>
    <p:extLst>
      <p:ext uri="{BB962C8B-B14F-4D97-AF65-F5344CB8AC3E}">
        <p14:creationId xmlns:p14="http://schemas.microsoft.com/office/powerpoint/2010/main" val="1075284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514351" y="1447800"/>
            <a:ext cx="8553449" cy="4343401"/>
          </a:xfrm>
        </p:spPr>
        <p:txBody>
          <a:bodyPr>
            <a:normAutofit/>
          </a:bodyPr>
          <a:lstStyle/>
          <a:p>
            <a:pPr marL="0" indent="0">
              <a:buNone/>
            </a:pPr>
            <a:r>
              <a:rPr lang="en-US" sz="2400" dirty="0" smtClean="0"/>
              <a:t>“LET </a:t>
            </a:r>
            <a:r>
              <a:rPr lang="en-US" sz="2400" dirty="0"/>
              <a:t>it not be forgotten that prayer was one of the great truths which He came into the world to teach and illustrate. </a:t>
            </a:r>
            <a:r>
              <a:rPr lang="en-US" sz="2400" dirty="0">
                <a:solidFill>
                  <a:srgbClr val="00B0F0"/>
                </a:solidFill>
              </a:rPr>
              <a:t>It was worth a trip from Heaven to earth to teach men this great lesson of prayer.</a:t>
            </a:r>
            <a:r>
              <a:rPr lang="en-US" sz="2400" dirty="0"/>
              <a:t> A great lesson it was, a very difficult lesson for men to learn. Men are naturally averse to learning this lesson of prayer. The lesson is a very lowly one. None but God can teach it. </a:t>
            </a:r>
            <a:r>
              <a:rPr lang="en-US" sz="2400" dirty="0">
                <a:solidFill>
                  <a:srgbClr val="00B0F0"/>
                </a:solidFill>
              </a:rPr>
              <a:t>It is a despised beggary, a sublime and heavenly vocation.</a:t>
            </a:r>
            <a:r>
              <a:rPr lang="en-US" sz="2400" dirty="0"/>
              <a:t> The disciples were very stupid scholars, but were quickened to prayer by hearing Him pray and talk about prayer</a:t>
            </a:r>
            <a:r>
              <a:rPr lang="en-US" sz="2400" dirty="0" smtClean="0"/>
              <a:t>.”    </a:t>
            </a:r>
            <a:r>
              <a:rPr lang="en-US" sz="2400" dirty="0" err="1" smtClean="0">
                <a:solidFill>
                  <a:srgbClr val="FFC000"/>
                </a:solidFill>
              </a:rPr>
              <a:t>E.M</a:t>
            </a:r>
            <a:r>
              <a:rPr lang="en-US" sz="2400" dirty="0" smtClean="0">
                <a:solidFill>
                  <a:srgbClr val="FFC000"/>
                </a:solidFill>
              </a:rPr>
              <a:t>. Bounds</a:t>
            </a:r>
            <a:endParaRPr lang="en-US" sz="2400" dirty="0">
              <a:solidFill>
                <a:srgbClr val="FFC000"/>
              </a:solidFill>
            </a:endParaRPr>
          </a:p>
        </p:txBody>
      </p:sp>
    </p:spTree>
    <p:extLst>
      <p:ext uri="{BB962C8B-B14F-4D97-AF65-F5344CB8AC3E}">
        <p14:creationId xmlns:p14="http://schemas.microsoft.com/office/powerpoint/2010/main" val="2165241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prayed early in the morning  Mark 1</a:t>
            </a:r>
            <a:endParaRPr lang="en-US" dirty="0"/>
          </a:p>
        </p:txBody>
      </p:sp>
      <p:sp>
        <p:nvSpPr>
          <p:cNvPr id="3" name="Content Placeholder 2"/>
          <p:cNvSpPr>
            <a:spLocks noGrp="1"/>
          </p:cNvSpPr>
          <p:nvPr>
            <p:ph idx="1"/>
          </p:nvPr>
        </p:nvSpPr>
        <p:spPr/>
        <p:txBody>
          <a:bodyPr>
            <a:normAutofit/>
          </a:bodyPr>
          <a:lstStyle/>
          <a:p>
            <a:pPr marL="0" indent="0">
              <a:buNone/>
            </a:pPr>
            <a:r>
              <a:rPr lang="en-US" sz="3200" b="1" baseline="30000" dirty="0"/>
              <a:t>32 </a:t>
            </a:r>
            <a:r>
              <a:rPr lang="en-US" sz="3200" dirty="0"/>
              <a:t>That evening after sunset the people brought to Jesus all the sick and demon-possessed. </a:t>
            </a:r>
            <a:r>
              <a:rPr lang="en-US" sz="3200" b="1" baseline="30000" dirty="0"/>
              <a:t>33 </a:t>
            </a:r>
            <a:r>
              <a:rPr lang="en-US" sz="3200" dirty="0"/>
              <a:t>The whole town gathered at the door, </a:t>
            </a:r>
            <a:r>
              <a:rPr lang="en-US" sz="3200" b="1" baseline="30000" dirty="0"/>
              <a:t>34 </a:t>
            </a:r>
            <a:r>
              <a:rPr lang="en-US" sz="3200" dirty="0"/>
              <a:t>and Jesus healed many who had various diseases. He also drove out many demons, but he would not let the demons speak because they knew who he was.</a:t>
            </a:r>
          </a:p>
        </p:txBody>
      </p:sp>
    </p:spTree>
    <p:extLst>
      <p:ext uri="{BB962C8B-B14F-4D97-AF65-F5344CB8AC3E}">
        <p14:creationId xmlns:p14="http://schemas.microsoft.com/office/powerpoint/2010/main" val="1616117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r>
              <a:rPr lang="en-US" sz="3600" b="1" baseline="30000" dirty="0"/>
              <a:t>35 </a:t>
            </a:r>
            <a:r>
              <a:rPr lang="en-US" sz="3600" dirty="0"/>
              <a:t>Very early in the morning, while it was still dark, Jesus got up, left the house and went off to a solitary place, where he prayed. </a:t>
            </a:r>
          </a:p>
        </p:txBody>
      </p:sp>
    </p:spTree>
    <p:extLst>
      <p:ext uri="{BB962C8B-B14F-4D97-AF65-F5344CB8AC3E}">
        <p14:creationId xmlns:p14="http://schemas.microsoft.com/office/powerpoint/2010/main" val="29868748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often withdrew to lonely places     </a:t>
            </a:r>
            <a:r>
              <a:rPr lang="en-US" dirty="0" err="1" smtClean="0"/>
              <a:t>luke</a:t>
            </a:r>
            <a:r>
              <a:rPr lang="en-US" dirty="0" smtClean="0"/>
              <a:t> 5:16</a:t>
            </a:r>
            <a:endParaRPr lang="en-US" dirty="0"/>
          </a:p>
        </p:txBody>
      </p:sp>
      <p:sp>
        <p:nvSpPr>
          <p:cNvPr id="3" name="Content Placeholder 2"/>
          <p:cNvSpPr>
            <a:spLocks noGrp="1"/>
          </p:cNvSpPr>
          <p:nvPr>
            <p:ph idx="1"/>
          </p:nvPr>
        </p:nvSpPr>
        <p:spPr/>
        <p:txBody>
          <a:bodyPr>
            <a:normAutofit/>
          </a:bodyPr>
          <a:lstStyle/>
          <a:p>
            <a:pPr marL="0" indent="0">
              <a:buNone/>
            </a:pPr>
            <a:r>
              <a:rPr lang="en-US" sz="3600" b="1" baseline="30000" dirty="0" smtClean="0"/>
              <a:t>15</a:t>
            </a:r>
            <a:r>
              <a:rPr lang="en-US" sz="3600" b="1" baseline="30000" dirty="0"/>
              <a:t> </a:t>
            </a:r>
            <a:r>
              <a:rPr lang="en-US" sz="3600" dirty="0"/>
              <a:t>Yet the news about him spread all the more, so that crowds of people came to hear him and to be healed of their sicknesses. </a:t>
            </a:r>
            <a:r>
              <a:rPr lang="en-US" sz="3600" b="1" baseline="30000" dirty="0"/>
              <a:t>16 </a:t>
            </a:r>
            <a:r>
              <a:rPr lang="en-US" sz="3600" dirty="0"/>
              <a:t>But Jesus often withdrew to lonely places and prayed.</a:t>
            </a:r>
          </a:p>
        </p:txBody>
      </p:sp>
    </p:spTree>
    <p:extLst>
      <p:ext uri="{BB962C8B-B14F-4D97-AF65-F5344CB8AC3E}">
        <p14:creationId xmlns:p14="http://schemas.microsoft.com/office/powerpoint/2010/main" val="279458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prayed all night</a:t>
            </a:r>
            <a:br>
              <a:rPr lang="en-US" dirty="0" smtClean="0"/>
            </a:br>
            <a:r>
              <a:rPr lang="en-US" dirty="0" smtClean="0"/>
              <a:t>Luke 6</a:t>
            </a:r>
            <a:endParaRPr lang="en-US" dirty="0"/>
          </a:p>
        </p:txBody>
      </p:sp>
      <p:sp>
        <p:nvSpPr>
          <p:cNvPr id="3" name="Content Placeholder 2"/>
          <p:cNvSpPr>
            <a:spLocks noGrp="1"/>
          </p:cNvSpPr>
          <p:nvPr>
            <p:ph idx="1"/>
          </p:nvPr>
        </p:nvSpPr>
        <p:spPr/>
        <p:txBody>
          <a:bodyPr/>
          <a:lstStyle/>
          <a:p>
            <a:pPr marL="0" indent="0">
              <a:buNone/>
            </a:pPr>
            <a:r>
              <a:rPr lang="en-US" sz="3600" b="1" baseline="30000" dirty="0"/>
              <a:t>12 </a:t>
            </a:r>
            <a:r>
              <a:rPr lang="en-US" sz="3600" dirty="0"/>
              <a:t>One of those days Jesus went out to a mountainside to pray, and spent the night praying to God. </a:t>
            </a:r>
            <a:r>
              <a:rPr lang="en-US" sz="3600" b="1" baseline="30000" dirty="0"/>
              <a:t>13 </a:t>
            </a:r>
            <a:r>
              <a:rPr lang="en-US" sz="3600" dirty="0"/>
              <a:t>When morning came, he called his disciples to him and chose twelve of them, whom he also designated apostles</a:t>
            </a:r>
            <a:r>
              <a:rPr lang="en-US" dirty="0"/>
              <a:t>: </a:t>
            </a:r>
          </a:p>
        </p:txBody>
      </p:sp>
    </p:spTree>
    <p:extLst>
      <p:ext uri="{BB962C8B-B14F-4D97-AF65-F5344CB8AC3E}">
        <p14:creationId xmlns:p14="http://schemas.microsoft.com/office/powerpoint/2010/main" val="281674110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1_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otalTime>262</TotalTime>
  <Words>523</Words>
  <Application>Microsoft Office PowerPoint</Application>
  <PresentationFormat>On-screen Show (4:3)</PresentationFormat>
  <Paragraphs>55</Paragraphs>
  <Slides>26</Slides>
  <Notes>0</Notes>
  <HiddenSlides>0</HiddenSlides>
  <MMClips>0</MMClips>
  <ScaleCrop>false</ScaleCrop>
  <HeadingPairs>
    <vt:vector size="4" baseType="variant">
      <vt:variant>
        <vt:lpstr>Theme</vt:lpstr>
      </vt:variant>
      <vt:variant>
        <vt:i4>2</vt:i4>
      </vt:variant>
      <vt:variant>
        <vt:lpstr>Slide Titles</vt:lpstr>
      </vt:variant>
      <vt:variant>
        <vt:i4>26</vt:i4>
      </vt:variant>
    </vt:vector>
  </HeadingPairs>
  <TitlesOfParts>
    <vt:vector size="28" baseType="lpstr">
      <vt:lpstr>Celestial</vt:lpstr>
      <vt:lpstr>1_Celestial</vt:lpstr>
      <vt:lpstr>Watch and PrAY</vt:lpstr>
      <vt:lpstr>PowerPoint Presentation</vt:lpstr>
      <vt:lpstr>John 12:24-26</vt:lpstr>
      <vt:lpstr>PowerPoint Presentation</vt:lpstr>
      <vt:lpstr>PowerPoint Presentation</vt:lpstr>
      <vt:lpstr>Jesus prayed early in the morning  Mark 1</vt:lpstr>
      <vt:lpstr>PowerPoint Presentation</vt:lpstr>
      <vt:lpstr>Jesus often withdrew to lonely places     luke 5:16</vt:lpstr>
      <vt:lpstr>Jesus prayed all night Luke 6</vt:lpstr>
      <vt:lpstr>Jesus prayed with joy Luke 10:21</vt:lpstr>
      <vt:lpstr>PowerPoint Presentation</vt:lpstr>
      <vt:lpstr>Lord Teach us to ….   Luke 11</vt:lpstr>
      <vt:lpstr>Jesus Prayed when it was Intense Luke 22:39-44</vt:lpstr>
      <vt:lpstr>PowerPoint Presentation</vt:lpstr>
      <vt:lpstr>PowerPoint Presentation</vt:lpstr>
      <vt:lpstr>PowerPoint Presentation</vt:lpstr>
      <vt:lpstr>Warning: Do not fall asleep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Watch and PrAY</dc:title>
  <dc:creator>Don Lamb</dc:creator>
  <cp:lastModifiedBy>LifeGate</cp:lastModifiedBy>
  <cp:revision>12</cp:revision>
  <dcterms:created xsi:type="dcterms:W3CDTF">2025-07-27T09:05:58Z</dcterms:created>
  <dcterms:modified xsi:type="dcterms:W3CDTF">2025-08-03T12:23:22Z</dcterms:modified>
</cp:coreProperties>
</file>