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343D4-907E-47B2-B7CA-71A96078FD6B}" v="1" dt="2025-08-17T13:04:18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8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2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2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8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7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9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1437-5BC6-442D-B248-383CCFDD584F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0F4329-3CBE-45CA-8ECC-66D3DD62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1FD77-838D-FFE3-380C-B3BC34ED1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93" y="289711"/>
            <a:ext cx="5851056" cy="1643041"/>
          </a:xfrm>
        </p:spPr>
        <p:txBody>
          <a:bodyPr>
            <a:normAutofit fontScale="90000"/>
          </a:bodyPr>
          <a:lstStyle/>
          <a:p>
            <a:r>
              <a:rPr lang="en-US" dirty="0"/>
              <a:t>End Times Spiritual Fitness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1A8246-C2E2-D3BD-320A-64E794EE3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ow your genes influence whether a certain type of exercise works for you –  new research">
            <a:extLst>
              <a:ext uri="{FF2B5EF4-FFF2-40B4-BE49-F238E27FC236}">
                <a16:creationId xmlns:a16="http://schemas.microsoft.com/office/drawing/2014/main" xmlns="" id="{AD95E732-DD41-568C-FF74-AF5B63B0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87" y="2581063"/>
            <a:ext cx="5749987" cy="3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B2341-3830-BBA5-D154-2A037F2C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8" y="243205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Scriptures are clear – Christian are going to be  tested and many will fall away.       </a:t>
            </a:r>
            <a:r>
              <a:rPr lang="en-US" sz="2400" dirty="0"/>
              <a:t>2 Thess. 2: 2 </a:t>
            </a:r>
            <a:endParaRPr lang="en-US" dirty="0"/>
          </a:p>
        </p:txBody>
      </p:sp>
      <p:pic>
        <p:nvPicPr>
          <p:cNvPr id="2050" name="Picture 2" descr="WHY ARE SO MANY CHRISTIANS FALLING AWAY? | Kirk's Journal">
            <a:extLst>
              <a:ext uri="{FF2B5EF4-FFF2-40B4-BE49-F238E27FC236}">
                <a16:creationId xmlns:a16="http://schemas.microsoft.com/office/drawing/2014/main" xmlns="" id="{DEFA15DF-C057-2EFF-0CCF-BB419C554D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4" y="2016125"/>
            <a:ext cx="6732703" cy="37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73B3-2117-946A-387F-3001CC9E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05" y="0"/>
            <a:ext cx="72659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Todays Focus:</a:t>
            </a:r>
            <a:br>
              <a:rPr lang="en-US" dirty="0"/>
            </a:br>
            <a:r>
              <a:rPr lang="en-US" dirty="0"/>
              <a:t>	- Recognize God’s Authority</a:t>
            </a:r>
            <a:br>
              <a:rPr lang="en-US" dirty="0"/>
            </a:br>
            <a:r>
              <a:rPr lang="en-US" dirty="0"/>
              <a:t>	- Depend on the Holy Spirit’s</a:t>
            </a:r>
            <a:br>
              <a:rPr lang="en-US" dirty="0"/>
            </a:br>
            <a:r>
              <a:rPr lang="en-US" dirty="0"/>
              <a:t>		Direction and discernment </a:t>
            </a:r>
          </a:p>
        </p:txBody>
      </p:sp>
      <p:pic>
        <p:nvPicPr>
          <p:cNvPr id="3074" name="Picture 2" descr="To the only God our Savior be glory, majesty, power and authority, through  Jesus Christ our Lord, before all ages, now and forevermore! Amen. Jude  1:25 📖 . . . #scripturesunday #biblescripture #thewordofgod #bibleverse  #springhillcamps">
            <a:extLst>
              <a:ext uri="{FF2B5EF4-FFF2-40B4-BE49-F238E27FC236}">
                <a16:creationId xmlns:a16="http://schemas.microsoft.com/office/drawing/2014/main" xmlns="" id="{F25BD55B-FFA2-E823-B78F-262C155C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0" y="2257850"/>
            <a:ext cx="3135753" cy="313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ssage: &quot;The Holy Spirit in His Natural Habitat&quot; from Grant Myles-Era •  NewSong Church">
            <a:extLst>
              <a:ext uri="{FF2B5EF4-FFF2-40B4-BE49-F238E27FC236}">
                <a16:creationId xmlns:a16="http://schemas.microsoft.com/office/drawing/2014/main" xmlns="" id="{86817245-8FD7-5444-F74A-5A95E511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21" y="2833170"/>
            <a:ext cx="5432079" cy="25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D8BBF-4E09-E220-ADEA-3F0EE06F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Incorporating God’s Supreme Authority into our daily Lives.</a:t>
            </a:r>
          </a:p>
        </p:txBody>
      </p:sp>
      <p:pic>
        <p:nvPicPr>
          <p:cNvPr id="4098" name="Picture 2" descr="Understanding Authority of The Believer | Pastor's Pen">
            <a:extLst>
              <a:ext uri="{FF2B5EF4-FFF2-40B4-BE49-F238E27FC236}">
                <a16:creationId xmlns:a16="http://schemas.microsoft.com/office/drawing/2014/main" xmlns="" id="{DCF07A2B-4E14-55BA-F089-759D504AE6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77" y="2168329"/>
            <a:ext cx="6381646" cy="35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858384-A6FA-F250-263F-A1EC111CB021}"/>
              </a:ext>
            </a:extLst>
          </p:cNvPr>
          <p:cNvSpPr txBox="1"/>
          <p:nvPr/>
        </p:nvSpPr>
        <p:spPr>
          <a:xfrm>
            <a:off x="6609030" y="2507810"/>
            <a:ext cx="932507" cy="8238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B5179E-A473-C283-538F-139FAD53B95F}"/>
              </a:ext>
            </a:extLst>
          </p:cNvPr>
          <p:cNvSpPr txBox="1"/>
          <p:nvPr/>
        </p:nvSpPr>
        <p:spPr>
          <a:xfrm>
            <a:off x="636996" y="6097486"/>
            <a:ext cx="818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God is capable, He knows exactly what you are facing, He has the resources and Grace to get you through. Invite Him in each moment of the day. </a:t>
            </a:r>
          </a:p>
        </p:txBody>
      </p:sp>
    </p:spTree>
    <p:extLst>
      <p:ext uri="{BB962C8B-B14F-4D97-AF65-F5344CB8AC3E}">
        <p14:creationId xmlns:p14="http://schemas.microsoft.com/office/powerpoint/2010/main" val="29440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6ED2C-C209-E9C7-F5C7-143786E6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77" y="496702"/>
            <a:ext cx="6571343" cy="1049235"/>
          </a:xfrm>
        </p:spPr>
        <p:txBody>
          <a:bodyPr/>
          <a:lstStyle/>
          <a:p>
            <a:r>
              <a:rPr lang="en-US" dirty="0"/>
              <a:t>Holy Spirit Conviction,</a:t>
            </a:r>
            <a:br>
              <a:rPr lang="en-US" dirty="0"/>
            </a:br>
            <a:r>
              <a:rPr lang="en-US" dirty="0"/>
              <a:t>Leading and Empowerment</a:t>
            </a:r>
          </a:p>
        </p:txBody>
      </p:sp>
      <p:pic>
        <p:nvPicPr>
          <p:cNvPr id="5122" name="Picture 2" descr="Empowered by the Spirit | Youth Curriculum | Vineyard Digital">
            <a:extLst>
              <a:ext uri="{FF2B5EF4-FFF2-40B4-BE49-F238E27FC236}">
                <a16:creationId xmlns:a16="http://schemas.microsoft.com/office/drawing/2014/main" xmlns="" id="{3E2A3B89-C575-F77E-C479-EAA37B3706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58" y="2016124"/>
            <a:ext cx="5308763" cy="398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49CF6-ADCB-3DC8-FDF1-B5EF1957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239" y="342419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puzzling benefit of Challenges, Obstacles, and</a:t>
            </a:r>
            <a:br>
              <a:rPr lang="en-US" dirty="0"/>
            </a:br>
            <a:r>
              <a:rPr lang="en-US" dirty="0"/>
              <a:t>Problems.        2 cor. 12: 8-10 </a:t>
            </a:r>
          </a:p>
        </p:txBody>
      </p:sp>
      <p:pic>
        <p:nvPicPr>
          <p:cNvPr id="6146" name="Picture 2" descr="God's Power Works Through Our Weaknesses' — 2 Corinthians 12:9-10 NLT  (Spiritual Warfare)">
            <a:extLst>
              <a:ext uri="{FF2B5EF4-FFF2-40B4-BE49-F238E27FC236}">
                <a16:creationId xmlns:a16="http://schemas.microsoft.com/office/drawing/2014/main" xmlns="" id="{31FF3D6D-1DF7-6F56-0483-9B9163FD04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40" y="2016125"/>
            <a:ext cx="5746152" cy="383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3981-AED6-9686-6648-B1BFE643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73" y="342419"/>
            <a:ext cx="7048660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Paul’s Inspiration to the Philippian Church -  God has the power to get you through!     </a:t>
            </a:r>
            <a:r>
              <a:rPr lang="en-US" sz="2400" dirty="0"/>
              <a:t>Phil. 2: 12- 16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FF8453-02DA-78F0-8835-87084FCC0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Philippians 2:13 For it is God who works in you to will and to act on  behalf of His good purpose.">
            <a:extLst>
              <a:ext uri="{FF2B5EF4-FFF2-40B4-BE49-F238E27FC236}">
                <a16:creationId xmlns:a16="http://schemas.microsoft.com/office/drawing/2014/main" xmlns="" id="{C2AC8BC4-50E8-85D2-A5A3-11D068E3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32" y="1891524"/>
            <a:ext cx="5287223" cy="46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D95DD-8E7A-9184-E889-781AC864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31CD93-12ED-64D7-5E78-D6A729D9E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2015733"/>
            <a:ext cx="8057584" cy="393239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Remind yourself Daily of God’s Supremacy</a:t>
            </a:r>
          </a:p>
          <a:p>
            <a:r>
              <a:rPr lang="en-US" sz="2800" dirty="0"/>
              <a:t>Invite the Holy Spirit into your plans</a:t>
            </a:r>
          </a:p>
          <a:p>
            <a:r>
              <a:rPr lang="en-US" sz="2800" dirty="0"/>
              <a:t>Ask God everyday for more of His heart and desires to fill your mind</a:t>
            </a:r>
          </a:p>
          <a:p>
            <a:r>
              <a:rPr lang="en-US" sz="2800" dirty="0"/>
              <a:t>Equip yourself with the ability to take challenges and see them as Opportunities to be strengthened spiritually and be blessing to others. </a:t>
            </a:r>
          </a:p>
        </p:txBody>
      </p:sp>
    </p:spTree>
    <p:extLst>
      <p:ext uri="{BB962C8B-B14F-4D97-AF65-F5344CB8AC3E}">
        <p14:creationId xmlns:p14="http://schemas.microsoft.com/office/powerpoint/2010/main" val="8126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151</TotalTime>
  <Words>157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Gallery</vt:lpstr>
      <vt:lpstr>End Times Spiritual Fitness</vt:lpstr>
      <vt:lpstr>Scriptures are clear – Christian are going to be  tested and many will fall away.       2 Thess. 2: 2 </vt:lpstr>
      <vt:lpstr>Todays Focus:  - Recognize God’s Authority  - Depend on the Holy Spirit’s   Direction and discernment </vt:lpstr>
      <vt:lpstr>Incorporating God’s Supreme Authority into our daily Lives.</vt:lpstr>
      <vt:lpstr>Holy Spirit Conviction, Leading and Empowerment</vt:lpstr>
      <vt:lpstr>The puzzling benefit of Challenges, Obstacles, and Problems.        2 cor. 12: 8-10 </vt:lpstr>
      <vt:lpstr>Paul’s Inspiration to the Philippian Church -  God has the power to get you through!     Phil. 2: 12- 16</vt:lpstr>
      <vt:lpstr>Application: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Times Spiritual Fitness</dc:title>
  <dc:creator>Doug Lamb</dc:creator>
  <cp:lastModifiedBy>LifeGate</cp:lastModifiedBy>
  <cp:revision>3</cp:revision>
  <cp:lastPrinted>2025-08-17T13:05:44Z</cp:lastPrinted>
  <dcterms:created xsi:type="dcterms:W3CDTF">2025-08-17T12:41:20Z</dcterms:created>
  <dcterms:modified xsi:type="dcterms:W3CDTF">2025-08-17T16:02:27Z</dcterms:modified>
</cp:coreProperties>
</file>